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830423" y="576033"/>
            <a:ext cx="1561465" cy="337185"/>
          </a:xfrm>
          <a:custGeom>
            <a:avLst/>
            <a:gdLst/>
            <a:ahLst/>
            <a:cxnLst/>
            <a:rect l="l" t="t" r="r" b="b"/>
            <a:pathLst>
              <a:path w="1561464" h="337184">
                <a:moveTo>
                  <a:pt x="324319" y="0"/>
                </a:moveTo>
                <a:lnTo>
                  <a:pt x="313334" y="0"/>
                </a:lnTo>
                <a:lnTo>
                  <a:pt x="313334" y="5689"/>
                </a:lnTo>
                <a:lnTo>
                  <a:pt x="311607" y="9550"/>
                </a:lnTo>
                <a:lnTo>
                  <a:pt x="304698" y="13614"/>
                </a:lnTo>
                <a:lnTo>
                  <a:pt x="301155" y="14630"/>
                </a:lnTo>
                <a:lnTo>
                  <a:pt x="23164" y="14630"/>
                </a:lnTo>
                <a:lnTo>
                  <a:pt x="19608" y="13614"/>
                </a:lnTo>
                <a:lnTo>
                  <a:pt x="12700" y="9550"/>
                </a:lnTo>
                <a:lnTo>
                  <a:pt x="10972" y="5689"/>
                </a:lnTo>
                <a:lnTo>
                  <a:pt x="10972" y="0"/>
                </a:lnTo>
                <a:lnTo>
                  <a:pt x="0" y="0"/>
                </a:lnTo>
                <a:lnTo>
                  <a:pt x="0" y="85344"/>
                </a:lnTo>
                <a:lnTo>
                  <a:pt x="10972" y="85344"/>
                </a:lnTo>
                <a:lnTo>
                  <a:pt x="10972" y="79654"/>
                </a:lnTo>
                <a:lnTo>
                  <a:pt x="12700" y="75793"/>
                </a:lnTo>
                <a:lnTo>
                  <a:pt x="19608" y="71729"/>
                </a:lnTo>
                <a:lnTo>
                  <a:pt x="23164" y="70713"/>
                </a:lnTo>
                <a:lnTo>
                  <a:pt x="127406" y="70713"/>
                </a:lnTo>
                <a:lnTo>
                  <a:pt x="127406" y="316992"/>
                </a:lnTo>
                <a:lnTo>
                  <a:pt x="126276" y="319735"/>
                </a:lnTo>
                <a:lnTo>
                  <a:pt x="121818" y="323392"/>
                </a:lnTo>
                <a:lnTo>
                  <a:pt x="119291" y="324307"/>
                </a:lnTo>
                <a:lnTo>
                  <a:pt x="116433" y="324307"/>
                </a:lnTo>
                <a:lnTo>
                  <a:pt x="116433" y="335280"/>
                </a:lnTo>
                <a:lnTo>
                  <a:pt x="210324" y="335280"/>
                </a:lnTo>
                <a:lnTo>
                  <a:pt x="210324" y="324307"/>
                </a:lnTo>
                <a:lnTo>
                  <a:pt x="201371" y="324307"/>
                </a:lnTo>
                <a:lnTo>
                  <a:pt x="196900" y="320649"/>
                </a:lnTo>
                <a:lnTo>
                  <a:pt x="196900" y="313334"/>
                </a:lnTo>
                <a:lnTo>
                  <a:pt x="196900" y="70713"/>
                </a:lnTo>
                <a:lnTo>
                  <a:pt x="301155" y="70713"/>
                </a:lnTo>
                <a:lnTo>
                  <a:pt x="304698" y="71729"/>
                </a:lnTo>
                <a:lnTo>
                  <a:pt x="311607" y="75793"/>
                </a:lnTo>
                <a:lnTo>
                  <a:pt x="313334" y="79654"/>
                </a:lnTo>
                <a:lnTo>
                  <a:pt x="313334" y="85344"/>
                </a:lnTo>
                <a:lnTo>
                  <a:pt x="324319" y="85344"/>
                </a:lnTo>
                <a:lnTo>
                  <a:pt x="324319" y="0"/>
                </a:lnTo>
                <a:close/>
              </a:path>
              <a:path w="1561464" h="337184">
                <a:moveTo>
                  <a:pt x="648017" y="201168"/>
                </a:moveTo>
                <a:lnTo>
                  <a:pt x="640778" y="153949"/>
                </a:lnTo>
                <a:lnTo>
                  <a:pt x="620115" y="116814"/>
                </a:lnTo>
                <a:lnTo>
                  <a:pt x="589483" y="89865"/>
                </a:lnTo>
                <a:lnTo>
                  <a:pt x="589483" y="201168"/>
                </a:lnTo>
                <a:lnTo>
                  <a:pt x="588937" y="211836"/>
                </a:lnTo>
                <a:lnTo>
                  <a:pt x="575868" y="248399"/>
                </a:lnTo>
                <a:lnTo>
                  <a:pt x="541566" y="279654"/>
                </a:lnTo>
                <a:lnTo>
                  <a:pt x="505129" y="292227"/>
                </a:lnTo>
                <a:lnTo>
                  <a:pt x="485851" y="293827"/>
                </a:lnTo>
                <a:lnTo>
                  <a:pt x="476161" y="293433"/>
                </a:lnTo>
                <a:lnTo>
                  <a:pt x="438696" y="283883"/>
                </a:lnTo>
                <a:lnTo>
                  <a:pt x="401345" y="255955"/>
                </a:lnTo>
                <a:lnTo>
                  <a:pt x="382778" y="211836"/>
                </a:lnTo>
                <a:lnTo>
                  <a:pt x="382219" y="201168"/>
                </a:lnTo>
                <a:lnTo>
                  <a:pt x="382778" y="190500"/>
                </a:lnTo>
                <a:lnTo>
                  <a:pt x="395846" y="153949"/>
                </a:lnTo>
                <a:lnTo>
                  <a:pt x="430149" y="122682"/>
                </a:lnTo>
                <a:lnTo>
                  <a:pt x="466585" y="110109"/>
                </a:lnTo>
                <a:lnTo>
                  <a:pt x="485851" y="108508"/>
                </a:lnTo>
                <a:lnTo>
                  <a:pt x="495541" y="108915"/>
                </a:lnTo>
                <a:lnTo>
                  <a:pt x="533006" y="118452"/>
                </a:lnTo>
                <a:lnTo>
                  <a:pt x="570369" y="146392"/>
                </a:lnTo>
                <a:lnTo>
                  <a:pt x="588937" y="190500"/>
                </a:lnTo>
                <a:lnTo>
                  <a:pt x="589483" y="201168"/>
                </a:lnTo>
                <a:lnTo>
                  <a:pt x="589483" y="89865"/>
                </a:lnTo>
                <a:lnTo>
                  <a:pt x="548957" y="71932"/>
                </a:lnTo>
                <a:lnTo>
                  <a:pt x="502373" y="63931"/>
                </a:lnTo>
                <a:lnTo>
                  <a:pt x="485851" y="63398"/>
                </a:lnTo>
                <a:lnTo>
                  <a:pt x="469341" y="63931"/>
                </a:lnTo>
                <a:lnTo>
                  <a:pt x="422757" y="71932"/>
                </a:lnTo>
                <a:lnTo>
                  <a:pt x="382714" y="89535"/>
                </a:lnTo>
                <a:lnTo>
                  <a:pt x="351586" y="116814"/>
                </a:lnTo>
                <a:lnTo>
                  <a:pt x="330898" y="154025"/>
                </a:lnTo>
                <a:lnTo>
                  <a:pt x="323697" y="201168"/>
                </a:lnTo>
                <a:lnTo>
                  <a:pt x="324497" y="217995"/>
                </a:lnTo>
                <a:lnTo>
                  <a:pt x="336499" y="261823"/>
                </a:lnTo>
                <a:lnTo>
                  <a:pt x="360857" y="295719"/>
                </a:lnTo>
                <a:lnTo>
                  <a:pt x="395109" y="319506"/>
                </a:lnTo>
                <a:lnTo>
                  <a:pt x="437794" y="332828"/>
                </a:lnTo>
                <a:lnTo>
                  <a:pt x="485851" y="337108"/>
                </a:lnTo>
                <a:lnTo>
                  <a:pt x="502373" y="336638"/>
                </a:lnTo>
                <a:lnTo>
                  <a:pt x="548957" y="329488"/>
                </a:lnTo>
                <a:lnTo>
                  <a:pt x="589013" y="312750"/>
                </a:lnTo>
                <a:lnTo>
                  <a:pt x="620115" y="285534"/>
                </a:lnTo>
                <a:lnTo>
                  <a:pt x="640803" y="248323"/>
                </a:lnTo>
                <a:lnTo>
                  <a:pt x="647217" y="217995"/>
                </a:lnTo>
                <a:lnTo>
                  <a:pt x="648017" y="201168"/>
                </a:lnTo>
                <a:close/>
              </a:path>
              <a:path w="1561464" h="337184">
                <a:moveTo>
                  <a:pt x="968654" y="201168"/>
                </a:moveTo>
                <a:lnTo>
                  <a:pt x="961034" y="151485"/>
                </a:lnTo>
                <a:lnTo>
                  <a:pt x="939876" y="112166"/>
                </a:lnTo>
                <a:lnTo>
                  <a:pt x="910145" y="86448"/>
                </a:lnTo>
                <a:lnTo>
                  <a:pt x="910145" y="199339"/>
                </a:lnTo>
                <a:lnTo>
                  <a:pt x="909650" y="213880"/>
                </a:lnTo>
                <a:lnTo>
                  <a:pt x="898372" y="256260"/>
                </a:lnTo>
                <a:lnTo>
                  <a:pt x="868222" y="283006"/>
                </a:lnTo>
                <a:lnTo>
                  <a:pt x="825588" y="290004"/>
                </a:lnTo>
                <a:lnTo>
                  <a:pt x="816254" y="290169"/>
                </a:lnTo>
                <a:lnTo>
                  <a:pt x="737006" y="290169"/>
                </a:lnTo>
                <a:lnTo>
                  <a:pt x="737006" y="112166"/>
                </a:lnTo>
                <a:lnTo>
                  <a:pt x="816254" y="112166"/>
                </a:lnTo>
                <a:lnTo>
                  <a:pt x="860488" y="115785"/>
                </a:lnTo>
                <a:lnTo>
                  <a:pt x="893597" y="136245"/>
                </a:lnTo>
                <a:lnTo>
                  <a:pt x="908227" y="172135"/>
                </a:lnTo>
                <a:lnTo>
                  <a:pt x="910145" y="199339"/>
                </a:lnTo>
                <a:lnTo>
                  <a:pt x="910145" y="86448"/>
                </a:lnTo>
                <a:lnTo>
                  <a:pt x="867308" y="69951"/>
                </a:lnTo>
                <a:lnTo>
                  <a:pt x="833945" y="67056"/>
                </a:lnTo>
                <a:lnTo>
                  <a:pt x="664464" y="67056"/>
                </a:lnTo>
                <a:lnTo>
                  <a:pt x="664464" y="78028"/>
                </a:lnTo>
                <a:lnTo>
                  <a:pt x="673798" y="78028"/>
                </a:lnTo>
                <a:lnTo>
                  <a:pt x="678484" y="81076"/>
                </a:lnTo>
                <a:lnTo>
                  <a:pt x="678484" y="321259"/>
                </a:lnTo>
                <a:lnTo>
                  <a:pt x="673798" y="324307"/>
                </a:lnTo>
                <a:lnTo>
                  <a:pt x="664464" y="324307"/>
                </a:lnTo>
                <a:lnTo>
                  <a:pt x="664464" y="335280"/>
                </a:lnTo>
                <a:lnTo>
                  <a:pt x="836371" y="335280"/>
                </a:lnTo>
                <a:lnTo>
                  <a:pt x="853668" y="334556"/>
                </a:lnTo>
                <a:lnTo>
                  <a:pt x="897331" y="323697"/>
                </a:lnTo>
                <a:lnTo>
                  <a:pt x="929678" y="302387"/>
                </a:lnTo>
                <a:lnTo>
                  <a:pt x="940739" y="290169"/>
                </a:lnTo>
                <a:lnTo>
                  <a:pt x="945565" y="283883"/>
                </a:lnTo>
                <a:lnTo>
                  <a:pt x="964539" y="238721"/>
                </a:lnTo>
                <a:lnTo>
                  <a:pt x="968197" y="213804"/>
                </a:lnTo>
                <a:lnTo>
                  <a:pt x="968654" y="201168"/>
                </a:lnTo>
                <a:close/>
              </a:path>
              <a:path w="1561464" h="337184">
                <a:moveTo>
                  <a:pt x="1277099" y="324307"/>
                </a:moveTo>
                <a:lnTo>
                  <a:pt x="1241272" y="268224"/>
                </a:lnTo>
                <a:lnTo>
                  <a:pt x="1219771" y="223113"/>
                </a:lnTo>
                <a:lnTo>
                  <a:pt x="1170978" y="120700"/>
                </a:lnTo>
                <a:lnTo>
                  <a:pt x="1163713" y="105460"/>
                </a:lnTo>
                <a:lnTo>
                  <a:pt x="1161681" y="100990"/>
                </a:lnTo>
                <a:lnTo>
                  <a:pt x="1160068" y="97663"/>
                </a:lnTo>
                <a:lnTo>
                  <a:pt x="1160068" y="223113"/>
                </a:lnTo>
                <a:lnTo>
                  <a:pt x="1067396" y="223113"/>
                </a:lnTo>
                <a:lnTo>
                  <a:pt x="1110678" y="120700"/>
                </a:lnTo>
                <a:lnTo>
                  <a:pt x="1160068" y="223113"/>
                </a:lnTo>
                <a:lnTo>
                  <a:pt x="1160068" y="97663"/>
                </a:lnTo>
                <a:lnTo>
                  <a:pt x="1159764" y="97028"/>
                </a:lnTo>
                <a:lnTo>
                  <a:pt x="1156106" y="90119"/>
                </a:lnTo>
                <a:lnTo>
                  <a:pt x="1155179" y="87172"/>
                </a:lnTo>
                <a:lnTo>
                  <a:pt x="1155179" y="81889"/>
                </a:lnTo>
                <a:lnTo>
                  <a:pt x="1155890" y="80264"/>
                </a:lnTo>
                <a:lnTo>
                  <a:pt x="1158748" y="79451"/>
                </a:lnTo>
                <a:lnTo>
                  <a:pt x="1160068" y="78854"/>
                </a:lnTo>
                <a:lnTo>
                  <a:pt x="1161288" y="78028"/>
                </a:lnTo>
                <a:lnTo>
                  <a:pt x="1161288" y="67056"/>
                </a:lnTo>
                <a:lnTo>
                  <a:pt x="1069238" y="67056"/>
                </a:lnTo>
                <a:lnTo>
                  <a:pt x="1069238" y="78028"/>
                </a:lnTo>
                <a:lnTo>
                  <a:pt x="1070444" y="78854"/>
                </a:lnTo>
                <a:lnTo>
                  <a:pt x="1071562" y="79552"/>
                </a:lnTo>
                <a:lnTo>
                  <a:pt x="1073594" y="80772"/>
                </a:lnTo>
                <a:lnTo>
                  <a:pt x="1074102" y="82296"/>
                </a:lnTo>
                <a:lnTo>
                  <a:pt x="1074102" y="87985"/>
                </a:lnTo>
                <a:lnTo>
                  <a:pt x="1073404" y="91351"/>
                </a:lnTo>
                <a:lnTo>
                  <a:pt x="975347" y="306628"/>
                </a:lnTo>
                <a:lnTo>
                  <a:pt x="968336" y="317296"/>
                </a:lnTo>
                <a:lnTo>
                  <a:pt x="965301" y="321170"/>
                </a:lnTo>
                <a:lnTo>
                  <a:pt x="961339" y="323494"/>
                </a:lnTo>
                <a:lnTo>
                  <a:pt x="956462" y="324307"/>
                </a:lnTo>
                <a:lnTo>
                  <a:pt x="956462" y="335280"/>
                </a:lnTo>
                <a:lnTo>
                  <a:pt x="1038136" y="335280"/>
                </a:lnTo>
                <a:lnTo>
                  <a:pt x="1038136" y="324307"/>
                </a:lnTo>
                <a:lnTo>
                  <a:pt x="1034478" y="324307"/>
                </a:lnTo>
                <a:lnTo>
                  <a:pt x="1031633" y="323913"/>
                </a:lnTo>
                <a:lnTo>
                  <a:pt x="1029614" y="323088"/>
                </a:lnTo>
                <a:lnTo>
                  <a:pt x="1027557" y="322275"/>
                </a:lnTo>
                <a:lnTo>
                  <a:pt x="1026566" y="320243"/>
                </a:lnTo>
                <a:lnTo>
                  <a:pt x="1026566" y="314960"/>
                </a:lnTo>
                <a:lnTo>
                  <a:pt x="1027061" y="312623"/>
                </a:lnTo>
                <a:lnTo>
                  <a:pt x="1029093" y="307340"/>
                </a:lnTo>
                <a:lnTo>
                  <a:pt x="1030414" y="304393"/>
                </a:lnTo>
                <a:lnTo>
                  <a:pt x="1032052" y="301142"/>
                </a:lnTo>
                <a:lnTo>
                  <a:pt x="1049121" y="268224"/>
                </a:lnTo>
                <a:lnTo>
                  <a:pt x="1179563" y="268224"/>
                </a:lnTo>
                <a:lnTo>
                  <a:pt x="1196035" y="302971"/>
                </a:lnTo>
                <a:lnTo>
                  <a:pt x="1198257" y="308864"/>
                </a:lnTo>
                <a:lnTo>
                  <a:pt x="1199083" y="310896"/>
                </a:lnTo>
                <a:lnTo>
                  <a:pt x="1199883" y="312940"/>
                </a:lnTo>
                <a:lnTo>
                  <a:pt x="1200264" y="314960"/>
                </a:lnTo>
                <a:lnTo>
                  <a:pt x="1200302" y="320852"/>
                </a:lnTo>
                <a:lnTo>
                  <a:pt x="1199172" y="323088"/>
                </a:lnTo>
                <a:lnTo>
                  <a:pt x="1194714" y="325526"/>
                </a:lnTo>
                <a:lnTo>
                  <a:pt x="1192568" y="326136"/>
                </a:lnTo>
                <a:lnTo>
                  <a:pt x="1190536" y="326136"/>
                </a:lnTo>
                <a:lnTo>
                  <a:pt x="1190536" y="335280"/>
                </a:lnTo>
                <a:lnTo>
                  <a:pt x="1277099" y="335280"/>
                </a:lnTo>
                <a:lnTo>
                  <a:pt x="1277099" y="324307"/>
                </a:lnTo>
                <a:close/>
              </a:path>
              <a:path w="1561464" h="337184">
                <a:moveTo>
                  <a:pt x="1561185" y="67056"/>
                </a:moveTo>
                <a:lnTo>
                  <a:pt x="1467929" y="67056"/>
                </a:lnTo>
                <a:lnTo>
                  <a:pt x="1467929" y="78028"/>
                </a:lnTo>
                <a:lnTo>
                  <a:pt x="1469948" y="78028"/>
                </a:lnTo>
                <a:lnTo>
                  <a:pt x="1471968" y="78435"/>
                </a:lnTo>
                <a:lnTo>
                  <a:pt x="1476032" y="80060"/>
                </a:lnTo>
                <a:lnTo>
                  <a:pt x="1477048" y="82092"/>
                </a:lnTo>
                <a:lnTo>
                  <a:pt x="1477048" y="87782"/>
                </a:lnTo>
                <a:lnTo>
                  <a:pt x="1476146" y="90322"/>
                </a:lnTo>
                <a:lnTo>
                  <a:pt x="1411846" y="180441"/>
                </a:lnTo>
                <a:lnTo>
                  <a:pt x="1343152" y="90627"/>
                </a:lnTo>
                <a:lnTo>
                  <a:pt x="1342339" y="88392"/>
                </a:lnTo>
                <a:lnTo>
                  <a:pt x="1342339" y="83515"/>
                </a:lnTo>
                <a:lnTo>
                  <a:pt x="1343558" y="81584"/>
                </a:lnTo>
                <a:lnTo>
                  <a:pt x="1348435" y="78740"/>
                </a:lnTo>
                <a:lnTo>
                  <a:pt x="1350670" y="78028"/>
                </a:lnTo>
                <a:lnTo>
                  <a:pt x="1352702" y="78028"/>
                </a:lnTo>
                <a:lnTo>
                  <a:pt x="1352702" y="67056"/>
                </a:lnTo>
                <a:lnTo>
                  <a:pt x="1252118" y="67056"/>
                </a:lnTo>
                <a:lnTo>
                  <a:pt x="1252118" y="78028"/>
                </a:lnTo>
                <a:lnTo>
                  <a:pt x="1255776" y="78028"/>
                </a:lnTo>
                <a:lnTo>
                  <a:pt x="1259636" y="78854"/>
                </a:lnTo>
                <a:lnTo>
                  <a:pt x="1267752" y="82092"/>
                </a:lnTo>
                <a:lnTo>
                  <a:pt x="1271219" y="84734"/>
                </a:lnTo>
                <a:lnTo>
                  <a:pt x="1274064" y="88392"/>
                </a:lnTo>
                <a:lnTo>
                  <a:pt x="1377696" y="221284"/>
                </a:lnTo>
                <a:lnTo>
                  <a:pt x="1377696" y="321259"/>
                </a:lnTo>
                <a:lnTo>
                  <a:pt x="1374038" y="324307"/>
                </a:lnTo>
                <a:lnTo>
                  <a:pt x="1366723" y="324307"/>
                </a:lnTo>
                <a:lnTo>
                  <a:pt x="1366723" y="335280"/>
                </a:lnTo>
                <a:lnTo>
                  <a:pt x="1447812" y="335280"/>
                </a:lnTo>
                <a:lnTo>
                  <a:pt x="1447812" y="324307"/>
                </a:lnTo>
                <a:lnTo>
                  <a:pt x="1440065" y="324307"/>
                </a:lnTo>
                <a:lnTo>
                  <a:pt x="1436230" y="321259"/>
                </a:lnTo>
                <a:lnTo>
                  <a:pt x="1436230" y="223723"/>
                </a:lnTo>
                <a:lnTo>
                  <a:pt x="1533956" y="97332"/>
                </a:lnTo>
                <a:lnTo>
                  <a:pt x="1539138" y="91744"/>
                </a:lnTo>
                <a:lnTo>
                  <a:pt x="1550924" y="80772"/>
                </a:lnTo>
                <a:lnTo>
                  <a:pt x="1556308" y="78028"/>
                </a:lnTo>
                <a:lnTo>
                  <a:pt x="1561185" y="78028"/>
                </a:lnTo>
                <a:lnTo>
                  <a:pt x="1561185" y="670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523283" y="632117"/>
            <a:ext cx="1890395" cy="286385"/>
          </a:xfrm>
          <a:custGeom>
            <a:avLst/>
            <a:gdLst/>
            <a:ahLst/>
            <a:cxnLst/>
            <a:rect l="l" t="t" r="r" b="b"/>
            <a:pathLst>
              <a:path w="1890395" h="286384">
                <a:moveTo>
                  <a:pt x="271259" y="38404"/>
                </a:moveTo>
                <a:lnTo>
                  <a:pt x="264566" y="31699"/>
                </a:lnTo>
                <a:lnTo>
                  <a:pt x="262140" y="32918"/>
                </a:lnTo>
                <a:lnTo>
                  <a:pt x="256844" y="36080"/>
                </a:lnTo>
                <a:lnTo>
                  <a:pt x="254393" y="36576"/>
                </a:lnTo>
                <a:lnTo>
                  <a:pt x="248310" y="36576"/>
                </a:lnTo>
                <a:lnTo>
                  <a:pt x="243928" y="35052"/>
                </a:lnTo>
                <a:lnTo>
                  <a:pt x="232143" y="28956"/>
                </a:lnTo>
                <a:lnTo>
                  <a:pt x="224536" y="25603"/>
                </a:lnTo>
                <a:lnTo>
                  <a:pt x="180746" y="11887"/>
                </a:lnTo>
                <a:lnTo>
                  <a:pt x="131673" y="7315"/>
                </a:lnTo>
                <a:lnTo>
                  <a:pt x="104051" y="8763"/>
                </a:lnTo>
                <a:lnTo>
                  <a:pt x="58635" y="20345"/>
                </a:lnTo>
                <a:lnTo>
                  <a:pt x="26695" y="43053"/>
                </a:lnTo>
                <a:lnTo>
                  <a:pt x="8534" y="92659"/>
                </a:lnTo>
                <a:lnTo>
                  <a:pt x="9461" y="105029"/>
                </a:lnTo>
                <a:lnTo>
                  <a:pt x="31407" y="139941"/>
                </a:lnTo>
                <a:lnTo>
                  <a:pt x="72453" y="158686"/>
                </a:lnTo>
                <a:lnTo>
                  <a:pt x="158496" y="172821"/>
                </a:lnTo>
                <a:lnTo>
                  <a:pt x="169291" y="174675"/>
                </a:lnTo>
                <a:lnTo>
                  <a:pt x="205943" y="186347"/>
                </a:lnTo>
                <a:lnTo>
                  <a:pt x="210908" y="192849"/>
                </a:lnTo>
                <a:lnTo>
                  <a:pt x="210908" y="209499"/>
                </a:lnTo>
                <a:lnTo>
                  <a:pt x="173532" y="233997"/>
                </a:lnTo>
                <a:lnTo>
                  <a:pt x="141630" y="237744"/>
                </a:lnTo>
                <a:lnTo>
                  <a:pt x="130924" y="237553"/>
                </a:lnTo>
                <a:lnTo>
                  <a:pt x="86398" y="228930"/>
                </a:lnTo>
                <a:lnTo>
                  <a:pt x="50596" y="213664"/>
                </a:lnTo>
                <a:lnTo>
                  <a:pt x="39014" y="202996"/>
                </a:lnTo>
                <a:lnTo>
                  <a:pt x="39014" y="196900"/>
                </a:lnTo>
                <a:lnTo>
                  <a:pt x="39624" y="185928"/>
                </a:lnTo>
                <a:lnTo>
                  <a:pt x="28041" y="182880"/>
                </a:lnTo>
                <a:lnTo>
                  <a:pt x="0" y="251155"/>
                </a:lnTo>
                <a:lnTo>
                  <a:pt x="8534" y="257251"/>
                </a:lnTo>
                <a:lnTo>
                  <a:pt x="10566" y="254812"/>
                </a:lnTo>
                <a:lnTo>
                  <a:pt x="12992" y="253593"/>
                </a:lnTo>
                <a:lnTo>
                  <a:pt x="17462" y="253593"/>
                </a:lnTo>
                <a:lnTo>
                  <a:pt x="22148" y="255117"/>
                </a:lnTo>
                <a:lnTo>
                  <a:pt x="35966" y="260489"/>
                </a:lnTo>
                <a:lnTo>
                  <a:pt x="50139" y="265366"/>
                </a:lnTo>
                <a:lnTo>
                  <a:pt x="95402" y="277063"/>
                </a:lnTo>
                <a:lnTo>
                  <a:pt x="136550" y="281025"/>
                </a:lnTo>
                <a:lnTo>
                  <a:pt x="147078" y="280835"/>
                </a:lnTo>
                <a:lnTo>
                  <a:pt x="192227" y="276034"/>
                </a:lnTo>
                <a:lnTo>
                  <a:pt x="233070" y="259842"/>
                </a:lnTo>
                <a:lnTo>
                  <a:pt x="262051" y="229209"/>
                </a:lnTo>
                <a:lnTo>
                  <a:pt x="269443" y="194462"/>
                </a:lnTo>
                <a:lnTo>
                  <a:pt x="268503" y="181775"/>
                </a:lnTo>
                <a:lnTo>
                  <a:pt x="246557" y="145237"/>
                </a:lnTo>
                <a:lnTo>
                  <a:pt x="205498" y="125564"/>
                </a:lnTo>
                <a:lnTo>
                  <a:pt x="142938" y="114604"/>
                </a:lnTo>
                <a:lnTo>
                  <a:pt x="108673" y="109423"/>
                </a:lnTo>
                <a:lnTo>
                  <a:pt x="72034" y="98259"/>
                </a:lnTo>
                <a:lnTo>
                  <a:pt x="67043" y="91846"/>
                </a:lnTo>
                <a:lnTo>
                  <a:pt x="67043" y="77216"/>
                </a:lnTo>
                <a:lnTo>
                  <a:pt x="112166" y="52946"/>
                </a:lnTo>
                <a:lnTo>
                  <a:pt x="119875" y="52425"/>
                </a:lnTo>
                <a:lnTo>
                  <a:pt x="128016" y="52425"/>
                </a:lnTo>
                <a:lnTo>
                  <a:pt x="172135" y="56540"/>
                </a:lnTo>
                <a:lnTo>
                  <a:pt x="216166" y="72428"/>
                </a:lnTo>
                <a:lnTo>
                  <a:pt x="229819" y="92049"/>
                </a:lnTo>
                <a:lnTo>
                  <a:pt x="240792" y="95707"/>
                </a:lnTo>
                <a:lnTo>
                  <a:pt x="271259" y="38404"/>
                </a:lnTo>
                <a:close/>
              </a:path>
              <a:path w="1890395" h="286384">
                <a:moveTo>
                  <a:pt x="579107" y="90220"/>
                </a:moveTo>
                <a:lnTo>
                  <a:pt x="565226" y="39141"/>
                </a:lnTo>
                <a:lnTo>
                  <a:pt x="523570" y="15392"/>
                </a:lnTo>
                <a:lnTo>
                  <a:pt x="520598" y="14909"/>
                </a:lnTo>
                <a:lnTo>
                  <a:pt x="520598" y="90220"/>
                </a:lnTo>
                <a:lnTo>
                  <a:pt x="519849" y="99161"/>
                </a:lnTo>
                <a:lnTo>
                  <a:pt x="487616" y="122135"/>
                </a:lnTo>
                <a:lnTo>
                  <a:pt x="479145" y="122529"/>
                </a:lnTo>
                <a:lnTo>
                  <a:pt x="376732" y="122529"/>
                </a:lnTo>
                <a:lnTo>
                  <a:pt x="376732" y="56083"/>
                </a:lnTo>
                <a:lnTo>
                  <a:pt x="479145" y="56083"/>
                </a:lnTo>
                <a:lnTo>
                  <a:pt x="517626" y="74155"/>
                </a:lnTo>
                <a:lnTo>
                  <a:pt x="520598" y="90220"/>
                </a:lnTo>
                <a:lnTo>
                  <a:pt x="520598" y="14909"/>
                </a:lnTo>
                <a:lnTo>
                  <a:pt x="503504" y="12077"/>
                </a:lnTo>
                <a:lnTo>
                  <a:pt x="480364" y="10972"/>
                </a:lnTo>
                <a:lnTo>
                  <a:pt x="302958" y="10972"/>
                </a:lnTo>
                <a:lnTo>
                  <a:pt x="302958" y="21945"/>
                </a:lnTo>
                <a:lnTo>
                  <a:pt x="313131" y="21945"/>
                </a:lnTo>
                <a:lnTo>
                  <a:pt x="318211" y="24993"/>
                </a:lnTo>
                <a:lnTo>
                  <a:pt x="318211" y="265176"/>
                </a:lnTo>
                <a:lnTo>
                  <a:pt x="313131" y="268224"/>
                </a:lnTo>
                <a:lnTo>
                  <a:pt x="302958" y="268224"/>
                </a:lnTo>
                <a:lnTo>
                  <a:pt x="302958" y="279196"/>
                </a:lnTo>
                <a:lnTo>
                  <a:pt x="389521" y="279196"/>
                </a:lnTo>
                <a:lnTo>
                  <a:pt x="389521" y="268224"/>
                </a:lnTo>
                <a:lnTo>
                  <a:pt x="380987" y="268224"/>
                </a:lnTo>
                <a:lnTo>
                  <a:pt x="376732" y="265176"/>
                </a:lnTo>
                <a:lnTo>
                  <a:pt x="376732" y="167640"/>
                </a:lnTo>
                <a:lnTo>
                  <a:pt x="480364" y="167640"/>
                </a:lnTo>
                <a:lnTo>
                  <a:pt x="503504" y="166598"/>
                </a:lnTo>
                <a:lnTo>
                  <a:pt x="554431" y="150876"/>
                </a:lnTo>
                <a:lnTo>
                  <a:pt x="577570" y="110477"/>
                </a:lnTo>
                <a:lnTo>
                  <a:pt x="579107" y="90220"/>
                </a:lnTo>
                <a:close/>
              </a:path>
              <a:path w="1890395" h="286384">
                <a:moveTo>
                  <a:pt x="854049" y="221894"/>
                </a:moveTo>
                <a:lnTo>
                  <a:pt x="843076" y="221894"/>
                </a:lnTo>
                <a:lnTo>
                  <a:pt x="843076" y="225552"/>
                </a:lnTo>
                <a:lnTo>
                  <a:pt x="841451" y="228498"/>
                </a:lnTo>
                <a:lnTo>
                  <a:pt x="834936" y="232968"/>
                </a:lnTo>
                <a:lnTo>
                  <a:pt x="830884" y="234086"/>
                </a:lnTo>
                <a:lnTo>
                  <a:pt x="669950" y="234086"/>
                </a:lnTo>
                <a:lnTo>
                  <a:pt x="669950" y="162153"/>
                </a:lnTo>
                <a:lnTo>
                  <a:pt x="767067" y="162153"/>
                </a:lnTo>
                <a:lnTo>
                  <a:pt x="773366" y="162661"/>
                </a:lnTo>
                <a:lnTo>
                  <a:pt x="782307" y="164693"/>
                </a:lnTo>
                <a:lnTo>
                  <a:pt x="783945" y="167436"/>
                </a:lnTo>
                <a:lnTo>
                  <a:pt x="782726" y="171907"/>
                </a:lnTo>
                <a:lnTo>
                  <a:pt x="794918" y="171907"/>
                </a:lnTo>
                <a:lnTo>
                  <a:pt x="794918" y="107289"/>
                </a:lnTo>
                <a:lnTo>
                  <a:pt x="783945" y="107289"/>
                </a:lnTo>
                <a:lnTo>
                  <a:pt x="783945" y="111760"/>
                </a:lnTo>
                <a:lnTo>
                  <a:pt x="782307" y="114503"/>
                </a:lnTo>
                <a:lnTo>
                  <a:pt x="775817" y="116535"/>
                </a:lnTo>
                <a:lnTo>
                  <a:pt x="770724" y="117043"/>
                </a:lnTo>
                <a:lnTo>
                  <a:pt x="669950" y="117043"/>
                </a:lnTo>
                <a:lnTo>
                  <a:pt x="669950" y="56083"/>
                </a:lnTo>
                <a:lnTo>
                  <a:pt x="831278" y="56083"/>
                </a:lnTo>
                <a:lnTo>
                  <a:pt x="837577" y="59944"/>
                </a:lnTo>
                <a:lnTo>
                  <a:pt x="837577" y="67665"/>
                </a:lnTo>
                <a:lnTo>
                  <a:pt x="848563" y="67665"/>
                </a:lnTo>
                <a:lnTo>
                  <a:pt x="848563" y="0"/>
                </a:lnTo>
                <a:lnTo>
                  <a:pt x="837577" y="0"/>
                </a:lnTo>
                <a:lnTo>
                  <a:pt x="837577" y="7315"/>
                </a:lnTo>
                <a:lnTo>
                  <a:pt x="831278" y="10972"/>
                </a:lnTo>
                <a:lnTo>
                  <a:pt x="602284" y="10972"/>
                </a:lnTo>
                <a:lnTo>
                  <a:pt x="602284" y="21945"/>
                </a:lnTo>
                <a:lnTo>
                  <a:pt x="604316" y="21945"/>
                </a:lnTo>
                <a:lnTo>
                  <a:pt x="606336" y="22656"/>
                </a:lnTo>
                <a:lnTo>
                  <a:pt x="610400" y="25501"/>
                </a:lnTo>
                <a:lnTo>
                  <a:pt x="611416" y="27838"/>
                </a:lnTo>
                <a:lnTo>
                  <a:pt x="611416" y="262331"/>
                </a:lnTo>
                <a:lnTo>
                  <a:pt x="610400" y="264668"/>
                </a:lnTo>
                <a:lnTo>
                  <a:pt x="606336" y="267512"/>
                </a:lnTo>
                <a:lnTo>
                  <a:pt x="604316" y="268224"/>
                </a:lnTo>
                <a:lnTo>
                  <a:pt x="602284" y="268224"/>
                </a:lnTo>
                <a:lnTo>
                  <a:pt x="602284" y="279196"/>
                </a:lnTo>
                <a:lnTo>
                  <a:pt x="825995" y="279196"/>
                </a:lnTo>
                <a:lnTo>
                  <a:pt x="834936" y="279387"/>
                </a:lnTo>
                <a:lnTo>
                  <a:pt x="841451" y="280200"/>
                </a:lnTo>
                <a:lnTo>
                  <a:pt x="843076" y="282244"/>
                </a:lnTo>
                <a:lnTo>
                  <a:pt x="843076" y="285902"/>
                </a:lnTo>
                <a:lnTo>
                  <a:pt x="854049" y="285902"/>
                </a:lnTo>
                <a:lnTo>
                  <a:pt x="854049" y="221894"/>
                </a:lnTo>
                <a:close/>
              </a:path>
              <a:path w="1890395" h="286384">
                <a:moveTo>
                  <a:pt x="1163104" y="246278"/>
                </a:moveTo>
                <a:lnTo>
                  <a:pt x="1117993" y="181660"/>
                </a:lnTo>
                <a:lnTo>
                  <a:pt x="1111288" y="187756"/>
                </a:lnTo>
                <a:lnTo>
                  <a:pt x="1111897" y="191414"/>
                </a:lnTo>
                <a:lnTo>
                  <a:pt x="1111897" y="202387"/>
                </a:lnTo>
                <a:lnTo>
                  <a:pt x="1073010" y="226225"/>
                </a:lnTo>
                <a:lnTo>
                  <a:pt x="1032192" y="236677"/>
                </a:lnTo>
                <a:lnTo>
                  <a:pt x="1015580" y="237744"/>
                </a:lnTo>
                <a:lnTo>
                  <a:pt x="1006779" y="237350"/>
                </a:lnTo>
                <a:lnTo>
                  <a:pt x="964679" y="223418"/>
                </a:lnTo>
                <a:lnTo>
                  <a:pt x="933157" y="190957"/>
                </a:lnTo>
                <a:lnTo>
                  <a:pt x="921004" y="153949"/>
                </a:lnTo>
                <a:lnTo>
                  <a:pt x="920496" y="143256"/>
                </a:lnTo>
                <a:lnTo>
                  <a:pt x="920953" y="132588"/>
                </a:lnTo>
                <a:lnTo>
                  <a:pt x="931849" y="96050"/>
                </a:lnTo>
                <a:lnTo>
                  <a:pt x="963079" y="65455"/>
                </a:lnTo>
                <a:lnTo>
                  <a:pt x="1009129" y="52793"/>
                </a:lnTo>
                <a:lnTo>
                  <a:pt x="1019848" y="52425"/>
                </a:lnTo>
                <a:lnTo>
                  <a:pt x="1028801" y="52641"/>
                </a:lnTo>
                <a:lnTo>
                  <a:pt x="1067625" y="59512"/>
                </a:lnTo>
                <a:lnTo>
                  <a:pt x="1101318" y="77520"/>
                </a:lnTo>
                <a:lnTo>
                  <a:pt x="1103363" y="83515"/>
                </a:lnTo>
                <a:lnTo>
                  <a:pt x="1103972" y="87782"/>
                </a:lnTo>
                <a:lnTo>
                  <a:pt x="1110678" y="92659"/>
                </a:lnTo>
                <a:lnTo>
                  <a:pt x="1150912" y="34747"/>
                </a:lnTo>
                <a:lnTo>
                  <a:pt x="1143596" y="30480"/>
                </a:lnTo>
                <a:lnTo>
                  <a:pt x="1140447" y="32308"/>
                </a:lnTo>
                <a:lnTo>
                  <a:pt x="1137589" y="34747"/>
                </a:lnTo>
                <a:lnTo>
                  <a:pt x="1135875" y="35356"/>
                </a:lnTo>
                <a:lnTo>
                  <a:pt x="1130998" y="35356"/>
                </a:lnTo>
                <a:lnTo>
                  <a:pt x="1126324" y="33934"/>
                </a:lnTo>
                <a:lnTo>
                  <a:pt x="1108849" y="26530"/>
                </a:lnTo>
                <a:lnTo>
                  <a:pt x="1087843" y="18669"/>
                </a:lnTo>
                <a:lnTo>
                  <a:pt x="1041412" y="8382"/>
                </a:lnTo>
                <a:lnTo>
                  <a:pt x="1019238" y="7315"/>
                </a:lnTo>
                <a:lnTo>
                  <a:pt x="1004404" y="7848"/>
                </a:lnTo>
                <a:lnTo>
                  <a:pt x="961021" y="15849"/>
                </a:lnTo>
                <a:lnTo>
                  <a:pt x="922108" y="33629"/>
                </a:lnTo>
                <a:lnTo>
                  <a:pt x="890917" y="61188"/>
                </a:lnTo>
                <a:lnTo>
                  <a:pt x="869505" y="98069"/>
                </a:lnTo>
                <a:lnTo>
                  <a:pt x="861961" y="144475"/>
                </a:lnTo>
                <a:lnTo>
                  <a:pt x="862799" y="161036"/>
                </a:lnTo>
                <a:lnTo>
                  <a:pt x="875372" y="204520"/>
                </a:lnTo>
                <a:lnTo>
                  <a:pt x="899947" y="238582"/>
                </a:lnTo>
                <a:lnTo>
                  <a:pt x="932980" y="262813"/>
                </a:lnTo>
                <a:lnTo>
                  <a:pt x="972642" y="276567"/>
                </a:lnTo>
                <a:lnTo>
                  <a:pt x="1014361" y="281025"/>
                </a:lnTo>
                <a:lnTo>
                  <a:pt x="1027760" y="280720"/>
                </a:lnTo>
                <a:lnTo>
                  <a:pt x="1074826" y="273583"/>
                </a:lnTo>
                <a:lnTo>
                  <a:pt x="1124953" y="254609"/>
                </a:lnTo>
                <a:lnTo>
                  <a:pt x="1138110" y="248107"/>
                </a:lnTo>
                <a:lnTo>
                  <a:pt x="1143393" y="246278"/>
                </a:lnTo>
                <a:lnTo>
                  <a:pt x="1148676" y="246278"/>
                </a:lnTo>
                <a:lnTo>
                  <a:pt x="1152131" y="247294"/>
                </a:lnTo>
                <a:lnTo>
                  <a:pt x="1157008" y="249326"/>
                </a:lnTo>
                <a:lnTo>
                  <a:pt x="1163104" y="246278"/>
                </a:lnTo>
                <a:close/>
              </a:path>
              <a:path w="1890395" h="286384">
                <a:moveTo>
                  <a:pt x="1280160" y="10972"/>
                </a:moveTo>
                <a:lnTo>
                  <a:pt x="1187488" y="10972"/>
                </a:lnTo>
                <a:lnTo>
                  <a:pt x="1187488" y="21945"/>
                </a:lnTo>
                <a:lnTo>
                  <a:pt x="1193990" y="21945"/>
                </a:lnTo>
                <a:lnTo>
                  <a:pt x="1198460" y="22656"/>
                </a:lnTo>
                <a:lnTo>
                  <a:pt x="1203337" y="25501"/>
                </a:lnTo>
                <a:lnTo>
                  <a:pt x="1204556" y="27838"/>
                </a:lnTo>
                <a:lnTo>
                  <a:pt x="1204556" y="262331"/>
                </a:lnTo>
                <a:lnTo>
                  <a:pt x="1203337" y="264668"/>
                </a:lnTo>
                <a:lnTo>
                  <a:pt x="1198460" y="267512"/>
                </a:lnTo>
                <a:lnTo>
                  <a:pt x="1193990" y="268224"/>
                </a:lnTo>
                <a:lnTo>
                  <a:pt x="1187488" y="268224"/>
                </a:lnTo>
                <a:lnTo>
                  <a:pt x="1187488" y="279196"/>
                </a:lnTo>
                <a:lnTo>
                  <a:pt x="1280160" y="279196"/>
                </a:lnTo>
                <a:lnTo>
                  <a:pt x="1280160" y="268224"/>
                </a:lnTo>
                <a:lnTo>
                  <a:pt x="1268768" y="268224"/>
                </a:lnTo>
                <a:lnTo>
                  <a:pt x="1263078" y="265176"/>
                </a:lnTo>
                <a:lnTo>
                  <a:pt x="1263078" y="24993"/>
                </a:lnTo>
                <a:lnTo>
                  <a:pt x="1268768" y="21945"/>
                </a:lnTo>
                <a:lnTo>
                  <a:pt x="1280160" y="21945"/>
                </a:lnTo>
                <a:lnTo>
                  <a:pt x="1280160" y="10972"/>
                </a:lnTo>
                <a:close/>
              </a:path>
              <a:path w="1890395" h="286384">
                <a:moveTo>
                  <a:pt x="1616633" y="268224"/>
                </a:moveTo>
                <a:lnTo>
                  <a:pt x="1580807" y="212140"/>
                </a:lnTo>
                <a:lnTo>
                  <a:pt x="1559306" y="167030"/>
                </a:lnTo>
                <a:lnTo>
                  <a:pt x="1510512" y="64617"/>
                </a:lnTo>
                <a:lnTo>
                  <a:pt x="1503248" y="49377"/>
                </a:lnTo>
                <a:lnTo>
                  <a:pt x="1501216" y="44907"/>
                </a:lnTo>
                <a:lnTo>
                  <a:pt x="1499603" y="41579"/>
                </a:lnTo>
                <a:lnTo>
                  <a:pt x="1499603" y="167030"/>
                </a:lnTo>
                <a:lnTo>
                  <a:pt x="1406931" y="167030"/>
                </a:lnTo>
                <a:lnTo>
                  <a:pt x="1450213" y="64617"/>
                </a:lnTo>
                <a:lnTo>
                  <a:pt x="1499603" y="167030"/>
                </a:lnTo>
                <a:lnTo>
                  <a:pt x="1499603" y="41579"/>
                </a:lnTo>
                <a:lnTo>
                  <a:pt x="1499298" y="40944"/>
                </a:lnTo>
                <a:lnTo>
                  <a:pt x="1495640" y="34036"/>
                </a:lnTo>
                <a:lnTo>
                  <a:pt x="1494713" y="31089"/>
                </a:lnTo>
                <a:lnTo>
                  <a:pt x="1494713" y="25806"/>
                </a:lnTo>
                <a:lnTo>
                  <a:pt x="1495425" y="24180"/>
                </a:lnTo>
                <a:lnTo>
                  <a:pt x="1498282" y="23368"/>
                </a:lnTo>
                <a:lnTo>
                  <a:pt x="1499603" y="22771"/>
                </a:lnTo>
                <a:lnTo>
                  <a:pt x="1500822" y="21945"/>
                </a:lnTo>
                <a:lnTo>
                  <a:pt x="1500822" y="10972"/>
                </a:lnTo>
                <a:lnTo>
                  <a:pt x="1408772" y="10972"/>
                </a:lnTo>
                <a:lnTo>
                  <a:pt x="1408772" y="21945"/>
                </a:lnTo>
                <a:lnTo>
                  <a:pt x="1409979" y="22771"/>
                </a:lnTo>
                <a:lnTo>
                  <a:pt x="1411097" y="23469"/>
                </a:lnTo>
                <a:lnTo>
                  <a:pt x="1413129" y="24688"/>
                </a:lnTo>
                <a:lnTo>
                  <a:pt x="1413637" y="26212"/>
                </a:lnTo>
                <a:lnTo>
                  <a:pt x="1413637" y="31902"/>
                </a:lnTo>
                <a:lnTo>
                  <a:pt x="1412938" y="35267"/>
                </a:lnTo>
                <a:lnTo>
                  <a:pt x="1314881" y="250545"/>
                </a:lnTo>
                <a:lnTo>
                  <a:pt x="1307871" y="261213"/>
                </a:lnTo>
                <a:lnTo>
                  <a:pt x="1304836" y="265087"/>
                </a:lnTo>
                <a:lnTo>
                  <a:pt x="1300873" y="267411"/>
                </a:lnTo>
                <a:lnTo>
                  <a:pt x="1295996" y="268224"/>
                </a:lnTo>
                <a:lnTo>
                  <a:pt x="1295996" y="279196"/>
                </a:lnTo>
                <a:lnTo>
                  <a:pt x="1377670" y="279196"/>
                </a:lnTo>
                <a:lnTo>
                  <a:pt x="1377670" y="268224"/>
                </a:lnTo>
                <a:lnTo>
                  <a:pt x="1374013" y="268224"/>
                </a:lnTo>
                <a:lnTo>
                  <a:pt x="1371168" y="267830"/>
                </a:lnTo>
                <a:lnTo>
                  <a:pt x="1369148" y="267004"/>
                </a:lnTo>
                <a:lnTo>
                  <a:pt x="1367091" y="266192"/>
                </a:lnTo>
                <a:lnTo>
                  <a:pt x="1366100" y="264160"/>
                </a:lnTo>
                <a:lnTo>
                  <a:pt x="1366100" y="258876"/>
                </a:lnTo>
                <a:lnTo>
                  <a:pt x="1366596" y="256540"/>
                </a:lnTo>
                <a:lnTo>
                  <a:pt x="1368628" y="251256"/>
                </a:lnTo>
                <a:lnTo>
                  <a:pt x="1369949" y="248310"/>
                </a:lnTo>
                <a:lnTo>
                  <a:pt x="1371587" y="245059"/>
                </a:lnTo>
                <a:lnTo>
                  <a:pt x="1388656" y="212140"/>
                </a:lnTo>
                <a:lnTo>
                  <a:pt x="1519097" y="212140"/>
                </a:lnTo>
                <a:lnTo>
                  <a:pt x="1535569" y="246888"/>
                </a:lnTo>
                <a:lnTo>
                  <a:pt x="1537792" y="252780"/>
                </a:lnTo>
                <a:lnTo>
                  <a:pt x="1538617" y="254812"/>
                </a:lnTo>
                <a:lnTo>
                  <a:pt x="1539417" y="256857"/>
                </a:lnTo>
                <a:lnTo>
                  <a:pt x="1539798" y="258876"/>
                </a:lnTo>
                <a:lnTo>
                  <a:pt x="1539836" y="264769"/>
                </a:lnTo>
                <a:lnTo>
                  <a:pt x="1538706" y="267004"/>
                </a:lnTo>
                <a:lnTo>
                  <a:pt x="1534248" y="269443"/>
                </a:lnTo>
                <a:lnTo>
                  <a:pt x="1532102" y="270052"/>
                </a:lnTo>
                <a:lnTo>
                  <a:pt x="1530070" y="270052"/>
                </a:lnTo>
                <a:lnTo>
                  <a:pt x="1530070" y="279196"/>
                </a:lnTo>
                <a:lnTo>
                  <a:pt x="1616633" y="279196"/>
                </a:lnTo>
                <a:lnTo>
                  <a:pt x="1616633" y="268224"/>
                </a:lnTo>
                <a:close/>
              </a:path>
              <a:path w="1890395" h="286384">
                <a:moveTo>
                  <a:pt x="1890356" y="221284"/>
                </a:moveTo>
                <a:lnTo>
                  <a:pt x="1879384" y="221284"/>
                </a:lnTo>
                <a:lnTo>
                  <a:pt x="1879384" y="225348"/>
                </a:lnTo>
                <a:lnTo>
                  <a:pt x="1877758" y="228498"/>
                </a:lnTo>
                <a:lnTo>
                  <a:pt x="1871256" y="232968"/>
                </a:lnTo>
                <a:lnTo>
                  <a:pt x="1867192" y="234086"/>
                </a:lnTo>
                <a:lnTo>
                  <a:pt x="1697723" y="234086"/>
                </a:lnTo>
                <a:lnTo>
                  <a:pt x="1697723" y="24993"/>
                </a:lnTo>
                <a:lnTo>
                  <a:pt x="1702396" y="21945"/>
                </a:lnTo>
                <a:lnTo>
                  <a:pt x="1711744" y="21945"/>
                </a:lnTo>
                <a:lnTo>
                  <a:pt x="1711744" y="10972"/>
                </a:lnTo>
                <a:lnTo>
                  <a:pt x="1623352" y="10972"/>
                </a:lnTo>
                <a:lnTo>
                  <a:pt x="1623352" y="21945"/>
                </a:lnTo>
                <a:lnTo>
                  <a:pt x="1633918" y="21945"/>
                </a:lnTo>
                <a:lnTo>
                  <a:pt x="1639201" y="24993"/>
                </a:lnTo>
                <a:lnTo>
                  <a:pt x="1639201" y="265176"/>
                </a:lnTo>
                <a:lnTo>
                  <a:pt x="1633918" y="268224"/>
                </a:lnTo>
                <a:lnTo>
                  <a:pt x="1623352" y="268224"/>
                </a:lnTo>
                <a:lnTo>
                  <a:pt x="1623352" y="279196"/>
                </a:lnTo>
                <a:lnTo>
                  <a:pt x="1862302" y="279196"/>
                </a:lnTo>
                <a:lnTo>
                  <a:pt x="1871256" y="279400"/>
                </a:lnTo>
                <a:lnTo>
                  <a:pt x="1877758" y="280212"/>
                </a:lnTo>
                <a:lnTo>
                  <a:pt x="1879384" y="282041"/>
                </a:lnTo>
                <a:lnTo>
                  <a:pt x="1879384" y="285292"/>
                </a:lnTo>
                <a:lnTo>
                  <a:pt x="1890356" y="285292"/>
                </a:lnTo>
                <a:lnTo>
                  <a:pt x="1890356" y="2212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584327" y="643089"/>
            <a:ext cx="327025" cy="268605"/>
          </a:xfrm>
          <a:custGeom>
            <a:avLst/>
            <a:gdLst/>
            <a:ahLst/>
            <a:cxnLst/>
            <a:rect l="l" t="t" r="r" b="b"/>
            <a:pathLst>
              <a:path w="327025" h="268605">
                <a:moveTo>
                  <a:pt x="80670" y="10972"/>
                </a:moveTo>
                <a:lnTo>
                  <a:pt x="2832" y="10972"/>
                </a:lnTo>
                <a:lnTo>
                  <a:pt x="4762" y="11582"/>
                </a:lnTo>
                <a:lnTo>
                  <a:pt x="6794" y="14020"/>
                </a:lnTo>
                <a:lnTo>
                  <a:pt x="7315" y="17475"/>
                </a:lnTo>
                <a:lnTo>
                  <a:pt x="7315" y="250748"/>
                </a:lnTo>
                <a:lnTo>
                  <a:pt x="6604" y="253593"/>
                </a:lnTo>
                <a:lnTo>
                  <a:pt x="3746" y="256032"/>
                </a:lnTo>
                <a:lnTo>
                  <a:pt x="2019" y="256844"/>
                </a:lnTo>
                <a:lnTo>
                  <a:pt x="0" y="257251"/>
                </a:lnTo>
                <a:lnTo>
                  <a:pt x="0" y="268224"/>
                </a:lnTo>
                <a:lnTo>
                  <a:pt x="68884" y="268224"/>
                </a:lnTo>
                <a:lnTo>
                  <a:pt x="68884" y="257251"/>
                </a:lnTo>
                <a:lnTo>
                  <a:pt x="61963" y="257251"/>
                </a:lnTo>
                <a:lnTo>
                  <a:pt x="58508" y="254203"/>
                </a:lnTo>
                <a:lnTo>
                  <a:pt x="58508" y="76809"/>
                </a:lnTo>
                <a:lnTo>
                  <a:pt x="110297" y="76809"/>
                </a:lnTo>
                <a:lnTo>
                  <a:pt x="87160" y="34137"/>
                </a:lnTo>
                <a:lnTo>
                  <a:pt x="84315" y="29260"/>
                </a:lnTo>
                <a:lnTo>
                  <a:pt x="82181" y="25501"/>
                </a:lnTo>
                <a:lnTo>
                  <a:pt x="79336" y="20218"/>
                </a:lnTo>
                <a:lnTo>
                  <a:pt x="78625" y="18084"/>
                </a:lnTo>
                <a:lnTo>
                  <a:pt x="78625" y="12801"/>
                </a:lnTo>
                <a:lnTo>
                  <a:pt x="80670" y="10972"/>
                </a:lnTo>
                <a:close/>
              </a:path>
              <a:path w="327025" h="268605">
                <a:moveTo>
                  <a:pt x="110297" y="76809"/>
                </a:moveTo>
                <a:lnTo>
                  <a:pt x="59131" y="76809"/>
                </a:lnTo>
                <a:lnTo>
                  <a:pt x="157264" y="268224"/>
                </a:lnTo>
                <a:lnTo>
                  <a:pt x="162153" y="268224"/>
                </a:lnTo>
                <a:lnTo>
                  <a:pt x="214629" y="171297"/>
                </a:lnTo>
                <a:lnTo>
                  <a:pt x="161531" y="171297"/>
                </a:lnTo>
                <a:lnTo>
                  <a:pt x="110297" y="76809"/>
                </a:lnTo>
                <a:close/>
              </a:path>
              <a:path w="327025" h="268605">
                <a:moveTo>
                  <a:pt x="326758" y="257251"/>
                </a:moveTo>
                <a:lnTo>
                  <a:pt x="256032" y="257251"/>
                </a:lnTo>
                <a:lnTo>
                  <a:pt x="256032" y="268224"/>
                </a:lnTo>
                <a:lnTo>
                  <a:pt x="326758" y="268224"/>
                </a:lnTo>
                <a:lnTo>
                  <a:pt x="326758" y="257251"/>
                </a:lnTo>
                <a:close/>
              </a:path>
              <a:path w="327025" h="268605">
                <a:moveTo>
                  <a:pt x="318198" y="76809"/>
                </a:moveTo>
                <a:lnTo>
                  <a:pt x="266992" y="76809"/>
                </a:lnTo>
                <a:lnTo>
                  <a:pt x="266992" y="248107"/>
                </a:lnTo>
                <a:lnTo>
                  <a:pt x="268211" y="254203"/>
                </a:lnTo>
                <a:lnTo>
                  <a:pt x="264566" y="257251"/>
                </a:lnTo>
                <a:lnTo>
                  <a:pt x="324688" y="257251"/>
                </a:lnTo>
                <a:lnTo>
                  <a:pt x="322783" y="256540"/>
                </a:lnTo>
                <a:lnTo>
                  <a:pt x="319112" y="253695"/>
                </a:lnTo>
                <a:lnTo>
                  <a:pt x="318198" y="251358"/>
                </a:lnTo>
                <a:lnTo>
                  <a:pt x="318198" y="76809"/>
                </a:lnTo>
                <a:close/>
              </a:path>
              <a:path w="327025" h="268605">
                <a:moveTo>
                  <a:pt x="324688" y="10972"/>
                </a:moveTo>
                <a:lnTo>
                  <a:pt x="244030" y="10972"/>
                </a:lnTo>
                <a:lnTo>
                  <a:pt x="245668" y="12801"/>
                </a:lnTo>
                <a:lnTo>
                  <a:pt x="245668" y="17678"/>
                </a:lnTo>
                <a:lnTo>
                  <a:pt x="244843" y="19812"/>
                </a:lnTo>
                <a:lnTo>
                  <a:pt x="241592" y="25908"/>
                </a:lnTo>
                <a:lnTo>
                  <a:pt x="239369" y="29870"/>
                </a:lnTo>
                <a:lnTo>
                  <a:pt x="236512" y="34747"/>
                </a:lnTo>
                <a:lnTo>
                  <a:pt x="161531" y="171297"/>
                </a:lnTo>
                <a:lnTo>
                  <a:pt x="214629" y="171297"/>
                </a:lnTo>
                <a:lnTo>
                  <a:pt x="265785" y="76809"/>
                </a:lnTo>
                <a:lnTo>
                  <a:pt x="318198" y="76809"/>
                </a:lnTo>
                <a:lnTo>
                  <a:pt x="318198" y="15646"/>
                </a:lnTo>
                <a:lnTo>
                  <a:pt x="319112" y="13512"/>
                </a:lnTo>
                <a:lnTo>
                  <a:pt x="322783" y="11480"/>
                </a:lnTo>
                <a:lnTo>
                  <a:pt x="324688" y="10972"/>
                </a:lnTo>
                <a:close/>
              </a:path>
              <a:path w="327025" h="268605">
                <a:moveTo>
                  <a:pt x="84734" y="0"/>
                </a:moveTo>
                <a:lnTo>
                  <a:pt x="0" y="0"/>
                </a:lnTo>
                <a:lnTo>
                  <a:pt x="0" y="10972"/>
                </a:lnTo>
                <a:lnTo>
                  <a:pt x="84734" y="10972"/>
                </a:lnTo>
                <a:lnTo>
                  <a:pt x="84734" y="0"/>
                </a:lnTo>
                <a:close/>
              </a:path>
              <a:path w="327025" h="268605">
                <a:moveTo>
                  <a:pt x="326758" y="0"/>
                </a:moveTo>
                <a:lnTo>
                  <a:pt x="240779" y="0"/>
                </a:lnTo>
                <a:lnTo>
                  <a:pt x="240779" y="10972"/>
                </a:lnTo>
                <a:lnTo>
                  <a:pt x="326758" y="10972"/>
                </a:lnTo>
                <a:lnTo>
                  <a:pt x="3267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968973" y="632117"/>
            <a:ext cx="596900" cy="286385"/>
          </a:xfrm>
          <a:custGeom>
            <a:avLst/>
            <a:gdLst/>
            <a:ahLst/>
            <a:cxnLst/>
            <a:rect l="l" t="t" r="r" b="b"/>
            <a:pathLst>
              <a:path w="596900" h="286384">
                <a:moveTo>
                  <a:pt x="251764" y="221894"/>
                </a:moveTo>
                <a:lnTo>
                  <a:pt x="240804" y="221894"/>
                </a:lnTo>
                <a:lnTo>
                  <a:pt x="240804" y="225552"/>
                </a:lnTo>
                <a:lnTo>
                  <a:pt x="239166" y="228498"/>
                </a:lnTo>
                <a:lnTo>
                  <a:pt x="232664" y="232968"/>
                </a:lnTo>
                <a:lnTo>
                  <a:pt x="228600" y="234086"/>
                </a:lnTo>
                <a:lnTo>
                  <a:pt x="67665" y="234086"/>
                </a:lnTo>
                <a:lnTo>
                  <a:pt x="67665" y="162153"/>
                </a:lnTo>
                <a:lnTo>
                  <a:pt x="164795" y="162153"/>
                </a:lnTo>
                <a:lnTo>
                  <a:pt x="171069" y="162661"/>
                </a:lnTo>
                <a:lnTo>
                  <a:pt x="180022" y="164693"/>
                </a:lnTo>
                <a:lnTo>
                  <a:pt x="181660" y="167436"/>
                </a:lnTo>
                <a:lnTo>
                  <a:pt x="180428" y="171907"/>
                </a:lnTo>
                <a:lnTo>
                  <a:pt x="192633" y="171907"/>
                </a:lnTo>
                <a:lnTo>
                  <a:pt x="192633" y="107289"/>
                </a:lnTo>
                <a:lnTo>
                  <a:pt x="181660" y="107289"/>
                </a:lnTo>
                <a:lnTo>
                  <a:pt x="181660" y="111760"/>
                </a:lnTo>
                <a:lnTo>
                  <a:pt x="180022" y="114503"/>
                </a:lnTo>
                <a:lnTo>
                  <a:pt x="173532" y="116535"/>
                </a:lnTo>
                <a:lnTo>
                  <a:pt x="168440" y="117043"/>
                </a:lnTo>
                <a:lnTo>
                  <a:pt x="67665" y="117043"/>
                </a:lnTo>
                <a:lnTo>
                  <a:pt x="67665" y="56083"/>
                </a:lnTo>
                <a:lnTo>
                  <a:pt x="228993" y="56083"/>
                </a:lnTo>
                <a:lnTo>
                  <a:pt x="235292" y="59944"/>
                </a:lnTo>
                <a:lnTo>
                  <a:pt x="235292" y="67665"/>
                </a:lnTo>
                <a:lnTo>
                  <a:pt x="246278" y="67665"/>
                </a:lnTo>
                <a:lnTo>
                  <a:pt x="246278" y="0"/>
                </a:lnTo>
                <a:lnTo>
                  <a:pt x="235292" y="0"/>
                </a:lnTo>
                <a:lnTo>
                  <a:pt x="235292" y="7315"/>
                </a:lnTo>
                <a:lnTo>
                  <a:pt x="228993" y="10972"/>
                </a:lnTo>
                <a:lnTo>
                  <a:pt x="0" y="10972"/>
                </a:lnTo>
                <a:lnTo>
                  <a:pt x="0" y="21945"/>
                </a:lnTo>
                <a:lnTo>
                  <a:pt x="2032" y="21945"/>
                </a:lnTo>
                <a:lnTo>
                  <a:pt x="4064" y="22656"/>
                </a:lnTo>
                <a:lnTo>
                  <a:pt x="8128" y="25501"/>
                </a:lnTo>
                <a:lnTo>
                  <a:pt x="9144" y="27838"/>
                </a:lnTo>
                <a:lnTo>
                  <a:pt x="9144" y="262331"/>
                </a:lnTo>
                <a:lnTo>
                  <a:pt x="8128" y="264668"/>
                </a:lnTo>
                <a:lnTo>
                  <a:pt x="4064" y="267512"/>
                </a:lnTo>
                <a:lnTo>
                  <a:pt x="2032" y="268224"/>
                </a:lnTo>
                <a:lnTo>
                  <a:pt x="0" y="268224"/>
                </a:lnTo>
                <a:lnTo>
                  <a:pt x="0" y="279196"/>
                </a:lnTo>
                <a:lnTo>
                  <a:pt x="223710" y="279196"/>
                </a:lnTo>
                <a:lnTo>
                  <a:pt x="232664" y="279387"/>
                </a:lnTo>
                <a:lnTo>
                  <a:pt x="239166" y="280200"/>
                </a:lnTo>
                <a:lnTo>
                  <a:pt x="240804" y="282244"/>
                </a:lnTo>
                <a:lnTo>
                  <a:pt x="240804" y="285902"/>
                </a:lnTo>
                <a:lnTo>
                  <a:pt x="251764" y="285902"/>
                </a:lnTo>
                <a:lnTo>
                  <a:pt x="251764" y="221894"/>
                </a:lnTo>
                <a:close/>
              </a:path>
              <a:path w="596900" h="286384">
                <a:moveTo>
                  <a:pt x="596760" y="10972"/>
                </a:moveTo>
                <a:lnTo>
                  <a:pt x="522401" y="10972"/>
                </a:lnTo>
                <a:lnTo>
                  <a:pt x="522401" y="21945"/>
                </a:lnTo>
                <a:lnTo>
                  <a:pt x="530517" y="21945"/>
                </a:lnTo>
                <a:lnTo>
                  <a:pt x="534581" y="24993"/>
                </a:lnTo>
                <a:lnTo>
                  <a:pt x="534581" y="196291"/>
                </a:lnTo>
                <a:lnTo>
                  <a:pt x="388277" y="41452"/>
                </a:lnTo>
                <a:lnTo>
                  <a:pt x="379349" y="32512"/>
                </a:lnTo>
                <a:lnTo>
                  <a:pt x="374891" y="27025"/>
                </a:lnTo>
                <a:lnTo>
                  <a:pt x="374891" y="23368"/>
                </a:lnTo>
                <a:lnTo>
                  <a:pt x="376301" y="22352"/>
                </a:lnTo>
                <a:lnTo>
                  <a:pt x="379158" y="21945"/>
                </a:lnTo>
                <a:lnTo>
                  <a:pt x="379158" y="10972"/>
                </a:lnTo>
                <a:lnTo>
                  <a:pt x="289534" y="10972"/>
                </a:lnTo>
                <a:lnTo>
                  <a:pt x="289534" y="21945"/>
                </a:lnTo>
                <a:lnTo>
                  <a:pt x="296849" y="21945"/>
                </a:lnTo>
                <a:lnTo>
                  <a:pt x="300494" y="24993"/>
                </a:lnTo>
                <a:lnTo>
                  <a:pt x="300494" y="265176"/>
                </a:lnTo>
                <a:lnTo>
                  <a:pt x="296849" y="268224"/>
                </a:lnTo>
                <a:lnTo>
                  <a:pt x="289534" y="268224"/>
                </a:lnTo>
                <a:lnTo>
                  <a:pt x="289534" y="279196"/>
                </a:lnTo>
                <a:lnTo>
                  <a:pt x="364515" y="279196"/>
                </a:lnTo>
                <a:lnTo>
                  <a:pt x="364515" y="268224"/>
                </a:lnTo>
                <a:lnTo>
                  <a:pt x="355981" y="268224"/>
                </a:lnTo>
                <a:lnTo>
                  <a:pt x="351713" y="265176"/>
                </a:lnTo>
                <a:lnTo>
                  <a:pt x="351713" y="81686"/>
                </a:lnTo>
                <a:lnTo>
                  <a:pt x="519849" y="260705"/>
                </a:lnTo>
                <a:lnTo>
                  <a:pt x="521779" y="263550"/>
                </a:lnTo>
                <a:lnTo>
                  <a:pt x="521779" y="267208"/>
                </a:lnTo>
                <a:lnTo>
                  <a:pt x="520369" y="268224"/>
                </a:lnTo>
                <a:lnTo>
                  <a:pt x="517512" y="268224"/>
                </a:lnTo>
                <a:lnTo>
                  <a:pt x="517512" y="279196"/>
                </a:lnTo>
                <a:lnTo>
                  <a:pt x="596760" y="279196"/>
                </a:lnTo>
                <a:lnTo>
                  <a:pt x="596760" y="268224"/>
                </a:lnTo>
                <a:lnTo>
                  <a:pt x="589445" y="268224"/>
                </a:lnTo>
                <a:lnTo>
                  <a:pt x="585800" y="265176"/>
                </a:lnTo>
                <a:lnTo>
                  <a:pt x="585800" y="24993"/>
                </a:lnTo>
                <a:lnTo>
                  <a:pt x="589445" y="21945"/>
                </a:lnTo>
                <a:lnTo>
                  <a:pt x="596760" y="21945"/>
                </a:lnTo>
                <a:lnTo>
                  <a:pt x="596760" y="109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10692130" cy="12574905"/>
            <a:chOff x="0" y="0"/>
            <a:chExt cx="10692130" cy="12574905"/>
          </a:xfrm>
        </p:grpSpPr>
        <p:sp>
          <p:nvSpPr>
            <p:cNvPr id="7" name="object 7" descr=""/>
            <p:cNvSpPr/>
            <p:nvPr/>
          </p:nvSpPr>
          <p:spPr>
            <a:xfrm>
              <a:off x="7612088" y="643087"/>
              <a:ext cx="316865" cy="270510"/>
            </a:xfrm>
            <a:custGeom>
              <a:avLst/>
              <a:gdLst/>
              <a:ahLst/>
              <a:cxnLst/>
              <a:rect l="l" t="t" r="r" b="b"/>
              <a:pathLst>
                <a:path w="316865" h="270509">
                  <a:moveTo>
                    <a:pt x="316382" y="0"/>
                  </a:moveTo>
                  <a:lnTo>
                    <a:pt x="231648" y="0"/>
                  </a:lnTo>
                  <a:lnTo>
                    <a:pt x="231648" y="10998"/>
                  </a:lnTo>
                  <a:lnTo>
                    <a:pt x="241795" y="10998"/>
                  </a:lnTo>
                  <a:lnTo>
                    <a:pt x="246875" y="14058"/>
                  </a:lnTo>
                  <a:lnTo>
                    <a:pt x="246875" y="160159"/>
                  </a:lnTo>
                  <a:lnTo>
                    <a:pt x="245541" y="174101"/>
                  </a:lnTo>
                  <a:lnTo>
                    <a:pt x="225539" y="207213"/>
                  </a:lnTo>
                  <a:lnTo>
                    <a:pt x="180846" y="223834"/>
                  </a:lnTo>
                  <a:lnTo>
                    <a:pt x="160312" y="224942"/>
                  </a:lnTo>
                  <a:lnTo>
                    <a:pt x="139781" y="223834"/>
                  </a:lnTo>
                  <a:lnTo>
                    <a:pt x="95097" y="207213"/>
                  </a:lnTo>
                  <a:lnTo>
                    <a:pt x="75093" y="174101"/>
                  </a:lnTo>
                  <a:lnTo>
                    <a:pt x="73761" y="160159"/>
                  </a:lnTo>
                  <a:lnTo>
                    <a:pt x="73761" y="14058"/>
                  </a:lnTo>
                  <a:lnTo>
                    <a:pt x="78232" y="10998"/>
                  </a:lnTo>
                  <a:lnTo>
                    <a:pt x="87160" y="10998"/>
                  </a:lnTo>
                  <a:lnTo>
                    <a:pt x="87160" y="0"/>
                  </a:lnTo>
                  <a:lnTo>
                    <a:pt x="0" y="0"/>
                  </a:lnTo>
                  <a:lnTo>
                    <a:pt x="0" y="10972"/>
                  </a:lnTo>
                  <a:lnTo>
                    <a:pt x="6896" y="10972"/>
                  </a:lnTo>
                  <a:lnTo>
                    <a:pt x="11582" y="11683"/>
                  </a:lnTo>
                  <a:lnTo>
                    <a:pt x="16446" y="14528"/>
                  </a:lnTo>
                  <a:lnTo>
                    <a:pt x="17678" y="16865"/>
                  </a:lnTo>
                  <a:lnTo>
                    <a:pt x="17678" y="174345"/>
                  </a:lnTo>
                  <a:lnTo>
                    <a:pt x="18210" y="183699"/>
                  </a:lnTo>
                  <a:lnTo>
                    <a:pt x="36945" y="226999"/>
                  </a:lnTo>
                  <a:lnTo>
                    <a:pt x="71920" y="253364"/>
                  </a:lnTo>
                  <a:lnTo>
                    <a:pt x="110763" y="265766"/>
                  </a:lnTo>
                  <a:lnTo>
                    <a:pt x="160312" y="270052"/>
                  </a:lnTo>
                  <a:lnTo>
                    <a:pt x="178009" y="269576"/>
                  </a:lnTo>
                  <a:lnTo>
                    <a:pt x="224028" y="262432"/>
                  </a:lnTo>
                  <a:lnTo>
                    <a:pt x="259228" y="247745"/>
                  </a:lnTo>
                  <a:lnTo>
                    <a:pt x="289601" y="219055"/>
                  </a:lnTo>
                  <a:lnTo>
                    <a:pt x="302958" y="174345"/>
                  </a:lnTo>
                  <a:lnTo>
                    <a:pt x="302958" y="14020"/>
                  </a:lnTo>
                  <a:lnTo>
                    <a:pt x="307428" y="10972"/>
                  </a:lnTo>
                  <a:lnTo>
                    <a:pt x="316382" y="10972"/>
                  </a:lnTo>
                  <a:lnTo>
                    <a:pt x="3163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257484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86" y="10641656"/>
              <a:ext cx="2632329" cy="170701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101547" y="4445076"/>
              <a:ext cx="1301750" cy="6305550"/>
            </a:xfrm>
            <a:custGeom>
              <a:avLst/>
              <a:gdLst/>
              <a:ahLst/>
              <a:cxnLst/>
              <a:rect l="l" t="t" r="r" b="b"/>
              <a:pathLst>
                <a:path w="1301750" h="6305550">
                  <a:moveTo>
                    <a:pt x="211505" y="3587000"/>
                  </a:moveTo>
                  <a:lnTo>
                    <a:pt x="174383" y="3551059"/>
                  </a:lnTo>
                  <a:lnTo>
                    <a:pt x="154825" y="3543173"/>
                  </a:lnTo>
                  <a:lnTo>
                    <a:pt x="150228" y="3544036"/>
                  </a:lnTo>
                  <a:lnTo>
                    <a:pt x="145630" y="3547414"/>
                  </a:lnTo>
                  <a:lnTo>
                    <a:pt x="140373" y="3554514"/>
                  </a:lnTo>
                  <a:lnTo>
                    <a:pt x="133794" y="3566541"/>
                  </a:lnTo>
                  <a:lnTo>
                    <a:pt x="133794" y="3595751"/>
                  </a:lnTo>
                  <a:lnTo>
                    <a:pt x="133794" y="3792651"/>
                  </a:lnTo>
                  <a:lnTo>
                    <a:pt x="81800" y="3792651"/>
                  </a:lnTo>
                  <a:lnTo>
                    <a:pt x="81864" y="3597452"/>
                  </a:lnTo>
                  <a:lnTo>
                    <a:pt x="83540" y="3595751"/>
                  </a:lnTo>
                  <a:lnTo>
                    <a:pt x="133794" y="3595751"/>
                  </a:lnTo>
                  <a:lnTo>
                    <a:pt x="133794" y="3566541"/>
                  </a:lnTo>
                  <a:lnTo>
                    <a:pt x="81800" y="3566541"/>
                  </a:lnTo>
                  <a:lnTo>
                    <a:pt x="72301" y="3562781"/>
                  </a:lnTo>
                  <a:lnTo>
                    <a:pt x="59232" y="3558362"/>
                  </a:lnTo>
                  <a:lnTo>
                    <a:pt x="42113" y="3553066"/>
                  </a:lnTo>
                  <a:lnTo>
                    <a:pt x="20447" y="3546678"/>
                  </a:lnTo>
                  <a:lnTo>
                    <a:pt x="21221" y="3562781"/>
                  </a:lnTo>
                  <a:lnTo>
                    <a:pt x="21767" y="3579253"/>
                  </a:lnTo>
                  <a:lnTo>
                    <a:pt x="22059" y="3595751"/>
                  </a:lnTo>
                  <a:lnTo>
                    <a:pt x="22148" y="3636073"/>
                  </a:lnTo>
                  <a:lnTo>
                    <a:pt x="21932" y="3712997"/>
                  </a:lnTo>
                  <a:lnTo>
                    <a:pt x="21805" y="3734181"/>
                  </a:lnTo>
                  <a:lnTo>
                    <a:pt x="21170" y="3797427"/>
                  </a:lnTo>
                  <a:lnTo>
                    <a:pt x="20281" y="3842969"/>
                  </a:lnTo>
                  <a:lnTo>
                    <a:pt x="19443" y="3872839"/>
                  </a:lnTo>
                  <a:lnTo>
                    <a:pt x="19278" y="3879380"/>
                  </a:lnTo>
                  <a:lnTo>
                    <a:pt x="19265" y="3889641"/>
                  </a:lnTo>
                  <a:lnTo>
                    <a:pt x="25120" y="3894899"/>
                  </a:lnTo>
                  <a:lnTo>
                    <a:pt x="35648" y="3894899"/>
                  </a:lnTo>
                  <a:lnTo>
                    <a:pt x="55918" y="3892791"/>
                  </a:lnTo>
                  <a:lnTo>
                    <a:pt x="70332" y="3887228"/>
                  </a:lnTo>
                  <a:lnTo>
                    <a:pt x="78943" y="3879380"/>
                  </a:lnTo>
                  <a:lnTo>
                    <a:pt x="81800" y="3870363"/>
                  </a:lnTo>
                  <a:lnTo>
                    <a:pt x="81800" y="3821874"/>
                  </a:lnTo>
                  <a:lnTo>
                    <a:pt x="133794" y="3821874"/>
                  </a:lnTo>
                  <a:lnTo>
                    <a:pt x="133794" y="3853421"/>
                  </a:lnTo>
                  <a:lnTo>
                    <a:pt x="139636" y="3857498"/>
                  </a:lnTo>
                  <a:lnTo>
                    <a:pt x="149567" y="3857498"/>
                  </a:lnTo>
                  <a:lnTo>
                    <a:pt x="168033" y="3855936"/>
                  </a:lnTo>
                  <a:lnTo>
                    <a:pt x="182435" y="3851148"/>
                  </a:lnTo>
                  <a:lnTo>
                    <a:pt x="191795" y="3842969"/>
                  </a:lnTo>
                  <a:lnTo>
                    <a:pt x="195110" y="3831323"/>
                  </a:lnTo>
                  <a:lnTo>
                    <a:pt x="195008" y="3826548"/>
                  </a:lnTo>
                  <a:lnTo>
                    <a:pt x="194894" y="3821874"/>
                  </a:lnTo>
                  <a:lnTo>
                    <a:pt x="194678" y="3814076"/>
                  </a:lnTo>
                  <a:lnTo>
                    <a:pt x="194056" y="3792651"/>
                  </a:lnTo>
                  <a:lnTo>
                    <a:pt x="193687" y="3779951"/>
                  </a:lnTo>
                  <a:lnTo>
                    <a:pt x="192760" y="3725049"/>
                  </a:lnTo>
                  <a:lnTo>
                    <a:pt x="192646" y="3712997"/>
                  </a:lnTo>
                  <a:lnTo>
                    <a:pt x="192265" y="3636073"/>
                  </a:lnTo>
                  <a:lnTo>
                    <a:pt x="192227" y="3607447"/>
                  </a:lnTo>
                  <a:lnTo>
                    <a:pt x="201650" y="3601783"/>
                  </a:lnTo>
                  <a:lnTo>
                    <a:pt x="207568" y="3596779"/>
                  </a:lnTo>
                  <a:lnTo>
                    <a:pt x="208229" y="3595751"/>
                  </a:lnTo>
                  <a:lnTo>
                    <a:pt x="210629" y="3591991"/>
                  </a:lnTo>
                  <a:lnTo>
                    <a:pt x="211505" y="3587000"/>
                  </a:lnTo>
                  <a:close/>
                </a:path>
                <a:path w="1301750" h="6305550">
                  <a:moveTo>
                    <a:pt x="247726" y="3408870"/>
                  </a:moveTo>
                  <a:lnTo>
                    <a:pt x="246316" y="3402520"/>
                  </a:lnTo>
                  <a:lnTo>
                    <a:pt x="239039" y="3396170"/>
                  </a:lnTo>
                  <a:lnTo>
                    <a:pt x="221361" y="3383470"/>
                  </a:lnTo>
                  <a:lnTo>
                    <a:pt x="188722" y="3365690"/>
                  </a:lnTo>
                  <a:lnTo>
                    <a:pt x="151028" y="3392360"/>
                  </a:lnTo>
                  <a:lnTo>
                    <a:pt x="106337" y="3417760"/>
                  </a:lnTo>
                  <a:lnTo>
                    <a:pt x="57251" y="3438080"/>
                  </a:lnTo>
                  <a:lnTo>
                    <a:pt x="6426" y="3455860"/>
                  </a:lnTo>
                  <a:lnTo>
                    <a:pt x="8763" y="3463480"/>
                  </a:lnTo>
                  <a:lnTo>
                    <a:pt x="61455" y="3459670"/>
                  </a:lnTo>
                  <a:lnTo>
                    <a:pt x="115239" y="3450780"/>
                  </a:lnTo>
                  <a:lnTo>
                    <a:pt x="167513" y="3436810"/>
                  </a:lnTo>
                  <a:lnTo>
                    <a:pt x="215607" y="3417760"/>
                  </a:lnTo>
                  <a:lnTo>
                    <a:pt x="222605" y="3417760"/>
                  </a:lnTo>
                  <a:lnTo>
                    <a:pt x="233680" y="3416490"/>
                  </a:lnTo>
                  <a:lnTo>
                    <a:pt x="241515" y="3415220"/>
                  </a:lnTo>
                  <a:lnTo>
                    <a:pt x="246176" y="3412680"/>
                  </a:lnTo>
                  <a:lnTo>
                    <a:pt x="247726" y="3408870"/>
                  </a:lnTo>
                  <a:close/>
                </a:path>
                <a:path w="1301750" h="6305550">
                  <a:moveTo>
                    <a:pt x="265264" y="238975"/>
                  </a:moveTo>
                  <a:lnTo>
                    <a:pt x="233108" y="197485"/>
                  </a:lnTo>
                  <a:lnTo>
                    <a:pt x="193027" y="177025"/>
                  </a:lnTo>
                  <a:lnTo>
                    <a:pt x="182283" y="175285"/>
                  </a:lnTo>
                  <a:lnTo>
                    <a:pt x="162420" y="175285"/>
                  </a:lnTo>
                  <a:lnTo>
                    <a:pt x="156591" y="176453"/>
                  </a:lnTo>
                  <a:lnTo>
                    <a:pt x="155994" y="186385"/>
                  </a:lnTo>
                  <a:lnTo>
                    <a:pt x="170116" y="194081"/>
                  </a:lnTo>
                  <a:lnTo>
                    <a:pt x="179514" y="202450"/>
                  </a:lnTo>
                  <a:lnTo>
                    <a:pt x="184759" y="210375"/>
                  </a:lnTo>
                  <a:lnTo>
                    <a:pt x="186385" y="216763"/>
                  </a:lnTo>
                  <a:lnTo>
                    <a:pt x="185877" y="223799"/>
                  </a:lnTo>
                  <a:lnTo>
                    <a:pt x="147612" y="281851"/>
                  </a:lnTo>
                  <a:lnTo>
                    <a:pt x="117157" y="315950"/>
                  </a:lnTo>
                  <a:lnTo>
                    <a:pt x="82778" y="348538"/>
                  </a:lnTo>
                  <a:lnTo>
                    <a:pt x="43916" y="379272"/>
                  </a:lnTo>
                  <a:lnTo>
                    <a:pt x="0" y="407822"/>
                  </a:lnTo>
                  <a:lnTo>
                    <a:pt x="5257" y="417766"/>
                  </a:lnTo>
                  <a:lnTo>
                    <a:pt x="48564" y="403212"/>
                  </a:lnTo>
                  <a:lnTo>
                    <a:pt x="89001" y="385508"/>
                  </a:lnTo>
                  <a:lnTo>
                    <a:pt x="127304" y="364147"/>
                  </a:lnTo>
                  <a:lnTo>
                    <a:pt x="164185" y="338594"/>
                  </a:lnTo>
                  <a:lnTo>
                    <a:pt x="200380" y="308343"/>
                  </a:lnTo>
                  <a:lnTo>
                    <a:pt x="236639" y="272859"/>
                  </a:lnTo>
                  <a:lnTo>
                    <a:pt x="247154" y="262343"/>
                  </a:lnTo>
                  <a:lnTo>
                    <a:pt x="255320" y="257670"/>
                  </a:lnTo>
                  <a:lnTo>
                    <a:pt x="261747" y="254165"/>
                  </a:lnTo>
                  <a:lnTo>
                    <a:pt x="265264" y="249491"/>
                  </a:lnTo>
                  <a:lnTo>
                    <a:pt x="265264" y="238975"/>
                  </a:lnTo>
                  <a:close/>
                </a:path>
                <a:path w="1301750" h="6305550">
                  <a:moveTo>
                    <a:pt x="320179" y="4801565"/>
                  </a:moveTo>
                  <a:lnTo>
                    <a:pt x="319786" y="4800397"/>
                  </a:lnTo>
                  <a:lnTo>
                    <a:pt x="317322" y="4793005"/>
                  </a:lnTo>
                  <a:lnTo>
                    <a:pt x="310108" y="4786147"/>
                  </a:lnTo>
                  <a:lnTo>
                    <a:pt x="300469" y="4781588"/>
                  </a:lnTo>
                  <a:lnTo>
                    <a:pt x="290398" y="4779937"/>
                  </a:lnTo>
                  <a:lnTo>
                    <a:pt x="279882" y="4779937"/>
                  </a:lnTo>
                  <a:lnTo>
                    <a:pt x="272275" y="4783455"/>
                  </a:lnTo>
                  <a:lnTo>
                    <a:pt x="260718" y="4789868"/>
                  </a:lnTo>
                  <a:lnTo>
                    <a:pt x="253936" y="4793373"/>
                  </a:lnTo>
                  <a:lnTo>
                    <a:pt x="246392" y="4796891"/>
                  </a:lnTo>
                  <a:lnTo>
                    <a:pt x="237807" y="4800397"/>
                  </a:lnTo>
                  <a:lnTo>
                    <a:pt x="241325" y="4792319"/>
                  </a:lnTo>
                  <a:lnTo>
                    <a:pt x="244957" y="4784471"/>
                  </a:lnTo>
                  <a:lnTo>
                    <a:pt x="252984" y="4767681"/>
                  </a:lnTo>
                  <a:lnTo>
                    <a:pt x="255917" y="4761839"/>
                  </a:lnTo>
                  <a:lnTo>
                    <a:pt x="269925" y="4747806"/>
                  </a:lnTo>
                  <a:lnTo>
                    <a:pt x="272859" y="4744313"/>
                  </a:lnTo>
                  <a:lnTo>
                    <a:pt x="272859" y="4735538"/>
                  </a:lnTo>
                  <a:lnTo>
                    <a:pt x="271970" y="4729569"/>
                  </a:lnTo>
                  <a:lnTo>
                    <a:pt x="237921" y="4702835"/>
                  </a:lnTo>
                  <a:lnTo>
                    <a:pt x="203911" y="4693475"/>
                  </a:lnTo>
                  <a:lnTo>
                    <a:pt x="195491" y="4693844"/>
                  </a:lnTo>
                  <a:lnTo>
                    <a:pt x="186016" y="4695152"/>
                  </a:lnTo>
                  <a:lnTo>
                    <a:pt x="175564" y="4697666"/>
                  </a:lnTo>
                  <a:lnTo>
                    <a:pt x="164185" y="4701654"/>
                  </a:lnTo>
                  <a:lnTo>
                    <a:pt x="165354" y="4712182"/>
                  </a:lnTo>
                  <a:lnTo>
                    <a:pt x="185381" y="4716170"/>
                  </a:lnTo>
                  <a:lnTo>
                    <a:pt x="198145" y="4722253"/>
                  </a:lnTo>
                  <a:lnTo>
                    <a:pt x="204876" y="4729429"/>
                  </a:lnTo>
                  <a:lnTo>
                    <a:pt x="206844" y="4736706"/>
                  </a:lnTo>
                  <a:lnTo>
                    <a:pt x="206527" y="4743539"/>
                  </a:lnTo>
                  <a:lnTo>
                    <a:pt x="194995" y="4790021"/>
                  </a:lnTo>
                  <a:lnTo>
                    <a:pt x="161150" y="4820399"/>
                  </a:lnTo>
                  <a:lnTo>
                    <a:pt x="115963" y="4828057"/>
                  </a:lnTo>
                  <a:lnTo>
                    <a:pt x="96989" y="4829035"/>
                  </a:lnTo>
                  <a:lnTo>
                    <a:pt x="84328" y="4828184"/>
                  </a:lnTo>
                  <a:lnTo>
                    <a:pt x="70700" y="4825301"/>
                  </a:lnTo>
                  <a:lnTo>
                    <a:pt x="57061" y="4819904"/>
                  </a:lnTo>
                  <a:lnTo>
                    <a:pt x="44411" y="4811496"/>
                  </a:lnTo>
                  <a:lnTo>
                    <a:pt x="37985" y="4817923"/>
                  </a:lnTo>
                  <a:lnTo>
                    <a:pt x="52158" y="4842586"/>
                  </a:lnTo>
                  <a:lnTo>
                    <a:pt x="69456" y="4859261"/>
                  </a:lnTo>
                  <a:lnTo>
                    <a:pt x="88849" y="4868697"/>
                  </a:lnTo>
                  <a:lnTo>
                    <a:pt x="109270" y="4871682"/>
                  </a:lnTo>
                  <a:lnTo>
                    <a:pt x="120446" y="4871339"/>
                  </a:lnTo>
                  <a:lnTo>
                    <a:pt x="134315" y="4870285"/>
                  </a:lnTo>
                  <a:lnTo>
                    <a:pt x="150253" y="4868469"/>
                  </a:lnTo>
                  <a:lnTo>
                    <a:pt x="167690" y="4865827"/>
                  </a:lnTo>
                  <a:lnTo>
                    <a:pt x="146507" y="4913312"/>
                  </a:lnTo>
                  <a:lnTo>
                    <a:pt x="124739" y="4959616"/>
                  </a:lnTo>
                  <a:lnTo>
                    <a:pt x="101930" y="5005667"/>
                  </a:lnTo>
                  <a:lnTo>
                    <a:pt x="77635" y="5052377"/>
                  </a:lnTo>
                  <a:lnTo>
                    <a:pt x="45529" y="5111521"/>
                  </a:lnTo>
                  <a:lnTo>
                    <a:pt x="41122" y="5121084"/>
                  </a:lnTo>
                  <a:lnTo>
                    <a:pt x="38354" y="5129212"/>
                  </a:lnTo>
                  <a:lnTo>
                    <a:pt x="37401" y="5135765"/>
                  </a:lnTo>
                  <a:lnTo>
                    <a:pt x="39636" y="5147907"/>
                  </a:lnTo>
                  <a:lnTo>
                    <a:pt x="45656" y="5157533"/>
                  </a:lnTo>
                  <a:lnTo>
                    <a:pt x="54406" y="5163871"/>
                  </a:lnTo>
                  <a:lnTo>
                    <a:pt x="64858" y="5166157"/>
                  </a:lnTo>
                  <a:lnTo>
                    <a:pt x="76403" y="5164531"/>
                  </a:lnTo>
                  <a:lnTo>
                    <a:pt x="119710" y="5093576"/>
                  </a:lnTo>
                  <a:lnTo>
                    <a:pt x="138747" y="5047704"/>
                  </a:lnTo>
                  <a:lnTo>
                    <a:pt x="157238" y="5002403"/>
                  </a:lnTo>
                  <a:lnTo>
                    <a:pt x="184531" y="4934775"/>
                  </a:lnTo>
                  <a:lnTo>
                    <a:pt x="195745" y="4906950"/>
                  </a:lnTo>
                  <a:lnTo>
                    <a:pt x="212382" y="4865827"/>
                  </a:lnTo>
                  <a:lnTo>
                    <a:pt x="217347" y="4853559"/>
                  </a:lnTo>
                  <a:lnTo>
                    <a:pt x="239966" y="4847158"/>
                  </a:lnTo>
                  <a:lnTo>
                    <a:pt x="261162" y="4840922"/>
                  </a:lnTo>
                  <a:lnTo>
                    <a:pt x="280606" y="4834585"/>
                  </a:lnTo>
                  <a:lnTo>
                    <a:pt x="294919" y="4829035"/>
                  </a:lnTo>
                  <a:lnTo>
                    <a:pt x="297980" y="4827854"/>
                  </a:lnTo>
                  <a:lnTo>
                    <a:pt x="308343" y="4822837"/>
                  </a:lnTo>
                  <a:lnTo>
                    <a:pt x="315214" y="4817554"/>
                  </a:lnTo>
                  <a:lnTo>
                    <a:pt x="319011" y="4810849"/>
                  </a:lnTo>
                  <a:lnTo>
                    <a:pt x="320179" y="4801565"/>
                  </a:lnTo>
                  <a:close/>
                </a:path>
                <a:path w="1301750" h="6305550">
                  <a:moveTo>
                    <a:pt x="379780" y="4570247"/>
                  </a:moveTo>
                  <a:lnTo>
                    <a:pt x="359625" y="4521860"/>
                  </a:lnTo>
                  <a:lnTo>
                    <a:pt x="325602" y="4484090"/>
                  </a:lnTo>
                  <a:lnTo>
                    <a:pt x="278066" y="4440885"/>
                  </a:lnTo>
                  <a:lnTo>
                    <a:pt x="231457" y="4402315"/>
                  </a:lnTo>
                  <a:lnTo>
                    <a:pt x="194411" y="4372686"/>
                  </a:lnTo>
                  <a:lnTo>
                    <a:pt x="185864" y="4364736"/>
                  </a:lnTo>
                  <a:lnTo>
                    <a:pt x="180949" y="4357890"/>
                  </a:lnTo>
                  <a:lnTo>
                    <a:pt x="179374" y="4351147"/>
                  </a:lnTo>
                  <a:lnTo>
                    <a:pt x="180251" y="4345025"/>
                  </a:lnTo>
                  <a:lnTo>
                    <a:pt x="236359" y="4288828"/>
                  </a:lnTo>
                  <a:lnTo>
                    <a:pt x="290233" y="4243870"/>
                  </a:lnTo>
                  <a:lnTo>
                    <a:pt x="322516" y="4219118"/>
                  </a:lnTo>
                  <a:lnTo>
                    <a:pt x="357581" y="4199242"/>
                  </a:lnTo>
                  <a:lnTo>
                    <a:pt x="364007" y="4190479"/>
                  </a:lnTo>
                  <a:lnTo>
                    <a:pt x="364007" y="4182300"/>
                  </a:lnTo>
                  <a:lnTo>
                    <a:pt x="363016" y="4174667"/>
                  </a:lnTo>
                  <a:lnTo>
                    <a:pt x="323278" y="4128274"/>
                  </a:lnTo>
                  <a:lnTo>
                    <a:pt x="286105" y="4112222"/>
                  </a:lnTo>
                  <a:lnTo>
                    <a:pt x="266433" y="4110431"/>
                  </a:lnTo>
                  <a:lnTo>
                    <a:pt x="262940" y="4118622"/>
                  </a:lnTo>
                  <a:lnTo>
                    <a:pt x="272770" y="4126065"/>
                  </a:lnTo>
                  <a:lnTo>
                    <a:pt x="280746" y="4133888"/>
                  </a:lnTo>
                  <a:lnTo>
                    <a:pt x="286092" y="4141381"/>
                  </a:lnTo>
                  <a:lnTo>
                    <a:pt x="288048" y="4147820"/>
                  </a:lnTo>
                  <a:lnTo>
                    <a:pt x="286486" y="4154792"/>
                  </a:lnTo>
                  <a:lnTo>
                    <a:pt x="241731" y="4215079"/>
                  </a:lnTo>
                  <a:lnTo>
                    <a:pt x="214058" y="4247007"/>
                  </a:lnTo>
                  <a:lnTo>
                    <a:pt x="184518" y="4279608"/>
                  </a:lnTo>
                  <a:lnTo>
                    <a:pt x="153073" y="4313174"/>
                  </a:lnTo>
                  <a:lnTo>
                    <a:pt x="143560" y="4324769"/>
                  </a:lnTo>
                  <a:lnTo>
                    <a:pt x="137452" y="4335386"/>
                  </a:lnTo>
                  <a:lnTo>
                    <a:pt x="134188" y="4345559"/>
                  </a:lnTo>
                  <a:lnTo>
                    <a:pt x="133223" y="4355820"/>
                  </a:lnTo>
                  <a:lnTo>
                    <a:pt x="134569" y="4367657"/>
                  </a:lnTo>
                  <a:lnTo>
                    <a:pt x="138328" y="4377296"/>
                  </a:lnTo>
                  <a:lnTo>
                    <a:pt x="144056" y="4385411"/>
                  </a:lnTo>
                  <a:lnTo>
                    <a:pt x="151333" y="4392638"/>
                  </a:lnTo>
                  <a:lnTo>
                    <a:pt x="189039" y="4426407"/>
                  </a:lnTo>
                  <a:lnTo>
                    <a:pt x="201587" y="4438218"/>
                  </a:lnTo>
                  <a:lnTo>
                    <a:pt x="236448" y="4475061"/>
                  </a:lnTo>
                  <a:lnTo>
                    <a:pt x="266280" y="4512056"/>
                  </a:lnTo>
                  <a:lnTo>
                    <a:pt x="291947" y="4549381"/>
                  </a:lnTo>
                  <a:lnTo>
                    <a:pt x="314337" y="4587202"/>
                  </a:lnTo>
                  <a:lnTo>
                    <a:pt x="320636" y="4597425"/>
                  </a:lnTo>
                  <a:lnTo>
                    <a:pt x="327050" y="4604512"/>
                  </a:lnTo>
                  <a:lnTo>
                    <a:pt x="334556" y="4608652"/>
                  </a:lnTo>
                  <a:lnTo>
                    <a:pt x="344144" y="4609985"/>
                  </a:lnTo>
                  <a:lnTo>
                    <a:pt x="358089" y="4607064"/>
                  </a:lnTo>
                  <a:lnTo>
                    <a:pt x="369404" y="4598886"/>
                  </a:lnTo>
                  <a:lnTo>
                    <a:pt x="376999" y="4586325"/>
                  </a:lnTo>
                  <a:lnTo>
                    <a:pt x="379780" y="4570247"/>
                  </a:lnTo>
                  <a:close/>
                </a:path>
                <a:path w="1301750" h="6305550">
                  <a:moveTo>
                    <a:pt x="437032" y="5374665"/>
                  </a:moveTo>
                  <a:lnTo>
                    <a:pt x="434886" y="5363807"/>
                  </a:lnTo>
                  <a:lnTo>
                    <a:pt x="428637" y="5355310"/>
                  </a:lnTo>
                  <a:lnTo>
                    <a:pt x="418553" y="5349773"/>
                  </a:lnTo>
                  <a:lnTo>
                    <a:pt x="404901" y="5347792"/>
                  </a:lnTo>
                  <a:lnTo>
                    <a:pt x="392823" y="5348465"/>
                  </a:lnTo>
                  <a:lnTo>
                    <a:pt x="383209" y="5350561"/>
                  </a:lnTo>
                  <a:lnTo>
                    <a:pt x="375234" y="5354193"/>
                  </a:lnTo>
                  <a:lnTo>
                    <a:pt x="368084" y="5359463"/>
                  </a:lnTo>
                  <a:lnTo>
                    <a:pt x="354952" y="5369598"/>
                  </a:lnTo>
                  <a:lnTo>
                    <a:pt x="338874" y="5379631"/>
                  </a:lnTo>
                  <a:lnTo>
                    <a:pt x="320598" y="5389219"/>
                  </a:lnTo>
                  <a:lnTo>
                    <a:pt x="300901" y="5398046"/>
                  </a:lnTo>
                  <a:lnTo>
                    <a:pt x="297002" y="5385752"/>
                  </a:lnTo>
                  <a:lnTo>
                    <a:pt x="293814" y="5374221"/>
                  </a:lnTo>
                  <a:lnTo>
                    <a:pt x="290957" y="5362041"/>
                  </a:lnTo>
                  <a:lnTo>
                    <a:pt x="286880" y="5341366"/>
                  </a:lnTo>
                  <a:lnTo>
                    <a:pt x="286880" y="5334940"/>
                  </a:lnTo>
                  <a:lnTo>
                    <a:pt x="287464" y="5332006"/>
                  </a:lnTo>
                  <a:lnTo>
                    <a:pt x="290385" y="5323840"/>
                  </a:lnTo>
                  <a:lnTo>
                    <a:pt x="291553" y="5319750"/>
                  </a:lnTo>
                  <a:lnTo>
                    <a:pt x="291553" y="5312740"/>
                  </a:lnTo>
                  <a:lnTo>
                    <a:pt x="286245" y="5301081"/>
                  </a:lnTo>
                  <a:lnTo>
                    <a:pt x="271830" y="5291404"/>
                  </a:lnTo>
                  <a:lnTo>
                    <a:pt x="250634" y="5284787"/>
                  </a:lnTo>
                  <a:lnTo>
                    <a:pt x="224942" y="5282349"/>
                  </a:lnTo>
                  <a:lnTo>
                    <a:pt x="212051" y="5283479"/>
                  </a:lnTo>
                  <a:lnTo>
                    <a:pt x="200266" y="5287086"/>
                  </a:lnTo>
                  <a:lnTo>
                    <a:pt x="189115" y="5293436"/>
                  </a:lnTo>
                  <a:lnTo>
                    <a:pt x="178193" y="5302809"/>
                  </a:lnTo>
                  <a:lnTo>
                    <a:pt x="181127" y="5311572"/>
                  </a:lnTo>
                  <a:lnTo>
                    <a:pt x="192811" y="5309806"/>
                  </a:lnTo>
                  <a:lnTo>
                    <a:pt x="196316" y="5309806"/>
                  </a:lnTo>
                  <a:lnTo>
                    <a:pt x="234873" y="5336692"/>
                  </a:lnTo>
                  <a:lnTo>
                    <a:pt x="263499" y="5411470"/>
                  </a:lnTo>
                  <a:lnTo>
                    <a:pt x="231228" y="5421554"/>
                  </a:lnTo>
                  <a:lnTo>
                    <a:pt x="198945" y="5429516"/>
                  </a:lnTo>
                  <a:lnTo>
                    <a:pt x="170167" y="5434723"/>
                  </a:lnTo>
                  <a:lnTo>
                    <a:pt x="148399" y="5436603"/>
                  </a:lnTo>
                  <a:lnTo>
                    <a:pt x="128816" y="5435651"/>
                  </a:lnTo>
                  <a:lnTo>
                    <a:pt x="111747" y="5432069"/>
                  </a:lnTo>
                  <a:lnTo>
                    <a:pt x="95338" y="5424754"/>
                  </a:lnTo>
                  <a:lnTo>
                    <a:pt x="77711" y="5412638"/>
                  </a:lnTo>
                  <a:lnTo>
                    <a:pt x="70688" y="5419661"/>
                  </a:lnTo>
                  <a:lnTo>
                    <a:pt x="89509" y="5445480"/>
                  </a:lnTo>
                  <a:lnTo>
                    <a:pt x="110782" y="5464124"/>
                  </a:lnTo>
                  <a:lnTo>
                    <a:pt x="134366" y="5475440"/>
                  </a:lnTo>
                  <a:lnTo>
                    <a:pt x="160083" y="5479250"/>
                  </a:lnTo>
                  <a:lnTo>
                    <a:pt x="183591" y="5477815"/>
                  </a:lnTo>
                  <a:lnTo>
                    <a:pt x="210553" y="5473547"/>
                  </a:lnTo>
                  <a:lnTo>
                    <a:pt x="242671" y="5466423"/>
                  </a:lnTo>
                  <a:lnTo>
                    <a:pt x="281622" y="5456466"/>
                  </a:lnTo>
                  <a:lnTo>
                    <a:pt x="294855" y="5483606"/>
                  </a:lnTo>
                  <a:lnTo>
                    <a:pt x="308127" y="5508828"/>
                  </a:lnTo>
                  <a:lnTo>
                    <a:pt x="321297" y="5531967"/>
                  </a:lnTo>
                  <a:lnTo>
                    <a:pt x="334187" y="5552872"/>
                  </a:lnTo>
                  <a:lnTo>
                    <a:pt x="317982" y="5551233"/>
                  </a:lnTo>
                  <a:lnTo>
                    <a:pt x="298196" y="5549938"/>
                  </a:lnTo>
                  <a:lnTo>
                    <a:pt x="274802" y="5549087"/>
                  </a:lnTo>
                  <a:lnTo>
                    <a:pt x="247726" y="5548782"/>
                  </a:lnTo>
                  <a:lnTo>
                    <a:pt x="191731" y="5555805"/>
                  </a:lnTo>
                  <a:lnTo>
                    <a:pt x="149428" y="5575655"/>
                  </a:lnTo>
                  <a:lnTo>
                    <a:pt x="122694" y="5606453"/>
                  </a:lnTo>
                  <a:lnTo>
                    <a:pt x="113360" y="5646344"/>
                  </a:lnTo>
                  <a:lnTo>
                    <a:pt x="119773" y="5681789"/>
                  </a:lnTo>
                  <a:lnTo>
                    <a:pt x="169887" y="5738368"/>
                  </a:lnTo>
                  <a:lnTo>
                    <a:pt x="212813" y="5757748"/>
                  </a:lnTo>
                  <a:lnTo>
                    <a:pt x="267131" y="5770016"/>
                  </a:lnTo>
                  <a:lnTo>
                    <a:pt x="332460" y="5774309"/>
                  </a:lnTo>
                  <a:lnTo>
                    <a:pt x="362902" y="5772556"/>
                  </a:lnTo>
                  <a:lnTo>
                    <a:pt x="381457" y="5767362"/>
                  </a:lnTo>
                  <a:lnTo>
                    <a:pt x="390702" y="5758764"/>
                  </a:lnTo>
                  <a:lnTo>
                    <a:pt x="393204" y="5746839"/>
                  </a:lnTo>
                  <a:lnTo>
                    <a:pt x="390372" y="5732335"/>
                  </a:lnTo>
                  <a:lnTo>
                    <a:pt x="342976" y="5707697"/>
                  </a:lnTo>
                  <a:lnTo>
                    <a:pt x="317246" y="5710034"/>
                  </a:lnTo>
                  <a:lnTo>
                    <a:pt x="306070" y="5710834"/>
                  </a:lnTo>
                  <a:lnTo>
                    <a:pt x="235191" y="5706262"/>
                  </a:lnTo>
                  <a:lnTo>
                    <a:pt x="190538" y="5691848"/>
                  </a:lnTo>
                  <a:lnTo>
                    <a:pt x="150152" y="5636996"/>
                  </a:lnTo>
                  <a:lnTo>
                    <a:pt x="156578" y="5610187"/>
                  </a:lnTo>
                  <a:lnTo>
                    <a:pt x="173888" y="5591645"/>
                  </a:lnTo>
                  <a:lnTo>
                    <a:pt x="199212" y="5580875"/>
                  </a:lnTo>
                  <a:lnTo>
                    <a:pt x="229616" y="5577408"/>
                  </a:lnTo>
                  <a:lnTo>
                    <a:pt x="257619" y="5578272"/>
                  </a:lnTo>
                  <a:lnTo>
                    <a:pt x="303555" y="5585041"/>
                  </a:lnTo>
                  <a:lnTo>
                    <a:pt x="345592" y="5599823"/>
                  </a:lnTo>
                  <a:lnTo>
                    <a:pt x="377355" y="5621604"/>
                  </a:lnTo>
                  <a:lnTo>
                    <a:pt x="384454" y="5626189"/>
                  </a:lnTo>
                  <a:lnTo>
                    <a:pt x="391121" y="5629008"/>
                  </a:lnTo>
                  <a:lnTo>
                    <a:pt x="397891" y="5629986"/>
                  </a:lnTo>
                  <a:lnTo>
                    <a:pt x="405942" y="5628068"/>
                  </a:lnTo>
                  <a:lnTo>
                    <a:pt x="412851" y="5622163"/>
                  </a:lnTo>
                  <a:lnTo>
                    <a:pt x="417677" y="5611990"/>
                  </a:lnTo>
                  <a:lnTo>
                    <a:pt x="419493" y="5597271"/>
                  </a:lnTo>
                  <a:lnTo>
                    <a:pt x="418287" y="5585523"/>
                  </a:lnTo>
                  <a:lnTo>
                    <a:pt x="415048" y="5575135"/>
                  </a:lnTo>
                  <a:lnTo>
                    <a:pt x="410387" y="5566626"/>
                  </a:lnTo>
                  <a:lnTo>
                    <a:pt x="404901" y="5560466"/>
                  </a:lnTo>
                  <a:lnTo>
                    <a:pt x="397294" y="5554103"/>
                  </a:lnTo>
                  <a:lnTo>
                    <a:pt x="391744" y="5548871"/>
                  </a:lnTo>
                  <a:lnTo>
                    <a:pt x="365023" y="5517477"/>
                  </a:lnTo>
                  <a:lnTo>
                    <a:pt x="332524" y="5468302"/>
                  </a:lnTo>
                  <a:lnTo>
                    <a:pt x="319011" y="5443601"/>
                  </a:lnTo>
                  <a:lnTo>
                    <a:pt x="343674" y="5433555"/>
                  </a:lnTo>
                  <a:lnTo>
                    <a:pt x="368236" y="5422862"/>
                  </a:lnTo>
                  <a:lnTo>
                    <a:pt x="414832" y="5400370"/>
                  </a:lnTo>
                  <a:lnTo>
                    <a:pt x="435698" y="5382704"/>
                  </a:lnTo>
                  <a:lnTo>
                    <a:pt x="437032" y="5374665"/>
                  </a:lnTo>
                  <a:close/>
                </a:path>
                <a:path w="1301750" h="6305550">
                  <a:moveTo>
                    <a:pt x="437032" y="3082480"/>
                  </a:moveTo>
                  <a:lnTo>
                    <a:pt x="403212" y="3049460"/>
                  </a:lnTo>
                  <a:lnTo>
                    <a:pt x="386905" y="3040570"/>
                  </a:lnTo>
                  <a:lnTo>
                    <a:pt x="375691" y="3040570"/>
                  </a:lnTo>
                  <a:lnTo>
                    <a:pt x="371005" y="3045650"/>
                  </a:lnTo>
                  <a:lnTo>
                    <a:pt x="363994" y="3058350"/>
                  </a:lnTo>
                  <a:lnTo>
                    <a:pt x="362254" y="3058350"/>
                  </a:lnTo>
                  <a:lnTo>
                    <a:pt x="362254" y="3087560"/>
                  </a:lnTo>
                  <a:lnTo>
                    <a:pt x="362254" y="3121850"/>
                  </a:lnTo>
                  <a:lnTo>
                    <a:pt x="185216" y="3121850"/>
                  </a:lnTo>
                  <a:lnTo>
                    <a:pt x="185216" y="3090100"/>
                  </a:lnTo>
                  <a:lnTo>
                    <a:pt x="186969" y="3087560"/>
                  </a:lnTo>
                  <a:lnTo>
                    <a:pt x="362254" y="3087560"/>
                  </a:lnTo>
                  <a:lnTo>
                    <a:pt x="362254" y="3058350"/>
                  </a:lnTo>
                  <a:lnTo>
                    <a:pt x="182892" y="3058350"/>
                  </a:lnTo>
                  <a:lnTo>
                    <a:pt x="173634" y="3055810"/>
                  </a:lnTo>
                  <a:lnTo>
                    <a:pt x="161480" y="3052000"/>
                  </a:lnTo>
                  <a:lnTo>
                    <a:pt x="146151" y="3046920"/>
                  </a:lnTo>
                  <a:lnTo>
                    <a:pt x="127368" y="3041840"/>
                  </a:lnTo>
                  <a:lnTo>
                    <a:pt x="128130" y="3054540"/>
                  </a:lnTo>
                  <a:lnTo>
                    <a:pt x="128676" y="3065970"/>
                  </a:lnTo>
                  <a:lnTo>
                    <a:pt x="128968" y="3076130"/>
                  </a:lnTo>
                  <a:lnTo>
                    <a:pt x="129057" y="3096450"/>
                  </a:lnTo>
                  <a:lnTo>
                    <a:pt x="128841" y="3111690"/>
                  </a:lnTo>
                  <a:lnTo>
                    <a:pt x="128244" y="3128200"/>
                  </a:lnTo>
                  <a:lnTo>
                    <a:pt x="127635" y="3140900"/>
                  </a:lnTo>
                  <a:lnTo>
                    <a:pt x="127406" y="3147250"/>
                  </a:lnTo>
                  <a:lnTo>
                    <a:pt x="127368" y="3158680"/>
                  </a:lnTo>
                  <a:lnTo>
                    <a:pt x="132638" y="3163760"/>
                  </a:lnTo>
                  <a:lnTo>
                    <a:pt x="142557" y="3163760"/>
                  </a:lnTo>
                  <a:lnTo>
                    <a:pt x="156057" y="3162490"/>
                  </a:lnTo>
                  <a:lnTo>
                    <a:pt x="166878" y="3159950"/>
                  </a:lnTo>
                  <a:lnTo>
                    <a:pt x="175183" y="3156140"/>
                  </a:lnTo>
                  <a:lnTo>
                    <a:pt x="181127" y="3151060"/>
                  </a:lnTo>
                  <a:lnTo>
                    <a:pt x="362839" y="3151060"/>
                  </a:lnTo>
                  <a:lnTo>
                    <a:pt x="364578" y="3157410"/>
                  </a:lnTo>
                  <a:lnTo>
                    <a:pt x="369252" y="3159950"/>
                  </a:lnTo>
                  <a:lnTo>
                    <a:pt x="377431" y="3159950"/>
                  </a:lnTo>
                  <a:lnTo>
                    <a:pt x="394944" y="3158680"/>
                  </a:lnTo>
                  <a:lnTo>
                    <a:pt x="408406" y="3154870"/>
                  </a:lnTo>
                  <a:lnTo>
                    <a:pt x="412724" y="3151060"/>
                  </a:lnTo>
                  <a:lnTo>
                    <a:pt x="417042" y="3147250"/>
                  </a:lnTo>
                  <a:lnTo>
                    <a:pt x="420090" y="3135820"/>
                  </a:lnTo>
                  <a:lnTo>
                    <a:pt x="419811" y="3130740"/>
                  </a:lnTo>
                  <a:lnTo>
                    <a:pt x="418973" y="3121850"/>
                  </a:lnTo>
                  <a:lnTo>
                    <a:pt x="418604" y="3118040"/>
                  </a:lnTo>
                  <a:lnTo>
                    <a:pt x="418414" y="3111690"/>
                  </a:lnTo>
                  <a:lnTo>
                    <a:pt x="418338" y="3101530"/>
                  </a:lnTo>
                  <a:lnTo>
                    <a:pt x="427418" y="3097720"/>
                  </a:lnTo>
                  <a:lnTo>
                    <a:pt x="433158" y="3092640"/>
                  </a:lnTo>
                  <a:lnTo>
                    <a:pt x="436168" y="3087560"/>
                  </a:lnTo>
                  <a:lnTo>
                    <a:pt x="437032" y="3082480"/>
                  </a:lnTo>
                  <a:close/>
                </a:path>
                <a:path w="1301750" h="6305550">
                  <a:moveTo>
                    <a:pt x="448132" y="2779077"/>
                  </a:moveTo>
                  <a:lnTo>
                    <a:pt x="411899" y="2745562"/>
                  </a:lnTo>
                  <a:lnTo>
                    <a:pt x="387946" y="2742857"/>
                  </a:lnTo>
                  <a:lnTo>
                    <a:pt x="379183" y="2742857"/>
                  </a:lnTo>
                  <a:lnTo>
                    <a:pt x="372770" y="2746362"/>
                  </a:lnTo>
                  <a:lnTo>
                    <a:pt x="368668" y="2747530"/>
                  </a:lnTo>
                  <a:lnTo>
                    <a:pt x="328193" y="2755023"/>
                  </a:lnTo>
                  <a:lnTo>
                    <a:pt x="283616" y="2758630"/>
                  </a:lnTo>
                  <a:lnTo>
                    <a:pt x="254749" y="2759227"/>
                  </a:lnTo>
                  <a:lnTo>
                    <a:pt x="195694" y="2753728"/>
                  </a:lnTo>
                  <a:lnTo>
                    <a:pt x="155194" y="2738043"/>
                  </a:lnTo>
                  <a:lnTo>
                    <a:pt x="131902" y="2713367"/>
                  </a:lnTo>
                  <a:lnTo>
                    <a:pt x="124447" y="2680932"/>
                  </a:lnTo>
                  <a:lnTo>
                    <a:pt x="133616" y="2634564"/>
                  </a:lnTo>
                  <a:lnTo>
                    <a:pt x="159219" y="2591752"/>
                  </a:lnTo>
                  <a:lnTo>
                    <a:pt x="198399" y="2554973"/>
                  </a:lnTo>
                  <a:lnTo>
                    <a:pt x="248323" y="2526677"/>
                  </a:lnTo>
                  <a:lnTo>
                    <a:pt x="288823" y="2514841"/>
                  </a:lnTo>
                  <a:lnTo>
                    <a:pt x="335584" y="2507983"/>
                  </a:lnTo>
                  <a:lnTo>
                    <a:pt x="375691" y="2503894"/>
                  </a:lnTo>
                  <a:lnTo>
                    <a:pt x="389991" y="2500782"/>
                  </a:lnTo>
                  <a:lnTo>
                    <a:pt x="399796" y="2495270"/>
                  </a:lnTo>
                  <a:lnTo>
                    <a:pt x="405434" y="2487790"/>
                  </a:lnTo>
                  <a:lnTo>
                    <a:pt x="407238" y="2478773"/>
                  </a:lnTo>
                  <a:lnTo>
                    <a:pt x="403745" y="2463533"/>
                  </a:lnTo>
                  <a:lnTo>
                    <a:pt x="402882" y="2462415"/>
                  </a:lnTo>
                  <a:lnTo>
                    <a:pt x="394169" y="2451100"/>
                  </a:lnTo>
                  <a:lnTo>
                    <a:pt x="379882" y="2442705"/>
                  </a:lnTo>
                  <a:lnTo>
                    <a:pt x="362242" y="2439632"/>
                  </a:lnTo>
                  <a:lnTo>
                    <a:pt x="353542" y="2440317"/>
                  </a:lnTo>
                  <a:lnTo>
                    <a:pt x="344284" y="2442108"/>
                  </a:lnTo>
                  <a:lnTo>
                    <a:pt x="334810" y="2444546"/>
                  </a:lnTo>
                  <a:lnTo>
                    <a:pt x="325437" y="2447213"/>
                  </a:lnTo>
                  <a:lnTo>
                    <a:pt x="300634" y="2453538"/>
                  </a:lnTo>
                  <a:lnTo>
                    <a:pt x="273367" y="2458326"/>
                  </a:lnTo>
                  <a:lnTo>
                    <a:pt x="243357" y="2461349"/>
                  </a:lnTo>
                  <a:lnTo>
                    <a:pt x="210337" y="2462415"/>
                  </a:lnTo>
                  <a:lnTo>
                    <a:pt x="179209" y="2461514"/>
                  </a:lnTo>
                  <a:lnTo>
                    <a:pt x="154609" y="2457437"/>
                  </a:lnTo>
                  <a:lnTo>
                    <a:pt x="134493" y="2448102"/>
                  </a:lnTo>
                  <a:lnTo>
                    <a:pt x="116852" y="2431440"/>
                  </a:lnTo>
                  <a:lnTo>
                    <a:pt x="109829" y="2437282"/>
                  </a:lnTo>
                  <a:lnTo>
                    <a:pt x="125780" y="2470467"/>
                  </a:lnTo>
                  <a:lnTo>
                    <a:pt x="148031" y="2492425"/>
                  </a:lnTo>
                  <a:lnTo>
                    <a:pt x="176314" y="2505075"/>
                  </a:lnTo>
                  <a:lnTo>
                    <a:pt x="210337" y="2510320"/>
                  </a:lnTo>
                  <a:lnTo>
                    <a:pt x="210337" y="2512657"/>
                  </a:lnTo>
                  <a:lnTo>
                    <a:pt x="168186" y="2546947"/>
                  </a:lnTo>
                  <a:lnTo>
                    <a:pt x="134073" y="2582278"/>
                  </a:lnTo>
                  <a:lnTo>
                    <a:pt x="108775" y="2618282"/>
                  </a:lnTo>
                  <a:lnTo>
                    <a:pt x="93040" y="2654604"/>
                  </a:lnTo>
                  <a:lnTo>
                    <a:pt x="87630" y="2690863"/>
                  </a:lnTo>
                  <a:lnTo>
                    <a:pt x="93776" y="2731058"/>
                  </a:lnTo>
                  <a:lnTo>
                    <a:pt x="141236" y="2788501"/>
                  </a:lnTo>
                  <a:lnTo>
                    <a:pt x="181457" y="2806103"/>
                  </a:lnTo>
                  <a:lnTo>
                    <a:pt x="231940" y="2816542"/>
                  </a:lnTo>
                  <a:lnTo>
                    <a:pt x="292125" y="2819984"/>
                  </a:lnTo>
                  <a:lnTo>
                    <a:pt x="338899" y="2819069"/>
                  </a:lnTo>
                  <a:lnTo>
                    <a:pt x="404368" y="2813075"/>
                  </a:lnTo>
                  <a:lnTo>
                    <a:pt x="443166" y="2798140"/>
                  </a:lnTo>
                  <a:lnTo>
                    <a:pt x="447014" y="2789898"/>
                  </a:lnTo>
                  <a:lnTo>
                    <a:pt x="448132" y="2779077"/>
                  </a:lnTo>
                  <a:close/>
                </a:path>
                <a:path w="1301750" h="6305550">
                  <a:moveTo>
                    <a:pt x="451650" y="1306868"/>
                  </a:moveTo>
                  <a:lnTo>
                    <a:pt x="424192" y="1273568"/>
                  </a:lnTo>
                  <a:lnTo>
                    <a:pt x="391464" y="1257211"/>
                  </a:lnTo>
                  <a:lnTo>
                    <a:pt x="387375" y="1257211"/>
                  </a:lnTo>
                  <a:lnTo>
                    <a:pt x="366941" y="1272844"/>
                  </a:lnTo>
                  <a:lnTo>
                    <a:pt x="360857" y="1276350"/>
                  </a:lnTo>
                  <a:lnTo>
                    <a:pt x="309067" y="1282839"/>
                  </a:lnTo>
                  <a:lnTo>
                    <a:pt x="280441" y="1284084"/>
                  </a:lnTo>
                  <a:lnTo>
                    <a:pt x="276948" y="1283500"/>
                  </a:lnTo>
                  <a:lnTo>
                    <a:pt x="273443" y="1283500"/>
                  </a:lnTo>
                  <a:lnTo>
                    <a:pt x="276948" y="1276489"/>
                  </a:lnTo>
                  <a:lnTo>
                    <a:pt x="280441" y="1268895"/>
                  </a:lnTo>
                  <a:lnTo>
                    <a:pt x="281622" y="1265974"/>
                  </a:lnTo>
                  <a:lnTo>
                    <a:pt x="284530" y="1264208"/>
                  </a:lnTo>
                  <a:lnTo>
                    <a:pt x="292722" y="1256042"/>
                  </a:lnTo>
                  <a:lnTo>
                    <a:pt x="293890" y="1253109"/>
                  </a:lnTo>
                  <a:lnTo>
                    <a:pt x="293890" y="1246111"/>
                  </a:lnTo>
                  <a:lnTo>
                    <a:pt x="287477" y="1232458"/>
                  </a:lnTo>
                  <a:lnTo>
                    <a:pt x="271538" y="1218361"/>
                  </a:lnTo>
                  <a:lnTo>
                    <a:pt x="251002" y="1207325"/>
                  </a:lnTo>
                  <a:lnTo>
                    <a:pt x="230784" y="1202867"/>
                  </a:lnTo>
                  <a:lnTo>
                    <a:pt x="220802" y="1203312"/>
                  </a:lnTo>
                  <a:lnTo>
                    <a:pt x="208800" y="1204620"/>
                  </a:lnTo>
                  <a:lnTo>
                    <a:pt x="196684" y="1206817"/>
                  </a:lnTo>
                  <a:lnTo>
                    <a:pt x="186385" y="1209878"/>
                  </a:lnTo>
                  <a:lnTo>
                    <a:pt x="185801" y="1219225"/>
                  </a:lnTo>
                  <a:lnTo>
                    <a:pt x="201879" y="1222413"/>
                  </a:lnTo>
                  <a:lnTo>
                    <a:pt x="212750" y="1226693"/>
                  </a:lnTo>
                  <a:lnTo>
                    <a:pt x="218922" y="1232052"/>
                  </a:lnTo>
                  <a:lnTo>
                    <a:pt x="220865" y="1238516"/>
                  </a:lnTo>
                  <a:lnTo>
                    <a:pt x="220243" y="1246695"/>
                  </a:lnTo>
                  <a:lnTo>
                    <a:pt x="190373" y="1324025"/>
                  </a:lnTo>
                  <a:lnTo>
                    <a:pt x="165735" y="1370444"/>
                  </a:lnTo>
                  <a:lnTo>
                    <a:pt x="139179" y="1413065"/>
                  </a:lnTo>
                  <a:lnTo>
                    <a:pt x="110477" y="1452753"/>
                  </a:lnTo>
                  <a:lnTo>
                    <a:pt x="79463" y="1490332"/>
                  </a:lnTo>
                  <a:lnTo>
                    <a:pt x="84721" y="1499095"/>
                  </a:lnTo>
                  <a:lnTo>
                    <a:pt x="128663" y="1468285"/>
                  </a:lnTo>
                  <a:lnTo>
                    <a:pt x="168630" y="1431950"/>
                  </a:lnTo>
                  <a:lnTo>
                    <a:pt x="204571" y="1391158"/>
                  </a:lnTo>
                  <a:lnTo>
                    <a:pt x="236410" y="1346962"/>
                  </a:lnTo>
                  <a:lnTo>
                    <a:pt x="264096" y="1300441"/>
                  </a:lnTo>
                  <a:lnTo>
                    <a:pt x="271348" y="1306398"/>
                  </a:lnTo>
                  <a:lnTo>
                    <a:pt x="277825" y="1310386"/>
                  </a:lnTo>
                  <a:lnTo>
                    <a:pt x="284302" y="1312608"/>
                  </a:lnTo>
                  <a:lnTo>
                    <a:pt x="291553" y="1313307"/>
                  </a:lnTo>
                  <a:lnTo>
                    <a:pt x="303377" y="1312837"/>
                  </a:lnTo>
                  <a:lnTo>
                    <a:pt x="342569" y="1310335"/>
                  </a:lnTo>
                  <a:lnTo>
                    <a:pt x="364578" y="1309204"/>
                  </a:lnTo>
                  <a:lnTo>
                    <a:pt x="350431" y="1341386"/>
                  </a:lnTo>
                  <a:lnTo>
                    <a:pt x="336397" y="1371206"/>
                  </a:lnTo>
                  <a:lnTo>
                    <a:pt x="321703" y="1399832"/>
                  </a:lnTo>
                  <a:lnTo>
                    <a:pt x="305574" y="1428394"/>
                  </a:lnTo>
                  <a:lnTo>
                    <a:pt x="279323" y="1421409"/>
                  </a:lnTo>
                  <a:lnTo>
                    <a:pt x="254228" y="1416786"/>
                  </a:lnTo>
                  <a:lnTo>
                    <a:pt x="230555" y="1414018"/>
                  </a:lnTo>
                  <a:lnTo>
                    <a:pt x="208584" y="1412621"/>
                  </a:lnTo>
                  <a:lnTo>
                    <a:pt x="206248" y="1422552"/>
                  </a:lnTo>
                  <a:lnTo>
                    <a:pt x="224282" y="1429397"/>
                  </a:lnTo>
                  <a:lnTo>
                    <a:pt x="244449" y="1438770"/>
                  </a:lnTo>
                  <a:lnTo>
                    <a:pt x="264502" y="1449666"/>
                  </a:lnTo>
                  <a:lnTo>
                    <a:pt x="282206" y="1461109"/>
                  </a:lnTo>
                  <a:lnTo>
                    <a:pt x="248831" y="1507578"/>
                  </a:lnTo>
                  <a:lnTo>
                    <a:pt x="214693" y="1548498"/>
                  </a:lnTo>
                  <a:lnTo>
                    <a:pt x="179666" y="1584248"/>
                  </a:lnTo>
                  <a:lnTo>
                    <a:pt x="143675" y="1615236"/>
                  </a:lnTo>
                  <a:lnTo>
                    <a:pt x="106603" y="1641830"/>
                  </a:lnTo>
                  <a:lnTo>
                    <a:pt x="68364" y="1664436"/>
                  </a:lnTo>
                  <a:lnTo>
                    <a:pt x="72453" y="1674368"/>
                  </a:lnTo>
                  <a:lnTo>
                    <a:pt x="129616" y="1652574"/>
                  </a:lnTo>
                  <a:lnTo>
                    <a:pt x="176796" y="1629067"/>
                  </a:lnTo>
                  <a:lnTo>
                    <a:pt x="216916" y="1602727"/>
                  </a:lnTo>
                  <a:lnTo>
                    <a:pt x="252831" y="1572450"/>
                  </a:lnTo>
                  <a:lnTo>
                    <a:pt x="287464" y="1537119"/>
                  </a:lnTo>
                  <a:lnTo>
                    <a:pt x="323684" y="1495590"/>
                  </a:lnTo>
                  <a:lnTo>
                    <a:pt x="333781" y="1503629"/>
                  </a:lnTo>
                  <a:lnTo>
                    <a:pt x="343992" y="1512976"/>
                  </a:lnTo>
                  <a:lnTo>
                    <a:pt x="354418" y="1523847"/>
                  </a:lnTo>
                  <a:lnTo>
                    <a:pt x="365175" y="1536484"/>
                  </a:lnTo>
                  <a:lnTo>
                    <a:pt x="370967" y="1542376"/>
                  </a:lnTo>
                  <a:lnTo>
                    <a:pt x="377799" y="1546783"/>
                  </a:lnTo>
                  <a:lnTo>
                    <a:pt x="385622" y="1549552"/>
                  </a:lnTo>
                  <a:lnTo>
                    <a:pt x="394385" y="1550504"/>
                  </a:lnTo>
                  <a:lnTo>
                    <a:pt x="405574" y="1548015"/>
                  </a:lnTo>
                  <a:lnTo>
                    <a:pt x="414248" y="1541081"/>
                  </a:lnTo>
                  <a:lnTo>
                    <a:pt x="419849" y="1530540"/>
                  </a:lnTo>
                  <a:lnTo>
                    <a:pt x="421843" y="1517205"/>
                  </a:lnTo>
                  <a:lnTo>
                    <a:pt x="418033" y="1500873"/>
                  </a:lnTo>
                  <a:lnTo>
                    <a:pt x="406298" y="1484198"/>
                  </a:lnTo>
                  <a:lnTo>
                    <a:pt x="386105" y="1467091"/>
                  </a:lnTo>
                  <a:lnTo>
                    <a:pt x="356997" y="1449425"/>
                  </a:lnTo>
                  <a:lnTo>
                    <a:pt x="371106" y="1425397"/>
                  </a:lnTo>
                  <a:lnTo>
                    <a:pt x="385838" y="1399628"/>
                  </a:lnTo>
                  <a:lnTo>
                    <a:pt x="400443" y="1373187"/>
                  </a:lnTo>
                  <a:lnTo>
                    <a:pt x="414235" y="1347190"/>
                  </a:lnTo>
                  <a:lnTo>
                    <a:pt x="417499" y="1342123"/>
                  </a:lnTo>
                  <a:lnTo>
                    <a:pt x="421919" y="1336890"/>
                  </a:lnTo>
                  <a:lnTo>
                    <a:pt x="427304" y="1331988"/>
                  </a:lnTo>
                  <a:lnTo>
                    <a:pt x="440791" y="1323213"/>
                  </a:lnTo>
                  <a:lnTo>
                    <a:pt x="446532" y="1318044"/>
                  </a:lnTo>
                  <a:lnTo>
                    <a:pt x="450291" y="1312545"/>
                  </a:lnTo>
                  <a:lnTo>
                    <a:pt x="451650" y="1306868"/>
                  </a:lnTo>
                  <a:close/>
                </a:path>
                <a:path w="1301750" h="6305550">
                  <a:moveTo>
                    <a:pt x="466826" y="3201860"/>
                  </a:moveTo>
                  <a:lnTo>
                    <a:pt x="443674" y="3176460"/>
                  </a:lnTo>
                  <a:lnTo>
                    <a:pt x="434022" y="3170110"/>
                  </a:lnTo>
                  <a:lnTo>
                    <a:pt x="424764" y="3165030"/>
                  </a:lnTo>
                  <a:lnTo>
                    <a:pt x="418134" y="3162490"/>
                  </a:lnTo>
                  <a:lnTo>
                    <a:pt x="407250" y="3162490"/>
                  </a:lnTo>
                  <a:lnTo>
                    <a:pt x="402551" y="3165030"/>
                  </a:lnTo>
                  <a:lnTo>
                    <a:pt x="395554" y="3176460"/>
                  </a:lnTo>
                  <a:lnTo>
                    <a:pt x="390296" y="3176460"/>
                  </a:lnTo>
                  <a:lnTo>
                    <a:pt x="390296" y="3331400"/>
                  </a:lnTo>
                  <a:lnTo>
                    <a:pt x="160096" y="3331400"/>
                  </a:lnTo>
                  <a:lnTo>
                    <a:pt x="160096" y="3309810"/>
                  </a:lnTo>
                  <a:lnTo>
                    <a:pt x="390296" y="3309810"/>
                  </a:lnTo>
                  <a:lnTo>
                    <a:pt x="390296" y="3280600"/>
                  </a:lnTo>
                  <a:lnTo>
                    <a:pt x="160096" y="3280600"/>
                  </a:lnTo>
                  <a:lnTo>
                    <a:pt x="160096" y="3257740"/>
                  </a:lnTo>
                  <a:lnTo>
                    <a:pt x="390296" y="3257740"/>
                  </a:lnTo>
                  <a:lnTo>
                    <a:pt x="390296" y="3228530"/>
                  </a:lnTo>
                  <a:lnTo>
                    <a:pt x="160096" y="3228530"/>
                  </a:lnTo>
                  <a:lnTo>
                    <a:pt x="160096" y="3208210"/>
                  </a:lnTo>
                  <a:lnTo>
                    <a:pt x="162420" y="3205670"/>
                  </a:lnTo>
                  <a:lnTo>
                    <a:pt x="390296" y="3205670"/>
                  </a:lnTo>
                  <a:lnTo>
                    <a:pt x="390296" y="3176460"/>
                  </a:lnTo>
                  <a:lnTo>
                    <a:pt x="158330" y="3176460"/>
                  </a:lnTo>
                  <a:lnTo>
                    <a:pt x="148615" y="3172650"/>
                  </a:lnTo>
                  <a:lnTo>
                    <a:pt x="135839" y="3168840"/>
                  </a:lnTo>
                  <a:lnTo>
                    <a:pt x="119557" y="3165030"/>
                  </a:lnTo>
                  <a:lnTo>
                    <a:pt x="99326" y="3158680"/>
                  </a:lnTo>
                  <a:lnTo>
                    <a:pt x="100431" y="3175190"/>
                  </a:lnTo>
                  <a:lnTo>
                    <a:pt x="101155" y="3192970"/>
                  </a:lnTo>
                  <a:lnTo>
                    <a:pt x="101523" y="3212020"/>
                  </a:lnTo>
                  <a:lnTo>
                    <a:pt x="101638" y="3242500"/>
                  </a:lnTo>
                  <a:lnTo>
                    <a:pt x="101295" y="3290760"/>
                  </a:lnTo>
                  <a:lnTo>
                    <a:pt x="100495" y="3327590"/>
                  </a:lnTo>
                  <a:lnTo>
                    <a:pt x="99695" y="3350450"/>
                  </a:lnTo>
                  <a:lnTo>
                    <a:pt x="99441" y="3358070"/>
                  </a:lnTo>
                  <a:lnTo>
                    <a:pt x="99326" y="3372040"/>
                  </a:lnTo>
                  <a:lnTo>
                    <a:pt x="105168" y="3377120"/>
                  </a:lnTo>
                  <a:lnTo>
                    <a:pt x="115697" y="3377120"/>
                  </a:lnTo>
                  <a:lnTo>
                    <a:pt x="132384" y="3375850"/>
                  </a:lnTo>
                  <a:lnTo>
                    <a:pt x="144907" y="3373310"/>
                  </a:lnTo>
                  <a:lnTo>
                    <a:pt x="153479" y="3366960"/>
                  </a:lnTo>
                  <a:lnTo>
                    <a:pt x="158330" y="3360610"/>
                  </a:lnTo>
                  <a:lnTo>
                    <a:pt x="393801" y="3360610"/>
                  </a:lnTo>
                  <a:lnTo>
                    <a:pt x="396138" y="3364420"/>
                  </a:lnTo>
                  <a:lnTo>
                    <a:pt x="400812" y="3365690"/>
                  </a:lnTo>
                  <a:lnTo>
                    <a:pt x="406069" y="3365690"/>
                  </a:lnTo>
                  <a:lnTo>
                    <a:pt x="425424" y="3363150"/>
                  </a:lnTo>
                  <a:lnTo>
                    <a:pt x="432460" y="3360610"/>
                  </a:lnTo>
                  <a:lnTo>
                    <a:pt x="439508" y="3358070"/>
                  </a:lnTo>
                  <a:lnTo>
                    <a:pt x="448132" y="3350450"/>
                  </a:lnTo>
                  <a:lnTo>
                    <a:pt x="451053" y="3339020"/>
                  </a:lnTo>
                  <a:lnTo>
                    <a:pt x="450811" y="3331400"/>
                  </a:lnTo>
                  <a:lnTo>
                    <a:pt x="450684" y="3327590"/>
                  </a:lnTo>
                  <a:lnTo>
                    <a:pt x="449935" y="3309810"/>
                  </a:lnTo>
                  <a:lnTo>
                    <a:pt x="449884" y="3308540"/>
                  </a:lnTo>
                  <a:lnTo>
                    <a:pt x="449084" y="3280600"/>
                  </a:lnTo>
                  <a:lnTo>
                    <a:pt x="448856" y="3257740"/>
                  </a:lnTo>
                  <a:lnTo>
                    <a:pt x="448716" y="3242500"/>
                  </a:lnTo>
                  <a:lnTo>
                    <a:pt x="448716" y="3228530"/>
                  </a:lnTo>
                  <a:lnTo>
                    <a:pt x="448716" y="3222180"/>
                  </a:lnTo>
                  <a:lnTo>
                    <a:pt x="457454" y="3215830"/>
                  </a:lnTo>
                  <a:lnTo>
                    <a:pt x="463029" y="3212020"/>
                  </a:lnTo>
                  <a:lnTo>
                    <a:pt x="465963" y="3206940"/>
                  </a:lnTo>
                  <a:lnTo>
                    <a:pt x="466178" y="3205670"/>
                  </a:lnTo>
                  <a:lnTo>
                    <a:pt x="466826" y="3201860"/>
                  </a:lnTo>
                  <a:close/>
                </a:path>
                <a:path w="1301750" h="6305550">
                  <a:moveTo>
                    <a:pt x="473849" y="4789881"/>
                  </a:moveTo>
                  <a:lnTo>
                    <a:pt x="453402" y="4754245"/>
                  </a:lnTo>
                  <a:lnTo>
                    <a:pt x="418338" y="4737582"/>
                  </a:lnTo>
                  <a:lnTo>
                    <a:pt x="379780" y="4729696"/>
                  </a:lnTo>
                  <a:lnTo>
                    <a:pt x="376275" y="4737874"/>
                  </a:lnTo>
                  <a:lnTo>
                    <a:pt x="390893" y="4749063"/>
                  </a:lnTo>
                  <a:lnTo>
                    <a:pt x="403809" y="4762487"/>
                  </a:lnTo>
                  <a:lnTo>
                    <a:pt x="414642" y="4776902"/>
                  </a:lnTo>
                  <a:lnTo>
                    <a:pt x="423024" y="4791037"/>
                  </a:lnTo>
                  <a:lnTo>
                    <a:pt x="429018" y="4801781"/>
                  </a:lnTo>
                  <a:lnTo>
                    <a:pt x="435140" y="4809452"/>
                  </a:lnTo>
                  <a:lnTo>
                    <a:pt x="441896" y="4814049"/>
                  </a:lnTo>
                  <a:lnTo>
                    <a:pt x="449884" y="4815586"/>
                  </a:lnTo>
                  <a:lnTo>
                    <a:pt x="459295" y="4813947"/>
                  </a:lnTo>
                  <a:lnTo>
                    <a:pt x="466902" y="4809083"/>
                  </a:lnTo>
                  <a:lnTo>
                    <a:pt x="471995" y="4801044"/>
                  </a:lnTo>
                  <a:lnTo>
                    <a:pt x="473849" y="4789881"/>
                  </a:lnTo>
                  <a:close/>
                </a:path>
                <a:path w="1301750" h="6305550">
                  <a:moveTo>
                    <a:pt x="487286" y="2433790"/>
                  </a:moveTo>
                  <a:lnTo>
                    <a:pt x="466826" y="2398141"/>
                  </a:lnTo>
                  <a:lnTo>
                    <a:pt x="431774" y="2381491"/>
                  </a:lnTo>
                  <a:lnTo>
                    <a:pt x="393204" y="2373592"/>
                  </a:lnTo>
                  <a:lnTo>
                    <a:pt x="389712" y="2381783"/>
                  </a:lnTo>
                  <a:lnTo>
                    <a:pt x="404329" y="2392959"/>
                  </a:lnTo>
                  <a:lnTo>
                    <a:pt x="417245" y="2406396"/>
                  </a:lnTo>
                  <a:lnTo>
                    <a:pt x="428078" y="2420797"/>
                  </a:lnTo>
                  <a:lnTo>
                    <a:pt x="436448" y="2434945"/>
                  </a:lnTo>
                  <a:lnTo>
                    <a:pt x="442455" y="2445677"/>
                  </a:lnTo>
                  <a:lnTo>
                    <a:pt x="448576" y="2453348"/>
                  </a:lnTo>
                  <a:lnTo>
                    <a:pt x="455345" y="2457945"/>
                  </a:lnTo>
                  <a:lnTo>
                    <a:pt x="463321" y="2459482"/>
                  </a:lnTo>
                  <a:lnTo>
                    <a:pt x="472744" y="2457843"/>
                  </a:lnTo>
                  <a:lnTo>
                    <a:pt x="480352" y="2452992"/>
                  </a:lnTo>
                  <a:lnTo>
                    <a:pt x="485432" y="2444953"/>
                  </a:lnTo>
                  <a:lnTo>
                    <a:pt x="487286" y="2433790"/>
                  </a:lnTo>
                  <a:close/>
                </a:path>
                <a:path w="1301750" h="6305550">
                  <a:moveTo>
                    <a:pt x="493115" y="3438080"/>
                  </a:moveTo>
                  <a:lnTo>
                    <a:pt x="461568" y="3397440"/>
                  </a:lnTo>
                  <a:lnTo>
                    <a:pt x="413854" y="3379660"/>
                  </a:lnTo>
                  <a:lnTo>
                    <a:pt x="355473" y="3370770"/>
                  </a:lnTo>
                  <a:lnTo>
                    <a:pt x="326605" y="3369500"/>
                  </a:lnTo>
                  <a:lnTo>
                    <a:pt x="323684" y="3378390"/>
                  </a:lnTo>
                  <a:lnTo>
                    <a:pt x="350024" y="3389820"/>
                  </a:lnTo>
                  <a:lnTo>
                    <a:pt x="377571" y="3406330"/>
                  </a:lnTo>
                  <a:lnTo>
                    <a:pt x="405345" y="3427920"/>
                  </a:lnTo>
                  <a:lnTo>
                    <a:pt x="432358" y="3453320"/>
                  </a:lnTo>
                  <a:lnTo>
                    <a:pt x="439356" y="3459670"/>
                  </a:lnTo>
                  <a:lnTo>
                    <a:pt x="447116" y="3464750"/>
                  </a:lnTo>
                  <a:lnTo>
                    <a:pt x="455523" y="3467290"/>
                  </a:lnTo>
                  <a:lnTo>
                    <a:pt x="464489" y="3467290"/>
                  </a:lnTo>
                  <a:lnTo>
                    <a:pt x="476846" y="3466020"/>
                  </a:lnTo>
                  <a:lnTo>
                    <a:pt x="485813" y="3459670"/>
                  </a:lnTo>
                  <a:lnTo>
                    <a:pt x="491274" y="3450780"/>
                  </a:lnTo>
                  <a:lnTo>
                    <a:pt x="493115" y="3438080"/>
                  </a:lnTo>
                  <a:close/>
                </a:path>
                <a:path w="1301750" h="6305550">
                  <a:moveTo>
                    <a:pt x="493128" y="997267"/>
                  </a:moveTo>
                  <a:lnTo>
                    <a:pt x="475373" y="954125"/>
                  </a:lnTo>
                  <a:lnTo>
                    <a:pt x="435267" y="921308"/>
                  </a:lnTo>
                  <a:lnTo>
                    <a:pt x="364236" y="884923"/>
                  </a:lnTo>
                  <a:lnTo>
                    <a:pt x="318427" y="868146"/>
                  </a:lnTo>
                  <a:lnTo>
                    <a:pt x="341464" y="841844"/>
                  </a:lnTo>
                  <a:lnTo>
                    <a:pt x="361594" y="816800"/>
                  </a:lnTo>
                  <a:lnTo>
                    <a:pt x="399059" y="767651"/>
                  </a:lnTo>
                  <a:lnTo>
                    <a:pt x="406336" y="759167"/>
                  </a:lnTo>
                  <a:lnTo>
                    <a:pt x="413448" y="753262"/>
                  </a:lnTo>
                  <a:lnTo>
                    <a:pt x="420662" y="749007"/>
                  </a:lnTo>
                  <a:lnTo>
                    <a:pt x="428269" y="745451"/>
                  </a:lnTo>
                  <a:lnTo>
                    <a:pt x="438200" y="741349"/>
                  </a:lnTo>
                  <a:lnTo>
                    <a:pt x="441706" y="736092"/>
                  </a:lnTo>
                  <a:lnTo>
                    <a:pt x="441706" y="727913"/>
                  </a:lnTo>
                  <a:lnTo>
                    <a:pt x="440512" y="721537"/>
                  </a:lnTo>
                  <a:lnTo>
                    <a:pt x="413080" y="692861"/>
                  </a:lnTo>
                  <a:lnTo>
                    <a:pt x="378612" y="676503"/>
                  </a:lnTo>
                  <a:lnTo>
                    <a:pt x="374523" y="676503"/>
                  </a:lnTo>
                  <a:lnTo>
                    <a:pt x="369265" y="678840"/>
                  </a:lnTo>
                  <a:lnTo>
                    <a:pt x="364578" y="682929"/>
                  </a:lnTo>
                  <a:lnTo>
                    <a:pt x="355854" y="689775"/>
                  </a:lnTo>
                  <a:lnTo>
                    <a:pt x="281711" y="704862"/>
                  </a:lnTo>
                  <a:lnTo>
                    <a:pt x="234365" y="709587"/>
                  </a:lnTo>
                  <a:lnTo>
                    <a:pt x="189306" y="713105"/>
                  </a:lnTo>
                  <a:lnTo>
                    <a:pt x="151333" y="714476"/>
                  </a:lnTo>
                  <a:lnTo>
                    <a:pt x="143078" y="714133"/>
                  </a:lnTo>
                  <a:lnTo>
                    <a:pt x="103416" y="692861"/>
                  </a:lnTo>
                  <a:lnTo>
                    <a:pt x="94068" y="695198"/>
                  </a:lnTo>
                  <a:lnTo>
                    <a:pt x="94068" y="705713"/>
                  </a:lnTo>
                  <a:lnTo>
                    <a:pt x="95237" y="712139"/>
                  </a:lnTo>
                  <a:lnTo>
                    <a:pt x="125374" y="756094"/>
                  </a:lnTo>
                  <a:lnTo>
                    <a:pt x="151904" y="769391"/>
                  </a:lnTo>
                  <a:lnTo>
                    <a:pt x="157162" y="769391"/>
                  </a:lnTo>
                  <a:lnTo>
                    <a:pt x="163588" y="767651"/>
                  </a:lnTo>
                  <a:lnTo>
                    <a:pt x="167690" y="765886"/>
                  </a:lnTo>
                  <a:lnTo>
                    <a:pt x="178142" y="762088"/>
                  </a:lnTo>
                  <a:lnTo>
                    <a:pt x="238302" y="749071"/>
                  </a:lnTo>
                  <a:lnTo>
                    <a:pt x="300316" y="739736"/>
                  </a:lnTo>
                  <a:lnTo>
                    <a:pt x="333629" y="735507"/>
                  </a:lnTo>
                  <a:lnTo>
                    <a:pt x="334797" y="735507"/>
                  </a:lnTo>
                  <a:lnTo>
                    <a:pt x="336537" y="734936"/>
                  </a:lnTo>
                  <a:lnTo>
                    <a:pt x="339458" y="734936"/>
                  </a:lnTo>
                  <a:lnTo>
                    <a:pt x="341223" y="735507"/>
                  </a:lnTo>
                  <a:lnTo>
                    <a:pt x="341223" y="738428"/>
                  </a:lnTo>
                  <a:lnTo>
                    <a:pt x="339458" y="741349"/>
                  </a:lnTo>
                  <a:lnTo>
                    <a:pt x="307733" y="788327"/>
                  </a:lnTo>
                  <a:lnTo>
                    <a:pt x="277291" y="829538"/>
                  </a:lnTo>
                  <a:lnTo>
                    <a:pt x="246430" y="867067"/>
                  </a:lnTo>
                  <a:lnTo>
                    <a:pt x="214668" y="901230"/>
                  </a:lnTo>
                  <a:lnTo>
                    <a:pt x="181495" y="932345"/>
                  </a:lnTo>
                  <a:lnTo>
                    <a:pt x="146392" y="960755"/>
                  </a:lnTo>
                  <a:lnTo>
                    <a:pt x="108877" y="986764"/>
                  </a:lnTo>
                  <a:lnTo>
                    <a:pt x="68414" y="1010704"/>
                  </a:lnTo>
                  <a:lnTo>
                    <a:pt x="24536" y="1032891"/>
                  </a:lnTo>
                  <a:lnTo>
                    <a:pt x="28054" y="1042835"/>
                  </a:lnTo>
                  <a:lnTo>
                    <a:pt x="87706" y="1025512"/>
                  </a:lnTo>
                  <a:lnTo>
                    <a:pt x="140157" y="1004557"/>
                  </a:lnTo>
                  <a:lnTo>
                    <a:pt x="186677" y="980033"/>
                  </a:lnTo>
                  <a:lnTo>
                    <a:pt x="228511" y="952004"/>
                  </a:lnTo>
                  <a:lnTo>
                    <a:pt x="266941" y="920534"/>
                  </a:lnTo>
                  <a:lnTo>
                    <a:pt x="303237" y="885672"/>
                  </a:lnTo>
                  <a:lnTo>
                    <a:pt x="338874" y="911910"/>
                  </a:lnTo>
                  <a:lnTo>
                    <a:pt x="370205" y="941324"/>
                  </a:lnTo>
                  <a:lnTo>
                    <a:pt x="398132" y="973582"/>
                  </a:lnTo>
                  <a:lnTo>
                    <a:pt x="423595" y="1008367"/>
                  </a:lnTo>
                  <a:lnTo>
                    <a:pt x="433108" y="1020000"/>
                  </a:lnTo>
                  <a:lnTo>
                    <a:pt x="442290" y="1027353"/>
                  </a:lnTo>
                  <a:lnTo>
                    <a:pt x="451040" y="1031201"/>
                  </a:lnTo>
                  <a:lnTo>
                    <a:pt x="459244" y="1032319"/>
                  </a:lnTo>
                  <a:lnTo>
                    <a:pt x="474141" y="1028979"/>
                  </a:lnTo>
                  <a:lnTo>
                    <a:pt x="484720" y="1020495"/>
                  </a:lnTo>
                  <a:lnTo>
                    <a:pt x="491032" y="1009154"/>
                  </a:lnTo>
                  <a:lnTo>
                    <a:pt x="493128" y="997267"/>
                  </a:lnTo>
                  <a:close/>
                </a:path>
                <a:path w="1301750" h="6305550">
                  <a:moveTo>
                    <a:pt x="503059" y="5149799"/>
                  </a:moveTo>
                  <a:lnTo>
                    <a:pt x="499579" y="5136210"/>
                  </a:lnTo>
                  <a:lnTo>
                    <a:pt x="489254" y="5125682"/>
                  </a:lnTo>
                  <a:lnTo>
                    <a:pt x="488162" y="5125250"/>
                  </a:lnTo>
                  <a:lnTo>
                    <a:pt x="472249" y="5118887"/>
                  </a:lnTo>
                  <a:lnTo>
                    <a:pt x="448729" y="5116474"/>
                  </a:lnTo>
                  <a:lnTo>
                    <a:pt x="442861" y="5117046"/>
                  </a:lnTo>
                  <a:lnTo>
                    <a:pt x="435584" y="5118455"/>
                  </a:lnTo>
                  <a:lnTo>
                    <a:pt x="420687" y="5121745"/>
                  </a:lnTo>
                  <a:lnTo>
                    <a:pt x="412051" y="5123281"/>
                  </a:lnTo>
                  <a:lnTo>
                    <a:pt x="400735" y="5124374"/>
                  </a:lnTo>
                  <a:lnTo>
                    <a:pt x="384937" y="5125034"/>
                  </a:lnTo>
                  <a:lnTo>
                    <a:pt x="362839" y="5125250"/>
                  </a:lnTo>
                  <a:lnTo>
                    <a:pt x="326682" y="5121732"/>
                  </a:lnTo>
                  <a:lnTo>
                    <a:pt x="298424" y="5110708"/>
                  </a:lnTo>
                  <a:lnTo>
                    <a:pt x="280022" y="5091481"/>
                  </a:lnTo>
                  <a:lnTo>
                    <a:pt x="273456" y="5063312"/>
                  </a:lnTo>
                  <a:lnTo>
                    <a:pt x="279146" y="5033403"/>
                  </a:lnTo>
                  <a:lnTo>
                    <a:pt x="324713" y="4979505"/>
                  </a:lnTo>
                  <a:lnTo>
                    <a:pt x="364591" y="4958156"/>
                  </a:lnTo>
                  <a:lnTo>
                    <a:pt x="403783" y="4945075"/>
                  </a:lnTo>
                  <a:lnTo>
                    <a:pt x="413080" y="4944122"/>
                  </a:lnTo>
                  <a:lnTo>
                    <a:pt x="424268" y="4944669"/>
                  </a:lnTo>
                  <a:lnTo>
                    <a:pt x="450380" y="4947094"/>
                  </a:lnTo>
                  <a:lnTo>
                    <a:pt x="461568" y="4947640"/>
                  </a:lnTo>
                  <a:lnTo>
                    <a:pt x="486117" y="4925441"/>
                  </a:lnTo>
                  <a:lnTo>
                    <a:pt x="485990" y="4924260"/>
                  </a:lnTo>
                  <a:lnTo>
                    <a:pt x="485038" y="4915395"/>
                  </a:lnTo>
                  <a:lnTo>
                    <a:pt x="444868" y="4889297"/>
                  </a:lnTo>
                  <a:lnTo>
                    <a:pt x="392049" y="4885118"/>
                  </a:lnTo>
                  <a:lnTo>
                    <a:pt x="343001" y="4890465"/>
                  </a:lnTo>
                  <a:lnTo>
                    <a:pt x="297256" y="4905121"/>
                  </a:lnTo>
                  <a:lnTo>
                    <a:pt x="255663" y="4927016"/>
                  </a:lnTo>
                  <a:lnTo>
                    <a:pt x="219113" y="4954054"/>
                  </a:lnTo>
                  <a:lnTo>
                    <a:pt x="223786" y="4962830"/>
                  </a:lnTo>
                  <a:lnTo>
                    <a:pt x="257644" y="4946612"/>
                  </a:lnTo>
                  <a:lnTo>
                    <a:pt x="289648" y="4934775"/>
                  </a:lnTo>
                  <a:lnTo>
                    <a:pt x="321881" y="4927333"/>
                  </a:lnTo>
                  <a:lnTo>
                    <a:pt x="356412" y="4924260"/>
                  </a:lnTo>
                  <a:lnTo>
                    <a:pt x="305968" y="4963299"/>
                  </a:lnTo>
                  <a:lnTo>
                    <a:pt x="271907" y="5001742"/>
                  </a:lnTo>
                  <a:lnTo>
                    <a:pt x="252628" y="5038547"/>
                  </a:lnTo>
                  <a:lnTo>
                    <a:pt x="246570" y="5072659"/>
                  </a:lnTo>
                  <a:lnTo>
                    <a:pt x="252958" y="5112982"/>
                  </a:lnTo>
                  <a:lnTo>
                    <a:pt x="272440" y="5144249"/>
                  </a:lnTo>
                  <a:lnTo>
                    <a:pt x="305498" y="5166512"/>
                  </a:lnTo>
                  <a:lnTo>
                    <a:pt x="352602" y="5179822"/>
                  </a:lnTo>
                  <a:lnTo>
                    <a:pt x="414248" y="5184254"/>
                  </a:lnTo>
                  <a:lnTo>
                    <a:pt x="435825" y="5183632"/>
                  </a:lnTo>
                  <a:lnTo>
                    <a:pt x="486117" y="5176088"/>
                  </a:lnTo>
                  <a:lnTo>
                    <a:pt x="501891" y="5158575"/>
                  </a:lnTo>
                  <a:lnTo>
                    <a:pt x="503059" y="5149799"/>
                  </a:lnTo>
                  <a:close/>
                </a:path>
                <a:path w="1301750" h="6305550">
                  <a:moveTo>
                    <a:pt x="511238" y="1977529"/>
                  </a:moveTo>
                  <a:lnTo>
                    <a:pt x="485152" y="1943379"/>
                  </a:lnTo>
                  <a:lnTo>
                    <a:pt x="444385" y="1925167"/>
                  </a:lnTo>
                  <a:lnTo>
                    <a:pt x="424192" y="1923186"/>
                  </a:lnTo>
                  <a:lnTo>
                    <a:pt x="417957" y="1923427"/>
                  </a:lnTo>
                  <a:lnTo>
                    <a:pt x="410743" y="1924215"/>
                  </a:lnTo>
                  <a:lnTo>
                    <a:pt x="402653" y="1925662"/>
                  </a:lnTo>
                  <a:lnTo>
                    <a:pt x="393801" y="1927860"/>
                  </a:lnTo>
                  <a:lnTo>
                    <a:pt x="393204" y="1936051"/>
                  </a:lnTo>
                  <a:lnTo>
                    <a:pt x="401091" y="1937689"/>
                  </a:lnTo>
                  <a:lnTo>
                    <a:pt x="408114" y="1939925"/>
                  </a:lnTo>
                  <a:lnTo>
                    <a:pt x="414235" y="1942706"/>
                  </a:lnTo>
                  <a:lnTo>
                    <a:pt x="422427" y="1947722"/>
                  </a:lnTo>
                  <a:lnTo>
                    <a:pt x="424764" y="1950656"/>
                  </a:lnTo>
                  <a:lnTo>
                    <a:pt x="424764" y="1958822"/>
                  </a:lnTo>
                  <a:lnTo>
                    <a:pt x="388670" y="1981428"/>
                  </a:lnTo>
                  <a:lnTo>
                    <a:pt x="335902" y="2011718"/>
                  </a:lnTo>
                  <a:lnTo>
                    <a:pt x="307327" y="2027186"/>
                  </a:lnTo>
                  <a:lnTo>
                    <a:pt x="305879" y="2012492"/>
                  </a:lnTo>
                  <a:lnTo>
                    <a:pt x="303174" y="2000313"/>
                  </a:lnTo>
                  <a:lnTo>
                    <a:pt x="277317" y="1964905"/>
                  </a:lnTo>
                  <a:lnTo>
                    <a:pt x="245973" y="1957666"/>
                  </a:lnTo>
                  <a:lnTo>
                    <a:pt x="232257" y="1958962"/>
                  </a:lnTo>
                  <a:lnTo>
                    <a:pt x="216903" y="1962708"/>
                  </a:lnTo>
                  <a:lnTo>
                    <a:pt x="200456" y="1968754"/>
                  </a:lnTo>
                  <a:lnTo>
                    <a:pt x="183464" y="1976932"/>
                  </a:lnTo>
                  <a:lnTo>
                    <a:pt x="193916" y="1960181"/>
                  </a:lnTo>
                  <a:lnTo>
                    <a:pt x="204419" y="1942325"/>
                  </a:lnTo>
                  <a:lnTo>
                    <a:pt x="226695" y="1903323"/>
                  </a:lnTo>
                  <a:lnTo>
                    <a:pt x="287324" y="1885492"/>
                  </a:lnTo>
                  <a:lnTo>
                    <a:pt x="329018" y="1871268"/>
                  </a:lnTo>
                  <a:lnTo>
                    <a:pt x="347637" y="1858327"/>
                  </a:lnTo>
                  <a:lnTo>
                    <a:pt x="347637" y="1847811"/>
                  </a:lnTo>
                  <a:lnTo>
                    <a:pt x="345440" y="1839544"/>
                  </a:lnTo>
                  <a:lnTo>
                    <a:pt x="339242" y="1833295"/>
                  </a:lnTo>
                  <a:lnTo>
                    <a:pt x="329641" y="1829346"/>
                  </a:lnTo>
                  <a:lnTo>
                    <a:pt x="317258" y="1827961"/>
                  </a:lnTo>
                  <a:lnTo>
                    <a:pt x="309854" y="1828596"/>
                  </a:lnTo>
                  <a:lnTo>
                    <a:pt x="303161" y="1830374"/>
                  </a:lnTo>
                  <a:lnTo>
                    <a:pt x="296799" y="1833130"/>
                  </a:lnTo>
                  <a:lnTo>
                    <a:pt x="280593" y="1842122"/>
                  </a:lnTo>
                  <a:lnTo>
                    <a:pt x="270306" y="1847024"/>
                  </a:lnTo>
                  <a:lnTo>
                    <a:pt x="259245" y="1851596"/>
                  </a:lnTo>
                  <a:lnTo>
                    <a:pt x="247154" y="1856003"/>
                  </a:lnTo>
                  <a:lnTo>
                    <a:pt x="268185" y="1820938"/>
                  </a:lnTo>
                  <a:lnTo>
                    <a:pt x="272859" y="1816265"/>
                  </a:lnTo>
                  <a:lnTo>
                    <a:pt x="279273" y="1808670"/>
                  </a:lnTo>
                  <a:lnTo>
                    <a:pt x="281038" y="1804581"/>
                  </a:lnTo>
                  <a:lnTo>
                    <a:pt x="281038" y="1795830"/>
                  </a:lnTo>
                  <a:lnTo>
                    <a:pt x="244005" y="1770113"/>
                  </a:lnTo>
                  <a:lnTo>
                    <a:pt x="219684" y="1765439"/>
                  </a:lnTo>
                  <a:lnTo>
                    <a:pt x="211137" y="1765998"/>
                  </a:lnTo>
                  <a:lnTo>
                    <a:pt x="202603" y="1767700"/>
                  </a:lnTo>
                  <a:lnTo>
                    <a:pt x="193395" y="1770621"/>
                  </a:lnTo>
                  <a:lnTo>
                    <a:pt x="182892" y="1774786"/>
                  </a:lnTo>
                  <a:lnTo>
                    <a:pt x="182892" y="1782965"/>
                  </a:lnTo>
                  <a:lnTo>
                    <a:pt x="192760" y="1785175"/>
                  </a:lnTo>
                  <a:lnTo>
                    <a:pt x="200113" y="1787423"/>
                  </a:lnTo>
                  <a:lnTo>
                    <a:pt x="205727" y="1789785"/>
                  </a:lnTo>
                  <a:lnTo>
                    <a:pt x="216776" y="1795830"/>
                  </a:lnTo>
                  <a:lnTo>
                    <a:pt x="217932" y="1803412"/>
                  </a:lnTo>
                  <a:lnTo>
                    <a:pt x="217932" y="1813928"/>
                  </a:lnTo>
                  <a:lnTo>
                    <a:pt x="206705" y="1853628"/>
                  </a:lnTo>
                  <a:lnTo>
                    <a:pt x="172135" y="1871548"/>
                  </a:lnTo>
                  <a:lnTo>
                    <a:pt x="128295" y="1877669"/>
                  </a:lnTo>
                  <a:lnTo>
                    <a:pt x="115697" y="1878203"/>
                  </a:lnTo>
                  <a:lnTo>
                    <a:pt x="100444" y="1877009"/>
                  </a:lnTo>
                  <a:lnTo>
                    <a:pt x="85737" y="1873465"/>
                  </a:lnTo>
                  <a:lnTo>
                    <a:pt x="72136" y="1867611"/>
                  </a:lnTo>
                  <a:lnTo>
                    <a:pt x="60172" y="1859495"/>
                  </a:lnTo>
                  <a:lnTo>
                    <a:pt x="54343" y="1865350"/>
                  </a:lnTo>
                  <a:lnTo>
                    <a:pt x="69100" y="1889836"/>
                  </a:lnTo>
                  <a:lnTo>
                    <a:pt x="85674" y="1906104"/>
                  </a:lnTo>
                  <a:lnTo>
                    <a:pt x="103238" y="1915147"/>
                  </a:lnTo>
                  <a:lnTo>
                    <a:pt x="120954" y="1917928"/>
                  </a:lnTo>
                  <a:lnTo>
                    <a:pt x="133705" y="1917585"/>
                  </a:lnTo>
                  <a:lnTo>
                    <a:pt x="148475" y="1916468"/>
                  </a:lnTo>
                  <a:lnTo>
                    <a:pt x="164249" y="1914486"/>
                  </a:lnTo>
                  <a:lnTo>
                    <a:pt x="179959" y="1911502"/>
                  </a:lnTo>
                  <a:lnTo>
                    <a:pt x="168973" y="1930755"/>
                  </a:lnTo>
                  <a:lnTo>
                    <a:pt x="145694" y="1966391"/>
                  </a:lnTo>
                  <a:lnTo>
                    <a:pt x="117221" y="2000173"/>
                  </a:lnTo>
                  <a:lnTo>
                    <a:pt x="98755" y="2016671"/>
                  </a:lnTo>
                  <a:lnTo>
                    <a:pt x="88468" y="2026094"/>
                  </a:lnTo>
                  <a:lnTo>
                    <a:pt x="81800" y="2035441"/>
                  </a:lnTo>
                  <a:lnTo>
                    <a:pt x="78193" y="2045347"/>
                  </a:lnTo>
                  <a:lnTo>
                    <a:pt x="77114" y="2056396"/>
                  </a:lnTo>
                  <a:lnTo>
                    <a:pt x="79121" y="2071687"/>
                  </a:lnTo>
                  <a:lnTo>
                    <a:pt x="84416" y="2081377"/>
                  </a:lnTo>
                  <a:lnTo>
                    <a:pt x="91909" y="2086470"/>
                  </a:lnTo>
                  <a:lnTo>
                    <a:pt x="100495" y="2087943"/>
                  </a:lnTo>
                  <a:lnTo>
                    <a:pt x="107708" y="2086622"/>
                  </a:lnTo>
                  <a:lnTo>
                    <a:pt x="114376" y="2083066"/>
                  </a:lnTo>
                  <a:lnTo>
                    <a:pt x="120370" y="2077847"/>
                  </a:lnTo>
                  <a:lnTo>
                    <a:pt x="125615" y="2071585"/>
                  </a:lnTo>
                  <a:lnTo>
                    <a:pt x="137134" y="2056853"/>
                  </a:lnTo>
                  <a:lnTo>
                    <a:pt x="147612" y="2044357"/>
                  </a:lnTo>
                  <a:lnTo>
                    <a:pt x="186131" y="2004771"/>
                  </a:lnTo>
                  <a:lnTo>
                    <a:pt x="219214" y="1982914"/>
                  </a:lnTo>
                  <a:lnTo>
                    <a:pt x="233121" y="1979866"/>
                  </a:lnTo>
                  <a:lnTo>
                    <a:pt x="241871" y="1981377"/>
                  </a:lnTo>
                  <a:lnTo>
                    <a:pt x="258089" y="2016798"/>
                  </a:lnTo>
                  <a:lnTo>
                    <a:pt x="258838" y="2050554"/>
                  </a:lnTo>
                  <a:lnTo>
                    <a:pt x="208216" y="2086000"/>
                  </a:lnTo>
                  <a:lnTo>
                    <a:pt x="173748" y="2117979"/>
                  </a:lnTo>
                  <a:lnTo>
                    <a:pt x="154063" y="2149398"/>
                  </a:lnTo>
                  <a:lnTo>
                    <a:pt x="147815" y="2183180"/>
                  </a:lnTo>
                  <a:lnTo>
                    <a:pt x="156337" y="2219375"/>
                  </a:lnTo>
                  <a:lnTo>
                    <a:pt x="182727" y="2246579"/>
                  </a:lnTo>
                  <a:lnTo>
                    <a:pt x="228180" y="2263711"/>
                  </a:lnTo>
                  <a:lnTo>
                    <a:pt x="293890" y="2269655"/>
                  </a:lnTo>
                  <a:lnTo>
                    <a:pt x="340893" y="2269121"/>
                  </a:lnTo>
                  <a:lnTo>
                    <a:pt x="403821" y="2264994"/>
                  </a:lnTo>
                  <a:lnTo>
                    <a:pt x="439496" y="2244394"/>
                  </a:lnTo>
                  <a:lnTo>
                    <a:pt x="440537" y="2235771"/>
                  </a:lnTo>
                  <a:lnTo>
                    <a:pt x="436854" y="2221420"/>
                  </a:lnTo>
                  <a:lnTo>
                    <a:pt x="394385" y="2200706"/>
                  </a:lnTo>
                  <a:lnTo>
                    <a:pt x="343408" y="2209342"/>
                  </a:lnTo>
                  <a:lnTo>
                    <a:pt x="334111" y="2211387"/>
                  </a:lnTo>
                  <a:lnTo>
                    <a:pt x="293814" y="2216721"/>
                  </a:lnTo>
                  <a:lnTo>
                    <a:pt x="261175" y="2218245"/>
                  </a:lnTo>
                  <a:lnTo>
                    <a:pt x="225285" y="2215477"/>
                  </a:lnTo>
                  <a:lnTo>
                    <a:pt x="199301" y="2207006"/>
                  </a:lnTo>
                  <a:lnTo>
                    <a:pt x="183515" y="2192617"/>
                  </a:lnTo>
                  <a:lnTo>
                    <a:pt x="178193" y="2172081"/>
                  </a:lnTo>
                  <a:lnTo>
                    <a:pt x="182346" y="2151786"/>
                  </a:lnTo>
                  <a:lnTo>
                    <a:pt x="196024" y="2132292"/>
                  </a:lnTo>
                  <a:lnTo>
                    <a:pt x="221094" y="2111375"/>
                  </a:lnTo>
                  <a:lnTo>
                    <a:pt x="259410" y="2086787"/>
                  </a:lnTo>
                  <a:lnTo>
                    <a:pt x="259295" y="2104313"/>
                  </a:lnTo>
                  <a:lnTo>
                    <a:pt x="258978" y="2118334"/>
                  </a:lnTo>
                  <a:lnTo>
                    <a:pt x="257073" y="2155723"/>
                  </a:lnTo>
                  <a:lnTo>
                    <a:pt x="257073" y="2158060"/>
                  </a:lnTo>
                  <a:lnTo>
                    <a:pt x="258876" y="2169109"/>
                  </a:lnTo>
                  <a:lnTo>
                    <a:pt x="264020" y="2178012"/>
                  </a:lnTo>
                  <a:lnTo>
                    <a:pt x="272122" y="2183955"/>
                  </a:lnTo>
                  <a:lnTo>
                    <a:pt x="282790" y="2186114"/>
                  </a:lnTo>
                  <a:lnTo>
                    <a:pt x="292328" y="2184387"/>
                  </a:lnTo>
                  <a:lnTo>
                    <a:pt x="309994" y="2145982"/>
                  </a:lnTo>
                  <a:lnTo>
                    <a:pt x="310235" y="2126704"/>
                  </a:lnTo>
                  <a:lnTo>
                    <a:pt x="309664" y="2062835"/>
                  </a:lnTo>
                  <a:lnTo>
                    <a:pt x="346735" y="2046782"/>
                  </a:lnTo>
                  <a:lnTo>
                    <a:pt x="383641" y="2031288"/>
                  </a:lnTo>
                  <a:lnTo>
                    <a:pt x="420662" y="2016658"/>
                  </a:lnTo>
                  <a:lnTo>
                    <a:pt x="458076" y="2003234"/>
                  </a:lnTo>
                  <a:lnTo>
                    <a:pt x="504799" y="1993303"/>
                  </a:lnTo>
                  <a:lnTo>
                    <a:pt x="511238" y="1986292"/>
                  </a:lnTo>
                  <a:lnTo>
                    <a:pt x="511238" y="1977529"/>
                  </a:lnTo>
                  <a:close/>
                </a:path>
                <a:path w="1301750" h="6305550">
                  <a:moveTo>
                    <a:pt x="512394" y="101663"/>
                  </a:moveTo>
                  <a:lnTo>
                    <a:pt x="508279" y="80784"/>
                  </a:lnTo>
                  <a:lnTo>
                    <a:pt x="499579" y="67779"/>
                  </a:lnTo>
                  <a:lnTo>
                    <a:pt x="496989" y="63906"/>
                  </a:lnTo>
                  <a:lnTo>
                    <a:pt x="493115" y="61315"/>
                  </a:lnTo>
                  <a:lnTo>
                    <a:pt x="493115" y="101663"/>
                  </a:lnTo>
                  <a:lnTo>
                    <a:pt x="490448" y="114846"/>
                  </a:lnTo>
                  <a:lnTo>
                    <a:pt x="483196" y="125615"/>
                  </a:lnTo>
                  <a:lnTo>
                    <a:pt x="472414" y="132892"/>
                  </a:lnTo>
                  <a:lnTo>
                    <a:pt x="459232" y="135559"/>
                  </a:lnTo>
                  <a:lnTo>
                    <a:pt x="446049" y="132892"/>
                  </a:lnTo>
                  <a:lnTo>
                    <a:pt x="435279" y="125615"/>
                  </a:lnTo>
                  <a:lnTo>
                    <a:pt x="428015" y="114846"/>
                  </a:lnTo>
                  <a:lnTo>
                    <a:pt x="425348" y="101663"/>
                  </a:lnTo>
                  <a:lnTo>
                    <a:pt x="428015" y="88480"/>
                  </a:lnTo>
                  <a:lnTo>
                    <a:pt x="435279" y="77711"/>
                  </a:lnTo>
                  <a:lnTo>
                    <a:pt x="446049" y="70434"/>
                  </a:lnTo>
                  <a:lnTo>
                    <a:pt x="459232" y="67779"/>
                  </a:lnTo>
                  <a:lnTo>
                    <a:pt x="472414" y="70434"/>
                  </a:lnTo>
                  <a:lnTo>
                    <a:pt x="483196" y="77711"/>
                  </a:lnTo>
                  <a:lnTo>
                    <a:pt x="490448" y="88480"/>
                  </a:lnTo>
                  <a:lnTo>
                    <a:pt x="493115" y="101663"/>
                  </a:lnTo>
                  <a:lnTo>
                    <a:pt x="493115" y="61315"/>
                  </a:lnTo>
                  <a:lnTo>
                    <a:pt x="480110" y="52616"/>
                  </a:lnTo>
                  <a:lnTo>
                    <a:pt x="459232" y="48501"/>
                  </a:lnTo>
                  <a:lnTo>
                    <a:pt x="438594" y="52616"/>
                  </a:lnTo>
                  <a:lnTo>
                    <a:pt x="421690" y="63906"/>
                  </a:lnTo>
                  <a:lnTo>
                    <a:pt x="410260" y="80784"/>
                  </a:lnTo>
                  <a:lnTo>
                    <a:pt x="406057" y="101663"/>
                  </a:lnTo>
                  <a:lnTo>
                    <a:pt x="410260" y="122301"/>
                  </a:lnTo>
                  <a:lnTo>
                    <a:pt x="421690" y="139204"/>
                  </a:lnTo>
                  <a:lnTo>
                    <a:pt x="438594" y="150634"/>
                  </a:lnTo>
                  <a:lnTo>
                    <a:pt x="459232" y="154838"/>
                  </a:lnTo>
                  <a:lnTo>
                    <a:pt x="480110" y="150634"/>
                  </a:lnTo>
                  <a:lnTo>
                    <a:pt x="496989" y="139204"/>
                  </a:lnTo>
                  <a:lnTo>
                    <a:pt x="499427" y="135559"/>
                  </a:lnTo>
                  <a:lnTo>
                    <a:pt x="508279" y="122301"/>
                  </a:lnTo>
                  <a:lnTo>
                    <a:pt x="512394" y="101663"/>
                  </a:lnTo>
                  <a:close/>
                </a:path>
                <a:path w="1301750" h="6305550">
                  <a:moveTo>
                    <a:pt x="512406" y="6182626"/>
                  </a:moveTo>
                  <a:lnTo>
                    <a:pt x="504609" y="6138697"/>
                  </a:lnTo>
                  <a:lnTo>
                    <a:pt x="482561" y="6096825"/>
                  </a:lnTo>
                  <a:lnTo>
                    <a:pt x="448297" y="6061430"/>
                  </a:lnTo>
                  <a:lnTo>
                    <a:pt x="403821" y="6036932"/>
                  </a:lnTo>
                  <a:lnTo>
                    <a:pt x="351155" y="6027788"/>
                  </a:lnTo>
                  <a:lnTo>
                    <a:pt x="314680" y="6033643"/>
                  </a:lnTo>
                  <a:lnTo>
                    <a:pt x="280860" y="6052172"/>
                  </a:lnTo>
                  <a:lnTo>
                    <a:pt x="246265" y="6084836"/>
                  </a:lnTo>
                  <a:lnTo>
                    <a:pt x="207530" y="6133084"/>
                  </a:lnTo>
                  <a:lnTo>
                    <a:pt x="161264" y="6198400"/>
                  </a:lnTo>
                  <a:lnTo>
                    <a:pt x="156591" y="6205410"/>
                  </a:lnTo>
                  <a:lnTo>
                    <a:pt x="151904" y="6208915"/>
                  </a:lnTo>
                  <a:lnTo>
                    <a:pt x="143738" y="6208915"/>
                  </a:lnTo>
                  <a:lnTo>
                    <a:pt x="140220" y="6207163"/>
                  </a:lnTo>
                  <a:lnTo>
                    <a:pt x="118821" y="6168898"/>
                  </a:lnTo>
                  <a:lnTo>
                    <a:pt x="112179" y="6116028"/>
                  </a:lnTo>
                  <a:lnTo>
                    <a:pt x="112712" y="6092279"/>
                  </a:lnTo>
                  <a:lnTo>
                    <a:pt x="114223" y="6070231"/>
                  </a:lnTo>
                  <a:lnTo>
                    <a:pt x="116624" y="6051359"/>
                  </a:lnTo>
                  <a:lnTo>
                    <a:pt x="121399" y="6030569"/>
                  </a:lnTo>
                  <a:lnTo>
                    <a:pt x="122694" y="6023622"/>
                  </a:lnTo>
                  <a:lnTo>
                    <a:pt x="123558" y="6017006"/>
                  </a:lnTo>
                  <a:lnTo>
                    <a:pt x="123875" y="6011430"/>
                  </a:lnTo>
                  <a:lnTo>
                    <a:pt x="123240" y="6005639"/>
                  </a:lnTo>
                  <a:lnTo>
                    <a:pt x="97726" y="5965787"/>
                  </a:lnTo>
                  <a:lnTo>
                    <a:pt x="62814" y="5939866"/>
                  </a:lnTo>
                  <a:lnTo>
                    <a:pt x="46164" y="5934316"/>
                  </a:lnTo>
                  <a:lnTo>
                    <a:pt x="42659" y="5940742"/>
                  </a:lnTo>
                  <a:lnTo>
                    <a:pt x="50507" y="5951144"/>
                  </a:lnTo>
                  <a:lnTo>
                    <a:pt x="56019" y="5960897"/>
                  </a:lnTo>
                  <a:lnTo>
                    <a:pt x="63982" y="6008370"/>
                  </a:lnTo>
                  <a:lnTo>
                    <a:pt x="64274" y="6048832"/>
                  </a:lnTo>
                  <a:lnTo>
                    <a:pt x="66471" y="6117234"/>
                  </a:lnTo>
                  <a:lnTo>
                    <a:pt x="73152" y="6169545"/>
                  </a:lnTo>
                  <a:lnTo>
                    <a:pt x="84467" y="6209855"/>
                  </a:lnTo>
                  <a:lnTo>
                    <a:pt x="121539" y="6270853"/>
                  </a:lnTo>
                  <a:lnTo>
                    <a:pt x="154393" y="6298374"/>
                  </a:lnTo>
                  <a:lnTo>
                    <a:pt x="179362" y="6305321"/>
                  </a:lnTo>
                  <a:lnTo>
                    <a:pt x="187452" y="6303823"/>
                  </a:lnTo>
                  <a:lnTo>
                    <a:pt x="194995" y="6299035"/>
                  </a:lnTo>
                  <a:lnTo>
                    <a:pt x="200571" y="6290526"/>
                  </a:lnTo>
                  <a:lnTo>
                    <a:pt x="202742" y="6277864"/>
                  </a:lnTo>
                  <a:lnTo>
                    <a:pt x="202742" y="6272606"/>
                  </a:lnTo>
                  <a:lnTo>
                    <a:pt x="198666" y="6256833"/>
                  </a:lnTo>
                  <a:lnTo>
                    <a:pt x="198069" y="6253912"/>
                  </a:lnTo>
                  <a:lnTo>
                    <a:pt x="196900" y="6250406"/>
                  </a:lnTo>
                  <a:lnTo>
                    <a:pt x="196900" y="6246304"/>
                  </a:lnTo>
                  <a:lnTo>
                    <a:pt x="234543" y="6148552"/>
                  </a:lnTo>
                  <a:lnTo>
                    <a:pt x="262978" y="6103251"/>
                  </a:lnTo>
                  <a:lnTo>
                    <a:pt x="291007" y="6072683"/>
                  </a:lnTo>
                  <a:lnTo>
                    <a:pt x="343547" y="6049988"/>
                  </a:lnTo>
                  <a:lnTo>
                    <a:pt x="377177" y="6059614"/>
                  </a:lnTo>
                  <a:lnTo>
                    <a:pt x="408406" y="6083655"/>
                  </a:lnTo>
                  <a:lnTo>
                    <a:pt x="431304" y="6114808"/>
                  </a:lnTo>
                  <a:lnTo>
                    <a:pt x="439966" y="6145809"/>
                  </a:lnTo>
                  <a:lnTo>
                    <a:pt x="439966" y="6154585"/>
                  </a:lnTo>
                  <a:lnTo>
                    <a:pt x="400951" y="6171374"/>
                  </a:lnTo>
                  <a:lnTo>
                    <a:pt x="371005" y="6178524"/>
                  </a:lnTo>
                  <a:lnTo>
                    <a:pt x="371005" y="6186716"/>
                  </a:lnTo>
                  <a:lnTo>
                    <a:pt x="414223" y="6192063"/>
                  </a:lnTo>
                  <a:lnTo>
                    <a:pt x="454558" y="6215926"/>
                  </a:lnTo>
                  <a:lnTo>
                    <a:pt x="458889" y="6221590"/>
                  </a:lnTo>
                  <a:lnTo>
                    <a:pt x="464273" y="6226657"/>
                  </a:lnTo>
                  <a:lnTo>
                    <a:pt x="471068" y="6230302"/>
                  </a:lnTo>
                  <a:lnTo>
                    <a:pt x="479691" y="6231699"/>
                  </a:lnTo>
                  <a:lnTo>
                    <a:pt x="493674" y="6228880"/>
                  </a:lnTo>
                  <a:lnTo>
                    <a:pt x="503936" y="6220091"/>
                  </a:lnTo>
                  <a:lnTo>
                    <a:pt x="510247" y="6204839"/>
                  </a:lnTo>
                  <a:lnTo>
                    <a:pt x="512406" y="6182626"/>
                  </a:lnTo>
                  <a:close/>
                </a:path>
                <a:path w="1301750" h="6305550">
                  <a:moveTo>
                    <a:pt x="512978" y="332460"/>
                  </a:moveTo>
                  <a:lnTo>
                    <a:pt x="501726" y="288239"/>
                  </a:lnTo>
                  <a:lnTo>
                    <a:pt x="464477" y="241300"/>
                  </a:lnTo>
                  <a:lnTo>
                    <a:pt x="425196" y="210629"/>
                  </a:lnTo>
                  <a:lnTo>
                    <a:pt x="375627" y="183896"/>
                  </a:lnTo>
                  <a:lnTo>
                    <a:pt x="316077" y="162433"/>
                  </a:lnTo>
                  <a:lnTo>
                    <a:pt x="310819" y="171780"/>
                  </a:lnTo>
                  <a:lnTo>
                    <a:pt x="350405" y="204254"/>
                  </a:lnTo>
                  <a:lnTo>
                    <a:pt x="385178" y="242760"/>
                  </a:lnTo>
                  <a:lnTo>
                    <a:pt x="415340" y="286969"/>
                  </a:lnTo>
                  <a:lnTo>
                    <a:pt x="441121" y="336537"/>
                  </a:lnTo>
                  <a:lnTo>
                    <a:pt x="449110" y="351015"/>
                  </a:lnTo>
                  <a:lnTo>
                    <a:pt x="457771" y="361226"/>
                  </a:lnTo>
                  <a:lnTo>
                    <a:pt x="466420" y="367271"/>
                  </a:lnTo>
                  <a:lnTo>
                    <a:pt x="474421" y="369265"/>
                  </a:lnTo>
                  <a:lnTo>
                    <a:pt x="489978" y="366636"/>
                  </a:lnTo>
                  <a:lnTo>
                    <a:pt x="502031" y="359181"/>
                  </a:lnTo>
                  <a:lnTo>
                    <a:pt x="509917" y="347573"/>
                  </a:lnTo>
                  <a:lnTo>
                    <a:pt x="512978" y="332460"/>
                  </a:lnTo>
                  <a:close/>
                </a:path>
                <a:path w="1301750" h="6305550">
                  <a:moveTo>
                    <a:pt x="531698" y="4746053"/>
                  </a:moveTo>
                  <a:lnTo>
                    <a:pt x="508317" y="4707496"/>
                  </a:lnTo>
                  <a:lnTo>
                    <a:pt x="454494" y="4689094"/>
                  </a:lnTo>
                  <a:lnTo>
                    <a:pt x="435279" y="4687049"/>
                  </a:lnTo>
                  <a:lnTo>
                    <a:pt x="432371" y="4695228"/>
                  </a:lnTo>
                  <a:lnTo>
                    <a:pt x="448843" y="4706163"/>
                  </a:lnTo>
                  <a:lnTo>
                    <a:pt x="462584" y="4718736"/>
                  </a:lnTo>
                  <a:lnTo>
                    <a:pt x="473925" y="4732845"/>
                  </a:lnTo>
                  <a:lnTo>
                    <a:pt x="489572" y="4759071"/>
                  </a:lnTo>
                  <a:lnTo>
                    <a:pt x="495681" y="4765484"/>
                  </a:lnTo>
                  <a:lnTo>
                    <a:pt x="501675" y="4768596"/>
                  </a:lnTo>
                  <a:lnTo>
                    <a:pt x="507733" y="4769421"/>
                  </a:lnTo>
                  <a:lnTo>
                    <a:pt x="517144" y="4767821"/>
                  </a:lnTo>
                  <a:lnTo>
                    <a:pt x="524751" y="4763211"/>
                  </a:lnTo>
                  <a:lnTo>
                    <a:pt x="529844" y="4755870"/>
                  </a:lnTo>
                  <a:lnTo>
                    <a:pt x="531698" y="4746053"/>
                  </a:lnTo>
                  <a:close/>
                </a:path>
                <a:path w="1301750" h="6305550">
                  <a:moveTo>
                    <a:pt x="544537" y="3034220"/>
                  </a:moveTo>
                  <a:lnTo>
                    <a:pt x="507212" y="2992310"/>
                  </a:lnTo>
                  <a:lnTo>
                    <a:pt x="484949" y="2982150"/>
                  </a:lnTo>
                  <a:lnTo>
                    <a:pt x="479717" y="2983420"/>
                  </a:lnTo>
                  <a:lnTo>
                    <a:pt x="474713" y="2985960"/>
                  </a:lnTo>
                  <a:lnTo>
                    <a:pt x="468833" y="2993580"/>
                  </a:lnTo>
                  <a:lnTo>
                    <a:pt x="460997" y="3006280"/>
                  </a:lnTo>
                  <a:lnTo>
                    <a:pt x="376262" y="3006280"/>
                  </a:lnTo>
                  <a:lnTo>
                    <a:pt x="390474" y="2997390"/>
                  </a:lnTo>
                  <a:lnTo>
                    <a:pt x="404025" y="2987230"/>
                  </a:lnTo>
                  <a:lnTo>
                    <a:pt x="416687" y="2978340"/>
                  </a:lnTo>
                  <a:lnTo>
                    <a:pt x="428269" y="2969450"/>
                  </a:lnTo>
                  <a:lnTo>
                    <a:pt x="439166" y="2968180"/>
                  </a:lnTo>
                  <a:lnTo>
                    <a:pt x="446595" y="2965640"/>
                  </a:lnTo>
                  <a:lnTo>
                    <a:pt x="450862" y="2961830"/>
                  </a:lnTo>
                  <a:lnTo>
                    <a:pt x="452221" y="2956750"/>
                  </a:lnTo>
                  <a:lnTo>
                    <a:pt x="449884" y="2951670"/>
                  </a:lnTo>
                  <a:lnTo>
                    <a:pt x="440093" y="2944050"/>
                  </a:lnTo>
                  <a:lnTo>
                    <a:pt x="381520" y="2919920"/>
                  </a:lnTo>
                  <a:lnTo>
                    <a:pt x="373011" y="2944050"/>
                  </a:lnTo>
                  <a:lnTo>
                    <a:pt x="364210" y="2965640"/>
                  </a:lnTo>
                  <a:lnTo>
                    <a:pt x="355307" y="2987230"/>
                  </a:lnTo>
                  <a:lnTo>
                    <a:pt x="346468" y="3006280"/>
                  </a:lnTo>
                  <a:lnTo>
                    <a:pt x="306171" y="3006280"/>
                  </a:lnTo>
                  <a:lnTo>
                    <a:pt x="306171" y="2952940"/>
                  </a:lnTo>
                  <a:lnTo>
                    <a:pt x="316966" y="2947860"/>
                  </a:lnTo>
                  <a:lnTo>
                    <a:pt x="324205" y="2944050"/>
                  </a:lnTo>
                  <a:lnTo>
                    <a:pt x="328256" y="2938970"/>
                  </a:lnTo>
                  <a:lnTo>
                    <a:pt x="329526" y="2933890"/>
                  </a:lnTo>
                  <a:lnTo>
                    <a:pt x="326415" y="2928810"/>
                  </a:lnTo>
                  <a:lnTo>
                    <a:pt x="313893" y="2923730"/>
                  </a:lnTo>
                  <a:lnTo>
                    <a:pt x="287134" y="2918650"/>
                  </a:lnTo>
                  <a:lnTo>
                    <a:pt x="241300" y="2913570"/>
                  </a:lnTo>
                  <a:lnTo>
                    <a:pt x="242506" y="2926270"/>
                  </a:lnTo>
                  <a:lnTo>
                    <a:pt x="243420" y="2940240"/>
                  </a:lnTo>
                  <a:lnTo>
                    <a:pt x="244017" y="2956750"/>
                  </a:lnTo>
                  <a:lnTo>
                    <a:pt x="244106" y="2965640"/>
                  </a:lnTo>
                  <a:lnTo>
                    <a:pt x="244233" y="3006280"/>
                  </a:lnTo>
                  <a:lnTo>
                    <a:pt x="196316" y="3006280"/>
                  </a:lnTo>
                  <a:lnTo>
                    <a:pt x="200672" y="3001200"/>
                  </a:lnTo>
                  <a:lnTo>
                    <a:pt x="203987" y="2996120"/>
                  </a:lnTo>
                  <a:lnTo>
                    <a:pt x="206095" y="2988500"/>
                  </a:lnTo>
                  <a:lnTo>
                    <a:pt x="206832" y="2980880"/>
                  </a:lnTo>
                  <a:lnTo>
                    <a:pt x="200202" y="2961830"/>
                  </a:lnTo>
                  <a:lnTo>
                    <a:pt x="180975" y="2946590"/>
                  </a:lnTo>
                  <a:lnTo>
                    <a:pt x="150139" y="2935160"/>
                  </a:lnTo>
                  <a:lnTo>
                    <a:pt x="108673" y="2928810"/>
                  </a:lnTo>
                  <a:lnTo>
                    <a:pt x="105168" y="2936430"/>
                  </a:lnTo>
                  <a:lnTo>
                    <a:pt x="118541" y="2947860"/>
                  </a:lnTo>
                  <a:lnTo>
                    <a:pt x="130225" y="2960560"/>
                  </a:lnTo>
                  <a:lnTo>
                    <a:pt x="139598" y="2974530"/>
                  </a:lnTo>
                  <a:lnTo>
                    <a:pt x="146075" y="2988500"/>
                  </a:lnTo>
                  <a:lnTo>
                    <a:pt x="148412" y="2996120"/>
                  </a:lnTo>
                  <a:lnTo>
                    <a:pt x="151333" y="3001200"/>
                  </a:lnTo>
                  <a:lnTo>
                    <a:pt x="155422" y="3006280"/>
                  </a:lnTo>
                  <a:lnTo>
                    <a:pt x="82384" y="3006280"/>
                  </a:lnTo>
                  <a:lnTo>
                    <a:pt x="80048" y="2998660"/>
                  </a:lnTo>
                  <a:lnTo>
                    <a:pt x="76555" y="2991040"/>
                  </a:lnTo>
                  <a:lnTo>
                    <a:pt x="71856" y="2984690"/>
                  </a:lnTo>
                  <a:lnTo>
                    <a:pt x="63690" y="2984690"/>
                  </a:lnTo>
                  <a:lnTo>
                    <a:pt x="61722" y="3003740"/>
                  </a:lnTo>
                  <a:lnTo>
                    <a:pt x="55867" y="3018980"/>
                  </a:lnTo>
                  <a:lnTo>
                    <a:pt x="46189" y="3030410"/>
                  </a:lnTo>
                  <a:lnTo>
                    <a:pt x="22479" y="3048190"/>
                  </a:lnTo>
                  <a:lnTo>
                    <a:pt x="14757" y="3057080"/>
                  </a:lnTo>
                  <a:lnTo>
                    <a:pt x="9880" y="3065970"/>
                  </a:lnTo>
                  <a:lnTo>
                    <a:pt x="8191" y="3076130"/>
                  </a:lnTo>
                  <a:lnTo>
                    <a:pt x="10655" y="3087560"/>
                  </a:lnTo>
                  <a:lnTo>
                    <a:pt x="17386" y="3096450"/>
                  </a:lnTo>
                  <a:lnTo>
                    <a:pt x="27406" y="3102800"/>
                  </a:lnTo>
                  <a:lnTo>
                    <a:pt x="39738" y="3104070"/>
                  </a:lnTo>
                  <a:lnTo>
                    <a:pt x="57658" y="3100260"/>
                  </a:lnTo>
                  <a:lnTo>
                    <a:pt x="73177" y="3088830"/>
                  </a:lnTo>
                  <a:lnTo>
                    <a:pt x="84099" y="3067240"/>
                  </a:lnTo>
                  <a:lnTo>
                    <a:pt x="88226" y="3036760"/>
                  </a:lnTo>
                  <a:lnTo>
                    <a:pt x="88226" y="3035490"/>
                  </a:lnTo>
                  <a:lnTo>
                    <a:pt x="460400" y="3035490"/>
                  </a:lnTo>
                  <a:lnTo>
                    <a:pt x="457898" y="3046920"/>
                  </a:lnTo>
                  <a:lnTo>
                    <a:pt x="454850" y="3058350"/>
                  </a:lnTo>
                  <a:lnTo>
                    <a:pt x="451370" y="3069780"/>
                  </a:lnTo>
                  <a:lnTo>
                    <a:pt x="447548" y="3079940"/>
                  </a:lnTo>
                  <a:lnTo>
                    <a:pt x="454558" y="3086290"/>
                  </a:lnTo>
                  <a:lnTo>
                    <a:pt x="470471" y="3077400"/>
                  </a:lnTo>
                  <a:lnTo>
                    <a:pt x="485889" y="3068510"/>
                  </a:lnTo>
                  <a:lnTo>
                    <a:pt x="499668" y="3059620"/>
                  </a:lnTo>
                  <a:lnTo>
                    <a:pt x="510654" y="3052000"/>
                  </a:lnTo>
                  <a:lnTo>
                    <a:pt x="527278" y="3048190"/>
                  </a:lnTo>
                  <a:lnTo>
                    <a:pt x="537667" y="3044380"/>
                  </a:lnTo>
                  <a:lnTo>
                    <a:pt x="543013" y="3039300"/>
                  </a:lnTo>
                  <a:lnTo>
                    <a:pt x="544156" y="3035490"/>
                  </a:lnTo>
                  <a:lnTo>
                    <a:pt x="544537" y="3034220"/>
                  </a:lnTo>
                  <a:close/>
                </a:path>
                <a:path w="1301750" h="6305550">
                  <a:moveTo>
                    <a:pt x="545122" y="2389949"/>
                  </a:moveTo>
                  <a:lnTo>
                    <a:pt x="521741" y="2351392"/>
                  </a:lnTo>
                  <a:lnTo>
                    <a:pt x="467944" y="2332990"/>
                  </a:lnTo>
                  <a:lnTo>
                    <a:pt x="448716" y="2330945"/>
                  </a:lnTo>
                  <a:lnTo>
                    <a:pt x="445795" y="2339136"/>
                  </a:lnTo>
                  <a:lnTo>
                    <a:pt x="462280" y="2350058"/>
                  </a:lnTo>
                  <a:lnTo>
                    <a:pt x="476034" y="2362644"/>
                  </a:lnTo>
                  <a:lnTo>
                    <a:pt x="487362" y="2376754"/>
                  </a:lnTo>
                  <a:lnTo>
                    <a:pt x="503008" y="2402979"/>
                  </a:lnTo>
                  <a:lnTo>
                    <a:pt x="509117" y="2409380"/>
                  </a:lnTo>
                  <a:lnTo>
                    <a:pt x="515124" y="2412504"/>
                  </a:lnTo>
                  <a:lnTo>
                    <a:pt x="521169" y="2413330"/>
                  </a:lnTo>
                  <a:lnTo>
                    <a:pt x="530580" y="2411730"/>
                  </a:lnTo>
                  <a:lnTo>
                    <a:pt x="538187" y="2407120"/>
                  </a:lnTo>
                  <a:lnTo>
                    <a:pt x="543267" y="2399766"/>
                  </a:lnTo>
                  <a:lnTo>
                    <a:pt x="545122" y="2389949"/>
                  </a:lnTo>
                  <a:close/>
                </a:path>
                <a:path w="1301750" h="6305550">
                  <a:moveTo>
                    <a:pt x="559727" y="3922953"/>
                  </a:moveTo>
                  <a:lnTo>
                    <a:pt x="517956" y="3897592"/>
                  </a:lnTo>
                  <a:lnTo>
                    <a:pt x="479069" y="3866591"/>
                  </a:lnTo>
                  <a:lnTo>
                    <a:pt x="444423" y="3831323"/>
                  </a:lnTo>
                  <a:lnTo>
                    <a:pt x="415353" y="3793172"/>
                  </a:lnTo>
                  <a:lnTo>
                    <a:pt x="393204" y="3753510"/>
                  </a:lnTo>
                  <a:lnTo>
                    <a:pt x="548627" y="3753510"/>
                  </a:lnTo>
                  <a:lnTo>
                    <a:pt x="551561" y="3747084"/>
                  </a:lnTo>
                  <a:lnTo>
                    <a:pt x="551561" y="3740061"/>
                  </a:lnTo>
                  <a:lnTo>
                    <a:pt x="549668" y="3734181"/>
                  </a:lnTo>
                  <a:lnTo>
                    <a:pt x="541388" y="3724287"/>
                  </a:lnTo>
                  <a:lnTo>
                    <a:pt x="541261" y="3724148"/>
                  </a:lnTo>
                  <a:lnTo>
                    <a:pt x="522224" y="3706876"/>
                  </a:lnTo>
                  <a:lnTo>
                    <a:pt x="488454" y="3679304"/>
                  </a:lnTo>
                  <a:lnTo>
                    <a:pt x="478574" y="3690607"/>
                  </a:lnTo>
                  <a:lnTo>
                    <a:pt x="469087" y="3701796"/>
                  </a:lnTo>
                  <a:lnTo>
                    <a:pt x="459930" y="3712997"/>
                  </a:lnTo>
                  <a:lnTo>
                    <a:pt x="451040" y="3724287"/>
                  </a:lnTo>
                  <a:lnTo>
                    <a:pt x="383857" y="3724287"/>
                  </a:lnTo>
                  <a:lnTo>
                    <a:pt x="383857" y="3633139"/>
                  </a:lnTo>
                  <a:lnTo>
                    <a:pt x="521169" y="3633139"/>
                  </a:lnTo>
                  <a:lnTo>
                    <a:pt x="524078" y="3627882"/>
                  </a:lnTo>
                  <a:lnTo>
                    <a:pt x="524078" y="3620884"/>
                  </a:lnTo>
                  <a:lnTo>
                    <a:pt x="522097" y="3614851"/>
                  </a:lnTo>
                  <a:lnTo>
                    <a:pt x="513930" y="3604603"/>
                  </a:lnTo>
                  <a:lnTo>
                    <a:pt x="513257" y="3603942"/>
                  </a:lnTo>
                  <a:lnTo>
                    <a:pt x="496227" y="3587445"/>
                  </a:lnTo>
                  <a:lnTo>
                    <a:pt x="465658" y="3560699"/>
                  </a:lnTo>
                  <a:lnTo>
                    <a:pt x="455980" y="3571646"/>
                  </a:lnTo>
                  <a:lnTo>
                    <a:pt x="446951" y="3582543"/>
                  </a:lnTo>
                  <a:lnTo>
                    <a:pt x="438378" y="3593325"/>
                  </a:lnTo>
                  <a:lnTo>
                    <a:pt x="430009" y="3603942"/>
                  </a:lnTo>
                  <a:lnTo>
                    <a:pt x="383857" y="3603942"/>
                  </a:lnTo>
                  <a:lnTo>
                    <a:pt x="383857" y="3536162"/>
                  </a:lnTo>
                  <a:lnTo>
                    <a:pt x="393801" y="3531539"/>
                  </a:lnTo>
                  <a:lnTo>
                    <a:pt x="400304" y="3527615"/>
                  </a:lnTo>
                  <a:lnTo>
                    <a:pt x="403834" y="3523589"/>
                  </a:lnTo>
                  <a:lnTo>
                    <a:pt x="404901" y="3518636"/>
                  </a:lnTo>
                  <a:lnTo>
                    <a:pt x="402018" y="3513836"/>
                  </a:lnTo>
                  <a:lnTo>
                    <a:pt x="390156" y="3509581"/>
                  </a:lnTo>
                  <a:lnTo>
                    <a:pt x="364477" y="3505327"/>
                  </a:lnTo>
                  <a:lnTo>
                    <a:pt x="320179" y="3500526"/>
                  </a:lnTo>
                  <a:lnTo>
                    <a:pt x="321398" y="3518636"/>
                  </a:lnTo>
                  <a:lnTo>
                    <a:pt x="322300" y="3537839"/>
                  </a:lnTo>
                  <a:lnTo>
                    <a:pt x="322897" y="3559924"/>
                  </a:lnTo>
                  <a:lnTo>
                    <a:pt x="322986" y="3571646"/>
                  </a:lnTo>
                  <a:lnTo>
                    <a:pt x="323100" y="3603942"/>
                  </a:lnTo>
                  <a:lnTo>
                    <a:pt x="280441" y="3603942"/>
                  </a:lnTo>
                  <a:lnTo>
                    <a:pt x="222021" y="3601008"/>
                  </a:lnTo>
                  <a:lnTo>
                    <a:pt x="222021" y="3636073"/>
                  </a:lnTo>
                  <a:lnTo>
                    <a:pt x="280441" y="3633139"/>
                  </a:lnTo>
                  <a:lnTo>
                    <a:pt x="323100" y="3633139"/>
                  </a:lnTo>
                  <a:lnTo>
                    <a:pt x="323100" y="3724287"/>
                  </a:lnTo>
                  <a:lnTo>
                    <a:pt x="268757" y="3724287"/>
                  </a:lnTo>
                  <a:lnTo>
                    <a:pt x="210337" y="3721379"/>
                  </a:lnTo>
                  <a:lnTo>
                    <a:pt x="210337" y="3756418"/>
                  </a:lnTo>
                  <a:lnTo>
                    <a:pt x="268757" y="3753510"/>
                  </a:lnTo>
                  <a:lnTo>
                    <a:pt x="302069" y="3753510"/>
                  </a:lnTo>
                  <a:lnTo>
                    <a:pt x="275691" y="3795433"/>
                  </a:lnTo>
                  <a:lnTo>
                    <a:pt x="246329" y="3834917"/>
                  </a:lnTo>
                  <a:lnTo>
                    <a:pt x="214312" y="3871722"/>
                  </a:lnTo>
                  <a:lnTo>
                    <a:pt x="179959" y="3905643"/>
                  </a:lnTo>
                  <a:lnTo>
                    <a:pt x="143586" y="3936441"/>
                  </a:lnTo>
                  <a:lnTo>
                    <a:pt x="105498" y="3963911"/>
                  </a:lnTo>
                  <a:lnTo>
                    <a:pt x="66027" y="3987800"/>
                  </a:lnTo>
                  <a:lnTo>
                    <a:pt x="70688" y="3995394"/>
                  </a:lnTo>
                  <a:lnTo>
                    <a:pt x="117665" y="3977525"/>
                  </a:lnTo>
                  <a:lnTo>
                    <a:pt x="163499" y="3955504"/>
                  </a:lnTo>
                  <a:lnTo>
                    <a:pt x="207556" y="3929367"/>
                  </a:lnTo>
                  <a:lnTo>
                    <a:pt x="249174" y="3899141"/>
                  </a:lnTo>
                  <a:lnTo>
                    <a:pt x="287705" y="3864864"/>
                  </a:lnTo>
                  <a:lnTo>
                    <a:pt x="322503" y="3826548"/>
                  </a:lnTo>
                  <a:lnTo>
                    <a:pt x="321475" y="3919436"/>
                  </a:lnTo>
                  <a:lnTo>
                    <a:pt x="320319" y="3978579"/>
                  </a:lnTo>
                  <a:lnTo>
                    <a:pt x="319392" y="4012311"/>
                  </a:lnTo>
                  <a:lnTo>
                    <a:pt x="319024" y="4028770"/>
                  </a:lnTo>
                  <a:lnTo>
                    <a:pt x="319011" y="4038041"/>
                  </a:lnTo>
                  <a:lnTo>
                    <a:pt x="325437" y="4043299"/>
                  </a:lnTo>
                  <a:lnTo>
                    <a:pt x="336537" y="4043299"/>
                  </a:lnTo>
                  <a:lnTo>
                    <a:pt x="357289" y="4041521"/>
                  </a:lnTo>
                  <a:lnTo>
                    <a:pt x="373341" y="4036504"/>
                  </a:lnTo>
                  <a:lnTo>
                    <a:pt x="383705" y="4028770"/>
                  </a:lnTo>
                  <a:lnTo>
                    <a:pt x="387375" y="4018775"/>
                  </a:lnTo>
                  <a:lnTo>
                    <a:pt x="387121" y="4004995"/>
                  </a:lnTo>
                  <a:lnTo>
                    <a:pt x="386461" y="3977525"/>
                  </a:lnTo>
                  <a:lnTo>
                    <a:pt x="385622" y="3934434"/>
                  </a:lnTo>
                  <a:lnTo>
                    <a:pt x="384670" y="3863568"/>
                  </a:lnTo>
                  <a:lnTo>
                    <a:pt x="384378" y="3826548"/>
                  </a:lnTo>
                  <a:lnTo>
                    <a:pt x="383857" y="3762857"/>
                  </a:lnTo>
                  <a:lnTo>
                    <a:pt x="398487" y="3819601"/>
                  </a:lnTo>
                  <a:lnTo>
                    <a:pt x="420598" y="3872839"/>
                  </a:lnTo>
                  <a:lnTo>
                    <a:pt x="449186" y="3920604"/>
                  </a:lnTo>
                  <a:lnTo>
                    <a:pt x="483196" y="3960926"/>
                  </a:lnTo>
                  <a:lnTo>
                    <a:pt x="491947" y="3968521"/>
                  </a:lnTo>
                  <a:lnTo>
                    <a:pt x="498373" y="3968521"/>
                  </a:lnTo>
                  <a:lnTo>
                    <a:pt x="501878" y="3965600"/>
                  </a:lnTo>
                  <a:lnTo>
                    <a:pt x="507136" y="3958577"/>
                  </a:lnTo>
                  <a:lnTo>
                    <a:pt x="518033" y="3948709"/>
                  </a:lnTo>
                  <a:lnTo>
                    <a:pt x="530288" y="3940479"/>
                  </a:lnTo>
                  <a:lnTo>
                    <a:pt x="543547" y="3934434"/>
                  </a:lnTo>
                  <a:lnTo>
                    <a:pt x="557390" y="3931120"/>
                  </a:lnTo>
                  <a:lnTo>
                    <a:pt x="559727" y="3922953"/>
                  </a:lnTo>
                  <a:close/>
                </a:path>
                <a:path w="1301750" h="6305550">
                  <a:moveTo>
                    <a:pt x="924775" y="4294492"/>
                  </a:moveTo>
                  <a:lnTo>
                    <a:pt x="919226" y="4269968"/>
                  </a:lnTo>
                  <a:lnTo>
                    <a:pt x="901407" y="4245991"/>
                  </a:lnTo>
                  <a:lnTo>
                    <a:pt x="869569" y="4224655"/>
                  </a:lnTo>
                  <a:lnTo>
                    <a:pt x="821944" y="4208018"/>
                  </a:lnTo>
                  <a:lnTo>
                    <a:pt x="814933" y="4216197"/>
                  </a:lnTo>
                  <a:lnTo>
                    <a:pt x="829322" y="4234535"/>
                  </a:lnTo>
                  <a:lnTo>
                    <a:pt x="841082" y="4255059"/>
                  </a:lnTo>
                  <a:lnTo>
                    <a:pt x="850442" y="4278642"/>
                  </a:lnTo>
                  <a:lnTo>
                    <a:pt x="857592" y="4306176"/>
                  </a:lnTo>
                  <a:lnTo>
                    <a:pt x="862558" y="4321454"/>
                  </a:lnTo>
                  <a:lnTo>
                    <a:pt x="869276" y="4331144"/>
                  </a:lnTo>
                  <a:lnTo>
                    <a:pt x="877303" y="4336237"/>
                  </a:lnTo>
                  <a:lnTo>
                    <a:pt x="886218" y="4337723"/>
                  </a:lnTo>
                  <a:lnTo>
                    <a:pt x="901611" y="4335234"/>
                  </a:lnTo>
                  <a:lnTo>
                    <a:pt x="913828" y="4327499"/>
                  </a:lnTo>
                  <a:lnTo>
                    <a:pt x="921880" y="4314063"/>
                  </a:lnTo>
                  <a:lnTo>
                    <a:pt x="924775" y="4294492"/>
                  </a:lnTo>
                  <a:close/>
                </a:path>
                <a:path w="1301750" h="6305550">
                  <a:moveTo>
                    <a:pt x="924775" y="3126079"/>
                  </a:moveTo>
                  <a:lnTo>
                    <a:pt x="919226" y="3101568"/>
                  </a:lnTo>
                  <a:lnTo>
                    <a:pt x="901407" y="3077591"/>
                  </a:lnTo>
                  <a:lnTo>
                    <a:pt x="869569" y="3056242"/>
                  </a:lnTo>
                  <a:lnTo>
                    <a:pt x="821944" y="3039605"/>
                  </a:lnTo>
                  <a:lnTo>
                    <a:pt x="814933" y="3047784"/>
                  </a:lnTo>
                  <a:lnTo>
                    <a:pt x="829322" y="3066123"/>
                  </a:lnTo>
                  <a:lnTo>
                    <a:pt x="841082" y="3086646"/>
                  </a:lnTo>
                  <a:lnTo>
                    <a:pt x="850442" y="3110242"/>
                  </a:lnTo>
                  <a:lnTo>
                    <a:pt x="857592" y="3137763"/>
                  </a:lnTo>
                  <a:lnTo>
                    <a:pt x="862558" y="3153054"/>
                  </a:lnTo>
                  <a:lnTo>
                    <a:pt x="869276" y="3162757"/>
                  </a:lnTo>
                  <a:lnTo>
                    <a:pt x="877303" y="3167850"/>
                  </a:lnTo>
                  <a:lnTo>
                    <a:pt x="886218" y="3169323"/>
                  </a:lnTo>
                  <a:lnTo>
                    <a:pt x="901611" y="3166846"/>
                  </a:lnTo>
                  <a:lnTo>
                    <a:pt x="913828" y="3159099"/>
                  </a:lnTo>
                  <a:lnTo>
                    <a:pt x="921880" y="3145663"/>
                  </a:lnTo>
                  <a:lnTo>
                    <a:pt x="924775" y="3126079"/>
                  </a:lnTo>
                  <a:close/>
                </a:path>
                <a:path w="1301750" h="6305550">
                  <a:moveTo>
                    <a:pt x="1035202" y="272262"/>
                  </a:moveTo>
                  <a:lnTo>
                    <a:pt x="1001242" y="236397"/>
                  </a:lnTo>
                  <a:lnTo>
                    <a:pt x="980287" y="227279"/>
                  </a:lnTo>
                  <a:lnTo>
                    <a:pt x="976033" y="228015"/>
                  </a:lnTo>
                  <a:lnTo>
                    <a:pt x="971677" y="231013"/>
                  </a:lnTo>
                  <a:lnTo>
                    <a:pt x="966647" y="237388"/>
                  </a:lnTo>
                  <a:lnTo>
                    <a:pt x="960412" y="248323"/>
                  </a:lnTo>
                  <a:lnTo>
                    <a:pt x="955154" y="248323"/>
                  </a:lnTo>
                  <a:lnTo>
                    <a:pt x="955154" y="277520"/>
                  </a:lnTo>
                  <a:lnTo>
                    <a:pt x="946975" y="311594"/>
                  </a:lnTo>
                  <a:lnTo>
                    <a:pt x="936104" y="345008"/>
                  </a:lnTo>
                  <a:lnTo>
                    <a:pt x="922045" y="377101"/>
                  </a:lnTo>
                  <a:lnTo>
                    <a:pt x="904328" y="407238"/>
                  </a:lnTo>
                  <a:lnTo>
                    <a:pt x="891171" y="404279"/>
                  </a:lnTo>
                  <a:lnTo>
                    <a:pt x="877963" y="401535"/>
                  </a:lnTo>
                  <a:lnTo>
                    <a:pt x="864654" y="399021"/>
                  </a:lnTo>
                  <a:lnTo>
                    <a:pt x="851179" y="396722"/>
                  </a:lnTo>
                  <a:lnTo>
                    <a:pt x="894410" y="277520"/>
                  </a:lnTo>
                  <a:lnTo>
                    <a:pt x="955154" y="277520"/>
                  </a:lnTo>
                  <a:lnTo>
                    <a:pt x="955154" y="248323"/>
                  </a:lnTo>
                  <a:lnTo>
                    <a:pt x="904925" y="248323"/>
                  </a:lnTo>
                  <a:lnTo>
                    <a:pt x="922439" y="199821"/>
                  </a:lnTo>
                  <a:lnTo>
                    <a:pt x="933399" y="197891"/>
                  </a:lnTo>
                  <a:lnTo>
                    <a:pt x="940409" y="194868"/>
                  </a:lnTo>
                  <a:lnTo>
                    <a:pt x="944143" y="190957"/>
                  </a:lnTo>
                  <a:lnTo>
                    <a:pt x="945235" y="186385"/>
                  </a:lnTo>
                  <a:lnTo>
                    <a:pt x="943279" y="181698"/>
                  </a:lnTo>
                  <a:lnTo>
                    <a:pt x="933983" y="176517"/>
                  </a:lnTo>
                  <a:lnTo>
                    <a:pt x="912202" y="169697"/>
                  </a:lnTo>
                  <a:lnTo>
                    <a:pt x="872782" y="160083"/>
                  </a:lnTo>
                  <a:lnTo>
                    <a:pt x="866673" y="180860"/>
                  </a:lnTo>
                  <a:lnTo>
                    <a:pt x="859853" y="202666"/>
                  </a:lnTo>
                  <a:lnTo>
                    <a:pt x="852487" y="225247"/>
                  </a:lnTo>
                  <a:lnTo>
                    <a:pt x="844740" y="248323"/>
                  </a:lnTo>
                  <a:lnTo>
                    <a:pt x="821956" y="248323"/>
                  </a:lnTo>
                  <a:lnTo>
                    <a:pt x="763524" y="245389"/>
                  </a:lnTo>
                  <a:lnTo>
                    <a:pt x="763524" y="280454"/>
                  </a:lnTo>
                  <a:lnTo>
                    <a:pt x="821956" y="277520"/>
                  </a:lnTo>
                  <a:lnTo>
                    <a:pt x="834809" y="277520"/>
                  </a:lnTo>
                  <a:lnTo>
                    <a:pt x="820610" y="316001"/>
                  </a:lnTo>
                  <a:lnTo>
                    <a:pt x="806246" y="353555"/>
                  </a:lnTo>
                  <a:lnTo>
                    <a:pt x="791997" y="389026"/>
                  </a:lnTo>
                  <a:lnTo>
                    <a:pt x="778129" y="421259"/>
                  </a:lnTo>
                  <a:lnTo>
                    <a:pt x="780148" y="427913"/>
                  </a:lnTo>
                  <a:lnTo>
                    <a:pt x="785507" y="432866"/>
                  </a:lnTo>
                  <a:lnTo>
                    <a:pt x="794473" y="435965"/>
                  </a:lnTo>
                  <a:lnTo>
                    <a:pt x="807339" y="437032"/>
                  </a:lnTo>
                  <a:lnTo>
                    <a:pt x="821309" y="435635"/>
                  </a:lnTo>
                  <a:lnTo>
                    <a:pt x="831888" y="431558"/>
                  </a:lnTo>
                  <a:lnTo>
                    <a:pt x="839393" y="424954"/>
                  </a:lnTo>
                  <a:lnTo>
                    <a:pt x="844156" y="416001"/>
                  </a:lnTo>
                  <a:lnTo>
                    <a:pt x="846493" y="408990"/>
                  </a:lnTo>
                  <a:lnTo>
                    <a:pt x="857237" y="413677"/>
                  </a:lnTo>
                  <a:lnTo>
                    <a:pt x="867600" y="418922"/>
                  </a:lnTo>
                  <a:lnTo>
                    <a:pt x="877633" y="424599"/>
                  </a:lnTo>
                  <a:lnTo>
                    <a:pt x="887387" y="430606"/>
                  </a:lnTo>
                  <a:lnTo>
                    <a:pt x="860005" y="460679"/>
                  </a:lnTo>
                  <a:lnTo>
                    <a:pt x="828751" y="487133"/>
                  </a:lnTo>
                  <a:lnTo>
                    <a:pt x="793648" y="510298"/>
                  </a:lnTo>
                  <a:lnTo>
                    <a:pt x="754761" y="530517"/>
                  </a:lnTo>
                  <a:lnTo>
                    <a:pt x="758850" y="538111"/>
                  </a:lnTo>
                  <a:lnTo>
                    <a:pt x="807935" y="524713"/>
                  </a:lnTo>
                  <a:lnTo>
                    <a:pt x="851827" y="507212"/>
                  </a:lnTo>
                  <a:lnTo>
                    <a:pt x="890562" y="485444"/>
                  </a:lnTo>
                  <a:lnTo>
                    <a:pt x="924204" y="459232"/>
                  </a:lnTo>
                  <a:lnTo>
                    <a:pt x="933399" y="467347"/>
                  </a:lnTo>
                  <a:lnTo>
                    <a:pt x="942594" y="475957"/>
                  </a:lnTo>
                  <a:lnTo>
                    <a:pt x="951801" y="485114"/>
                  </a:lnTo>
                  <a:lnTo>
                    <a:pt x="961009" y="494880"/>
                  </a:lnTo>
                  <a:lnTo>
                    <a:pt x="971397" y="505244"/>
                  </a:lnTo>
                  <a:lnTo>
                    <a:pt x="980579" y="512114"/>
                  </a:lnTo>
                  <a:lnTo>
                    <a:pt x="989761" y="515912"/>
                  </a:lnTo>
                  <a:lnTo>
                    <a:pt x="1000150" y="517080"/>
                  </a:lnTo>
                  <a:lnTo>
                    <a:pt x="1011212" y="514883"/>
                  </a:lnTo>
                  <a:lnTo>
                    <a:pt x="1020737" y="508749"/>
                  </a:lnTo>
                  <a:lnTo>
                    <a:pt x="1027430" y="499338"/>
                  </a:lnTo>
                  <a:lnTo>
                    <a:pt x="1029944" y="487286"/>
                  </a:lnTo>
                  <a:lnTo>
                    <a:pt x="1027823" y="475094"/>
                  </a:lnTo>
                  <a:lnTo>
                    <a:pt x="1020826" y="462889"/>
                  </a:lnTo>
                  <a:lnTo>
                    <a:pt x="1017041" y="459232"/>
                  </a:lnTo>
                  <a:lnTo>
                    <a:pt x="1008011" y="450469"/>
                  </a:lnTo>
                  <a:lnTo>
                    <a:pt x="973797" y="430098"/>
                  </a:lnTo>
                  <a:lnTo>
                    <a:pt x="956919" y="423011"/>
                  </a:lnTo>
                  <a:lnTo>
                    <a:pt x="966165" y="408990"/>
                  </a:lnTo>
                  <a:lnTo>
                    <a:pt x="991247" y="363270"/>
                  </a:lnTo>
                  <a:lnTo>
                    <a:pt x="1014183" y="290385"/>
                  </a:lnTo>
                  <a:lnTo>
                    <a:pt x="1023378" y="286232"/>
                  </a:lnTo>
                  <a:lnTo>
                    <a:pt x="1029944" y="281762"/>
                  </a:lnTo>
                  <a:lnTo>
                    <a:pt x="1033513" y="277520"/>
                  </a:lnTo>
                  <a:lnTo>
                    <a:pt x="1033894" y="277063"/>
                  </a:lnTo>
                  <a:lnTo>
                    <a:pt x="1035202" y="272262"/>
                  </a:lnTo>
                  <a:close/>
                </a:path>
                <a:path w="1301750" h="6305550">
                  <a:moveTo>
                    <a:pt x="1057402" y="4265854"/>
                  </a:moveTo>
                  <a:lnTo>
                    <a:pt x="1052830" y="4242257"/>
                  </a:lnTo>
                  <a:lnTo>
                    <a:pt x="1037031" y="4215536"/>
                  </a:lnTo>
                  <a:lnTo>
                    <a:pt x="1006881" y="4190022"/>
                  </a:lnTo>
                  <a:lnTo>
                    <a:pt x="959243" y="4170045"/>
                  </a:lnTo>
                  <a:lnTo>
                    <a:pt x="952817" y="4177639"/>
                  </a:lnTo>
                  <a:lnTo>
                    <a:pt x="966597" y="4199547"/>
                  </a:lnTo>
                  <a:lnTo>
                    <a:pt x="976630" y="4222254"/>
                  </a:lnTo>
                  <a:lnTo>
                    <a:pt x="983399" y="4247058"/>
                  </a:lnTo>
                  <a:lnTo>
                    <a:pt x="987298" y="4275201"/>
                  </a:lnTo>
                  <a:lnTo>
                    <a:pt x="990092" y="4289183"/>
                  </a:lnTo>
                  <a:lnTo>
                    <a:pt x="996061" y="4299445"/>
                  </a:lnTo>
                  <a:lnTo>
                    <a:pt x="1005535" y="4305757"/>
                  </a:lnTo>
                  <a:lnTo>
                    <a:pt x="1018844" y="4307916"/>
                  </a:lnTo>
                  <a:lnTo>
                    <a:pt x="1033995" y="4305122"/>
                  </a:lnTo>
                  <a:lnTo>
                    <a:pt x="1046238" y="4296969"/>
                  </a:lnTo>
                  <a:lnTo>
                    <a:pt x="1054417" y="4283761"/>
                  </a:lnTo>
                  <a:lnTo>
                    <a:pt x="1057402" y="4265854"/>
                  </a:lnTo>
                  <a:close/>
                </a:path>
                <a:path w="1301750" h="6305550">
                  <a:moveTo>
                    <a:pt x="1057402" y="3097441"/>
                  </a:moveTo>
                  <a:lnTo>
                    <a:pt x="1052830" y="3073844"/>
                  </a:lnTo>
                  <a:lnTo>
                    <a:pt x="1037031" y="3047123"/>
                  </a:lnTo>
                  <a:lnTo>
                    <a:pt x="1006881" y="3021609"/>
                  </a:lnTo>
                  <a:lnTo>
                    <a:pt x="959243" y="3001632"/>
                  </a:lnTo>
                  <a:lnTo>
                    <a:pt x="952817" y="3009227"/>
                  </a:lnTo>
                  <a:lnTo>
                    <a:pt x="966597" y="3031134"/>
                  </a:lnTo>
                  <a:lnTo>
                    <a:pt x="976630" y="3053842"/>
                  </a:lnTo>
                  <a:lnTo>
                    <a:pt x="983399" y="3078645"/>
                  </a:lnTo>
                  <a:lnTo>
                    <a:pt x="987298" y="3106788"/>
                  </a:lnTo>
                  <a:lnTo>
                    <a:pt x="990092" y="3120783"/>
                  </a:lnTo>
                  <a:lnTo>
                    <a:pt x="996061" y="3131045"/>
                  </a:lnTo>
                  <a:lnTo>
                    <a:pt x="1005535" y="3137370"/>
                  </a:lnTo>
                  <a:lnTo>
                    <a:pt x="1018844" y="3139516"/>
                  </a:lnTo>
                  <a:lnTo>
                    <a:pt x="1033995" y="3136722"/>
                  </a:lnTo>
                  <a:lnTo>
                    <a:pt x="1046238" y="3128568"/>
                  </a:lnTo>
                  <a:lnTo>
                    <a:pt x="1054417" y="3115360"/>
                  </a:lnTo>
                  <a:lnTo>
                    <a:pt x="1057402" y="3097441"/>
                  </a:lnTo>
                  <a:close/>
                </a:path>
                <a:path w="1301750" h="6305550">
                  <a:moveTo>
                    <a:pt x="1079614" y="1299260"/>
                  </a:moveTo>
                  <a:lnTo>
                    <a:pt x="1079220" y="1298092"/>
                  </a:lnTo>
                  <a:lnTo>
                    <a:pt x="1076769" y="1290713"/>
                  </a:lnTo>
                  <a:lnTo>
                    <a:pt x="1069530" y="1283855"/>
                  </a:lnTo>
                  <a:lnTo>
                    <a:pt x="1059891" y="1279296"/>
                  </a:lnTo>
                  <a:lnTo>
                    <a:pt x="1049807" y="1277645"/>
                  </a:lnTo>
                  <a:lnTo>
                    <a:pt x="1039291" y="1277645"/>
                  </a:lnTo>
                  <a:lnTo>
                    <a:pt x="1031709" y="1281150"/>
                  </a:lnTo>
                  <a:lnTo>
                    <a:pt x="1020152" y="1287576"/>
                  </a:lnTo>
                  <a:lnTo>
                    <a:pt x="1013371" y="1291082"/>
                  </a:lnTo>
                  <a:lnTo>
                    <a:pt x="1005814" y="1294587"/>
                  </a:lnTo>
                  <a:lnTo>
                    <a:pt x="997229" y="1298092"/>
                  </a:lnTo>
                  <a:lnTo>
                    <a:pt x="1000760" y="1290027"/>
                  </a:lnTo>
                  <a:lnTo>
                    <a:pt x="1004392" y="1282179"/>
                  </a:lnTo>
                  <a:lnTo>
                    <a:pt x="1012431" y="1265377"/>
                  </a:lnTo>
                  <a:lnTo>
                    <a:pt x="1015339" y="1259535"/>
                  </a:lnTo>
                  <a:lnTo>
                    <a:pt x="1029373" y="1245514"/>
                  </a:lnTo>
                  <a:lnTo>
                    <a:pt x="1032281" y="1241996"/>
                  </a:lnTo>
                  <a:lnTo>
                    <a:pt x="1032281" y="1233246"/>
                  </a:lnTo>
                  <a:lnTo>
                    <a:pt x="1031392" y="1227277"/>
                  </a:lnTo>
                  <a:lnTo>
                    <a:pt x="997369" y="1200543"/>
                  </a:lnTo>
                  <a:lnTo>
                    <a:pt x="963345" y="1191171"/>
                  </a:lnTo>
                  <a:lnTo>
                    <a:pt x="954913" y="1191552"/>
                  </a:lnTo>
                  <a:lnTo>
                    <a:pt x="945451" y="1192847"/>
                  </a:lnTo>
                  <a:lnTo>
                    <a:pt x="934999" y="1195362"/>
                  </a:lnTo>
                  <a:lnTo>
                    <a:pt x="923620" y="1199349"/>
                  </a:lnTo>
                  <a:lnTo>
                    <a:pt x="924788" y="1209865"/>
                  </a:lnTo>
                  <a:lnTo>
                    <a:pt x="944829" y="1213866"/>
                  </a:lnTo>
                  <a:lnTo>
                    <a:pt x="957580" y="1219949"/>
                  </a:lnTo>
                  <a:lnTo>
                    <a:pt x="964298" y="1227124"/>
                  </a:lnTo>
                  <a:lnTo>
                    <a:pt x="966266" y="1234414"/>
                  </a:lnTo>
                  <a:lnTo>
                    <a:pt x="965949" y="1241247"/>
                  </a:lnTo>
                  <a:lnTo>
                    <a:pt x="954430" y="1287729"/>
                  </a:lnTo>
                  <a:lnTo>
                    <a:pt x="920597" y="1318094"/>
                  </a:lnTo>
                  <a:lnTo>
                    <a:pt x="875411" y="1325740"/>
                  </a:lnTo>
                  <a:lnTo>
                    <a:pt x="856437" y="1326718"/>
                  </a:lnTo>
                  <a:lnTo>
                    <a:pt x="843788" y="1325867"/>
                  </a:lnTo>
                  <a:lnTo>
                    <a:pt x="830135" y="1322997"/>
                  </a:lnTo>
                  <a:lnTo>
                    <a:pt x="816495" y="1317599"/>
                  </a:lnTo>
                  <a:lnTo>
                    <a:pt x="803846" y="1309192"/>
                  </a:lnTo>
                  <a:lnTo>
                    <a:pt x="797407" y="1315618"/>
                  </a:lnTo>
                  <a:lnTo>
                    <a:pt x="811580" y="1340281"/>
                  </a:lnTo>
                  <a:lnTo>
                    <a:pt x="828878" y="1356956"/>
                  </a:lnTo>
                  <a:lnTo>
                    <a:pt x="848258" y="1366405"/>
                  </a:lnTo>
                  <a:lnTo>
                    <a:pt x="868692" y="1369377"/>
                  </a:lnTo>
                  <a:lnTo>
                    <a:pt x="879868" y="1369047"/>
                  </a:lnTo>
                  <a:lnTo>
                    <a:pt x="893737" y="1367993"/>
                  </a:lnTo>
                  <a:lnTo>
                    <a:pt x="909688" y="1366177"/>
                  </a:lnTo>
                  <a:lnTo>
                    <a:pt x="927125" y="1363535"/>
                  </a:lnTo>
                  <a:lnTo>
                    <a:pt x="905941" y="1411020"/>
                  </a:lnTo>
                  <a:lnTo>
                    <a:pt x="884174" y="1457312"/>
                  </a:lnTo>
                  <a:lnTo>
                    <a:pt x="861377" y="1503375"/>
                  </a:lnTo>
                  <a:lnTo>
                    <a:pt x="837082" y="1550098"/>
                  </a:lnTo>
                  <a:lnTo>
                    <a:pt x="804951" y="1609229"/>
                  </a:lnTo>
                  <a:lnTo>
                    <a:pt x="800544" y="1618792"/>
                  </a:lnTo>
                  <a:lnTo>
                    <a:pt x="797775" y="1626920"/>
                  </a:lnTo>
                  <a:lnTo>
                    <a:pt x="796823" y="1633474"/>
                  </a:lnTo>
                  <a:lnTo>
                    <a:pt x="799058" y="1645615"/>
                  </a:lnTo>
                  <a:lnTo>
                    <a:pt x="805078" y="1655229"/>
                  </a:lnTo>
                  <a:lnTo>
                    <a:pt x="813828" y="1661566"/>
                  </a:lnTo>
                  <a:lnTo>
                    <a:pt x="824280" y="1663839"/>
                  </a:lnTo>
                  <a:lnTo>
                    <a:pt x="835825" y="1662226"/>
                  </a:lnTo>
                  <a:lnTo>
                    <a:pt x="879144" y="1591284"/>
                  </a:lnTo>
                  <a:lnTo>
                    <a:pt x="898182" y="1545412"/>
                  </a:lnTo>
                  <a:lnTo>
                    <a:pt x="916673" y="1500111"/>
                  </a:lnTo>
                  <a:lnTo>
                    <a:pt x="955179" y="1404645"/>
                  </a:lnTo>
                  <a:lnTo>
                    <a:pt x="971816" y="1363535"/>
                  </a:lnTo>
                  <a:lnTo>
                    <a:pt x="976782" y="1351267"/>
                  </a:lnTo>
                  <a:lnTo>
                    <a:pt x="999401" y="1344866"/>
                  </a:lnTo>
                  <a:lnTo>
                    <a:pt x="1020597" y="1338630"/>
                  </a:lnTo>
                  <a:lnTo>
                    <a:pt x="1057414" y="1325549"/>
                  </a:lnTo>
                  <a:lnTo>
                    <a:pt x="1078445" y="1308557"/>
                  </a:lnTo>
                  <a:lnTo>
                    <a:pt x="1079614" y="1299260"/>
                  </a:lnTo>
                  <a:close/>
                </a:path>
                <a:path w="1301750" h="6305550">
                  <a:moveTo>
                    <a:pt x="1243787" y="4240161"/>
                  </a:moveTo>
                  <a:lnTo>
                    <a:pt x="1222375" y="4205643"/>
                  </a:lnTo>
                  <a:lnTo>
                    <a:pt x="1186459" y="4182376"/>
                  </a:lnTo>
                  <a:lnTo>
                    <a:pt x="1169009" y="4179379"/>
                  </a:lnTo>
                  <a:lnTo>
                    <a:pt x="1158811" y="4179684"/>
                  </a:lnTo>
                  <a:lnTo>
                    <a:pt x="1147902" y="4180548"/>
                  </a:lnTo>
                  <a:lnTo>
                    <a:pt x="1136878" y="4181856"/>
                  </a:lnTo>
                  <a:lnTo>
                    <a:pt x="1126350" y="4183481"/>
                  </a:lnTo>
                  <a:lnTo>
                    <a:pt x="1126350" y="4194581"/>
                  </a:lnTo>
                  <a:lnTo>
                    <a:pt x="1133487" y="4196892"/>
                  </a:lnTo>
                  <a:lnTo>
                    <a:pt x="1140079" y="4199547"/>
                  </a:lnTo>
                  <a:lnTo>
                    <a:pt x="1146238" y="4202633"/>
                  </a:lnTo>
                  <a:lnTo>
                    <a:pt x="1152055" y="4206265"/>
                  </a:lnTo>
                  <a:lnTo>
                    <a:pt x="1157909" y="4210354"/>
                  </a:lnTo>
                  <a:lnTo>
                    <a:pt x="1161402" y="4217365"/>
                  </a:lnTo>
                  <a:lnTo>
                    <a:pt x="1161300" y="4222254"/>
                  </a:lnTo>
                  <a:lnTo>
                    <a:pt x="1129461" y="4300855"/>
                  </a:lnTo>
                  <a:lnTo>
                    <a:pt x="1102842" y="4348823"/>
                  </a:lnTo>
                  <a:lnTo>
                    <a:pt x="1072057" y="4394593"/>
                  </a:lnTo>
                  <a:lnTo>
                    <a:pt x="1035786" y="4439386"/>
                  </a:lnTo>
                  <a:lnTo>
                    <a:pt x="998994" y="4478020"/>
                  </a:lnTo>
                  <a:lnTo>
                    <a:pt x="957427" y="4514469"/>
                  </a:lnTo>
                  <a:lnTo>
                    <a:pt x="910501" y="4547844"/>
                  </a:lnTo>
                  <a:lnTo>
                    <a:pt x="857592" y="4577270"/>
                  </a:lnTo>
                  <a:lnTo>
                    <a:pt x="861669" y="4588370"/>
                  </a:lnTo>
                  <a:lnTo>
                    <a:pt x="914819" y="4571809"/>
                  </a:lnTo>
                  <a:lnTo>
                    <a:pt x="962875" y="4551616"/>
                  </a:lnTo>
                  <a:lnTo>
                    <a:pt x="1007110" y="4526864"/>
                  </a:lnTo>
                  <a:lnTo>
                    <a:pt x="1048727" y="4496587"/>
                  </a:lnTo>
                  <a:lnTo>
                    <a:pt x="1088961" y="4459833"/>
                  </a:lnTo>
                  <a:lnTo>
                    <a:pt x="1122375" y="4423156"/>
                  </a:lnTo>
                  <a:lnTo>
                    <a:pt x="1153375" y="4382922"/>
                  </a:lnTo>
                  <a:lnTo>
                    <a:pt x="1184592" y="4334700"/>
                  </a:lnTo>
                  <a:lnTo>
                    <a:pt x="1218666" y="4274032"/>
                  </a:lnTo>
                  <a:lnTo>
                    <a:pt x="1222171" y="4267619"/>
                  </a:lnTo>
                  <a:lnTo>
                    <a:pt x="1227429" y="4261777"/>
                  </a:lnTo>
                  <a:lnTo>
                    <a:pt x="1233271" y="4257675"/>
                  </a:lnTo>
                  <a:lnTo>
                    <a:pt x="1239697" y="4253585"/>
                  </a:lnTo>
                  <a:lnTo>
                    <a:pt x="1243787" y="4246575"/>
                  </a:lnTo>
                  <a:lnTo>
                    <a:pt x="1243787" y="4240161"/>
                  </a:lnTo>
                  <a:close/>
                </a:path>
                <a:path w="1301750" h="6305550">
                  <a:moveTo>
                    <a:pt x="1243787" y="3071749"/>
                  </a:moveTo>
                  <a:lnTo>
                    <a:pt x="1222375" y="3037230"/>
                  </a:lnTo>
                  <a:lnTo>
                    <a:pt x="1186459" y="3013964"/>
                  </a:lnTo>
                  <a:lnTo>
                    <a:pt x="1169009" y="3010966"/>
                  </a:lnTo>
                  <a:lnTo>
                    <a:pt x="1158811" y="3011284"/>
                  </a:lnTo>
                  <a:lnTo>
                    <a:pt x="1147902" y="3012148"/>
                  </a:lnTo>
                  <a:lnTo>
                    <a:pt x="1136878" y="3013443"/>
                  </a:lnTo>
                  <a:lnTo>
                    <a:pt x="1126350" y="3015069"/>
                  </a:lnTo>
                  <a:lnTo>
                    <a:pt x="1126350" y="3026168"/>
                  </a:lnTo>
                  <a:lnTo>
                    <a:pt x="1133487" y="3028492"/>
                  </a:lnTo>
                  <a:lnTo>
                    <a:pt x="1140079" y="3031134"/>
                  </a:lnTo>
                  <a:lnTo>
                    <a:pt x="1146238" y="3034220"/>
                  </a:lnTo>
                  <a:lnTo>
                    <a:pt x="1152055" y="3037852"/>
                  </a:lnTo>
                  <a:lnTo>
                    <a:pt x="1157909" y="3041942"/>
                  </a:lnTo>
                  <a:lnTo>
                    <a:pt x="1161402" y="3048952"/>
                  </a:lnTo>
                  <a:lnTo>
                    <a:pt x="1161300" y="3053842"/>
                  </a:lnTo>
                  <a:lnTo>
                    <a:pt x="1129461" y="3132455"/>
                  </a:lnTo>
                  <a:lnTo>
                    <a:pt x="1102842" y="3180423"/>
                  </a:lnTo>
                  <a:lnTo>
                    <a:pt x="1072057" y="3226193"/>
                  </a:lnTo>
                  <a:lnTo>
                    <a:pt x="1035786" y="3270974"/>
                  </a:lnTo>
                  <a:lnTo>
                    <a:pt x="998994" y="3309620"/>
                  </a:lnTo>
                  <a:lnTo>
                    <a:pt x="957427" y="3346056"/>
                  </a:lnTo>
                  <a:lnTo>
                    <a:pt x="910501" y="3379432"/>
                  </a:lnTo>
                  <a:lnTo>
                    <a:pt x="857592" y="3408870"/>
                  </a:lnTo>
                  <a:lnTo>
                    <a:pt x="861669" y="3419970"/>
                  </a:lnTo>
                  <a:lnTo>
                    <a:pt x="914819" y="3403409"/>
                  </a:lnTo>
                  <a:lnTo>
                    <a:pt x="962875" y="3383216"/>
                  </a:lnTo>
                  <a:lnTo>
                    <a:pt x="1007110" y="3358464"/>
                  </a:lnTo>
                  <a:lnTo>
                    <a:pt x="1048727" y="3328187"/>
                  </a:lnTo>
                  <a:lnTo>
                    <a:pt x="1088961" y="3291433"/>
                  </a:lnTo>
                  <a:lnTo>
                    <a:pt x="1122375" y="3254756"/>
                  </a:lnTo>
                  <a:lnTo>
                    <a:pt x="1153375" y="3214522"/>
                  </a:lnTo>
                  <a:lnTo>
                    <a:pt x="1184592" y="3166300"/>
                  </a:lnTo>
                  <a:lnTo>
                    <a:pt x="1218666" y="3105620"/>
                  </a:lnTo>
                  <a:lnTo>
                    <a:pt x="1222171" y="3099206"/>
                  </a:lnTo>
                  <a:lnTo>
                    <a:pt x="1227429" y="3093364"/>
                  </a:lnTo>
                  <a:lnTo>
                    <a:pt x="1233271" y="3089262"/>
                  </a:lnTo>
                  <a:lnTo>
                    <a:pt x="1239697" y="3085173"/>
                  </a:lnTo>
                  <a:lnTo>
                    <a:pt x="1243787" y="3078162"/>
                  </a:lnTo>
                  <a:lnTo>
                    <a:pt x="1243787" y="3071749"/>
                  </a:lnTo>
                  <a:close/>
                </a:path>
                <a:path w="1301750" h="6305550">
                  <a:moveTo>
                    <a:pt x="1243787" y="861733"/>
                  </a:moveTo>
                  <a:lnTo>
                    <a:pt x="1223340" y="826096"/>
                  </a:lnTo>
                  <a:lnTo>
                    <a:pt x="1188288" y="809434"/>
                  </a:lnTo>
                  <a:lnTo>
                    <a:pt x="1149718" y="801547"/>
                  </a:lnTo>
                  <a:lnTo>
                    <a:pt x="1146225" y="809739"/>
                  </a:lnTo>
                  <a:lnTo>
                    <a:pt x="1160843" y="820915"/>
                  </a:lnTo>
                  <a:lnTo>
                    <a:pt x="1173746" y="834339"/>
                  </a:lnTo>
                  <a:lnTo>
                    <a:pt x="1184579" y="848753"/>
                  </a:lnTo>
                  <a:lnTo>
                    <a:pt x="1192949" y="862901"/>
                  </a:lnTo>
                  <a:lnTo>
                    <a:pt x="1198968" y="873633"/>
                  </a:lnTo>
                  <a:lnTo>
                    <a:pt x="1205077" y="881303"/>
                  </a:lnTo>
                  <a:lnTo>
                    <a:pt x="1211859" y="885901"/>
                  </a:lnTo>
                  <a:lnTo>
                    <a:pt x="1219835" y="887437"/>
                  </a:lnTo>
                  <a:lnTo>
                    <a:pt x="1229245" y="885799"/>
                  </a:lnTo>
                  <a:lnTo>
                    <a:pt x="1236853" y="880935"/>
                  </a:lnTo>
                  <a:lnTo>
                    <a:pt x="1241933" y="872896"/>
                  </a:lnTo>
                  <a:lnTo>
                    <a:pt x="1243787" y="861733"/>
                  </a:lnTo>
                  <a:close/>
                </a:path>
                <a:path w="1301750" h="6305550">
                  <a:moveTo>
                    <a:pt x="1251966" y="698728"/>
                  </a:moveTo>
                  <a:lnTo>
                    <a:pt x="1228598" y="666013"/>
                  </a:lnTo>
                  <a:lnTo>
                    <a:pt x="1190637" y="655967"/>
                  </a:lnTo>
                  <a:lnTo>
                    <a:pt x="1180096" y="655485"/>
                  </a:lnTo>
                  <a:lnTo>
                    <a:pt x="1172692" y="656069"/>
                  </a:lnTo>
                  <a:lnTo>
                    <a:pt x="1164183" y="658037"/>
                  </a:lnTo>
                  <a:lnTo>
                    <a:pt x="1154137" y="661644"/>
                  </a:lnTo>
                  <a:lnTo>
                    <a:pt x="1142123" y="667169"/>
                  </a:lnTo>
                  <a:lnTo>
                    <a:pt x="1131455" y="671893"/>
                  </a:lnTo>
                  <a:lnTo>
                    <a:pt x="1084287" y="685863"/>
                  </a:lnTo>
                  <a:lnTo>
                    <a:pt x="1046314" y="694944"/>
                  </a:lnTo>
                  <a:lnTo>
                    <a:pt x="871867" y="734555"/>
                  </a:lnTo>
                  <a:lnTo>
                    <a:pt x="819619" y="741959"/>
                  </a:lnTo>
                  <a:lnTo>
                    <a:pt x="817854" y="741959"/>
                  </a:lnTo>
                  <a:lnTo>
                    <a:pt x="815517" y="742543"/>
                  </a:lnTo>
                  <a:lnTo>
                    <a:pt x="813181" y="742543"/>
                  </a:lnTo>
                  <a:lnTo>
                    <a:pt x="804570" y="741565"/>
                  </a:lnTo>
                  <a:lnTo>
                    <a:pt x="795515" y="737857"/>
                  </a:lnTo>
                  <a:lnTo>
                    <a:pt x="784923" y="730211"/>
                  </a:lnTo>
                  <a:lnTo>
                    <a:pt x="771690" y="717410"/>
                  </a:lnTo>
                  <a:lnTo>
                    <a:pt x="764108" y="718591"/>
                  </a:lnTo>
                  <a:lnTo>
                    <a:pt x="764108" y="733767"/>
                  </a:lnTo>
                  <a:lnTo>
                    <a:pt x="764692" y="736701"/>
                  </a:lnTo>
                  <a:lnTo>
                    <a:pt x="765263" y="740791"/>
                  </a:lnTo>
                  <a:lnTo>
                    <a:pt x="790422" y="782853"/>
                  </a:lnTo>
                  <a:lnTo>
                    <a:pt x="825563" y="805840"/>
                  </a:lnTo>
                  <a:lnTo>
                    <a:pt x="830707" y="806234"/>
                  </a:lnTo>
                  <a:lnTo>
                    <a:pt x="836561" y="806234"/>
                  </a:lnTo>
                  <a:lnTo>
                    <a:pt x="843559" y="803897"/>
                  </a:lnTo>
                  <a:lnTo>
                    <a:pt x="847648" y="800392"/>
                  </a:lnTo>
                  <a:lnTo>
                    <a:pt x="854621" y="796036"/>
                  </a:lnTo>
                  <a:lnTo>
                    <a:pt x="863511" y="791845"/>
                  </a:lnTo>
                  <a:lnTo>
                    <a:pt x="873379" y="787971"/>
                  </a:lnTo>
                  <a:lnTo>
                    <a:pt x="883285" y="784606"/>
                  </a:lnTo>
                  <a:lnTo>
                    <a:pt x="999807" y="747547"/>
                  </a:lnTo>
                  <a:lnTo>
                    <a:pt x="1014806" y="742543"/>
                  </a:lnTo>
                  <a:lnTo>
                    <a:pt x="1035786" y="735533"/>
                  </a:lnTo>
                  <a:lnTo>
                    <a:pt x="990777" y="777354"/>
                  </a:lnTo>
                  <a:lnTo>
                    <a:pt x="961809" y="820826"/>
                  </a:lnTo>
                  <a:lnTo>
                    <a:pt x="946315" y="863866"/>
                  </a:lnTo>
                  <a:lnTo>
                    <a:pt x="941717" y="904379"/>
                  </a:lnTo>
                  <a:lnTo>
                    <a:pt x="947229" y="947356"/>
                  </a:lnTo>
                  <a:lnTo>
                    <a:pt x="963853" y="986180"/>
                  </a:lnTo>
                  <a:lnTo>
                    <a:pt x="991755" y="1019733"/>
                  </a:lnTo>
                  <a:lnTo>
                    <a:pt x="1031113" y="1046949"/>
                  </a:lnTo>
                  <a:lnTo>
                    <a:pt x="1089761" y="1066876"/>
                  </a:lnTo>
                  <a:lnTo>
                    <a:pt x="1156741" y="1074991"/>
                  </a:lnTo>
                  <a:lnTo>
                    <a:pt x="1177455" y="1073200"/>
                  </a:lnTo>
                  <a:lnTo>
                    <a:pt x="1190548" y="1067752"/>
                  </a:lnTo>
                  <a:lnTo>
                    <a:pt x="1197394" y="1058468"/>
                  </a:lnTo>
                  <a:lnTo>
                    <a:pt x="1199375" y="1045197"/>
                  </a:lnTo>
                  <a:lnTo>
                    <a:pt x="1195501" y="1029322"/>
                  </a:lnTo>
                  <a:lnTo>
                    <a:pt x="1184122" y="1015466"/>
                  </a:lnTo>
                  <a:lnTo>
                    <a:pt x="1165618" y="1005674"/>
                  </a:lnTo>
                  <a:lnTo>
                    <a:pt x="1152194" y="1003706"/>
                  </a:lnTo>
                  <a:lnTo>
                    <a:pt x="1140371" y="1001966"/>
                  </a:lnTo>
                  <a:lnTo>
                    <a:pt x="1134541" y="1001966"/>
                  </a:lnTo>
                  <a:lnTo>
                    <a:pt x="1121676" y="1003122"/>
                  </a:lnTo>
                  <a:lnTo>
                    <a:pt x="1119924" y="1003122"/>
                  </a:lnTo>
                  <a:lnTo>
                    <a:pt x="1115834" y="1003706"/>
                  </a:lnTo>
                  <a:lnTo>
                    <a:pt x="1112901" y="1003706"/>
                  </a:lnTo>
                  <a:lnTo>
                    <a:pt x="1068501" y="997292"/>
                  </a:lnTo>
                  <a:lnTo>
                    <a:pt x="1009205" y="964336"/>
                  </a:lnTo>
                  <a:lnTo>
                    <a:pt x="987996" y="932459"/>
                  </a:lnTo>
                  <a:lnTo>
                    <a:pt x="979703" y="889787"/>
                  </a:lnTo>
                  <a:lnTo>
                    <a:pt x="987640" y="841756"/>
                  </a:lnTo>
                  <a:lnTo>
                    <a:pt x="1011186" y="798334"/>
                  </a:lnTo>
                  <a:lnTo>
                    <a:pt x="1049947" y="761923"/>
                  </a:lnTo>
                  <a:lnTo>
                    <a:pt x="1102398" y="735533"/>
                  </a:lnTo>
                  <a:lnTo>
                    <a:pt x="1103553" y="734949"/>
                  </a:lnTo>
                  <a:lnTo>
                    <a:pt x="1119632" y="730377"/>
                  </a:lnTo>
                  <a:lnTo>
                    <a:pt x="1143152" y="726033"/>
                  </a:lnTo>
                  <a:lnTo>
                    <a:pt x="1173899" y="722782"/>
                  </a:lnTo>
                  <a:lnTo>
                    <a:pt x="1211656" y="721512"/>
                  </a:lnTo>
                  <a:lnTo>
                    <a:pt x="1231760" y="720166"/>
                  </a:lnTo>
                  <a:lnTo>
                    <a:pt x="1244079" y="716026"/>
                  </a:lnTo>
                  <a:lnTo>
                    <a:pt x="1250276" y="708939"/>
                  </a:lnTo>
                  <a:lnTo>
                    <a:pt x="1251966" y="698728"/>
                  </a:lnTo>
                  <a:close/>
                </a:path>
                <a:path w="1301750" h="6305550">
                  <a:moveTo>
                    <a:pt x="1259547" y="1872373"/>
                  </a:moveTo>
                  <a:lnTo>
                    <a:pt x="1236192" y="1839658"/>
                  </a:lnTo>
                  <a:lnTo>
                    <a:pt x="1198232" y="1829638"/>
                  </a:lnTo>
                  <a:lnTo>
                    <a:pt x="1187691" y="1829142"/>
                  </a:lnTo>
                  <a:lnTo>
                    <a:pt x="1180287" y="1829739"/>
                  </a:lnTo>
                  <a:lnTo>
                    <a:pt x="1171778" y="1831695"/>
                  </a:lnTo>
                  <a:lnTo>
                    <a:pt x="1161745" y="1835302"/>
                  </a:lnTo>
                  <a:lnTo>
                    <a:pt x="1139037" y="1845551"/>
                  </a:lnTo>
                  <a:lnTo>
                    <a:pt x="1126058" y="1850174"/>
                  </a:lnTo>
                  <a:lnTo>
                    <a:pt x="1053909" y="1868601"/>
                  </a:lnTo>
                  <a:lnTo>
                    <a:pt x="953439" y="1891817"/>
                  </a:lnTo>
                  <a:lnTo>
                    <a:pt x="879462" y="1908225"/>
                  </a:lnTo>
                  <a:lnTo>
                    <a:pt x="827201" y="1915617"/>
                  </a:lnTo>
                  <a:lnTo>
                    <a:pt x="825449" y="1915617"/>
                  </a:lnTo>
                  <a:lnTo>
                    <a:pt x="823112" y="1916201"/>
                  </a:lnTo>
                  <a:lnTo>
                    <a:pt x="820788" y="1916201"/>
                  </a:lnTo>
                  <a:lnTo>
                    <a:pt x="812177" y="1915236"/>
                  </a:lnTo>
                  <a:lnTo>
                    <a:pt x="803109" y="1911515"/>
                  </a:lnTo>
                  <a:lnTo>
                    <a:pt x="792518" y="1903869"/>
                  </a:lnTo>
                  <a:lnTo>
                    <a:pt x="779297" y="1891068"/>
                  </a:lnTo>
                  <a:lnTo>
                    <a:pt x="771690" y="1892249"/>
                  </a:lnTo>
                  <a:lnTo>
                    <a:pt x="771690" y="1906257"/>
                  </a:lnTo>
                  <a:lnTo>
                    <a:pt x="772858" y="1914448"/>
                  </a:lnTo>
                  <a:lnTo>
                    <a:pt x="798017" y="1956511"/>
                  </a:lnTo>
                  <a:lnTo>
                    <a:pt x="833158" y="1979485"/>
                  </a:lnTo>
                  <a:lnTo>
                    <a:pt x="838301" y="1979879"/>
                  </a:lnTo>
                  <a:lnTo>
                    <a:pt x="844143" y="1979879"/>
                  </a:lnTo>
                  <a:lnTo>
                    <a:pt x="851166" y="1977555"/>
                  </a:lnTo>
                  <a:lnTo>
                    <a:pt x="855243" y="1974037"/>
                  </a:lnTo>
                  <a:lnTo>
                    <a:pt x="862215" y="1969681"/>
                  </a:lnTo>
                  <a:lnTo>
                    <a:pt x="871105" y="1965490"/>
                  </a:lnTo>
                  <a:lnTo>
                    <a:pt x="880960" y="1961629"/>
                  </a:lnTo>
                  <a:lnTo>
                    <a:pt x="890879" y="1958263"/>
                  </a:lnTo>
                  <a:lnTo>
                    <a:pt x="1007402" y="1921217"/>
                  </a:lnTo>
                  <a:lnTo>
                    <a:pt x="1043381" y="1909191"/>
                  </a:lnTo>
                  <a:lnTo>
                    <a:pt x="998372" y="1951012"/>
                  </a:lnTo>
                  <a:lnTo>
                    <a:pt x="969416" y="1994484"/>
                  </a:lnTo>
                  <a:lnTo>
                    <a:pt x="953922" y="2037524"/>
                  </a:lnTo>
                  <a:lnTo>
                    <a:pt x="949325" y="2078037"/>
                  </a:lnTo>
                  <a:lnTo>
                    <a:pt x="954836" y="2121014"/>
                  </a:lnTo>
                  <a:lnTo>
                    <a:pt x="971461" y="2159838"/>
                  </a:lnTo>
                  <a:lnTo>
                    <a:pt x="999363" y="2193391"/>
                  </a:lnTo>
                  <a:lnTo>
                    <a:pt x="1038720" y="2220595"/>
                  </a:lnTo>
                  <a:lnTo>
                    <a:pt x="1097356" y="2240534"/>
                  </a:lnTo>
                  <a:lnTo>
                    <a:pt x="1164323" y="2248636"/>
                  </a:lnTo>
                  <a:lnTo>
                    <a:pt x="1185037" y="2246858"/>
                  </a:lnTo>
                  <a:lnTo>
                    <a:pt x="1198143" y="2241410"/>
                  </a:lnTo>
                  <a:lnTo>
                    <a:pt x="1205001" y="2232139"/>
                  </a:lnTo>
                  <a:lnTo>
                    <a:pt x="1206982" y="2218855"/>
                  </a:lnTo>
                  <a:lnTo>
                    <a:pt x="1203109" y="2202980"/>
                  </a:lnTo>
                  <a:lnTo>
                    <a:pt x="1173213" y="2179332"/>
                  </a:lnTo>
                  <a:lnTo>
                    <a:pt x="1127518" y="2176780"/>
                  </a:lnTo>
                  <a:lnTo>
                    <a:pt x="1124026" y="2177364"/>
                  </a:lnTo>
                  <a:lnTo>
                    <a:pt x="1113167" y="2177021"/>
                  </a:lnTo>
                  <a:lnTo>
                    <a:pt x="1045464" y="2159482"/>
                  </a:lnTo>
                  <a:lnTo>
                    <a:pt x="995591" y="2106117"/>
                  </a:lnTo>
                  <a:lnTo>
                    <a:pt x="987298" y="2063432"/>
                  </a:lnTo>
                  <a:lnTo>
                    <a:pt x="995235" y="2015413"/>
                  </a:lnTo>
                  <a:lnTo>
                    <a:pt x="1018768" y="1971992"/>
                  </a:lnTo>
                  <a:lnTo>
                    <a:pt x="1057541" y="1935594"/>
                  </a:lnTo>
                  <a:lnTo>
                    <a:pt x="1111161" y="1908606"/>
                  </a:lnTo>
                  <a:lnTo>
                    <a:pt x="1150747" y="1899691"/>
                  </a:lnTo>
                  <a:lnTo>
                    <a:pt x="1219250" y="1895157"/>
                  </a:lnTo>
                  <a:lnTo>
                    <a:pt x="1239354" y="1893811"/>
                  </a:lnTo>
                  <a:lnTo>
                    <a:pt x="1251673" y="1889683"/>
                  </a:lnTo>
                  <a:lnTo>
                    <a:pt x="1257858" y="1882597"/>
                  </a:lnTo>
                  <a:lnTo>
                    <a:pt x="1259547" y="1872373"/>
                  </a:lnTo>
                  <a:close/>
                </a:path>
                <a:path w="1301750" h="6305550">
                  <a:moveTo>
                    <a:pt x="1259560" y="3629075"/>
                  </a:moveTo>
                  <a:lnTo>
                    <a:pt x="1228013" y="3587013"/>
                  </a:lnTo>
                  <a:lnTo>
                    <a:pt x="1191120" y="3561537"/>
                  </a:lnTo>
                  <a:lnTo>
                    <a:pt x="1184198" y="3560127"/>
                  </a:lnTo>
                  <a:lnTo>
                    <a:pt x="1176604" y="3560127"/>
                  </a:lnTo>
                  <a:lnTo>
                    <a:pt x="1169593" y="3564801"/>
                  </a:lnTo>
                  <a:lnTo>
                    <a:pt x="1164336" y="3567722"/>
                  </a:lnTo>
                  <a:lnTo>
                    <a:pt x="1114082" y="3577653"/>
                  </a:lnTo>
                  <a:lnTo>
                    <a:pt x="1056551" y="3582390"/>
                  </a:lnTo>
                  <a:lnTo>
                    <a:pt x="993571" y="3587102"/>
                  </a:lnTo>
                  <a:lnTo>
                    <a:pt x="932903" y="3591204"/>
                  </a:lnTo>
                  <a:lnTo>
                    <a:pt x="882269" y="3594087"/>
                  </a:lnTo>
                  <a:lnTo>
                    <a:pt x="849414" y="3595179"/>
                  </a:lnTo>
                  <a:lnTo>
                    <a:pt x="836447" y="3594354"/>
                  </a:lnTo>
                  <a:lnTo>
                    <a:pt x="824141" y="3591610"/>
                  </a:lnTo>
                  <a:lnTo>
                    <a:pt x="811618" y="3586556"/>
                  </a:lnTo>
                  <a:lnTo>
                    <a:pt x="797991" y="3578822"/>
                  </a:lnTo>
                  <a:lnTo>
                    <a:pt x="790981" y="3583495"/>
                  </a:lnTo>
                  <a:lnTo>
                    <a:pt x="809675" y="3617976"/>
                  </a:lnTo>
                  <a:lnTo>
                    <a:pt x="845096" y="3650348"/>
                  </a:lnTo>
                  <a:lnTo>
                    <a:pt x="854671" y="3652443"/>
                  </a:lnTo>
                  <a:lnTo>
                    <a:pt x="858761" y="3652443"/>
                  </a:lnTo>
                  <a:lnTo>
                    <a:pt x="865187" y="3650691"/>
                  </a:lnTo>
                  <a:lnTo>
                    <a:pt x="875703" y="3646017"/>
                  </a:lnTo>
                  <a:lnTo>
                    <a:pt x="881811" y="3643795"/>
                  </a:lnTo>
                  <a:lnTo>
                    <a:pt x="930033" y="3634917"/>
                  </a:lnTo>
                  <a:lnTo>
                    <a:pt x="975245" y="3628466"/>
                  </a:lnTo>
                  <a:lnTo>
                    <a:pt x="1026655" y="3622281"/>
                  </a:lnTo>
                  <a:lnTo>
                    <a:pt x="1085418" y="3616426"/>
                  </a:lnTo>
                  <a:lnTo>
                    <a:pt x="1152652" y="3610953"/>
                  </a:lnTo>
                  <a:lnTo>
                    <a:pt x="1156144" y="3610953"/>
                  </a:lnTo>
                  <a:lnTo>
                    <a:pt x="1157909" y="3612718"/>
                  </a:lnTo>
                  <a:lnTo>
                    <a:pt x="1157909" y="3616795"/>
                  </a:lnTo>
                  <a:lnTo>
                    <a:pt x="1117155" y="3665220"/>
                  </a:lnTo>
                  <a:lnTo>
                    <a:pt x="1079030" y="3699764"/>
                  </a:lnTo>
                  <a:lnTo>
                    <a:pt x="1079030" y="3697427"/>
                  </a:lnTo>
                  <a:lnTo>
                    <a:pt x="1080198" y="3695090"/>
                  </a:lnTo>
                  <a:lnTo>
                    <a:pt x="1081354" y="3691585"/>
                  </a:lnTo>
                  <a:lnTo>
                    <a:pt x="1081354" y="3691001"/>
                  </a:lnTo>
                  <a:lnTo>
                    <a:pt x="1081951" y="3690416"/>
                  </a:lnTo>
                  <a:lnTo>
                    <a:pt x="1081951" y="3686911"/>
                  </a:lnTo>
                  <a:lnTo>
                    <a:pt x="1046899" y="3661206"/>
                  </a:lnTo>
                  <a:lnTo>
                    <a:pt x="1006576" y="3651859"/>
                  </a:lnTo>
                  <a:lnTo>
                    <a:pt x="999388" y="3652012"/>
                  </a:lnTo>
                  <a:lnTo>
                    <a:pt x="991095" y="3652596"/>
                  </a:lnTo>
                  <a:lnTo>
                    <a:pt x="981925" y="3653828"/>
                  </a:lnTo>
                  <a:lnTo>
                    <a:pt x="972108" y="3655949"/>
                  </a:lnTo>
                  <a:lnTo>
                    <a:pt x="972108" y="3665296"/>
                  </a:lnTo>
                  <a:lnTo>
                    <a:pt x="983195" y="3668814"/>
                  </a:lnTo>
                  <a:lnTo>
                    <a:pt x="991539" y="3672382"/>
                  </a:lnTo>
                  <a:lnTo>
                    <a:pt x="997915" y="3676065"/>
                  </a:lnTo>
                  <a:lnTo>
                    <a:pt x="1003071" y="3679901"/>
                  </a:lnTo>
                  <a:lnTo>
                    <a:pt x="1006576" y="3682822"/>
                  </a:lnTo>
                  <a:lnTo>
                    <a:pt x="1007745" y="3687508"/>
                  </a:lnTo>
                  <a:lnTo>
                    <a:pt x="1007745" y="3703282"/>
                  </a:lnTo>
                  <a:lnTo>
                    <a:pt x="1000328" y="3763137"/>
                  </a:lnTo>
                  <a:lnTo>
                    <a:pt x="989647" y="3814153"/>
                  </a:lnTo>
                  <a:lnTo>
                    <a:pt x="974852" y="3861206"/>
                  </a:lnTo>
                  <a:lnTo>
                    <a:pt x="955687" y="3904475"/>
                  </a:lnTo>
                  <a:lnTo>
                    <a:pt x="931875" y="3944162"/>
                  </a:lnTo>
                  <a:lnTo>
                    <a:pt x="903160" y="3980446"/>
                  </a:lnTo>
                  <a:lnTo>
                    <a:pt x="869276" y="4013530"/>
                  </a:lnTo>
                  <a:lnTo>
                    <a:pt x="874534" y="4021696"/>
                  </a:lnTo>
                  <a:lnTo>
                    <a:pt x="921004" y="3996359"/>
                  </a:lnTo>
                  <a:lnTo>
                    <a:pt x="959370" y="3967022"/>
                  </a:lnTo>
                  <a:lnTo>
                    <a:pt x="990574" y="3934002"/>
                  </a:lnTo>
                  <a:lnTo>
                    <a:pt x="1015568" y="3897617"/>
                  </a:lnTo>
                  <a:lnTo>
                    <a:pt x="1035253" y="3858183"/>
                  </a:lnTo>
                  <a:lnTo>
                    <a:pt x="1050607" y="3816045"/>
                  </a:lnTo>
                  <a:lnTo>
                    <a:pt x="1062545" y="3771506"/>
                  </a:lnTo>
                  <a:lnTo>
                    <a:pt x="1072007" y="3724897"/>
                  </a:lnTo>
                  <a:lnTo>
                    <a:pt x="1103795" y="3710114"/>
                  </a:lnTo>
                  <a:lnTo>
                    <a:pt x="1135189" y="3694722"/>
                  </a:lnTo>
                  <a:lnTo>
                    <a:pt x="1166253" y="3678796"/>
                  </a:lnTo>
                  <a:lnTo>
                    <a:pt x="1197051" y="3662375"/>
                  </a:lnTo>
                  <a:lnTo>
                    <a:pt x="1208582" y="3656584"/>
                  </a:lnTo>
                  <a:lnTo>
                    <a:pt x="1218298" y="3652875"/>
                  </a:lnTo>
                  <a:lnTo>
                    <a:pt x="1227035" y="3650704"/>
                  </a:lnTo>
                  <a:lnTo>
                    <a:pt x="1235608" y="3649510"/>
                  </a:lnTo>
                  <a:lnTo>
                    <a:pt x="1245273" y="3647478"/>
                  </a:lnTo>
                  <a:lnTo>
                    <a:pt x="1252842" y="3643680"/>
                  </a:lnTo>
                  <a:lnTo>
                    <a:pt x="1257795" y="3637699"/>
                  </a:lnTo>
                  <a:lnTo>
                    <a:pt x="1259560" y="3629075"/>
                  </a:lnTo>
                  <a:close/>
                </a:path>
                <a:path w="1301750" h="6305550">
                  <a:moveTo>
                    <a:pt x="1259560" y="2460675"/>
                  </a:moveTo>
                  <a:lnTo>
                    <a:pt x="1228013" y="2418613"/>
                  </a:lnTo>
                  <a:lnTo>
                    <a:pt x="1191120" y="2393124"/>
                  </a:lnTo>
                  <a:lnTo>
                    <a:pt x="1184198" y="2391727"/>
                  </a:lnTo>
                  <a:lnTo>
                    <a:pt x="1176604" y="2391727"/>
                  </a:lnTo>
                  <a:lnTo>
                    <a:pt x="1169593" y="2396401"/>
                  </a:lnTo>
                  <a:lnTo>
                    <a:pt x="1164336" y="2399322"/>
                  </a:lnTo>
                  <a:lnTo>
                    <a:pt x="1114082" y="2409253"/>
                  </a:lnTo>
                  <a:lnTo>
                    <a:pt x="1056551" y="2413990"/>
                  </a:lnTo>
                  <a:lnTo>
                    <a:pt x="993571" y="2418702"/>
                  </a:lnTo>
                  <a:lnTo>
                    <a:pt x="932903" y="2422791"/>
                  </a:lnTo>
                  <a:lnTo>
                    <a:pt x="882269" y="2425674"/>
                  </a:lnTo>
                  <a:lnTo>
                    <a:pt x="849414" y="2426779"/>
                  </a:lnTo>
                  <a:lnTo>
                    <a:pt x="836447" y="2425941"/>
                  </a:lnTo>
                  <a:lnTo>
                    <a:pt x="824141" y="2423198"/>
                  </a:lnTo>
                  <a:lnTo>
                    <a:pt x="811618" y="2418156"/>
                  </a:lnTo>
                  <a:lnTo>
                    <a:pt x="797991" y="2410422"/>
                  </a:lnTo>
                  <a:lnTo>
                    <a:pt x="790981" y="2415095"/>
                  </a:lnTo>
                  <a:lnTo>
                    <a:pt x="809675" y="2449576"/>
                  </a:lnTo>
                  <a:lnTo>
                    <a:pt x="845096" y="2481935"/>
                  </a:lnTo>
                  <a:lnTo>
                    <a:pt x="854671" y="2484043"/>
                  </a:lnTo>
                  <a:lnTo>
                    <a:pt x="858761" y="2484043"/>
                  </a:lnTo>
                  <a:lnTo>
                    <a:pt x="865187" y="2482291"/>
                  </a:lnTo>
                  <a:lnTo>
                    <a:pt x="875703" y="2477617"/>
                  </a:lnTo>
                  <a:lnTo>
                    <a:pt x="881811" y="2475382"/>
                  </a:lnTo>
                  <a:lnTo>
                    <a:pt x="930033" y="2466517"/>
                  </a:lnTo>
                  <a:lnTo>
                    <a:pt x="975245" y="2460053"/>
                  </a:lnTo>
                  <a:lnTo>
                    <a:pt x="1026655" y="2453881"/>
                  </a:lnTo>
                  <a:lnTo>
                    <a:pt x="1085418" y="2448026"/>
                  </a:lnTo>
                  <a:lnTo>
                    <a:pt x="1152652" y="2442553"/>
                  </a:lnTo>
                  <a:lnTo>
                    <a:pt x="1156144" y="2442553"/>
                  </a:lnTo>
                  <a:lnTo>
                    <a:pt x="1157909" y="2444318"/>
                  </a:lnTo>
                  <a:lnTo>
                    <a:pt x="1157909" y="2448395"/>
                  </a:lnTo>
                  <a:lnTo>
                    <a:pt x="1117155" y="2496807"/>
                  </a:lnTo>
                  <a:lnTo>
                    <a:pt x="1079030" y="2531364"/>
                  </a:lnTo>
                  <a:lnTo>
                    <a:pt x="1079030" y="2529027"/>
                  </a:lnTo>
                  <a:lnTo>
                    <a:pt x="1080198" y="2526690"/>
                  </a:lnTo>
                  <a:lnTo>
                    <a:pt x="1081354" y="2523185"/>
                  </a:lnTo>
                  <a:lnTo>
                    <a:pt x="1081354" y="2522601"/>
                  </a:lnTo>
                  <a:lnTo>
                    <a:pt x="1081951" y="2522016"/>
                  </a:lnTo>
                  <a:lnTo>
                    <a:pt x="1081951" y="2518511"/>
                  </a:lnTo>
                  <a:lnTo>
                    <a:pt x="1046899" y="2492806"/>
                  </a:lnTo>
                  <a:lnTo>
                    <a:pt x="1006576" y="2483459"/>
                  </a:lnTo>
                  <a:lnTo>
                    <a:pt x="999388" y="2483599"/>
                  </a:lnTo>
                  <a:lnTo>
                    <a:pt x="991095" y="2484183"/>
                  </a:lnTo>
                  <a:lnTo>
                    <a:pt x="981925" y="2485428"/>
                  </a:lnTo>
                  <a:lnTo>
                    <a:pt x="972108" y="2487549"/>
                  </a:lnTo>
                  <a:lnTo>
                    <a:pt x="972108" y="2496896"/>
                  </a:lnTo>
                  <a:lnTo>
                    <a:pt x="983195" y="2500401"/>
                  </a:lnTo>
                  <a:lnTo>
                    <a:pt x="991539" y="2503970"/>
                  </a:lnTo>
                  <a:lnTo>
                    <a:pt x="997915" y="2507653"/>
                  </a:lnTo>
                  <a:lnTo>
                    <a:pt x="1003071" y="2511501"/>
                  </a:lnTo>
                  <a:lnTo>
                    <a:pt x="1006576" y="2514422"/>
                  </a:lnTo>
                  <a:lnTo>
                    <a:pt x="1007745" y="2519108"/>
                  </a:lnTo>
                  <a:lnTo>
                    <a:pt x="1007745" y="2534882"/>
                  </a:lnTo>
                  <a:lnTo>
                    <a:pt x="1000328" y="2594724"/>
                  </a:lnTo>
                  <a:lnTo>
                    <a:pt x="989647" y="2645753"/>
                  </a:lnTo>
                  <a:lnTo>
                    <a:pt x="974852" y="2692806"/>
                  </a:lnTo>
                  <a:lnTo>
                    <a:pt x="955687" y="2736075"/>
                  </a:lnTo>
                  <a:lnTo>
                    <a:pt x="931875" y="2775750"/>
                  </a:lnTo>
                  <a:lnTo>
                    <a:pt x="903160" y="2812034"/>
                  </a:lnTo>
                  <a:lnTo>
                    <a:pt x="869276" y="2845130"/>
                  </a:lnTo>
                  <a:lnTo>
                    <a:pt x="874534" y="2853296"/>
                  </a:lnTo>
                  <a:lnTo>
                    <a:pt x="921004" y="2827959"/>
                  </a:lnTo>
                  <a:lnTo>
                    <a:pt x="959370" y="2798622"/>
                  </a:lnTo>
                  <a:lnTo>
                    <a:pt x="990574" y="2765590"/>
                  </a:lnTo>
                  <a:lnTo>
                    <a:pt x="1015568" y="2729204"/>
                  </a:lnTo>
                  <a:lnTo>
                    <a:pt x="1035253" y="2689783"/>
                  </a:lnTo>
                  <a:lnTo>
                    <a:pt x="1050607" y="2647645"/>
                  </a:lnTo>
                  <a:lnTo>
                    <a:pt x="1062545" y="2603106"/>
                  </a:lnTo>
                  <a:lnTo>
                    <a:pt x="1072007" y="2556497"/>
                  </a:lnTo>
                  <a:lnTo>
                    <a:pt x="1103795" y="2541701"/>
                  </a:lnTo>
                  <a:lnTo>
                    <a:pt x="1135189" y="2526322"/>
                  </a:lnTo>
                  <a:lnTo>
                    <a:pt x="1166253" y="2510396"/>
                  </a:lnTo>
                  <a:lnTo>
                    <a:pt x="1197051" y="2493975"/>
                  </a:lnTo>
                  <a:lnTo>
                    <a:pt x="1208582" y="2488184"/>
                  </a:lnTo>
                  <a:lnTo>
                    <a:pt x="1218298" y="2484475"/>
                  </a:lnTo>
                  <a:lnTo>
                    <a:pt x="1227035" y="2482304"/>
                  </a:lnTo>
                  <a:lnTo>
                    <a:pt x="1235608" y="2481110"/>
                  </a:lnTo>
                  <a:lnTo>
                    <a:pt x="1245273" y="2479065"/>
                  </a:lnTo>
                  <a:lnTo>
                    <a:pt x="1252842" y="2475268"/>
                  </a:lnTo>
                  <a:lnTo>
                    <a:pt x="1257795" y="2469286"/>
                  </a:lnTo>
                  <a:lnTo>
                    <a:pt x="1259560" y="2460675"/>
                  </a:lnTo>
                  <a:close/>
                </a:path>
                <a:path w="1301750" h="6305550">
                  <a:moveTo>
                    <a:pt x="1262481" y="1647482"/>
                  </a:moveTo>
                  <a:lnTo>
                    <a:pt x="1231684" y="1616595"/>
                  </a:lnTo>
                  <a:lnTo>
                    <a:pt x="1208151" y="1614182"/>
                  </a:lnTo>
                  <a:lnTo>
                    <a:pt x="1202042" y="1614754"/>
                  </a:lnTo>
                  <a:lnTo>
                    <a:pt x="1194790" y="1616151"/>
                  </a:lnTo>
                  <a:lnTo>
                    <a:pt x="1180109" y="1619440"/>
                  </a:lnTo>
                  <a:lnTo>
                    <a:pt x="1170495" y="1620977"/>
                  </a:lnTo>
                  <a:lnTo>
                    <a:pt x="1157541" y="1622069"/>
                  </a:lnTo>
                  <a:lnTo>
                    <a:pt x="1141399" y="1622729"/>
                  </a:lnTo>
                  <a:lnTo>
                    <a:pt x="1122260" y="1622945"/>
                  </a:lnTo>
                  <a:lnTo>
                    <a:pt x="1086104" y="1619427"/>
                  </a:lnTo>
                  <a:lnTo>
                    <a:pt x="1057846" y="1608416"/>
                  </a:lnTo>
                  <a:lnTo>
                    <a:pt x="1039444" y="1589189"/>
                  </a:lnTo>
                  <a:lnTo>
                    <a:pt x="1032865" y="1561020"/>
                  </a:lnTo>
                  <a:lnTo>
                    <a:pt x="1038567" y="1531112"/>
                  </a:lnTo>
                  <a:lnTo>
                    <a:pt x="1084148" y="1477213"/>
                  </a:lnTo>
                  <a:lnTo>
                    <a:pt x="1124026" y="1455839"/>
                  </a:lnTo>
                  <a:lnTo>
                    <a:pt x="1163205" y="1442796"/>
                  </a:lnTo>
                  <a:lnTo>
                    <a:pt x="1172514" y="1441831"/>
                  </a:lnTo>
                  <a:lnTo>
                    <a:pt x="1183703" y="1442377"/>
                  </a:lnTo>
                  <a:lnTo>
                    <a:pt x="1209814" y="1444777"/>
                  </a:lnTo>
                  <a:lnTo>
                    <a:pt x="1221016" y="1445323"/>
                  </a:lnTo>
                  <a:lnTo>
                    <a:pt x="1230757" y="1443824"/>
                  </a:lnTo>
                  <a:lnTo>
                    <a:pt x="1234325" y="1441831"/>
                  </a:lnTo>
                  <a:lnTo>
                    <a:pt x="1238529" y="1439494"/>
                  </a:lnTo>
                  <a:lnTo>
                    <a:pt x="1243672" y="1432509"/>
                  </a:lnTo>
                  <a:lnTo>
                    <a:pt x="1245539" y="1423123"/>
                  </a:lnTo>
                  <a:lnTo>
                    <a:pt x="1245412" y="1421955"/>
                  </a:lnTo>
                  <a:lnTo>
                    <a:pt x="1244460" y="1413090"/>
                  </a:lnTo>
                  <a:lnTo>
                    <a:pt x="1204302" y="1387005"/>
                  </a:lnTo>
                  <a:lnTo>
                    <a:pt x="1151483" y="1382814"/>
                  </a:lnTo>
                  <a:lnTo>
                    <a:pt x="1102436" y="1388160"/>
                  </a:lnTo>
                  <a:lnTo>
                    <a:pt x="1056678" y="1402829"/>
                  </a:lnTo>
                  <a:lnTo>
                    <a:pt x="1015085" y="1424711"/>
                  </a:lnTo>
                  <a:lnTo>
                    <a:pt x="978535" y="1451749"/>
                  </a:lnTo>
                  <a:lnTo>
                    <a:pt x="983208" y="1460512"/>
                  </a:lnTo>
                  <a:lnTo>
                    <a:pt x="1017079" y="1444307"/>
                  </a:lnTo>
                  <a:lnTo>
                    <a:pt x="1049083" y="1432483"/>
                  </a:lnTo>
                  <a:lnTo>
                    <a:pt x="1081316" y="1425028"/>
                  </a:lnTo>
                  <a:lnTo>
                    <a:pt x="1115847" y="1421955"/>
                  </a:lnTo>
                  <a:lnTo>
                    <a:pt x="1065403" y="1461008"/>
                  </a:lnTo>
                  <a:lnTo>
                    <a:pt x="1031341" y="1499450"/>
                  </a:lnTo>
                  <a:lnTo>
                    <a:pt x="1012075" y="1536255"/>
                  </a:lnTo>
                  <a:lnTo>
                    <a:pt x="1006005" y="1570367"/>
                  </a:lnTo>
                  <a:lnTo>
                    <a:pt x="1012393" y="1610690"/>
                  </a:lnTo>
                  <a:lnTo>
                    <a:pt x="1031875" y="1641957"/>
                  </a:lnTo>
                  <a:lnTo>
                    <a:pt x="1064933" y="1664220"/>
                  </a:lnTo>
                  <a:lnTo>
                    <a:pt x="1112050" y="1677543"/>
                  </a:lnTo>
                  <a:lnTo>
                    <a:pt x="1173683" y="1681962"/>
                  </a:lnTo>
                  <a:lnTo>
                    <a:pt x="1195260" y="1681340"/>
                  </a:lnTo>
                  <a:lnTo>
                    <a:pt x="1245539" y="1673771"/>
                  </a:lnTo>
                  <a:lnTo>
                    <a:pt x="1261313" y="1656270"/>
                  </a:lnTo>
                  <a:lnTo>
                    <a:pt x="1262481" y="1647482"/>
                  </a:lnTo>
                  <a:close/>
                </a:path>
                <a:path w="1301750" h="6305550">
                  <a:moveTo>
                    <a:pt x="1264246" y="4951730"/>
                  </a:moveTo>
                  <a:lnTo>
                    <a:pt x="1259446" y="4910925"/>
                  </a:lnTo>
                  <a:lnTo>
                    <a:pt x="1245209" y="4872583"/>
                  </a:lnTo>
                  <a:lnTo>
                    <a:pt x="1221752" y="4838103"/>
                  </a:lnTo>
                  <a:lnTo>
                    <a:pt x="1189266" y="4808867"/>
                  </a:lnTo>
                  <a:lnTo>
                    <a:pt x="1160995" y="4793386"/>
                  </a:lnTo>
                  <a:lnTo>
                    <a:pt x="1147991" y="4786261"/>
                  </a:lnTo>
                  <a:lnTo>
                    <a:pt x="1098118" y="4771682"/>
                  </a:lnTo>
                  <a:lnTo>
                    <a:pt x="1039888" y="4766513"/>
                  </a:lnTo>
                  <a:lnTo>
                    <a:pt x="991387" y="4770602"/>
                  </a:lnTo>
                  <a:lnTo>
                    <a:pt x="991387" y="4828514"/>
                  </a:lnTo>
                  <a:lnTo>
                    <a:pt x="990422" y="4837874"/>
                  </a:lnTo>
                  <a:lnTo>
                    <a:pt x="965809" y="4908435"/>
                  </a:lnTo>
                  <a:lnTo>
                    <a:pt x="947420" y="4947628"/>
                  </a:lnTo>
                  <a:lnTo>
                    <a:pt x="927061" y="4985512"/>
                  </a:lnTo>
                  <a:lnTo>
                    <a:pt x="905497" y="5020665"/>
                  </a:lnTo>
                  <a:lnTo>
                    <a:pt x="874547" y="5041697"/>
                  </a:lnTo>
                  <a:lnTo>
                    <a:pt x="867778" y="5040071"/>
                  </a:lnTo>
                  <a:lnTo>
                    <a:pt x="838542" y="5008994"/>
                  </a:lnTo>
                  <a:lnTo>
                    <a:pt x="827214" y="4962233"/>
                  </a:lnTo>
                  <a:lnTo>
                    <a:pt x="833729" y="4917897"/>
                  </a:lnTo>
                  <a:lnTo>
                    <a:pt x="852970" y="4878197"/>
                  </a:lnTo>
                  <a:lnTo>
                    <a:pt x="884504" y="4844237"/>
                  </a:lnTo>
                  <a:lnTo>
                    <a:pt x="927874" y="4817148"/>
                  </a:lnTo>
                  <a:lnTo>
                    <a:pt x="982624" y="4798060"/>
                  </a:lnTo>
                  <a:lnTo>
                    <a:pt x="987196" y="4806010"/>
                  </a:lnTo>
                  <a:lnTo>
                    <a:pt x="989863" y="4813909"/>
                  </a:lnTo>
                  <a:lnTo>
                    <a:pt x="991095" y="4821466"/>
                  </a:lnTo>
                  <a:lnTo>
                    <a:pt x="991387" y="4828514"/>
                  </a:lnTo>
                  <a:lnTo>
                    <a:pt x="991387" y="4770602"/>
                  </a:lnTo>
                  <a:lnTo>
                    <a:pt x="940511" y="4783302"/>
                  </a:lnTo>
                  <a:lnTo>
                    <a:pt x="898042" y="4802835"/>
                  </a:lnTo>
                  <a:lnTo>
                    <a:pt x="861466" y="4828514"/>
                  </a:lnTo>
                  <a:lnTo>
                    <a:pt x="831596" y="4859375"/>
                  </a:lnTo>
                  <a:lnTo>
                    <a:pt x="809256" y="4894440"/>
                  </a:lnTo>
                  <a:lnTo>
                    <a:pt x="795261" y="4932756"/>
                  </a:lnTo>
                  <a:lnTo>
                    <a:pt x="790409" y="4973345"/>
                  </a:lnTo>
                  <a:lnTo>
                    <a:pt x="792429" y="5002911"/>
                  </a:lnTo>
                  <a:lnTo>
                    <a:pt x="807656" y="5051958"/>
                  </a:lnTo>
                  <a:lnTo>
                    <a:pt x="832878" y="5087772"/>
                  </a:lnTo>
                  <a:lnTo>
                    <a:pt x="875106" y="5109476"/>
                  </a:lnTo>
                  <a:lnTo>
                    <a:pt x="890282" y="5106784"/>
                  </a:lnTo>
                  <a:lnTo>
                    <a:pt x="931214" y="5069154"/>
                  </a:lnTo>
                  <a:lnTo>
                    <a:pt x="958303" y="5028920"/>
                  </a:lnTo>
                  <a:lnTo>
                    <a:pt x="984224" y="4983924"/>
                  </a:lnTo>
                  <a:lnTo>
                    <a:pt x="1007783" y="4938103"/>
                  </a:lnTo>
                  <a:lnTo>
                    <a:pt x="1027607" y="4895634"/>
                  </a:lnTo>
                  <a:lnTo>
                    <a:pt x="1044702" y="4854143"/>
                  </a:lnTo>
                  <a:lnTo>
                    <a:pt x="1046314" y="4844212"/>
                  </a:lnTo>
                  <a:lnTo>
                    <a:pt x="1044333" y="4834648"/>
                  </a:lnTo>
                  <a:lnTo>
                    <a:pt x="1037920" y="4822888"/>
                  </a:lnTo>
                  <a:lnTo>
                    <a:pt x="1026350" y="4809375"/>
                  </a:lnTo>
                  <a:lnTo>
                    <a:pt x="1013040" y="4798060"/>
                  </a:lnTo>
                  <a:lnTo>
                    <a:pt x="1008926" y="4794555"/>
                  </a:lnTo>
                  <a:lnTo>
                    <a:pt x="1015276" y="4794123"/>
                  </a:lnTo>
                  <a:lnTo>
                    <a:pt x="1022057" y="4793754"/>
                  </a:lnTo>
                  <a:lnTo>
                    <a:pt x="1029296" y="4793488"/>
                  </a:lnTo>
                  <a:lnTo>
                    <a:pt x="1036967" y="4793386"/>
                  </a:lnTo>
                  <a:lnTo>
                    <a:pt x="1091222" y="4800219"/>
                  </a:lnTo>
                  <a:lnTo>
                    <a:pt x="1136434" y="4819764"/>
                  </a:lnTo>
                  <a:lnTo>
                    <a:pt x="1170889" y="4850549"/>
                  </a:lnTo>
                  <a:lnTo>
                    <a:pt x="1192834" y="4891125"/>
                  </a:lnTo>
                  <a:lnTo>
                    <a:pt x="1200543" y="4940033"/>
                  </a:lnTo>
                  <a:lnTo>
                    <a:pt x="1197114" y="4974653"/>
                  </a:lnTo>
                  <a:lnTo>
                    <a:pt x="1167752" y="5041544"/>
                  </a:lnTo>
                  <a:lnTo>
                    <a:pt x="1140561" y="5072951"/>
                  </a:lnTo>
                  <a:lnTo>
                    <a:pt x="1104188" y="5102428"/>
                  </a:lnTo>
                  <a:lnTo>
                    <a:pt x="1057973" y="5129542"/>
                  </a:lnTo>
                  <a:lnTo>
                    <a:pt x="1001318" y="5153876"/>
                  </a:lnTo>
                  <a:lnTo>
                    <a:pt x="1003668" y="5163223"/>
                  </a:lnTo>
                  <a:lnTo>
                    <a:pt x="1067371" y="5151399"/>
                  </a:lnTo>
                  <a:lnTo>
                    <a:pt x="1121524" y="5134940"/>
                  </a:lnTo>
                  <a:lnTo>
                    <a:pt x="1166482" y="5114074"/>
                  </a:lnTo>
                  <a:lnTo>
                    <a:pt x="1202524" y="5089017"/>
                  </a:lnTo>
                  <a:lnTo>
                    <a:pt x="1230007" y="5060035"/>
                  </a:lnTo>
                  <a:lnTo>
                    <a:pt x="1260551" y="4991151"/>
                  </a:lnTo>
                  <a:lnTo>
                    <a:pt x="1264246" y="4951730"/>
                  </a:lnTo>
                  <a:close/>
                </a:path>
                <a:path w="1301750" h="6305550">
                  <a:moveTo>
                    <a:pt x="1287030" y="243636"/>
                  </a:moveTo>
                  <a:lnTo>
                    <a:pt x="1249514" y="207187"/>
                  </a:lnTo>
                  <a:lnTo>
                    <a:pt x="1226273" y="198081"/>
                  </a:lnTo>
                  <a:lnTo>
                    <a:pt x="1221498" y="198869"/>
                  </a:lnTo>
                  <a:lnTo>
                    <a:pt x="1216558" y="202234"/>
                  </a:lnTo>
                  <a:lnTo>
                    <a:pt x="1211059" y="209651"/>
                  </a:lnTo>
                  <a:lnTo>
                    <a:pt x="1205242" y="221411"/>
                  </a:lnTo>
                  <a:lnTo>
                    <a:pt x="1205242" y="251828"/>
                  </a:lnTo>
                  <a:lnTo>
                    <a:pt x="1205242" y="451637"/>
                  </a:lnTo>
                  <a:lnTo>
                    <a:pt x="1128102" y="451637"/>
                  </a:lnTo>
                  <a:lnTo>
                    <a:pt x="1128102" y="253580"/>
                  </a:lnTo>
                  <a:lnTo>
                    <a:pt x="1129855" y="251828"/>
                  </a:lnTo>
                  <a:lnTo>
                    <a:pt x="1205242" y="251828"/>
                  </a:lnTo>
                  <a:lnTo>
                    <a:pt x="1205242" y="221411"/>
                  </a:lnTo>
                  <a:lnTo>
                    <a:pt x="1204645" y="222605"/>
                  </a:lnTo>
                  <a:lnTo>
                    <a:pt x="1129284" y="222605"/>
                  </a:lnTo>
                  <a:lnTo>
                    <a:pt x="1119314" y="218846"/>
                  </a:lnTo>
                  <a:lnTo>
                    <a:pt x="1105687" y="214426"/>
                  </a:lnTo>
                  <a:lnTo>
                    <a:pt x="1087793" y="209130"/>
                  </a:lnTo>
                  <a:lnTo>
                    <a:pt x="1065022" y="202742"/>
                  </a:lnTo>
                  <a:lnTo>
                    <a:pt x="1065847" y="216763"/>
                  </a:lnTo>
                  <a:lnTo>
                    <a:pt x="1066622" y="232676"/>
                  </a:lnTo>
                  <a:lnTo>
                    <a:pt x="1067142" y="251053"/>
                  </a:lnTo>
                  <a:lnTo>
                    <a:pt x="1067231" y="311416"/>
                  </a:lnTo>
                  <a:lnTo>
                    <a:pt x="1067041" y="376224"/>
                  </a:lnTo>
                  <a:lnTo>
                    <a:pt x="1066317" y="443611"/>
                  </a:lnTo>
                  <a:lnTo>
                    <a:pt x="1065453" y="484441"/>
                  </a:lnTo>
                  <a:lnTo>
                    <a:pt x="1064729" y="506958"/>
                  </a:lnTo>
                  <a:lnTo>
                    <a:pt x="1064501" y="515975"/>
                  </a:lnTo>
                  <a:lnTo>
                    <a:pt x="1064425" y="529361"/>
                  </a:lnTo>
                  <a:lnTo>
                    <a:pt x="1070279" y="534619"/>
                  </a:lnTo>
                  <a:lnTo>
                    <a:pt x="1080795" y="534619"/>
                  </a:lnTo>
                  <a:lnTo>
                    <a:pt x="1100747" y="532511"/>
                  </a:lnTo>
                  <a:lnTo>
                    <a:pt x="1115618" y="526948"/>
                  </a:lnTo>
                  <a:lnTo>
                    <a:pt x="1124902" y="519074"/>
                  </a:lnTo>
                  <a:lnTo>
                    <a:pt x="1128102" y="510070"/>
                  </a:lnTo>
                  <a:lnTo>
                    <a:pt x="1128102" y="480847"/>
                  </a:lnTo>
                  <a:lnTo>
                    <a:pt x="1205242" y="480847"/>
                  </a:lnTo>
                  <a:lnTo>
                    <a:pt x="1205242" y="518248"/>
                  </a:lnTo>
                  <a:lnTo>
                    <a:pt x="1211072" y="522338"/>
                  </a:lnTo>
                  <a:lnTo>
                    <a:pt x="1221016" y="522338"/>
                  </a:lnTo>
                  <a:lnTo>
                    <a:pt x="1239862" y="520776"/>
                  </a:lnTo>
                  <a:lnTo>
                    <a:pt x="1255699" y="515975"/>
                  </a:lnTo>
                  <a:lnTo>
                    <a:pt x="1266609" y="507784"/>
                  </a:lnTo>
                  <a:lnTo>
                    <a:pt x="1270673" y="496036"/>
                  </a:lnTo>
                  <a:lnTo>
                    <a:pt x="1270215" y="480847"/>
                  </a:lnTo>
                  <a:lnTo>
                    <a:pt x="1269212" y="451637"/>
                  </a:lnTo>
                  <a:lnTo>
                    <a:pt x="1268920" y="443382"/>
                  </a:lnTo>
                  <a:lnTo>
                    <a:pt x="1267714" y="388988"/>
                  </a:lnTo>
                  <a:lnTo>
                    <a:pt x="1267167" y="311416"/>
                  </a:lnTo>
                  <a:lnTo>
                    <a:pt x="1267167" y="264680"/>
                  </a:lnTo>
                  <a:lnTo>
                    <a:pt x="1276680" y="258914"/>
                  </a:lnTo>
                  <a:lnTo>
                    <a:pt x="1282788" y="253707"/>
                  </a:lnTo>
                  <a:lnTo>
                    <a:pt x="1284033" y="251828"/>
                  </a:lnTo>
                  <a:lnTo>
                    <a:pt x="1286065" y="248729"/>
                  </a:lnTo>
                  <a:lnTo>
                    <a:pt x="1287030" y="243636"/>
                  </a:lnTo>
                  <a:close/>
                </a:path>
                <a:path w="1301750" h="6305550">
                  <a:moveTo>
                    <a:pt x="1300467" y="91744"/>
                  </a:moveTo>
                  <a:lnTo>
                    <a:pt x="1298956" y="87083"/>
                  </a:lnTo>
                  <a:lnTo>
                    <a:pt x="1291043" y="78143"/>
                  </a:lnTo>
                  <a:lnTo>
                    <a:pt x="1286662" y="74206"/>
                  </a:lnTo>
                  <a:lnTo>
                    <a:pt x="1271625" y="60667"/>
                  </a:lnTo>
                  <a:lnTo>
                    <a:pt x="1235608" y="30378"/>
                  </a:lnTo>
                  <a:lnTo>
                    <a:pt x="1225499" y="41338"/>
                  </a:lnTo>
                  <a:lnTo>
                    <a:pt x="1216037" y="52298"/>
                  </a:lnTo>
                  <a:lnTo>
                    <a:pt x="1207020" y="63246"/>
                  </a:lnTo>
                  <a:lnTo>
                    <a:pt x="1198219" y="74206"/>
                  </a:lnTo>
                  <a:lnTo>
                    <a:pt x="1127518" y="74206"/>
                  </a:lnTo>
                  <a:lnTo>
                    <a:pt x="1127518" y="33312"/>
                  </a:lnTo>
                  <a:lnTo>
                    <a:pt x="1143304" y="26289"/>
                  </a:lnTo>
                  <a:lnTo>
                    <a:pt x="1146225" y="22796"/>
                  </a:lnTo>
                  <a:lnTo>
                    <a:pt x="1146225" y="16954"/>
                  </a:lnTo>
                  <a:lnTo>
                    <a:pt x="1143723" y="12827"/>
                  </a:lnTo>
                  <a:lnTo>
                    <a:pt x="1132789" y="8915"/>
                  </a:lnTo>
                  <a:lnTo>
                    <a:pt x="1108265" y="4787"/>
                  </a:lnTo>
                  <a:lnTo>
                    <a:pt x="1065022" y="0"/>
                  </a:lnTo>
                  <a:lnTo>
                    <a:pt x="1065784" y="10553"/>
                  </a:lnTo>
                  <a:lnTo>
                    <a:pt x="1066317" y="22199"/>
                  </a:lnTo>
                  <a:lnTo>
                    <a:pt x="1066634" y="35166"/>
                  </a:lnTo>
                  <a:lnTo>
                    <a:pt x="1066749" y="74206"/>
                  </a:lnTo>
                  <a:lnTo>
                    <a:pt x="977366" y="74206"/>
                  </a:lnTo>
                  <a:lnTo>
                    <a:pt x="977366" y="33312"/>
                  </a:lnTo>
                  <a:lnTo>
                    <a:pt x="993140" y="26289"/>
                  </a:lnTo>
                  <a:lnTo>
                    <a:pt x="996061" y="22796"/>
                  </a:lnTo>
                  <a:lnTo>
                    <a:pt x="996061" y="16954"/>
                  </a:lnTo>
                  <a:lnTo>
                    <a:pt x="993559" y="12827"/>
                  </a:lnTo>
                  <a:lnTo>
                    <a:pt x="982624" y="8915"/>
                  </a:lnTo>
                  <a:lnTo>
                    <a:pt x="958100" y="4787"/>
                  </a:lnTo>
                  <a:lnTo>
                    <a:pt x="914844" y="0"/>
                  </a:lnTo>
                  <a:lnTo>
                    <a:pt x="915581" y="10553"/>
                  </a:lnTo>
                  <a:lnTo>
                    <a:pt x="916114" y="22199"/>
                  </a:lnTo>
                  <a:lnTo>
                    <a:pt x="916495" y="37134"/>
                  </a:lnTo>
                  <a:lnTo>
                    <a:pt x="916609" y="74206"/>
                  </a:lnTo>
                  <a:lnTo>
                    <a:pt x="813765" y="74206"/>
                  </a:lnTo>
                  <a:lnTo>
                    <a:pt x="755357" y="71285"/>
                  </a:lnTo>
                  <a:lnTo>
                    <a:pt x="755357" y="106337"/>
                  </a:lnTo>
                  <a:lnTo>
                    <a:pt x="813765" y="103416"/>
                  </a:lnTo>
                  <a:lnTo>
                    <a:pt x="916012" y="103416"/>
                  </a:lnTo>
                  <a:lnTo>
                    <a:pt x="915924" y="120789"/>
                  </a:lnTo>
                  <a:lnTo>
                    <a:pt x="915708" y="133807"/>
                  </a:lnTo>
                  <a:lnTo>
                    <a:pt x="915530" y="141871"/>
                  </a:lnTo>
                  <a:lnTo>
                    <a:pt x="915441" y="154825"/>
                  </a:lnTo>
                  <a:lnTo>
                    <a:pt x="920102" y="160083"/>
                  </a:lnTo>
                  <a:lnTo>
                    <a:pt x="931214" y="160083"/>
                  </a:lnTo>
                  <a:lnTo>
                    <a:pt x="951014" y="158445"/>
                  </a:lnTo>
                  <a:lnTo>
                    <a:pt x="966114" y="153949"/>
                  </a:lnTo>
                  <a:lnTo>
                    <a:pt x="975741" y="147269"/>
                  </a:lnTo>
                  <a:lnTo>
                    <a:pt x="979119" y="139052"/>
                  </a:lnTo>
                  <a:lnTo>
                    <a:pt x="978992" y="133070"/>
                  </a:lnTo>
                  <a:lnTo>
                    <a:pt x="978382" y="116547"/>
                  </a:lnTo>
                  <a:lnTo>
                    <a:pt x="977950" y="103416"/>
                  </a:lnTo>
                  <a:lnTo>
                    <a:pt x="1066177" y="103416"/>
                  </a:lnTo>
                  <a:lnTo>
                    <a:pt x="1066088" y="120789"/>
                  </a:lnTo>
                  <a:lnTo>
                    <a:pt x="1065860" y="133807"/>
                  </a:lnTo>
                  <a:lnTo>
                    <a:pt x="1065669" y="141871"/>
                  </a:lnTo>
                  <a:lnTo>
                    <a:pt x="1065580" y="154825"/>
                  </a:lnTo>
                  <a:lnTo>
                    <a:pt x="1070279" y="160083"/>
                  </a:lnTo>
                  <a:lnTo>
                    <a:pt x="1081366" y="160083"/>
                  </a:lnTo>
                  <a:lnTo>
                    <a:pt x="1101178" y="158445"/>
                  </a:lnTo>
                  <a:lnTo>
                    <a:pt x="1116279" y="153949"/>
                  </a:lnTo>
                  <a:lnTo>
                    <a:pt x="1125905" y="147269"/>
                  </a:lnTo>
                  <a:lnTo>
                    <a:pt x="1129284" y="139052"/>
                  </a:lnTo>
                  <a:lnTo>
                    <a:pt x="1129157" y="133070"/>
                  </a:lnTo>
                  <a:lnTo>
                    <a:pt x="1128534" y="116547"/>
                  </a:lnTo>
                  <a:lnTo>
                    <a:pt x="1128102" y="103416"/>
                  </a:lnTo>
                  <a:lnTo>
                    <a:pt x="1297546" y="103416"/>
                  </a:lnTo>
                  <a:lnTo>
                    <a:pt x="1300467" y="98158"/>
                  </a:lnTo>
                  <a:lnTo>
                    <a:pt x="1300467" y="91744"/>
                  </a:lnTo>
                  <a:close/>
                </a:path>
                <a:path w="1301750" h="6305550">
                  <a:moveTo>
                    <a:pt x="1301623" y="817905"/>
                  </a:moveTo>
                  <a:lnTo>
                    <a:pt x="1278255" y="779348"/>
                  </a:lnTo>
                  <a:lnTo>
                    <a:pt x="1224457" y="760945"/>
                  </a:lnTo>
                  <a:lnTo>
                    <a:pt x="1205230" y="758901"/>
                  </a:lnTo>
                  <a:lnTo>
                    <a:pt x="1202309" y="767092"/>
                  </a:lnTo>
                  <a:lnTo>
                    <a:pt x="1218793" y="778014"/>
                  </a:lnTo>
                  <a:lnTo>
                    <a:pt x="1232547" y="790600"/>
                  </a:lnTo>
                  <a:lnTo>
                    <a:pt x="1243876" y="804710"/>
                  </a:lnTo>
                  <a:lnTo>
                    <a:pt x="1253528" y="820915"/>
                  </a:lnTo>
                  <a:lnTo>
                    <a:pt x="1259522" y="830935"/>
                  </a:lnTo>
                  <a:lnTo>
                    <a:pt x="1265631" y="837336"/>
                  </a:lnTo>
                  <a:lnTo>
                    <a:pt x="1271625" y="840460"/>
                  </a:lnTo>
                  <a:lnTo>
                    <a:pt x="1277670" y="841286"/>
                  </a:lnTo>
                  <a:lnTo>
                    <a:pt x="1287081" y="839685"/>
                  </a:lnTo>
                  <a:lnTo>
                    <a:pt x="1294688" y="835075"/>
                  </a:lnTo>
                  <a:lnTo>
                    <a:pt x="1299768" y="827722"/>
                  </a:lnTo>
                  <a:lnTo>
                    <a:pt x="1301623" y="81790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459" y="379476"/>
              <a:ext cx="9412223" cy="99058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74725" y="482701"/>
              <a:ext cx="9028430" cy="11889105"/>
            </a:xfrm>
            <a:custGeom>
              <a:avLst/>
              <a:gdLst/>
              <a:ahLst/>
              <a:cxnLst/>
              <a:rect l="l" t="t" r="r" b="b"/>
              <a:pathLst>
                <a:path w="9028430" h="11889105">
                  <a:moveTo>
                    <a:pt x="574306" y="0"/>
                  </a:moveTo>
                  <a:lnTo>
                    <a:pt x="554863" y="0"/>
                  </a:lnTo>
                  <a:lnTo>
                    <a:pt x="554863" y="10083"/>
                  </a:lnTo>
                  <a:lnTo>
                    <a:pt x="551789" y="16916"/>
                  </a:lnTo>
                  <a:lnTo>
                    <a:pt x="539559" y="24117"/>
                  </a:lnTo>
                  <a:lnTo>
                    <a:pt x="533273" y="25908"/>
                  </a:lnTo>
                  <a:lnTo>
                    <a:pt x="41021" y="25908"/>
                  </a:lnTo>
                  <a:lnTo>
                    <a:pt x="34709" y="24117"/>
                  </a:lnTo>
                  <a:lnTo>
                    <a:pt x="22479" y="16916"/>
                  </a:lnTo>
                  <a:lnTo>
                    <a:pt x="19431" y="10083"/>
                  </a:lnTo>
                  <a:lnTo>
                    <a:pt x="19431" y="0"/>
                  </a:lnTo>
                  <a:lnTo>
                    <a:pt x="0" y="0"/>
                  </a:lnTo>
                  <a:lnTo>
                    <a:pt x="0" y="151130"/>
                  </a:lnTo>
                  <a:lnTo>
                    <a:pt x="19431" y="151130"/>
                  </a:lnTo>
                  <a:lnTo>
                    <a:pt x="19431" y="141058"/>
                  </a:lnTo>
                  <a:lnTo>
                    <a:pt x="22479" y="134226"/>
                  </a:lnTo>
                  <a:lnTo>
                    <a:pt x="34709" y="127025"/>
                  </a:lnTo>
                  <a:lnTo>
                    <a:pt x="41021" y="125222"/>
                  </a:lnTo>
                  <a:lnTo>
                    <a:pt x="225628" y="125222"/>
                  </a:lnTo>
                  <a:lnTo>
                    <a:pt x="225628" y="561340"/>
                  </a:lnTo>
                  <a:lnTo>
                    <a:pt x="223621" y="566204"/>
                  </a:lnTo>
                  <a:lnTo>
                    <a:pt x="215709" y="572668"/>
                  </a:lnTo>
                  <a:lnTo>
                    <a:pt x="211213" y="574294"/>
                  </a:lnTo>
                  <a:lnTo>
                    <a:pt x="206184" y="574294"/>
                  </a:lnTo>
                  <a:lnTo>
                    <a:pt x="206184" y="593725"/>
                  </a:lnTo>
                  <a:lnTo>
                    <a:pt x="372427" y="593725"/>
                  </a:lnTo>
                  <a:lnTo>
                    <a:pt x="372427" y="574294"/>
                  </a:lnTo>
                  <a:lnTo>
                    <a:pt x="362038" y="573074"/>
                  </a:lnTo>
                  <a:lnTo>
                    <a:pt x="354622" y="569442"/>
                  </a:lnTo>
                  <a:lnTo>
                    <a:pt x="350164" y="563359"/>
                  </a:lnTo>
                  <a:lnTo>
                    <a:pt x="348678" y="554863"/>
                  </a:lnTo>
                  <a:lnTo>
                    <a:pt x="348678" y="125222"/>
                  </a:lnTo>
                  <a:lnTo>
                    <a:pt x="533273" y="125222"/>
                  </a:lnTo>
                  <a:lnTo>
                    <a:pt x="539559" y="127025"/>
                  </a:lnTo>
                  <a:lnTo>
                    <a:pt x="551789" y="134226"/>
                  </a:lnTo>
                  <a:lnTo>
                    <a:pt x="554863" y="141058"/>
                  </a:lnTo>
                  <a:lnTo>
                    <a:pt x="554863" y="151130"/>
                  </a:lnTo>
                  <a:lnTo>
                    <a:pt x="574306" y="151130"/>
                  </a:lnTo>
                  <a:lnTo>
                    <a:pt x="574306" y="0"/>
                  </a:lnTo>
                  <a:close/>
                </a:path>
                <a:path w="9028430" h="11889105">
                  <a:moveTo>
                    <a:pt x="1147508" y="356235"/>
                  </a:moveTo>
                  <a:lnTo>
                    <a:pt x="1141844" y="298615"/>
                  </a:lnTo>
                  <a:lnTo>
                    <a:pt x="1124839" y="248818"/>
                  </a:lnTo>
                  <a:lnTo>
                    <a:pt x="1098130" y="206857"/>
                  </a:lnTo>
                  <a:lnTo>
                    <a:pt x="1084757" y="192151"/>
                  </a:lnTo>
                  <a:lnTo>
                    <a:pt x="1081722" y="188810"/>
                  </a:lnTo>
                  <a:lnTo>
                    <a:pt x="1063294" y="172720"/>
                  </a:lnTo>
                  <a:lnTo>
                    <a:pt x="1043876" y="159156"/>
                  </a:lnTo>
                  <a:lnTo>
                    <a:pt x="1043876" y="356235"/>
                  </a:lnTo>
                  <a:lnTo>
                    <a:pt x="1042898" y="375132"/>
                  </a:lnTo>
                  <a:lnTo>
                    <a:pt x="1028230" y="425323"/>
                  </a:lnTo>
                  <a:lnTo>
                    <a:pt x="998982" y="465493"/>
                  </a:lnTo>
                  <a:lnTo>
                    <a:pt x="959002" y="495223"/>
                  </a:lnTo>
                  <a:lnTo>
                    <a:pt x="911263" y="513943"/>
                  </a:lnTo>
                  <a:lnTo>
                    <a:pt x="860361" y="520319"/>
                  </a:lnTo>
                  <a:lnTo>
                    <a:pt x="843191" y="519607"/>
                  </a:lnTo>
                  <a:lnTo>
                    <a:pt x="792899" y="508990"/>
                  </a:lnTo>
                  <a:lnTo>
                    <a:pt x="747458" y="486511"/>
                  </a:lnTo>
                  <a:lnTo>
                    <a:pt x="710717" y="453250"/>
                  </a:lnTo>
                  <a:lnTo>
                    <a:pt x="685647" y="409676"/>
                  </a:lnTo>
                  <a:lnTo>
                    <a:pt x="676846" y="356235"/>
                  </a:lnTo>
                  <a:lnTo>
                    <a:pt x="677824" y="337350"/>
                  </a:lnTo>
                  <a:lnTo>
                    <a:pt x="692492" y="287147"/>
                  </a:lnTo>
                  <a:lnTo>
                    <a:pt x="721753" y="246976"/>
                  </a:lnTo>
                  <a:lnTo>
                    <a:pt x="761720" y="217246"/>
                  </a:lnTo>
                  <a:lnTo>
                    <a:pt x="809459" y="198526"/>
                  </a:lnTo>
                  <a:lnTo>
                    <a:pt x="860361" y="192151"/>
                  </a:lnTo>
                  <a:lnTo>
                    <a:pt x="877531" y="192862"/>
                  </a:lnTo>
                  <a:lnTo>
                    <a:pt x="927823" y="203492"/>
                  </a:lnTo>
                  <a:lnTo>
                    <a:pt x="973277" y="225945"/>
                  </a:lnTo>
                  <a:lnTo>
                    <a:pt x="1010018" y="259219"/>
                  </a:lnTo>
                  <a:lnTo>
                    <a:pt x="1035075" y="302806"/>
                  </a:lnTo>
                  <a:lnTo>
                    <a:pt x="1043876" y="356235"/>
                  </a:lnTo>
                  <a:lnTo>
                    <a:pt x="1043876" y="159156"/>
                  </a:lnTo>
                  <a:lnTo>
                    <a:pt x="997432" y="135890"/>
                  </a:lnTo>
                  <a:lnTo>
                    <a:pt x="945476" y="120777"/>
                  </a:lnTo>
                  <a:lnTo>
                    <a:pt x="889609" y="113207"/>
                  </a:lnTo>
                  <a:lnTo>
                    <a:pt x="860361" y="112268"/>
                  </a:lnTo>
                  <a:lnTo>
                    <a:pt x="831113" y="113207"/>
                  </a:lnTo>
                  <a:lnTo>
                    <a:pt x="775246" y="120777"/>
                  </a:lnTo>
                  <a:lnTo>
                    <a:pt x="723290" y="135890"/>
                  </a:lnTo>
                  <a:lnTo>
                    <a:pt x="677697" y="158559"/>
                  </a:lnTo>
                  <a:lnTo>
                    <a:pt x="639000" y="188810"/>
                  </a:lnTo>
                  <a:lnTo>
                    <a:pt x="608241" y="226860"/>
                  </a:lnTo>
                  <a:lnTo>
                    <a:pt x="585965" y="272745"/>
                  </a:lnTo>
                  <a:lnTo>
                    <a:pt x="574636" y="326453"/>
                  </a:lnTo>
                  <a:lnTo>
                    <a:pt x="573214" y="356235"/>
                  </a:lnTo>
                  <a:lnTo>
                    <a:pt x="574636" y="386029"/>
                  </a:lnTo>
                  <a:lnTo>
                    <a:pt x="585965" y="439724"/>
                  </a:lnTo>
                  <a:lnTo>
                    <a:pt x="608241" y="485609"/>
                  </a:lnTo>
                  <a:lnTo>
                    <a:pt x="639000" y="523659"/>
                  </a:lnTo>
                  <a:lnTo>
                    <a:pt x="677697" y="553821"/>
                  </a:lnTo>
                  <a:lnTo>
                    <a:pt x="723290" y="575678"/>
                  </a:lnTo>
                  <a:lnTo>
                    <a:pt x="775246" y="589381"/>
                  </a:lnTo>
                  <a:lnTo>
                    <a:pt x="831113" y="596125"/>
                  </a:lnTo>
                  <a:lnTo>
                    <a:pt x="860361" y="596963"/>
                  </a:lnTo>
                  <a:lnTo>
                    <a:pt x="889609" y="596125"/>
                  </a:lnTo>
                  <a:lnTo>
                    <a:pt x="945476" y="589381"/>
                  </a:lnTo>
                  <a:lnTo>
                    <a:pt x="997432" y="575678"/>
                  </a:lnTo>
                  <a:lnTo>
                    <a:pt x="1043025" y="553821"/>
                  </a:lnTo>
                  <a:lnTo>
                    <a:pt x="1081722" y="523659"/>
                  </a:lnTo>
                  <a:lnTo>
                    <a:pt x="1112494" y="485609"/>
                  </a:lnTo>
                  <a:lnTo>
                    <a:pt x="1134757" y="439724"/>
                  </a:lnTo>
                  <a:lnTo>
                    <a:pt x="1146098" y="386029"/>
                  </a:lnTo>
                  <a:lnTo>
                    <a:pt x="1147508" y="356235"/>
                  </a:lnTo>
                  <a:close/>
                </a:path>
                <a:path w="9028430" h="11889105">
                  <a:moveTo>
                    <a:pt x="1715325" y="356235"/>
                  </a:moveTo>
                  <a:lnTo>
                    <a:pt x="1711947" y="311581"/>
                  </a:lnTo>
                  <a:lnTo>
                    <a:pt x="1701825" y="268262"/>
                  </a:lnTo>
                  <a:lnTo>
                    <a:pt x="1684553" y="228053"/>
                  </a:lnTo>
                  <a:lnTo>
                    <a:pt x="1659724" y="192684"/>
                  </a:lnTo>
                  <a:lnTo>
                    <a:pt x="1626933" y="162877"/>
                  </a:lnTo>
                  <a:lnTo>
                    <a:pt x="1611693" y="153060"/>
                  </a:lnTo>
                  <a:lnTo>
                    <a:pt x="1611693" y="352996"/>
                  </a:lnTo>
                  <a:lnTo>
                    <a:pt x="1610829" y="378739"/>
                  </a:lnTo>
                  <a:lnTo>
                    <a:pt x="1604086" y="421525"/>
                  </a:lnTo>
                  <a:lnTo>
                    <a:pt x="1582407" y="466890"/>
                  </a:lnTo>
                  <a:lnTo>
                    <a:pt x="1550225" y="495020"/>
                  </a:lnTo>
                  <a:lnTo>
                    <a:pt x="1509141" y="508990"/>
                  </a:lnTo>
                  <a:lnTo>
                    <a:pt x="1461973" y="513537"/>
                  </a:lnTo>
                  <a:lnTo>
                    <a:pt x="1445450" y="513842"/>
                  </a:lnTo>
                  <a:lnTo>
                    <a:pt x="1305115" y="513842"/>
                  </a:lnTo>
                  <a:lnTo>
                    <a:pt x="1305115" y="198628"/>
                  </a:lnTo>
                  <a:lnTo>
                    <a:pt x="1445450" y="198628"/>
                  </a:lnTo>
                  <a:lnTo>
                    <a:pt x="1493824" y="200761"/>
                  </a:lnTo>
                  <a:lnTo>
                    <a:pt x="1537474" y="209169"/>
                  </a:lnTo>
                  <a:lnTo>
                    <a:pt x="1572793" y="230606"/>
                  </a:lnTo>
                  <a:lnTo>
                    <a:pt x="1598193" y="268262"/>
                  </a:lnTo>
                  <a:lnTo>
                    <a:pt x="1610842" y="327456"/>
                  </a:lnTo>
                  <a:lnTo>
                    <a:pt x="1611693" y="352996"/>
                  </a:lnTo>
                  <a:lnTo>
                    <a:pt x="1611693" y="153060"/>
                  </a:lnTo>
                  <a:lnTo>
                    <a:pt x="1561960" y="130289"/>
                  </a:lnTo>
                  <a:lnTo>
                    <a:pt x="1507451" y="120027"/>
                  </a:lnTo>
                  <a:lnTo>
                    <a:pt x="1476756" y="118745"/>
                  </a:lnTo>
                  <a:lnTo>
                    <a:pt x="1176655" y="118745"/>
                  </a:lnTo>
                  <a:lnTo>
                    <a:pt x="1176655" y="138176"/>
                  </a:lnTo>
                  <a:lnTo>
                    <a:pt x="1187513" y="139192"/>
                  </a:lnTo>
                  <a:lnTo>
                    <a:pt x="1195273" y="142227"/>
                  </a:lnTo>
                  <a:lnTo>
                    <a:pt x="1199921" y="147281"/>
                  </a:lnTo>
                  <a:lnTo>
                    <a:pt x="1201483" y="154368"/>
                  </a:lnTo>
                  <a:lnTo>
                    <a:pt x="1201483" y="558101"/>
                  </a:lnTo>
                  <a:lnTo>
                    <a:pt x="1199921" y="565188"/>
                  </a:lnTo>
                  <a:lnTo>
                    <a:pt x="1195273" y="570242"/>
                  </a:lnTo>
                  <a:lnTo>
                    <a:pt x="1187513" y="573278"/>
                  </a:lnTo>
                  <a:lnTo>
                    <a:pt x="1176655" y="574294"/>
                  </a:lnTo>
                  <a:lnTo>
                    <a:pt x="1176655" y="593725"/>
                  </a:lnTo>
                  <a:lnTo>
                    <a:pt x="1481074" y="593725"/>
                  </a:lnTo>
                  <a:lnTo>
                    <a:pt x="1511693" y="592442"/>
                  </a:lnTo>
                  <a:lnTo>
                    <a:pt x="1565668" y="582193"/>
                  </a:lnTo>
                  <a:lnTo>
                    <a:pt x="1610131" y="562190"/>
                  </a:lnTo>
                  <a:lnTo>
                    <a:pt x="1646288" y="535482"/>
                  </a:lnTo>
                  <a:lnTo>
                    <a:pt x="1674431" y="502716"/>
                  </a:lnTo>
                  <a:lnTo>
                    <a:pt x="1694942" y="464934"/>
                  </a:lnTo>
                  <a:lnTo>
                    <a:pt x="1708035" y="422732"/>
                  </a:lnTo>
                  <a:lnTo>
                    <a:pt x="1714512" y="378612"/>
                  </a:lnTo>
                  <a:lnTo>
                    <a:pt x="1715325" y="356235"/>
                  </a:lnTo>
                  <a:close/>
                </a:path>
                <a:path w="9028430" h="11889105">
                  <a:moveTo>
                    <a:pt x="2261539" y="574294"/>
                  </a:moveTo>
                  <a:lnTo>
                    <a:pt x="2198090" y="474980"/>
                  </a:lnTo>
                  <a:lnTo>
                    <a:pt x="2160028" y="395097"/>
                  </a:lnTo>
                  <a:lnTo>
                    <a:pt x="2073617" y="213741"/>
                  </a:lnTo>
                  <a:lnTo>
                    <a:pt x="2060752" y="186753"/>
                  </a:lnTo>
                  <a:lnTo>
                    <a:pt x="2057146" y="178841"/>
                  </a:lnTo>
                  <a:lnTo>
                    <a:pt x="2054275" y="172935"/>
                  </a:lnTo>
                  <a:lnTo>
                    <a:pt x="2054275" y="395097"/>
                  </a:lnTo>
                  <a:lnTo>
                    <a:pt x="1890191" y="395097"/>
                  </a:lnTo>
                  <a:lnTo>
                    <a:pt x="1966836" y="213741"/>
                  </a:lnTo>
                  <a:lnTo>
                    <a:pt x="2054275" y="395097"/>
                  </a:lnTo>
                  <a:lnTo>
                    <a:pt x="2054275" y="172935"/>
                  </a:lnTo>
                  <a:lnTo>
                    <a:pt x="2053742" y="171831"/>
                  </a:lnTo>
                  <a:lnTo>
                    <a:pt x="2047252" y="159600"/>
                  </a:lnTo>
                  <a:lnTo>
                    <a:pt x="2045639" y="154368"/>
                  </a:lnTo>
                  <a:lnTo>
                    <a:pt x="2045639" y="145034"/>
                  </a:lnTo>
                  <a:lnTo>
                    <a:pt x="2046897" y="142138"/>
                  </a:lnTo>
                  <a:lnTo>
                    <a:pt x="2051926" y="140703"/>
                  </a:lnTo>
                  <a:lnTo>
                    <a:pt x="2054275" y="139623"/>
                  </a:lnTo>
                  <a:lnTo>
                    <a:pt x="2056434" y="138176"/>
                  </a:lnTo>
                  <a:lnTo>
                    <a:pt x="2056434" y="118745"/>
                  </a:lnTo>
                  <a:lnTo>
                    <a:pt x="1893430" y="118745"/>
                  </a:lnTo>
                  <a:lnTo>
                    <a:pt x="1893430" y="138176"/>
                  </a:lnTo>
                  <a:lnTo>
                    <a:pt x="1895589" y="139623"/>
                  </a:lnTo>
                  <a:lnTo>
                    <a:pt x="1897557" y="140868"/>
                  </a:lnTo>
                  <a:lnTo>
                    <a:pt x="1901151" y="143040"/>
                  </a:lnTo>
                  <a:lnTo>
                    <a:pt x="1902079" y="145732"/>
                  </a:lnTo>
                  <a:lnTo>
                    <a:pt x="1902079" y="155816"/>
                  </a:lnTo>
                  <a:lnTo>
                    <a:pt x="1900809" y="161759"/>
                  </a:lnTo>
                  <a:lnTo>
                    <a:pt x="1727187" y="542988"/>
                  </a:lnTo>
                  <a:lnTo>
                    <a:pt x="1702358" y="572858"/>
                  </a:lnTo>
                  <a:lnTo>
                    <a:pt x="1693722" y="574294"/>
                  </a:lnTo>
                  <a:lnTo>
                    <a:pt x="1693722" y="593725"/>
                  </a:lnTo>
                  <a:lnTo>
                    <a:pt x="1838375" y="593725"/>
                  </a:lnTo>
                  <a:lnTo>
                    <a:pt x="1838375" y="574294"/>
                  </a:lnTo>
                  <a:lnTo>
                    <a:pt x="1831898" y="574294"/>
                  </a:lnTo>
                  <a:lnTo>
                    <a:pt x="1826856" y="573582"/>
                  </a:lnTo>
                  <a:lnTo>
                    <a:pt x="1819656" y="570699"/>
                  </a:lnTo>
                  <a:lnTo>
                    <a:pt x="1817865" y="567105"/>
                  </a:lnTo>
                  <a:lnTo>
                    <a:pt x="1817865" y="557745"/>
                  </a:lnTo>
                  <a:lnTo>
                    <a:pt x="1857806" y="474980"/>
                  </a:lnTo>
                  <a:lnTo>
                    <a:pt x="2088819" y="474980"/>
                  </a:lnTo>
                  <a:lnTo>
                    <a:pt x="2117979" y="536511"/>
                  </a:lnTo>
                  <a:lnTo>
                    <a:pt x="2120138" y="542277"/>
                  </a:lnTo>
                  <a:lnTo>
                    <a:pt x="2121916" y="546950"/>
                  </a:lnTo>
                  <a:lnTo>
                    <a:pt x="2124799" y="554151"/>
                  </a:lnTo>
                  <a:lnTo>
                    <a:pt x="2125459" y="557745"/>
                  </a:lnTo>
                  <a:lnTo>
                    <a:pt x="2125522" y="568185"/>
                  </a:lnTo>
                  <a:lnTo>
                    <a:pt x="2123529" y="572135"/>
                  </a:lnTo>
                  <a:lnTo>
                    <a:pt x="2115629" y="576453"/>
                  </a:lnTo>
                  <a:lnTo>
                    <a:pt x="2111845" y="577532"/>
                  </a:lnTo>
                  <a:lnTo>
                    <a:pt x="2108250" y="577532"/>
                  </a:lnTo>
                  <a:lnTo>
                    <a:pt x="2108250" y="593725"/>
                  </a:lnTo>
                  <a:lnTo>
                    <a:pt x="2261539" y="593725"/>
                  </a:lnTo>
                  <a:lnTo>
                    <a:pt x="2261539" y="574294"/>
                  </a:lnTo>
                  <a:close/>
                </a:path>
                <a:path w="9028430" h="11889105">
                  <a:moveTo>
                    <a:pt x="2764586" y="118745"/>
                  </a:moveTo>
                  <a:lnTo>
                    <a:pt x="2599423" y="118745"/>
                  </a:lnTo>
                  <a:lnTo>
                    <a:pt x="2599423" y="138176"/>
                  </a:lnTo>
                  <a:lnTo>
                    <a:pt x="2603017" y="138176"/>
                  </a:lnTo>
                  <a:lnTo>
                    <a:pt x="2606611" y="138899"/>
                  </a:lnTo>
                  <a:lnTo>
                    <a:pt x="2613812" y="141782"/>
                  </a:lnTo>
                  <a:lnTo>
                    <a:pt x="2615615" y="145376"/>
                  </a:lnTo>
                  <a:lnTo>
                    <a:pt x="2615615" y="155448"/>
                  </a:lnTo>
                  <a:lnTo>
                    <a:pt x="2614003" y="159956"/>
                  </a:lnTo>
                  <a:lnTo>
                    <a:pt x="2500109" y="319532"/>
                  </a:lnTo>
                  <a:lnTo>
                    <a:pt x="2391079" y="177038"/>
                  </a:lnTo>
                  <a:lnTo>
                    <a:pt x="2387473" y="172008"/>
                  </a:lnTo>
                  <a:lnTo>
                    <a:pt x="2378481" y="160489"/>
                  </a:lnTo>
                  <a:lnTo>
                    <a:pt x="2377059" y="156527"/>
                  </a:lnTo>
                  <a:lnTo>
                    <a:pt x="2377059" y="147891"/>
                  </a:lnTo>
                  <a:lnTo>
                    <a:pt x="2379205" y="144487"/>
                  </a:lnTo>
                  <a:lnTo>
                    <a:pt x="2387841" y="139433"/>
                  </a:lnTo>
                  <a:lnTo>
                    <a:pt x="2391791" y="138176"/>
                  </a:lnTo>
                  <a:lnTo>
                    <a:pt x="2395397" y="138176"/>
                  </a:lnTo>
                  <a:lnTo>
                    <a:pt x="2395397" y="118745"/>
                  </a:lnTo>
                  <a:lnTo>
                    <a:pt x="2217280" y="118745"/>
                  </a:lnTo>
                  <a:lnTo>
                    <a:pt x="2217280" y="138176"/>
                  </a:lnTo>
                  <a:lnTo>
                    <a:pt x="2223757" y="138176"/>
                  </a:lnTo>
                  <a:lnTo>
                    <a:pt x="2230590" y="139623"/>
                  </a:lnTo>
                  <a:lnTo>
                    <a:pt x="2244979" y="145376"/>
                  </a:lnTo>
                  <a:lnTo>
                    <a:pt x="2251113" y="150050"/>
                  </a:lnTo>
                  <a:lnTo>
                    <a:pt x="2256142" y="156527"/>
                  </a:lnTo>
                  <a:lnTo>
                    <a:pt x="2439657" y="391858"/>
                  </a:lnTo>
                  <a:lnTo>
                    <a:pt x="2439657" y="568896"/>
                  </a:lnTo>
                  <a:lnTo>
                    <a:pt x="2433180" y="574294"/>
                  </a:lnTo>
                  <a:lnTo>
                    <a:pt x="2420226" y="574294"/>
                  </a:lnTo>
                  <a:lnTo>
                    <a:pt x="2420226" y="593725"/>
                  </a:lnTo>
                  <a:lnTo>
                    <a:pt x="2563812" y="593725"/>
                  </a:lnTo>
                  <a:lnTo>
                    <a:pt x="2563812" y="574294"/>
                  </a:lnTo>
                  <a:lnTo>
                    <a:pt x="2554821" y="573290"/>
                  </a:lnTo>
                  <a:lnTo>
                    <a:pt x="2548407" y="570255"/>
                  </a:lnTo>
                  <a:lnTo>
                    <a:pt x="2544572" y="565188"/>
                  </a:lnTo>
                  <a:lnTo>
                    <a:pt x="2543289" y="558101"/>
                  </a:lnTo>
                  <a:lnTo>
                    <a:pt x="2543289" y="396176"/>
                  </a:lnTo>
                  <a:lnTo>
                    <a:pt x="2708452" y="182435"/>
                  </a:lnTo>
                  <a:lnTo>
                    <a:pt x="2735973" y="152742"/>
                  </a:lnTo>
                  <a:lnTo>
                    <a:pt x="2764586" y="138176"/>
                  </a:lnTo>
                  <a:lnTo>
                    <a:pt x="2764586" y="118745"/>
                  </a:lnTo>
                  <a:close/>
                </a:path>
                <a:path w="9028430" h="11889105">
                  <a:moveTo>
                    <a:pt x="3478136" y="167322"/>
                  </a:moveTo>
                  <a:lnTo>
                    <a:pt x="3466249" y="155448"/>
                  </a:lnTo>
                  <a:lnTo>
                    <a:pt x="3458324" y="159600"/>
                  </a:lnTo>
                  <a:lnTo>
                    <a:pt x="3452571" y="163182"/>
                  </a:lnTo>
                  <a:lnTo>
                    <a:pt x="3448253" y="164084"/>
                  </a:lnTo>
                  <a:lnTo>
                    <a:pt x="3437471" y="164084"/>
                  </a:lnTo>
                  <a:lnTo>
                    <a:pt x="3429724" y="161378"/>
                  </a:lnTo>
                  <a:lnTo>
                    <a:pt x="3410889" y="151841"/>
                  </a:lnTo>
                  <a:lnTo>
                    <a:pt x="3401339" y="147485"/>
                  </a:lnTo>
                  <a:lnTo>
                    <a:pt x="3365677" y="133426"/>
                  </a:lnTo>
                  <a:lnTo>
                    <a:pt x="3317824" y="120357"/>
                  </a:lnTo>
                  <a:lnTo>
                    <a:pt x="3278009" y="114300"/>
                  </a:lnTo>
                  <a:lnTo>
                    <a:pt x="3230930" y="112268"/>
                  </a:lnTo>
                  <a:lnTo>
                    <a:pt x="3182010" y="114833"/>
                  </a:lnTo>
                  <a:lnTo>
                    <a:pt x="3138894" y="122529"/>
                  </a:lnTo>
                  <a:lnTo>
                    <a:pt x="3101581" y="135343"/>
                  </a:lnTo>
                  <a:lnTo>
                    <a:pt x="3045041" y="175564"/>
                  </a:lnTo>
                  <a:lnTo>
                    <a:pt x="3016440" y="230619"/>
                  </a:lnTo>
                  <a:lnTo>
                    <a:pt x="3012871" y="263398"/>
                  </a:lnTo>
                  <a:lnTo>
                    <a:pt x="3014522" y="285292"/>
                  </a:lnTo>
                  <a:lnTo>
                    <a:pt x="3027730" y="321183"/>
                  </a:lnTo>
                  <a:lnTo>
                    <a:pt x="3069132" y="357593"/>
                  </a:lnTo>
                  <a:lnTo>
                    <a:pt x="3105708" y="374053"/>
                  </a:lnTo>
                  <a:lnTo>
                    <a:pt x="3147250" y="385660"/>
                  </a:lnTo>
                  <a:lnTo>
                    <a:pt x="3192056" y="393471"/>
                  </a:lnTo>
                  <a:lnTo>
                    <a:pt x="3214852" y="396443"/>
                  </a:lnTo>
                  <a:lnTo>
                    <a:pt x="3278416" y="405345"/>
                  </a:lnTo>
                  <a:lnTo>
                    <a:pt x="3330740" y="416991"/>
                  </a:lnTo>
                  <a:lnTo>
                    <a:pt x="3364649" y="436130"/>
                  </a:lnTo>
                  <a:lnTo>
                    <a:pt x="3371265" y="456628"/>
                  </a:lnTo>
                  <a:lnTo>
                    <a:pt x="3370313" y="466382"/>
                  </a:lnTo>
                  <a:lnTo>
                    <a:pt x="3339401" y="500621"/>
                  </a:lnTo>
                  <a:lnTo>
                    <a:pt x="3297707" y="514794"/>
                  </a:lnTo>
                  <a:lnTo>
                    <a:pt x="3255340" y="519785"/>
                  </a:lnTo>
                  <a:lnTo>
                    <a:pt x="3238487" y="520319"/>
                  </a:lnTo>
                  <a:lnTo>
                    <a:pt x="3229610" y="519988"/>
                  </a:lnTo>
                  <a:lnTo>
                    <a:pt x="3179368" y="511987"/>
                  </a:lnTo>
                  <a:lnTo>
                    <a:pt x="3136468" y="500341"/>
                  </a:lnTo>
                  <a:lnTo>
                    <a:pt x="3098101" y="484162"/>
                  </a:lnTo>
                  <a:lnTo>
                    <a:pt x="3068116" y="455930"/>
                  </a:lnTo>
                  <a:lnTo>
                    <a:pt x="3066846" y="447992"/>
                  </a:lnTo>
                  <a:lnTo>
                    <a:pt x="3067012" y="440982"/>
                  </a:lnTo>
                  <a:lnTo>
                    <a:pt x="3067735" y="434492"/>
                  </a:lnTo>
                  <a:lnTo>
                    <a:pt x="3067926" y="428561"/>
                  </a:lnTo>
                  <a:lnTo>
                    <a:pt x="3047415" y="423164"/>
                  </a:lnTo>
                  <a:lnTo>
                    <a:pt x="2997758" y="544068"/>
                  </a:lnTo>
                  <a:lnTo>
                    <a:pt x="3012871" y="554863"/>
                  </a:lnTo>
                  <a:lnTo>
                    <a:pt x="3016453" y="550545"/>
                  </a:lnTo>
                  <a:lnTo>
                    <a:pt x="3020771" y="548386"/>
                  </a:lnTo>
                  <a:lnTo>
                    <a:pt x="3025825" y="548386"/>
                  </a:lnTo>
                  <a:lnTo>
                    <a:pt x="3028975" y="548894"/>
                  </a:lnTo>
                  <a:lnTo>
                    <a:pt x="3034169" y="550405"/>
                  </a:lnTo>
                  <a:lnTo>
                    <a:pt x="3041396" y="552932"/>
                  </a:lnTo>
                  <a:lnTo>
                    <a:pt x="3061474" y="560603"/>
                  </a:lnTo>
                  <a:lnTo>
                    <a:pt x="3073438" y="564857"/>
                  </a:lnTo>
                  <a:lnTo>
                    <a:pt x="3116084" y="578218"/>
                  </a:lnTo>
                  <a:lnTo>
                    <a:pt x="3166694" y="589953"/>
                  </a:lnTo>
                  <a:lnTo>
                    <a:pt x="3221240" y="596531"/>
                  </a:lnTo>
                  <a:lnTo>
                    <a:pt x="3239566" y="596963"/>
                  </a:lnTo>
                  <a:lnTo>
                    <a:pt x="3258210" y="596633"/>
                  </a:lnTo>
                  <a:lnTo>
                    <a:pt x="3297339" y="593928"/>
                  </a:lnTo>
                  <a:lnTo>
                    <a:pt x="3338157" y="588137"/>
                  </a:lnTo>
                  <a:lnTo>
                    <a:pt x="3376206" y="576795"/>
                  </a:lnTo>
                  <a:lnTo>
                    <a:pt x="3410483" y="559460"/>
                  </a:lnTo>
                  <a:lnTo>
                    <a:pt x="3451682" y="521398"/>
                  </a:lnTo>
                  <a:lnTo>
                    <a:pt x="3469094" y="486867"/>
                  </a:lnTo>
                  <a:lnTo>
                    <a:pt x="3474897" y="443674"/>
                  </a:lnTo>
                  <a:lnTo>
                    <a:pt x="3473234" y="421208"/>
                  </a:lnTo>
                  <a:lnTo>
                    <a:pt x="3460013" y="383971"/>
                  </a:lnTo>
                  <a:lnTo>
                    <a:pt x="3418611" y="345452"/>
                  </a:lnTo>
                  <a:lnTo>
                    <a:pt x="3382048" y="328168"/>
                  </a:lnTo>
                  <a:lnTo>
                    <a:pt x="3340481" y="316166"/>
                  </a:lnTo>
                  <a:lnTo>
                    <a:pt x="3295700" y="308190"/>
                  </a:lnTo>
                  <a:lnTo>
                    <a:pt x="3272891" y="305231"/>
                  </a:lnTo>
                  <a:lnTo>
                    <a:pt x="3209340" y="296316"/>
                  </a:lnTo>
                  <a:lnTo>
                    <a:pt x="3157004" y="285000"/>
                  </a:lnTo>
                  <a:lnTo>
                    <a:pt x="3123095" y="266509"/>
                  </a:lnTo>
                  <a:lnTo>
                    <a:pt x="3116491" y="246126"/>
                  </a:lnTo>
                  <a:lnTo>
                    <a:pt x="3117024" y="238887"/>
                  </a:lnTo>
                  <a:lnTo>
                    <a:pt x="3141726" y="207505"/>
                  </a:lnTo>
                  <a:lnTo>
                    <a:pt x="3183432" y="194843"/>
                  </a:lnTo>
                  <a:lnTo>
                    <a:pt x="3224441" y="192151"/>
                  </a:lnTo>
                  <a:lnTo>
                    <a:pt x="3251835" y="192963"/>
                  </a:lnTo>
                  <a:lnTo>
                    <a:pt x="3302571" y="199440"/>
                  </a:lnTo>
                  <a:lnTo>
                    <a:pt x="3347097" y="211924"/>
                  </a:lnTo>
                  <a:lnTo>
                    <a:pt x="3398596" y="240728"/>
                  </a:lnTo>
                  <a:lnTo>
                    <a:pt x="3404730" y="262318"/>
                  </a:lnTo>
                  <a:lnTo>
                    <a:pt x="3424161" y="268795"/>
                  </a:lnTo>
                  <a:lnTo>
                    <a:pt x="3478136" y="167322"/>
                  </a:lnTo>
                  <a:close/>
                </a:path>
                <a:path w="9028430" h="11889105">
                  <a:moveTo>
                    <a:pt x="4023271" y="259080"/>
                  </a:moveTo>
                  <a:lnTo>
                    <a:pt x="4020540" y="223113"/>
                  </a:lnTo>
                  <a:lnTo>
                    <a:pt x="4013885" y="198628"/>
                  </a:lnTo>
                  <a:lnTo>
                    <a:pt x="4012349" y="192963"/>
                  </a:lnTo>
                  <a:lnTo>
                    <a:pt x="3979570" y="150050"/>
                  </a:lnTo>
                  <a:lnTo>
                    <a:pt x="3924909" y="126568"/>
                  </a:lnTo>
                  <a:lnTo>
                    <a:pt x="3919639" y="125704"/>
                  </a:lnTo>
                  <a:lnTo>
                    <a:pt x="3919639" y="259080"/>
                  </a:lnTo>
                  <a:lnTo>
                    <a:pt x="3918318" y="274904"/>
                  </a:lnTo>
                  <a:lnTo>
                    <a:pt x="3887432" y="309918"/>
                  </a:lnTo>
                  <a:lnTo>
                    <a:pt x="3846245" y="316293"/>
                  </a:lnTo>
                  <a:lnTo>
                    <a:pt x="3664889" y="316293"/>
                  </a:lnTo>
                  <a:lnTo>
                    <a:pt x="3664889" y="198628"/>
                  </a:lnTo>
                  <a:lnTo>
                    <a:pt x="3846245" y="198628"/>
                  </a:lnTo>
                  <a:lnTo>
                    <a:pt x="3887432" y="206222"/>
                  </a:lnTo>
                  <a:lnTo>
                    <a:pt x="3918318" y="243598"/>
                  </a:lnTo>
                  <a:lnTo>
                    <a:pt x="3919639" y="259080"/>
                  </a:lnTo>
                  <a:lnTo>
                    <a:pt x="3919639" y="125704"/>
                  </a:lnTo>
                  <a:lnTo>
                    <a:pt x="3889387" y="120700"/>
                  </a:lnTo>
                  <a:lnTo>
                    <a:pt x="3848404" y="118745"/>
                  </a:lnTo>
                  <a:lnTo>
                    <a:pt x="3534270" y="118745"/>
                  </a:lnTo>
                  <a:lnTo>
                    <a:pt x="3534270" y="138176"/>
                  </a:lnTo>
                  <a:lnTo>
                    <a:pt x="3546068" y="139192"/>
                  </a:lnTo>
                  <a:lnTo>
                    <a:pt x="3554501" y="142227"/>
                  </a:lnTo>
                  <a:lnTo>
                    <a:pt x="3559568" y="147281"/>
                  </a:lnTo>
                  <a:lnTo>
                    <a:pt x="3561257" y="154368"/>
                  </a:lnTo>
                  <a:lnTo>
                    <a:pt x="3561257" y="558101"/>
                  </a:lnTo>
                  <a:lnTo>
                    <a:pt x="3559568" y="565188"/>
                  </a:lnTo>
                  <a:lnTo>
                    <a:pt x="3554501" y="570242"/>
                  </a:lnTo>
                  <a:lnTo>
                    <a:pt x="3546068" y="573278"/>
                  </a:lnTo>
                  <a:lnTo>
                    <a:pt x="3534270" y="574294"/>
                  </a:lnTo>
                  <a:lnTo>
                    <a:pt x="3534270" y="593725"/>
                  </a:lnTo>
                  <a:lnTo>
                    <a:pt x="3687559" y="593725"/>
                  </a:lnTo>
                  <a:lnTo>
                    <a:pt x="3687559" y="574294"/>
                  </a:lnTo>
                  <a:lnTo>
                    <a:pt x="3677628" y="573278"/>
                  </a:lnTo>
                  <a:lnTo>
                    <a:pt x="3670554" y="570242"/>
                  </a:lnTo>
                  <a:lnTo>
                    <a:pt x="3666299" y="565188"/>
                  </a:lnTo>
                  <a:lnTo>
                    <a:pt x="3664889" y="558101"/>
                  </a:lnTo>
                  <a:lnTo>
                    <a:pt x="3664889" y="396176"/>
                  </a:lnTo>
                  <a:lnTo>
                    <a:pt x="3848404" y="396176"/>
                  </a:lnTo>
                  <a:lnTo>
                    <a:pt x="3889387" y="394322"/>
                  </a:lnTo>
                  <a:lnTo>
                    <a:pt x="3954970" y="379488"/>
                  </a:lnTo>
                  <a:lnTo>
                    <a:pt x="3998696" y="348653"/>
                  </a:lnTo>
                  <a:lnTo>
                    <a:pt x="4020540" y="294944"/>
                  </a:lnTo>
                  <a:lnTo>
                    <a:pt x="4023271" y="259080"/>
                  </a:lnTo>
                  <a:close/>
                </a:path>
                <a:path w="9028430" h="11889105">
                  <a:moveTo>
                    <a:pt x="4510125" y="492252"/>
                  </a:moveTo>
                  <a:lnTo>
                    <a:pt x="4490694" y="492252"/>
                  </a:lnTo>
                  <a:lnTo>
                    <a:pt x="4490694" y="498729"/>
                  </a:lnTo>
                  <a:lnTo>
                    <a:pt x="4487811" y="503961"/>
                  </a:lnTo>
                  <a:lnTo>
                    <a:pt x="4476293" y="511873"/>
                  </a:lnTo>
                  <a:lnTo>
                    <a:pt x="4469092" y="513842"/>
                  </a:lnTo>
                  <a:lnTo>
                    <a:pt x="4184116" y="513842"/>
                  </a:lnTo>
                  <a:lnTo>
                    <a:pt x="4184116" y="386461"/>
                  </a:lnTo>
                  <a:lnTo>
                    <a:pt x="4341723" y="386461"/>
                  </a:lnTo>
                  <a:lnTo>
                    <a:pt x="4383100" y="390969"/>
                  </a:lnTo>
                  <a:lnTo>
                    <a:pt x="4383824" y="403733"/>
                  </a:lnTo>
                  <a:lnTo>
                    <a:pt x="4405414" y="403733"/>
                  </a:lnTo>
                  <a:lnTo>
                    <a:pt x="4405414" y="289306"/>
                  </a:lnTo>
                  <a:lnTo>
                    <a:pt x="4385983" y="289306"/>
                  </a:lnTo>
                  <a:lnTo>
                    <a:pt x="4385983" y="297230"/>
                  </a:lnTo>
                  <a:lnTo>
                    <a:pt x="4383100" y="302094"/>
                  </a:lnTo>
                  <a:lnTo>
                    <a:pt x="4350359" y="306578"/>
                  </a:lnTo>
                  <a:lnTo>
                    <a:pt x="4184116" y="306578"/>
                  </a:lnTo>
                  <a:lnTo>
                    <a:pt x="4184116" y="198628"/>
                  </a:lnTo>
                  <a:lnTo>
                    <a:pt x="4447502" y="198628"/>
                  </a:lnTo>
                  <a:lnTo>
                    <a:pt x="4462145" y="199910"/>
                  </a:lnTo>
                  <a:lnTo>
                    <a:pt x="4472610" y="203758"/>
                  </a:lnTo>
                  <a:lnTo>
                    <a:pt x="4478883" y="210172"/>
                  </a:lnTo>
                  <a:lnTo>
                    <a:pt x="4480979" y="219138"/>
                  </a:lnTo>
                  <a:lnTo>
                    <a:pt x="4500397" y="219138"/>
                  </a:lnTo>
                  <a:lnTo>
                    <a:pt x="4500397" y="99314"/>
                  </a:lnTo>
                  <a:lnTo>
                    <a:pt x="4480979" y="99314"/>
                  </a:lnTo>
                  <a:lnTo>
                    <a:pt x="4478883" y="107810"/>
                  </a:lnTo>
                  <a:lnTo>
                    <a:pt x="4472610" y="113880"/>
                  </a:lnTo>
                  <a:lnTo>
                    <a:pt x="4462145" y="117525"/>
                  </a:lnTo>
                  <a:lnTo>
                    <a:pt x="4447502" y="118745"/>
                  </a:lnTo>
                  <a:lnTo>
                    <a:pt x="4064279" y="118745"/>
                  </a:lnTo>
                  <a:lnTo>
                    <a:pt x="4064279" y="138176"/>
                  </a:lnTo>
                  <a:lnTo>
                    <a:pt x="4067886" y="138176"/>
                  </a:lnTo>
                  <a:lnTo>
                    <a:pt x="4071480" y="139446"/>
                  </a:lnTo>
                  <a:lnTo>
                    <a:pt x="4078668" y="144487"/>
                  </a:lnTo>
                  <a:lnTo>
                    <a:pt x="4080484" y="148615"/>
                  </a:lnTo>
                  <a:lnTo>
                    <a:pt x="4080484" y="563880"/>
                  </a:lnTo>
                  <a:lnTo>
                    <a:pt x="4078668" y="568007"/>
                  </a:lnTo>
                  <a:lnTo>
                    <a:pt x="4071480" y="573049"/>
                  </a:lnTo>
                  <a:lnTo>
                    <a:pt x="4067886" y="574294"/>
                  </a:lnTo>
                  <a:lnTo>
                    <a:pt x="4064279" y="574294"/>
                  </a:lnTo>
                  <a:lnTo>
                    <a:pt x="4064279" y="593725"/>
                  </a:lnTo>
                  <a:lnTo>
                    <a:pt x="4469092" y="593725"/>
                  </a:lnTo>
                  <a:lnTo>
                    <a:pt x="4476293" y="594080"/>
                  </a:lnTo>
                  <a:lnTo>
                    <a:pt x="4487811" y="595515"/>
                  </a:lnTo>
                  <a:lnTo>
                    <a:pt x="4490694" y="599122"/>
                  </a:lnTo>
                  <a:lnTo>
                    <a:pt x="4490694" y="605599"/>
                  </a:lnTo>
                  <a:lnTo>
                    <a:pt x="4510125" y="605599"/>
                  </a:lnTo>
                  <a:lnTo>
                    <a:pt x="4510125" y="492252"/>
                  </a:lnTo>
                  <a:close/>
                </a:path>
                <a:path w="9028430" h="11889105">
                  <a:moveTo>
                    <a:pt x="5057432" y="535432"/>
                  </a:moveTo>
                  <a:lnTo>
                    <a:pt x="4977549" y="421005"/>
                  </a:lnTo>
                  <a:lnTo>
                    <a:pt x="4965687" y="431800"/>
                  </a:lnTo>
                  <a:lnTo>
                    <a:pt x="4966386" y="434682"/>
                  </a:lnTo>
                  <a:lnTo>
                    <a:pt x="4966754" y="438277"/>
                  </a:lnTo>
                  <a:lnTo>
                    <a:pt x="4966754" y="451231"/>
                  </a:lnTo>
                  <a:lnTo>
                    <a:pt x="4965776" y="456222"/>
                  </a:lnTo>
                  <a:lnTo>
                    <a:pt x="4933150" y="484301"/>
                  </a:lnTo>
                  <a:lnTo>
                    <a:pt x="4897869" y="499922"/>
                  </a:lnTo>
                  <a:lnTo>
                    <a:pt x="4855578" y="512762"/>
                  </a:lnTo>
                  <a:lnTo>
                    <a:pt x="4810836" y="519849"/>
                  </a:lnTo>
                  <a:lnTo>
                    <a:pt x="4796193" y="520319"/>
                  </a:lnTo>
                  <a:lnTo>
                    <a:pt x="4780597" y="519607"/>
                  </a:lnTo>
                  <a:lnTo>
                    <a:pt x="4734661" y="508990"/>
                  </a:lnTo>
                  <a:lnTo>
                    <a:pt x="4692955" y="485902"/>
                  </a:lnTo>
                  <a:lnTo>
                    <a:pt x="4659236" y="451243"/>
                  </a:lnTo>
                  <a:lnTo>
                    <a:pt x="4635995" y="406742"/>
                  </a:lnTo>
                  <a:lnTo>
                    <a:pt x="4627791" y="352996"/>
                  </a:lnTo>
                  <a:lnTo>
                    <a:pt x="4628604" y="334111"/>
                  </a:lnTo>
                  <a:lnTo>
                    <a:pt x="4640758" y="283908"/>
                  </a:lnTo>
                  <a:lnTo>
                    <a:pt x="4666246" y="244043"/>
                  </a:lnTo>
                  <a:lnTo>
                    <a:pt x="4703216" y="215239"/>
                  </a:lnTo>
                  <a:lnTo>
                    <a:pt x="4749393" y="197916"/>
                  </a:lnTo>
                  <a:lnTo>
                    <a:pt x="4803762" y="192151"/>
                  </a:lnTo>
                  <a:lnTo>
                    <a:pt x="4819612" y="192532"/>
                  </a:lnTo>
                  <a:lnTo>
                    <a:pt x="4863122" y="198094"/>
                  </a:lnTo>
                  <a:lnTo>
                    <a:pt x="4910086" y="212661"/>
                  </a:lnTo>
                  <a:lnTo>
                    <a:pt x="4948034" y="236588"/>
                  </a:lnTo>
                  <a:lnTo>
                    <a:pt x="4951819" y="249008"/>
                  </a:lnTo>
                  <a:lnTo>
                    <a:pt x="4952530" y="251891"/>
                  </a:lnTo>
                  <a:lnTo>
                    <a:pt x="4952720" y="254762"/>
                  </a:lnTo>
                  <a:lnTo>
                    <a:pt x="4964608" y="263398"/>
                  </a:lnTo>
                  <a:lnTo>
                    <a:pt x="5035842" y="160845"/>
                  </a:lnTo>
                  <a:lnTo>
                    <a:pt x="5022888" y="153289"/>
                  </a:lnTo>
                  <a:lnTo>
                    <a:pt x="5020005" y="154736"/>
                  </a:lnTo>
                  <a:lnTo>
                    <a:pt x="5017313" y="156527"/>
                  </a:lnTo>
                  <a:lnTo>
                    <a:pt x="5012258" y="160845"/>
                  </a:lnTo>
                  <a:lnTo>
                    <a:pt x="5009210" y="161925"/>
                  </a:lnTo>
                  <a:lnTo>
                    <a:pt x="5005616" y="161925"/>
                  </a:lnTo>
                  <a:lnTo>
                    <a:pt x="5001222" y="161455"/>
                  </a:lnTo>
                  <a:lnTo>
                    <a:pt x="4995621" y="160045"/>
                  </a:lnTo>
                  <a:lnTo>
                    <a:pt x="4988814" y="157683"/>
                  </a:lnTo>
                  <a:lnTo>
                    <a:pt x="4961356" y="146278"/>
                  </a:lnTo>
                  <a:lnTo>
                    <a:pt x="4937620" y="137096"/>
                  </a:lnTo>
                  <a:lnTo>
                    <a:pt x="4894199" y="123736"/>
                  </a:lnTo>
                  <a:lnTo>
                    <a:pt x="4841938" y="114160"/>
                  </a:lnTo>
                  <a:lnTo>
                    <a:pt x="4802683" y="112268"/>
                  </a:lnTo>
                  <a:lnTo>
                    <a:pt x="4776394" y="113220"/>
                  </a:lnTo>
                  <a:lnTo>
                    <a:pt x="4724844" y="120777"/>
                  </a:lnTo>
                  <a:lnTo>
                    <a:pt x="4675187" y="135915"/>
                  </a:lnTo>
                  <a:lnTo>
                    <a:pt x="4630661" y="158864"/>
                  </a:lnTo>
                  <a:lnTo>
                    <a:pt x="4592040" y="189560"/>
                  </a:lnTo>
                  <a:lnTo>
                    <a:pt x="4560722" y="227609"/>
                  </a:lnTo>
                  <a:lnTo>
                    <a:pt x="4537519" y="272986"/>
                  </a:lnTo>
                  <a:lnTo>
                    <a:pt x="4525645" y="325882"/>
                  </a:lnTo>
                  <a:lnTo>
                    <a:pt x="4524159" y="355155"/>
                  </a:lnTo>
                  <a:lnTo>
                    <a:pt x="4525645" y="384479"/>
                  </a:lnTo>
                  <a:lnTo>
                    <a:pt x="4537519" y="437642"/>
                  </a:lnTo>
                  <a:lnTo>
                    <a:pt x="4560646" y="483489"/>
                  </a:lnTo>
                  <a:lnTo>
                    <a:pt x="4591418" y="521804"/>
                  </a:lnTo>
                  <a:lnTo>
                    <a:pt x="4628997" y="552462"/>
                  </a:lnTo>
                  <a:lnTo>
                    <a:pt x="4672190" y="574878"/>
                  </a:lnTo>
                  <a:lnTo>
                    <a:pt x="4720158" y="589076"/>
                  </a:lnTo>
                  <a:lnTo>
                    <a:pt x="4769269" y="596087"/>
                  </a:lnTo>
                  <a:lnTo>
                    <a:pt x="4794034" y="596963"/>
                  </a:lnTo>
                  <a:lnTo>
                    <a:pt x="4817745" y="596430"/>
                  </a:lnTo>
                  <a:lnTo>
                    <a:pt x="4861738" y="592112"/>
                  </a:lnTo>
                  <a:lnTo>
                    <a:pt x="4901108" y="583780"/>
                  </a:lnTo>
                  <a:lnTo>
                    <a:pt x="4951107" y="567270"/>
                  </a:lnTo>
                  <a:lnTo>
                    <a:pt x="5009261" y="540905"/>
                  </a:lnTo>
                  <a:lnTo>
                    <a:pt x="5016944" y="537857"/>
                  </a:lnTo>
                  <a:lnTo>
                    <a:pt x="5023282" y="536041"/>
                  </a:lnTo>
                  <a:lnTo>
                    <a:pt x="5028285" y="535432"/>
                  </a:lnTo>
                  <a:lnTo>
                    <a:pt x="5031879" y="535432"/>
                  </a:lnTo>
                  <a:lnTo>
                    <a:pt x="5038001" y="537235"/>
                  </a:lnTo>
                  <a:lnTo>
                    <a:pt x="5046650" y="540829"/>
                  </a:lnTo>
                  <a:lnTo>
                    <a:pt x="5057432" y="535432"/>
                  </a:lnTo>
                  <a:close/>
                </a:path>
                <a:path w="9028430" h="11889105">
                  <a:moveTo>
                    <a:pt x="5264696" y="118745"/>
                  </a:moveTo>
                  <a:lnTo>
                    <a:pt x="5100612" y="118745"/>
                  </a:lnTo>
                  <a:lnTo>
                    <a:pt x="5100612" y="138176"/>
                  </a:lnTo>
                  <a:lnTo>
                    <a:pt x="5112105" y="138176"/>
                  </a:lnTo>
                  <a:lnTo>
                    <a:pt x="5120030" y="139433"/>
                  </a:lnTo>
                  <a:lnTo>
                    <a:pt x="5128679" y="144487"/>
                  </a:lnTo>
                  <a:lnTo>
                    <a:pt x="5130838" y="148615"/>
                  </a:lnTo>
                  <a:lnTo>
                    <a:pt x="5130838" y="563867"/>
                  </a:lnTo>
                  <a:lnTo>
                    <a:pt x="5128679" y="567994"/>
                  </a:lnTo>
                  <a:lnTo>
                    <a:pt x="5120030" y="573036"/>
                  </a:lnTo>
                  <a:lnTo>
                    <a:pt x="5112105" y="574294"/>
                  </a:lnTo>
                  <a:lnTo>
                    <a:pt x="5100612" y="574294"/>
                  </a:lnTo>
                  <a:lnTo>
                    <a:pt x="5100612" y="593725"/>
                  </a:lnTo>
                  <a:lnTo>
                    <a:pt x="5264696" y="593725"/>
                  </a:lnTo>
                  <a:lnTo>
                    <a:pt x="5264696" y="574294"/>
                  </a:lnTo>
                  <a:lnTo>
                    <a:pt x="5251462" y="573290"/>
                  </a:lnTo>
                  <a:lnTo>
                    <a:pt x="5242026" y="570255"/>
                  </a:lnTo>
                  <a:lnTo>
                    <a:pt x="5236362" y="565188"/>
                  </a:lnTo>
                  <a:lnTo>
                    <a:pt x="5234470" y="558101"/>
                  </a:lnTo>
                  <a:lnTo>
                    <a:pt x="5234470" y="154368"/>
                  </a:lnTo>
                  <a:lnTo>
                    <a:pt x="5236362" y="147294"/>
                  </a:lnTo>
                  <a:lnTo>
                    <a:pt x="5242026" y="142227"/>
                  </a:lnTo>
                  <a:lnTo>
                    <a:pt x="5251462" y="139192"/>
                  </a:lnTo>
                  <a:lnTo>
                    <a:pt x="5264696" y="138176"/>
                  </a:lnTo>
                  <a:lnTo>
                    <a:pt x="5264696" y="118745"/>
                  </a:lnTo>
                  <a:close/>
                </a:path>
                <a:path w="9028430" h="11889105">
                  <a:moveTo>
                    <a:pt x="5786412" y="11708663"/>
                  </a:moveTo>
                  <a:lnTo>
                    <a:pt x="5783732" y="11694770"/>
                  </a:lnTo>
                  <a:lnTo>
                    <a:pt x="5780456" y="11681384"/>
                  </a:lnTo>
                  <a:lnTo>
                    <a:pt x="5776468" y="11668100"/>
                  </a:lnTo>
                  <a:lnTo>
                    <a:pt x="5771680" y="11654523"/>
                  </a:lnTo>
                  <a:lnTo>
                    <a:pt x="5754001" y="11659349"/>
                  </a:lnTo>
                  <a:lnTo>
                    <a:pt x="5758751" y="11674069"/>
                  </a:lnTo>
                  <a:lnTo>
                    <a:pt x="5762358" y="11687289"/>
                  </a:lnTo>
                  <a:lnTo>
                    <a:pt x="5765063" y="11700205"/>
                  </a:lnTo>
                  <a:lnTo>
                    <a:pt x="5767121" y="11714023"/>
                  </a:lnTo>
                  <a:lnTo>
                    <a:pt x="5786412" y="11708663"/>
                  </a:lnTo>
                  <a:close/>
                </a:path>
                <a:path w="9028430" h="11889105">
                  <a:moveTo>
                    <a:pt x="5860580" y="574294"/>
                  </a:moveTo>
                  <a:lnTo>
                    <a:pt x="5797118" y="474980"/>
                  </a:lnTo>
                  <a:lnTo>
                    <a:pt x="5759056" y="395097"/>
                  </a:lnTo>
                  <a:lnTo>
                    <a:pt x="5672645" y="213741"/>
                  </a:lnTo>
                  <a:lnTo>
                    <a:pt x="5659793" y="186753"/>
                  </a:lnTo>
                  <a:lnTo>
                    <a:pt x="5656186" y="178841"/>
                  </a:lnTo>
                  <a:lnTo>
                    <a:pt x="5653316" y="172961"/>
                  </a:lnTo>
                  <a:lnTo>
                    <a:pt x="5653316" y="395097"/>
                  </a:lnTo>
                  <a:lnTo>
                    <a:pt x="5489232" y="395097"/>
                  </a:lnTo>
                  <a:lnTo>
                    <a:pt x="5565876" y="213741"/>
                  </a:lnTo>
                  <a:lnTo>
                    <a:pt x="5653316" y="395097"/>
                  </a:lnTo>
                  <a:lnTo>
                    <a:pt x="5653316" y="172961"/>
                  </a:lnTo>
                  <a:lnTo>
                    <a:pt x="5652770" y="171831"/>
                  </a:lnTo>
                  <a:lnTo>
                    <a:pt x="5646293" y="159600"/>
                  </a:lnTo>
                  <a:lnTo>
                    <a:pt x="5644680" y="154368"/>
                  </a:lnTo>
                  <a:lnTo>
                    <a:pt x="5644680" y="145034"/>
                  </a:lnTo>
                  <a:lnTo>
                    <a:pt x="5645924" y="142138"/>
                  </a:lnTo>
                  <a:lnTo>
                    <a:pt x="5650966" y="140703"/>
                  </a:lnTo>
                  <a:lnTo>
                    <a:pt x="5653316" y="139623"/>
                  </a:lnTo>
                  <a:lnTo>
                    <a:pt x="5655475" y="138176"/>
                  </a:lnTo>
                  <a:lnTo>
                    <a:pt x="5655475" y="118745"/>
                  </a:lnTo>
                  <a:lnTo>
                    <a:pt x="5492470" y="118745"/>
                  </a:lnTo>
                  <a:lnTo>
                    <a:pt x="5492470" y="138176"/>
                  </a:lnTo>
                  <a:lnTo>
                    <a:pt x="5494629" y="139623"/>
                  </a:lnTo>
                  <a:lnTo>
                    <a:pt x="5496598" y="140868"/>
                  </a:lnTo>
                  <a:lnTo>
                    <a:pt x="5500192" y="143040"/>
                  </a:lnTo>
                  <a:lnTo>
                    <a:pt x="5501106" y="145732"/>
                  </a:lnTo>
                  <a:lnTo>
                    <a:pt x="5501106" y="155816"/>
                  </a:lnTo>
                  <a:lnTo>
                    <a:pt x="5499836" y="161759"/>
                  </a:lnTo>
                  <a:lnTo>
                    <a:pt x="5326227" y="542988"/>
                  </a:lnTo>
                  <a:lnTo>
                    <a:pt x="5301399" y="572858"/>
                  </a:lnTo>
                  <a:lnTo>
                    <a:pt x="5292763" y="574294"/>
                  </a:lnTo>
                  <a:lnTo>
                    <a:pt x="5292763" y="593725"/>
                  </a:lnTo>
                  <a:lnTo>
                    <a:pt x="5437416" y="593725"/>
                  </a:lnTo>
                  <a:lnTo>
                    <a:pt x="5437416" y="574294"/>
                  </a:lnTo>
                  <a:lnTo>
                    <a:pt x="5430939" y="574294"/>
                  </a:lnTo>
                  <a:lnTo>
                    <a:pt x="5425897" y="573582"/>
                  </a:lnTo>
                  <a:lnTo>
                    <a:pt x="5418683" y="570699"/>
                  </a:lnTo>
                  <a:lnTo>
                    <a:pt x="5416905" y="567105"/>
                  </a:lnTo>
                  <a:lnTo>
                    <a:pt x="5416905" y="557745"/>
                  </a:lnTo>
                  <a:lnTo>
                    <a:pt x="5417794" y="553618"/>
                  </a:lnTo>
                  <a:lnTo>
                    <a:pt x="5419674" y="548754"/>
                  </a:lnTo>
                  <a:lnTo>
                    <a:pt x="5421388" y="544258"/>
                  </a:lnTo>
                  <a:lnTo>
                    <a:pt x="5423738" y="539038"/>
                  </a:lnTo>
                  <a:lnTo>
                    <a:pt x="5426621" y="533273"/>
                  </a:lnTo>
                  <a:lnTo>
                    <a:pt x="5456847" y="474980"/>
                  </a:lnTo>
                  <a:lnTo>
                    <a:pt x="5687860" y="474980"/>
                  </a:lnTo>
                  <a:lnTo>
                    <a:pt x="5717006" y="536511"/>
                  </a:lnTo>
                  <a:lnTo>
                    <a:pt x="5719165" y="542277"/>
                  </a:lnTo>
                  <a:lnTo>
                    <a:pt x="5720956" y="546950"/>
                  </a:lnTo>
                  <a:lnTo>
                    <a:pt x="5723839" y="554151"/>
                  </a:lnTo>
                  <a:lnTo>
                    <a:pt x="5724499" y="557745"/>
                  </a:lnTo>
                  <a:lnTo>
                    <a:pt x="5724563" y="568185"/>
                  </a:lnTo>
                  <a:lnTo>
                    <a:pt x="5722569" y="572135"/>
                  </a:lnTo>
                  <a:lnTo>
                    <a:pt x="5714657" y="576453"/>
                  </a:lnTo>
                  <a:lnTo>
                    <a:pt x="5710885" y="577532"/>
                  </a:lnTo>
                  <a:lnTo>
                    <a:pt x="5707291" y="577532"/>
                  </a:lnTo>
                  <a:lnTo>
                    <a:pt x="5707291" y="593725"/>
                  </a:lnTo>
                  <a:lnTo>
                    <a:pt x="5860580" y="593725"/>
                  </a:lnTo>
                  <a:lnTo>
                    <a:pt x="5860580" y="574294"/>
                  </a:lnTo>
                  <a:close/>
                </a:path>
                <a:path w="9028430" h="11889105">
                  <a:moveTo>
                    <a:pt x="5866803" y="11726621"/>
                  </a:moveTo>
                  <a:lnTo>
                    <a:pt x="5822861" y="11726621"/>
                  </a:lnTo>
                  <a:lnTo>
                    <a:pt x="5822861" y="11640058"/>
                  </a:lnTo>
                  <a:lnTo>
                    <a:pt x="5801423" y="11640058"/>
                  </a:lnTo>
                  <a:lnTo>
                    <a:pt x="5801423" y="11726621"/>
                  </a:lnTo>
                  <a:lnTo>
                    <a:pt x="5752909" y="11726621"/>
                  </a:lnTo>
                  <a:lnTo>
                    <a:pt x="5752909" y="11746192"/>
                  </a:lnTo>
                  <a:lnTo>
                    <a:pt x="5800090" y="11746192"/>
                  </a:lnTo>
                  <a:lnTo>
                    <a:pt x="5795315" y="11756720"/>
                  </a:lnTo>
                  <a:lnTo>
                    <a:pt x="5785612" y="11774653"/>
                  </a:lnTo>
                  <a:lnTo>
                    <a:pt x="5770689" y="11796903"/>
                  </a:lnTo>
                  <a:lnTo>
                    <a:pt x="5750230" y="11820423"/>
                  </a:lnTo>
                  <a:lnTo>
                    <a:pt x="5759361" y="11843474"/>
                  </a:lnTo>
                  <a:lnTo>
                    <a:pt x="5771058" y="11829656"/>
                  </a:lnTo>
                  <a:lnTo>
                    <a:pt x="5781599" y="11815128"/>
                  </a:lnTo>
                  <a:lnTo>
                    <a:pt x="5791530" y="11798706"/>
                  </a:lnTo>
                  <a:lnTo>
                    <a:pt x="5801423" y="11779161"/>
                  </a:lnTo>
                  <a:lnTo>
                    <a:pt x="5801423" y="11888495"/>
                  </a:lnTo>
                  <a:lnTo>
                    <a:pt x="5822861" y="11888495"/>
                  </a:lnTo>
                  <a:lnTo>
                    <a:pt x="5822861" y="11779161"/>
                  </a:lnTo>
                  <a:lnTo>
                    <a:pt x="5822861" y="11778082"/>
                  </a:lnTo>
                  <a:lnTo>
                    <a:pt x="5826811" y="11786121"/>
                  </a:lnTo>
                  <a:lnTo>
                    <a:pt x="5831700" y="11794795"/>
                  </a:lnTo>
                  <a:lnTo>
                    <a:pt x="5837999" y="11804650"/>
                  </a:lnTo>
                  <a:lnTo>
                    <a:pt x="5846165" y="11816144"/>
                  </a:lnTo>
                  <a:lnTo>
                    <a:pt x="5859043" y="11797106"/>
                  </a:lnTo>
                  <a:lnTo>
                    <a:pt x="5851118" y="11788839"/>
                  </a:lnTo>
                  <a:lnTo>
                    <a:pt x="5842330" y="11778082"/>
                  </a:lnTo>
                  <a:lnTo>
                    <a:pt x="5841352" y="11776862"/>
                  </a:lnTo>
                  <a:lnTo>
                    <a:pt x="5831370" y="11762283"/>
                  </a:lnTo>
                  <a:lnTo>
                    <a:pt x="5822861" y="11746192"/>
                  </a:lnTo>
                  <a:lnTo>
                    <a:pt x="5866803" y="11746192"/>
                  </a:lnTo>
                  <a:lnTo>
                    <a:pt x="5866803" y="11726621"/>
                  </a:lnTo>
                  <a:close/>
                </a:path>
                <a:path w="9028430" h="11889105">
                  <a:moveTo>
                    <a:pt x="5869762" y="11658283"/>
                  </a:moveTo>
                  <a:lnTo>
                    <a:pt x="5850191" y="11654269"/>
                  </a:lnTo>
                  <a:lnTo>
                    <a:pt x="5848616" y="11662562"/>
                  </a:lnTo>
                  <a:lnTo>
                    <a:pt x="5845670" y="11675491"/>
                  </a:lnTo>
                  <a:lnTo>
                    <a:pt x="5840958" y="11691341"/>
                  </a:lnTo>
                  <a:lnTo>
                    <a:pt x="5834113" y="11708397"/>
                  </a:lnTo>
                  <a:lnTo>
                    <a:pt x="5851804" y="11714569"/>
                  </a:lnTo>
                  <a:lnTo>
                    <a:pt x="5856084" y="11705171"/>
                  </a:lnTo>
                  <a:lnTo>
                    <a:pt x="5860681" y="11693055"/>
                  </a:lnTo>
                  <a:lnTo>
                    <a:pt x="5865330" y="11677625"/>
                  </a:lnTo>
                  <a:lnTo>
                    <a:pt x="5869762" y="11658283"/>
                  </a:lnTo>
                  <a:close/>
                </a:path>
                <a:path w="9028430" h="11889105">
                  <a:moveTo>
                    <a:pt x="5934075" y="11758244"/>
                  </a:moveTo>
                  <a:lnTo>
                    <a:pt x="5922657" y="11747056"/>
                  </a:lnTo>
                  <a:lnTo>
                    <a:pt x="5911469" y="11737505"/>
                  </a:lnTo>
                  <a:lnTo>
                    <a:pt x="5899518" y="11728806"/>
                  </a:lnTo>
                  <a:lnTo>
                    <a:pt x="5885840" y="11720182"/>
                  </a:lnTo>
                  <a:lnTo>
                    <a:pt x="5872988" y="11736273"/>
                  </a:lnTo>
                  <a:lnTo>
                    <a:pt x="5888520" y="11746598"/>
                  </a:lnTo>
                  <a:lnTo>
                    <a:pt x="5900826" y="11756200"/>
                  </a:lnTo>
                  <a:lnTo>
                    <a:pt x="5910859" y="11765547"/>
                  </a:lnTo>
                  <a:lnTo>
                    <a:pt x="5919622" y="11775123"/>
                  </a:lnTo>
                  <a:lnTo>
                    <a:pt x="5934075" y="11758244"/>
                  </a:lnTo>
                  <a:close/>
                </a:path>
                <a:path w="9028430" h="11889105">
                  <a:moveTo>
                    <a:pt x="5941593" y="11689105"/>
                  </a:moveTo>
                  <a:lnTo>
                    <a:pt x="5925515" y="11673878"/>
                  </a:lnTo>
                  <a:lnTo>
                    <a:pt x="5912243" y="11663032"/>
                  </a:lnTo>
                  <a:lnTo>
                    <a:pt x="5901779" y="11655704"/>
                  </a:lnTo>
                  <a:lnTo>
                    <a:pt x="5894146" y="11651044"/>
                  </a:lnTo>
                  <a:lnTo>
                    <a:pt x="5881294" y="11666322"/>
                  </a:lnTo>
                  <a:lnTo>
                    <a:pt x="5890222" y="11672481"/>
                  </a:lnTo>
                  <a:lnTo>
                    <a:pt x="5901118" y="11680825"/>
                  </a:lnTo>
                  <a:lnTo>
                    <a:pt x="5913615" y="11691836"/>
                  </a:lnTo>
                  <a:lnTo>
                    <a:pt x="5927382" y="11705984"/>
                  </a:lnTo>
                  <a:lnTo>
                    <a:pt x="5941593" y="11689105"/>
                  </a:lnTo>
                  <a:close/>
                </a:path>
                <a:path w="9028430" h="11889105">
                  <a:moveTo>
                    <a:pt x="6002172" y="11801932"/>
                  </a:moveTo>
                  <a:lnTo>
                    <a:pt x="5999937" y="11786121"/>
                  </a:lnTo>
                  <a:lnTo>
                    <a:pt x="5999213" y="11781028"/>
                  </a:lnTo>
                  <a:lnTo>
                    <a:pt x="5975896" y="11786121"/>
                  </a:lnTo>
                  <a:lnTo>
                    <a:pt x="5975896" y="11640058"/>
                  </a:lnTo>
                  <a:lnTo>
                    <a:pt x="5953099" y="11640058"/>
                  </a:lnTo>
                  <a:lnTo>
                    <a:pt x="5953099" y="11790934"/>
                  </a:lnTo>
                  <a:lnTo>
                    <a:pt x="5856097" y="11811572"/>
                  </a:lnTo>
                  <a:lnTo>
                    <a:pt x="5859589" y="11831676"/>
                  </a:lnTo>
                  <a:lnTo>
                    <a:pt x="5953099" y="11812118"/>
                  </a:lnTo>
                  <a:lnTo>
                    <a:pt x="5953099" y="11888495"/>
                  </a:lnTo>
                  <a:lnTo>
                    <a:pt x="5975896" y="11888495"/>
                  </a:lnTo>
                  <a:lnTo>
                    <a:pt x="5975896" y="11812118"/>
                  </a:lnTo>
                  <a:lnTo>
                    <a:pt x="5975896" y="11807558"/>
                  </a:lnTo>
                  <a:lnTo>
                    <a:pt x="6002172" y="11801932"/>
                  </a:lnTo>
                  <a:close/>
                </a:path>
                <a:path w="9028430" h="11889105">
                  <a:moveTo>
                    <a:pt x="6106604" y="11838102"/>
                  </a:moveTo>
                  <a:lnTo>
                    <a:pt x="6106477" y="11827650"/>
                  </a:lnTo>
                  <a:lnTo>
                    <a:pt x="6106350" y="11816131"/>
                  </a:lnTo>
                  <a:lnTo>
                    <a:pt x="6091872" y="11821592"/>
                  </a:lnTo>
                  <a:lnTo>
                    <a:pt x="6084024" y="11824462"/>
                  </a:lnTo>
                  <a:lnTo>
                    <a:pt x="6074981" y="11827650"/>
                  </a:lnTo>
                  <a:lnTo>
                    <a:pt x="6074981" y="11756085"/>
                  </a:lnTo>
                  <a:lnTo>
                    <a:pt x="6101512" y="11756085"/>
                  </a:lnTo>
                  <a:lnTo>
                    <a:pt x="6101512" y="11735194"/>
                  </a:lnTo>
                  <a:lnTo>
                    <a:pt x="6074981" y="11735194"/>
                  </a:lnTo>
                  <a:lnTo>
                    <a:pt x="6074981" y="11673815"/>
                  </a:lnTo>
                  <a:lnTo>
                    <a:pt x="6106350" y="11673815"/>
                  </a:lnTo>
                  <a:lnTo>
                    <a:pt x="6106350" y="11653177"/>
                  </a:lnTo>
                  <a:lnTo>
                    <a:pt x="6020574" y="11653177"/>
                  </a:lnTo>
                  <a:lnTo>
                    <a:pt x="6020574" y="11673815"/>
                  </a:lnTo>
                  <a:lnTo>
                    <a:pt x="6053544" y="11673815"/>
                  </a:lnTo>
                  <a:lnTo>
                    <a:pt x="6053544" y="11735194"/>
                  </a:lnTo>
                  <a:lnTo>
                    <a:pt x="6023254" y="11735194"/>
                  </a:lnTo>
                  <a:lnTo>
                    <a:pt x="6023254" y="11756085"/>
                  </a:lnTo>
                  <a:lnTo>
                    <a:pt x="6053544" y="11756085"/>
                  </a:lnTo>
                  <a:lnTo>
                    <a:pt x="6053544" y="11834355"/>
                  </a:lnTo>
                  <a:lnTo>
                    <a:pt x="6025019" y="11842039"/>
                  </a:lnTo>
                  <a:lnTo>
                    <a:pt x="6017107" y="11843995"/>
                  </a:lnTo>
                  <a:lnTo>
                    <a:pt x="6020574" y="11865978"/>
                  </a:lnTo>
                  <a:lnTo>
                    <a:pt x="6039320" y="11860759"/>
                  </a:lnTo>
                  <a:lnTo>
                    <a:pt x="6061684" y="11854155"/>
                  </a:lnTo>
                  <a:lnTo>
                    <a:pt x="6084989" y="11846497"/>
                  </a:lnTo>
                  <a:lnTo>
                    <a:pt x="6106604" y="11838102"/>
                  </a:lnTo>
                  <a:close/>
                </a:path>
                <a:path w="9028430" h="11889105">
                  <a:moveTo>
                    <a:pt x="6268478" y="11861152"/>
                  </a:moveTo>
                  <a:lnTo>
                    <a:pt x="6198806" y="11861152"/>
                  </a:lnTo>
                  <a:lnTo>
                    <a:pt x="6198806" y="11823357"/>
                  </a:lnTo>
                  <a:lnTo>
                    <a:pt x="6263665" y="11823357"/>
                  </a:lnTo>
                  <a:lnTo>
                    <a:pt x="6263665" y="11803532"/>
                  </a:lnTo>
                  <a:lnTo>
                    <a:pt x="6198806" y="11803532"/>
                  </a:lnTo>
                  <a:lnTo>
                    <a:pt x="6198806" y="11772976"/>
                  </a:lnTo>
                  <a:lnTo>
                    <a:pt x="6260985" y="11772976"/>
                  </a:lnTo>
                  <a:lnTo>
                    <a:pt x="6260985" y="11753952"/>
                  </a:lnTo>
                  <a:lnTo>
                    <a:pt x="6260985" y="11718836"/>
                  </a:lnTo>
                  <a:lnTo>
                    <a:pt x="6260985" y="11700891"/>
                  </a:lnTo>
                  <a:lnTo>
                    <a:pt x="6260985" y="11666309"/>
                  </a:lnTo>
                  <a:lnTo>
                    <a:pt x="6260985" y="11647018"/>
                  </a:lnTo>
                  <a:lnTo>
                    <a:pt x="6240348" y="11647018"/>
                  </a:lnTo>
                  <a:lnTo>
                    <a:pt x="6240348" y="11666309"/>
                  </a:lnTo>
                  <a:lnTo>
                    <a:pt x="6240348" y="11700891"/>
                  </a:lnTo>
                  <a:lnTo>
                    <a:pt x="6240348" y="11718836"/>
                  </a:lnTo>
                  <a:lnTo>
                    <a:pt x="6240348" y="11753952"/>
                  </a:lnTo>
                  <a:lnTo>
                    <a:pt x="6198806" y="11753952"/>
                  </a:lnTo>
                  <a:lnTo>
                    <a:pt x="6198806" y="11718836"/>
                  </a:lnTo>
                  <a:lnTo>
                    <a:pt x="6240348" y="11718836"/>
                  </a:lnTo>
                  <a:lnTo>
                    <a:pt x="6240348" y="11700891"/>
                  </a:lnTo>
                  <a:lnTo>
                    <a:pt x="6198806" y="11700891"/>
                  </a:lnTo>
                  <a:lnTo>
                    <a:pt x="6198806" y="11666309"/>
                  </a:lnTo>
                  <a:lnTo>
                    <a:pt x="6240348" y="11666309"/>
                  </a:lnTo>
                  <a:lnTo>
                    <a:pt x="6240348" y="11647018"/>
                  </a:lnTo>
                  <a:lnTo>
                    <a:pt x="6177889" y="11647018"/>
                  </a:lnTo>
                  <a:lnTo>
                    <a:pt x="6177889" y="11666309"/>
                  </a:lnTo>
                  <a:lnTo>
                    <a:pt x="6177889" y="11700891"/>
                  </a:lnTo>
                  <a:lnTo>
                    <a:pt x="6177889" y="11718836"/>
                  </a:lnTo>
                  <a:lnTo>
                    <a:pt x="6177889" y="11753952"/>
                  </a:lnTo>
                  <a:lnTo>
                    <a:pt x="6136081" y="11753952"/>
                  </a:lnTo>
                  <a:lnTo>
                    <a:pt x="6136081" y="11718836"/>
                  </a:lnTo>
                  <a:lnTo>
                    <a:pt x="6177889" y="11718836"/>
                  </a:lnTo>
                  <a:lnTo>
                    <a:pt x="6177889" y="11700891"/>
                  </a:lnTo>
                  <a:lnTo>
                    <a:pt x="6136081" y="11700891"/>
                  </a:lnTo>
                  <a:lnTo>
                    <a:pt x="6136081" y="11666309"/>
                  </a:lnTo>
                  <a:lnTo>
                    <a:pt x="6177889" y="11666309"/>
                  </a:lnTo>
                  <a:lnTo>
                    <a:pt x="6177889" y="11647018"/>
                  </a:lnTo>
                  <a:lnTo>
                    <a:pt x="6115456" y="11647018"/>
                  </a:lnTo>
                  <a:lnTo>
                    <a:pt x="6115456" y="11772976"/>
                  </a:lnTo>
                  <a:lnTo>
                    <a:pt x="6177889" y="11772976"/>
                  </a:lnTo>
                  <a:lnTo>
                    <a:pt x="6177889" y="11803532"/>
                  </a:lnTo>
                  <a:lnTo>
                    <a:pt x="6113577" y="11803532"/>
                  </a:lnTo>
                  <a:lnTo>
                    <a:pt x="6113577" y="11823357"/>
                  </a:lnTo>
                  <a:lnTo>
                    <a:pt x="6177889" y="11823357"/>
                  </a:lnTo>
                  <a:lnTo>
                    <a:pt x="6177889" y="11861152"/>
                  </a:lnTo>
                  <a:lnTo>
                    <a:pt x="6098286" y="11861152"/>
                  </a:lnTo>
                  <a:lnTo>
                    <a:pt x="6098286" y="11881256"/>
                  </a:lnTo>
                  <a:lnTo>
                    <a:pt x="6268478" y="11881256"/>
                  </a:lnTo>
                  <a:lnTo>
                    <a:pt x="6268478" y="11861152"/>
                  </a:lnTo>
                  <a:close/>
                </a:path>
                <a:path w="9028430" h="11889105">
                  <a:moveTo>
                    <a:pt x="6345275" y="491172"/>
                  </a:moveTo>
                  <a:lnTo>
                    <a:pt x="6325844" y="491172"/>
                  </a:lnTo>
                  <a:lnTo>
                    <a:pt x="6325844" y="498373"/>
                  </a:lnTo>
                  <a:lnTo>
                    <a:pt x="6322949" y="503961"/>
                  </a:lnTo>
                  <a:lnTo>
                    <a:pt x="6311430" y="511873"/>
                  </a:lnTo>
                  <a:lnTo>
                    <a:pt x="6304254" y="513842"/>
                  </a:lnTo>
                  <a:lnTo>
                    <a:pt x="6004153" y="513842"/>
                  </a:lnTo>
                  <a:lnTo>
                    <a:pt x="6004153" y="154368"/>
                  </a:lnTo>
                  <a:lnTo>
                    <a:pt x="6005703" y="147281"/>
                  </a:lnTo>
                  <a:lnTo>
                    <a:pt x="6010351" y="142227"/>
                  </a:lnTo>
                  <a:lnTo>
                    <a:pt x="6018111" y="139192"/>
                  </a:lnTo>
                  <a:lnTo>
                    <a:pt x="6028982" y="138176"/>
                  </a:lnTo>
                  <a:lnTo>
                    <a:pt x="6028982" y="118745"/>
                  </a:lnTo>
                  <a:lnTo>
                    <a:pt x="5872454" y="118745"/>
                  </a:lnTo>
                  <a:lnTo>
                    <a:pt x="5872454" y="138176"/>
                  </a:lnTo>
                  <a:lnTo>
                    <a:pt x="5884723" y="139192"/>
                  </a:lnTo>
                  <a:lnTo>
                    <a:pt x="5893498" y="142227"/>
                  </a:lnTo>
                  <a:lnTo>
                    <a:pt x="5898769" y="147281"/>
                  </a:lnTo>
                  <a:lnTo>
                    <a:pt x="5900521" y="154368"/>
                  </a:lnTo>
                  <a:lnTo>
                    <a:pt x="5900521" y="558101"/>
                  </a:lnTo>
                  <a:lnTo>
                    <a:pt x="5898769" y="565188"/>
                  </a:lnTo>
                  <a:lnTo>
                    <a:pt x="5893498" y="570242"/>
                  </a:lnTo>
                  <a:lnTo>
                    <a:pt x="5884723" y="573290"/>
                  </a:lnTo>
                  <a:lnTo>
                    <a:pt x="5872454" y="574294"/>
                  </a:lnTo>
                  <a:lnTo>
                    <a:pt x="5872454" y="593725"/>
                  </a:lnTo>
                  <a:lnTo>
                    <a:pt x="6304254" y="593725"/>
                  </a:lnTo>
                  <a:lnTo>
                    <a:pt x="6311430" y="594080"/>
                  </a:lnTo>
                  <a:lnTo>
                    <a:pt x="6322949" y="595515"/>
                  </a:lnTo>
                  <a:lnTo>
                    <a:pt x="6325844" y="598754"/>
                  </a:lnTo>
                  <a:lnTo>
                    <a:pt x="6325844" y="604520"/>
                  </a:lnTo>
                  <a:lnTo>
                    <a:pt x="6345275" y="604520"/>
                  </a:lnTo>
                  <a:lnTo>
                    <a:pt x="6345275" y="491172"/>
                  </a:lnTo>
                  <a:close/>
                </a:path>
                <a:path w="9028430" h="11889105">
                  <a:moveTo>
                    <a:pt x="7226135" y="118745"/>
                  </a:moveTo>
                  <a:lnTo>
                    <a:pt x="7073925" y="118745"/>
                  </a:lnTo>
                  <a:lnTo>
                    <a:pt x="7073925" y="138176"/>
                  </a:lnTo>
                  <a:lnTo>
                    <a:pt x="7079666" y="138176"/>
                  </a:lnTo>
                  <a:lnTo>
                    <a:pt x="7082561" y="141414"/>
                  </a:lnTo>
                  <a:lnTo>
                    <a:pt x="7082561" y="150050"/>
                  </a:lnTo>
                  <a:lnTo>
                    <a:pt x="7081113" y="153822"/>
                  </a:lnTo>
                  <a:lnTo>
                    <a:pt x="7075360" y="164617"/>
                  </a:lnTo>
                  <a:lnTo>
                    <a:pt x="7071398" y="171640"/>
                  </a:lnTo>
                  <a:lnTo>
                    <a:pt x="7066356" y="180276"/>
                  </a:lnTo>
                  <a:lnTo>
                    <a:pt x="6933578" y="422084"/>
                  </a:lnTo>
                  <a:lnTo>
                    <a:pt x="6842849" y="254762"/>
                  </a:lnTo>
                  <a:lnTo>
                    <a:pt x="6801879" y="179197"/>
                  </a:lnTo>
                  <a:lnTo>
                    <a:pt x="6796849" y="170561"/>
                  </a:lnTo>
                  <a:lnTo>
                    <a:pt x="6793065" y="163918"/>
                  </a:lnTo>
                  <a:lnTo>
                    <a:pt x="6790563" y="159219"/>
                  </a:lnTo>
                  <a:lnTo>
                    <a:pt x="6788023" y="154546"/>
                  </a:lnTo>
                  <a:lnTo>
                    <a:pt x="6786778" y="150774"/>
                  </a:lnTo>
                  <a:lnTo>
                    <a:pt x="6786778" y="141414"/>
                  </a:lnTo>
                  <a:lnTo>
                    <a:pt x="6790372" y="138176"/>
                  </a:lnTo>
                  <a:lnTo>
                    <a:pt x="6797561" y="138176"/>
                  </a:lnTo>
                  <a:lnTo>
                    <a:pt x="6797561" y="118745"/>
                  </a:lnTo>
                  <a:lnTo>
                    <a:pt x="6647523" y="118745"/>
                  </a:lnTo>
                  <a:lnTo>
                    <a:pt x="6647523" y="138176"/>
                  </a:lnTo>
                  <a:lnTo>
                    <a:pt x="6652552" y="138176"/>
                  </a:lnTo>
                  <a:lnTo>
                    <a:pt x="6655968" y="139255"/>
                  </a:lnTo>
                  <a:lnTo>
                    <a:pt x="6657784" y="141414"/>
                  </a:lnTo>
                  <a:lnTo>
                    <a:pt x="6659562" y="143573"/>
                  </a:lnTo>
                  <a:lnTo>
                    <a:pt x="6660477" y="149694"/>
                  </a:lnTo>
                  <a:lnTo>
                    <a:pt x="6660477" y="562787"/>
                  </a:lnTo>
                  <a:lnTo>
                    <a:pt x="6659207" y="567817"/>
                  </a:lnTo>
                  <a:lnTo>
                    <a:pt x="6654165" y="572135"/>
                  </a:lnTo>
                  <a:lnTo>
                    <a:pt x="6651104" y="573582"/>
                  </a:lnTo>
                  <a:lnTo>
                    <a:pt x="6647523" y="574294"/>
                  </a:lnTo>
                  <a:lnTo>
                    <a:pt x="6647523" y="593725"/>
                  </a:lnTo>
                  <a:lnTo>
                    <a:pt x="6769494" y="593725"/>
                  </a:lnTo>
                  <a:lnTo>
                    <a:pt x="6769494" y="574294"/>
                  </a:lnTo>
                  <a:lnTo>
                    <a:pt x="6757263" y="574294"/>
                  </a:lnTo>
                  <a:lnTo>
                    <a:pt x="6751155" y="568896"/>
                  </a:lnTo>
                  <a:lnTo>
                    <a:pt x="6751155" y="254762"/>
                  </a:lnTo>
                  <a:lnTo>
                    <a:pt x="6752234" y="254762"/>
                  </a:lnTo>
                  <a:lnTo>
                    <a:pt x="6926034" y="593725"/>
                  </a:lnTo>
                  <a:lnTo>
                    <a:pt x="6934657" y="593725"/>
                  </a:lnTo>
                  <a:lnTo>
                    <a:pt x="7027596" y="422084"/>
                  </a:lnTo>
                  <a:lnTo>
                    <a:pt x="7118185" y="254762"/>
                  </a:lnTo>
                  <a:lnTo>
                    <a:pt x="7120331" y="254762"/>
                  </a:lnTo>
                  <a:lnTo>
                    <a:pt x="7120331" y="565188"/>
                  </a:lnTo>
                  <a:lnTo>
                    <a:pt x="7117105" y="570255"/>
                  </a:lnTo>
                  <a:lnTo>
                    <a:pt x="7110628" y="573290"/>
                  </a:lnTo>
                  <a:lnTo>
                    <a:pt x="7100913" y="574294"/>
                  </a:lnTo>
                  <a:lnTo>
                    <a:pt x="7100913" y="593725"/>
                  </a:lnTo>
                  <a:lnTo>
                    <a:pt x="7226135" y="593725"/>
                  </a:lnTo>
                  <a:lnTo>
                    <a:pt x="7226135" y="574294"/>
                  </a:lnTo>
                  <a:lnTo>
                    <a:pt x="7222515" y="574294"/>
                  </a:lnTo>
                  <a:lnTo>
                    <a:pt x="7219112" y="573036"/>
                  </a:lnTo>
                  <a:lnTo>
                    <a:pt x="7212635" y="567994"/>
                  </a:lnTo>
                  <a:lnTo>
                    <a:pt x="7211022" y="563867"/>
                  </a:lnTo>
                  <a:lnTo>
                    <a:pt x="7211022" y="254762"/>
                  </a:lnTo>
                  <a:lnTo>
                    <a:pt x="7211022" y="146456"/>
                  </a:lnTo>
                  <a:lnTo>
                    <a:pt x="7212635" y="142671"/>
                  </a:lnTo>
                  <a:lnTo>
                    <a:pt x="7219112" y="139077"/>
                  </a:lnTo>
                  <a:lnTo>
                    <a:pt x="7222515" y="138176"/>
                  </a:lnTo>
                  <a:lnTo>
                    <a:pt x="7226135" y="138176"/>
                  </a:lnTo>
                  <a:lnTo>
                    <a:pt x="7226135" y="118745"/>
                  </a:lnTo>
                  <a:close/>
                </a:path>
                <a:path w="9028430" h="11889105">
                  <a:moveTo>
                    <a:pt x="7774508" y="492252"/>
                  </a:moveTo>
                  <a:lnTo>
                    <a:pt x="7755077" y="492252"/>
                  </a:lnTo>
                  <a:lnTo>
                    <a:pt x="7755077" y="498729"/>
                  </a:lnTo>
                  <a:lnTo>
                    <a:pt x="7752194" y="503961"/>
                  </a:lnTo>
                  <a:lnTo>
                    <a:pt x="7740675" y="511873"/>
                  </a:lnTo>
                  <a:lnTo>
                    <a:pt x="7733474" y="513842"/>
                  </a:lnTo>
                  <a:lnTo>
                    <a:pt x="7448499" y="513842"/>
                  </a:lnTo>
                  <a:lnTo>
                    <a:pt x="7448499" y="386461"/>
                  </a:lnTo>
                  <a:lnTo>
                    <a:pt x="7606106" y="386461"/>
                  </a:lnTo>
                  <a:lnTo>
                    <a:pt x="7647483" y="390969"/>
                  </a:lnTo>
                  <a:lnTo>
                    <a:pt x="7648207" y="403733"/>
                  </a:lnTo>
                  <a:lnTo>
                    <a:pt x="7669797" y="403733"/>
                  </a:lnTo>
                  <a:lnTo>
                    <a:pt x="7669797" y="289306"/>
                  </a:lnTo>
                  <a:lnTo>
                    <a:pt x="7650366" y="289306"/>
                  </a:lnTo>
                  <a:lnTo>
                    <a:pt x="7650366" y="297230"/>
                  </a:lnTo>
                  <a:lnTo>
                    <a:pt x="7647483" y="302094"/>
                  </a:lnTo>
                  <a:lnTo>
                    <a:pt x="7614742" y="306578"/>
                  </a:lnTo>
                  <a:lnTo>
                    <a:pt x="7448499" y="306578"/>
                  </a:lnTo>
                  <a:lnTo>
                    <a:pt x="7448499" y="198628"/>
                  </a:lnTo>
                  <a:lnTo>
                    <a:pt x="7711884" y="198628"/>
                  </a:lnTo>
                  <a:lnTo>
                    <a:pt x="7726527" y="199910"/>
                  </a:lnTo>
                  <a:lnTo>
                    <a:pt x="7736992" y="203758"/>
                  </a:lnTo>
                  <a:lnTo>
                    <a:pt x="7743266" y="210172"/>
                  </a:lnTo>
                  <a:lnTo>
                    <a:pt x="7745362" y="219138"/>
                  </a:lnTo>
                  <a:lnTo>
                    <a:pt x="7764780" y="219138"/>
                  </a:lnTo>
                  <a:lnTo>
                    <a:pt x="7764780" y="99314"/>
                  </a:lnTo>
                  <a:lnTo>
                    <a:pt x="7745362" y="99314"/>
                  </a:lnTo>
                  <a:lnTo>
                    <a:pt x="7743266" y="107810"/>
                  </a:lnTo>
                  <a:lnTo>
                    <a:pt x="7736992" y="113880"/>
                  </a:lnTo>
                  <a:lnTo>
                    <a:pt x="7726527" y="117525"/>
                  </a:lnTo>
                  <a:lnTo>
                    <a:pt x="7711884" y="118745"/>
                  </a:lnTo>
                  <a:lnTo>
                    <a:pt x="7328662" y="118745"/>
                  </a:lnTo>
                  <a:lnTo>
                    <a:pt x="7328662" y="138176"/>
                  </a:lnTo>
                  <a:lnTo>
                    <a:pt x="7332269" y="138176"/>
                  </a:lnTo>
                  <a:lnTo>
                    <a:pt x="7335863" y="139446"/>
                  </a:lnTo>
                  <a:lnTo>
                    <a:pt x="7343051" y="144487"/>
                  </a:lnTo>
                  <a:lnTo>
                    <a:pt x="7344867" y="148615"/>
                  </a:lnTo>
                  <a:lnTo>
                    <a:pt x="7344867" y="563880"/>
                  </a:lnTo>
                  <a:lnTo>
                    <a:pt x="7343051" y="568007"/>
                  </a:lnTo>
                  <a:lnTo>
                    <a:pt x="7335863" y="573049"/>
                  </a:lnTo>
                  <a:lnTo>
                    <a:pt x="7332269" y="574294"/>
                  </a:lnTo>
                  <a:lnTo>
                    <a:pt x="7328662" y="574294"/>
                  </a:lnTo>
                  <a:lnTo>
                    <a:pt x="7328662" y="593725"/>
                  </a:lnTo>
                  <a:lnTo>
                    <a:pt x="7733474" y="593725"/>
                  </a:lnTo>
                  <a:lnTo>
                    <a:pt x="7740675" y="594080"/>
                  </a:lnTo>
                  <a:lnTo>
                    <a:pt x="7752194" y="595515"/>
                  </a:lnTo>
                  <a:lnTo>
                    <a:pt x="7755077" y="599122"/>
                  </a:lnTo>
                  <a:lnTo>
                    <a:pt x="7755077" y="605599"/>
                  </a:lnTo>
                  <a:lnTo>
                    <a:pt x="7774508" y="605599"/>
                  </a:lnTo>
                  <a:lnTo>
                    <a:pt x="7774508" y="492252"/>
                  </a:lnTo>
                  <a:close/>
                </a:path>
                <a:path w="9028430" h="11889105">
                  <a:moveTo>
                    <a:pt x="8385505" y="118745"/>
                  </a:moveTo>
                  <a:lnTo>
                    <a:pt x="8253819" y="118745"/>
                  </a:lnTo>
                  <a:lnTo>
                    <a:pt x="8253819" y="138176"/>
                  </a:lnTo>
                  <a:lnTo>
                    <a:pt x="8263255" y="139192"/>
                  </a:lnTo>
                  <a:lnTo>
                    <a:pt x="8269999" y="142227"/>
                  </a:lnTo>
                  <a:lnTo>
                    <a:pt x="8274050" y="147294"/>
                  </a:lnTo>
                  <a:lnTo>
                    <a:pt x="8275396" y="154368"/>
                  </a:lnTo>
                  <a:lnTo>
                    <a:pt x="8275396" y="446913"/>
                  </a:lnTo>
                  <a:lnTo>
                    <a:pt x="8016329" y="172720"/>
                  </a:lnTo>
                  <a:lnTo>
                    <a:pt x="8005927" y="162001"/>
                  </a:lnTo>
                  <a:lnTo>
                    <a:pt x="7998498" y="153568"/>
                  </a:lnTo>
                  <a:lnTo>
                    <a:pt x="7994053" y="147434"/>
                  </a:lnTo>
                  <a:lnTo>
                    <a:pt x="7992567" y="143573"/>
                  </a:lnTo>
                  <a:lnTo>
                    <a:pt x="7992567" y="140703"/>
                  </a:lnTo>
                  <a:lnTo>
                    <a:pt x="7995082" y="138899"/>
                  </a:lnTo>
                  <a:lnTo>
                    <a:pt x="8000124" y="138176"/>
                  </a:lnTo>
                  <a:lnTo>
                    <a:pt x="8000124" y="118745"/>
                  </a:lnTo>
                  <a:lnTo>
                    <a:pt x="7841437" y="118745"/>
                  </a:lnTo>
                  <a:lnTo>
                    <a:pt x="7841437" y="138176"/>
                  </a:lnTo>
                  <a:lnTo>
                    <a:pt x="7854404" y="138176"/>
                  </a:lnTo>
                  <a:lnTo>
                    <a:pt x="7860868" y="143573"/>
                  </a:lnTo>
                  <a:lnTo>
                    <a:pt x="7860868" y="568896"/>
                  </a:lnTo>
                  <a:lnTo>
                    <a:pt x="7854404" y="574294"/>
                  </a:lnTo>
                  <a:lnTo>
                    <a:pt x="7841437" y="574294"/>
                  </a:lnTo>
                  <a:lnTo>
                    <a:pt x="7841437" y="593725"/>
                  </a:lnTo>
                  <a:lnTo>
                    <a:pt x="7974216" y="593725"/>
                  </a:lnTo>
                  <a:lnTo>
                    <a:pt x="7974216" y="574294"/>
                  </a:lnTo>
                  <a:lnTo>
                    <a:pt x="7964297" y="573290"/>
                  </a:lnTo>
                  <a:lnTo>
                    <a:pt x="7957210" y="570255"/>
                  </a:lnTo>
                  <a:lnTo>
                    <a:pt x="7952968" y="565188"/>
                  </a:lnTo>
                  <a:lnTo>
                    <a:pt x="7951546" y="558101"/>
                  </a:lnTo>
                  <a:lnTo>
                    <a:pt x="7951546" y="243967"/>
                  </a:lnTo>
                  <a:lnTo>
                    <a:pt x="8249298" y="560984"/>
                  </a:lnTo>
                  <a:lnTo>
                    <a:pt x="8252727" y="566026"/>
                  </a:lnTo>
                  <a:lnTo>
                    <a:pt x="8252727" y="572503"/>
                  </a:lnTo>
                  <a:lnTo>
                    <a:pt x="8250199" y="574294"/>
                  </a:lnTo>
                  <a:lnTo>
                    <a:pt x="8245170" y="574294"/>
                  </a:lnTo>
                  <a:lnTo>
                    <a:pt x="8245170" y="593725"/>
                  </a:lnTo>
                  <a:lnTo>
                    <a:pt x="8385505" y="593725"/>
                  </a:lnTo>
                  <a:lnTo>
                    <a:pt x="8385505" y="574294"/>
                  </a:lnTo>
                  <a:lnTo>
                    <a:pt x="8372551" y="574294"/>
                  </a:lnTo>
                  <a:lnTo>
                    <a:pt x="8366087" y="568896"/>
                  </a:lnTo>
                  <a:lnTo>
                    <a:pt x="8366087" y="143573"/>
                  </a:lnTo>
                  <a:lnTo>
                    <a:pt x="8372551" y="138176"/>
                  </a:lnTo>
                  <a:lnTo>
                    <a:pt x="8385505" y="138176"/>
                  </a:lnTo>
                  <a:lnTo>
                    <a:pt x="8385505" y="118745"/>
                  </a:lnTo>
                  <a:close/>
                </a:path>
                <a:path w="9028430" h="11889105">
                  <a:moveTo>
                    <a:pt x="9027808" y="118745"/>
                  </a:moveTo>
                  <a:lnTo>
                    <a:pt x="8877757" y="118745"/>
                  </a:lnTo>
                  <a:lnTo>
                    <a:pt x="8877757" y="138226"/>
                  </a:lnTo>
                  <a:lnTo>
                    <a:pt x="8889555" y="139242"/>
                  </a:lnTo>
                  <a:lnTo>
                    <a:pt x="8897988" y="142290"/>
                  </a:lnTo>
                  <a:lnTo>
                    <a:pt x="8903056" y="147370"/>
                  </a:lnTo>
                  <a:lnTo>
                    <a:pt x="8904745" y="154470"/>
                  </a:lnTo>
                  <a:lnTo>
                    <a:pt x="8904745" y="402348"/>
                  </a:lnTo>
                  <a:lnTo>
                    <a:pt x="8895296" y="449173"/>
                  </a:lnTo>
                  <a:lnTo>
                    <a:pt x="8866962" y="485686"/>
                  </a:lnTo>
                  <a:lnTo>
                    <a:pt x="8819185" y="509231"/>
                  </a:lnTo>
                  <a:lnTo>
                    <a:pt x="8751443" y="517080"/>
                  </a:lnTo>
                  <a:lnTo>
                    <a:pt x="8715083" y="515124"/>
                  </a:lnTo>
                  <a:lnTo>
                    <a:pt x="8657323" y="499427"/>
                  </a:lnTo>
                  <a:lnTo>
                    <a:pt x="8619401" y="468718"/>
                  </a:lnTo>
                  <a:lnTo>
                    <a:pt x="8600529" y="427050"/>
                  </a:lnTo>
                  <a:lnTo>
                    <a:pt x="8598167" y="402348"/>
                  </a:lnTo>
                  <a:lnTo>
                    <a:pt x="8598167" y="154470"/>
                  </a:lnTo>
                  <a:lnTo>
                    <a:pt x="8599653" y="147370"/>
                  </a:lnTo>
                  <a:lnTo>
                    <a:pt x="8604098" y="142290"/>
                  </a:lnTo>
                  <a:lnTo>
                    <a:pt x="8611527" y="139242"/>
                  </a:lnTo>
                  <a:lnTo>
                    <a:pt x="8621916" y="138226"/>
                  </a:lnTo>
                  <a:lnTo>
                    <a:pt x="8621916" y="118745"/>
                  </a:lnTo>
                  <a:lnTo>
                    <a:pt x="8467547" y="118745"/>
                  </a:lnTo>
                  <a:lnTo>
                    <a:pt x="8467547" y="138176"/>
                  </a:lnTo>
                  <a:lnTo>
                    <a:pt x="8479777" y="138176"/>
                  </a:lnTo>
                  <a:lnTo>
                    <a:pt x="8488058" y="139446"/>
                  </a:lnTo>
                  <a:lnTo>
                    <a:pt x="8496694" y="144487"/>
                  </a:lnTo>
                  <a:lnTo>
                    <a:pt x="8498853" y="148615"/>
                  </a:lnTo>
                  <a:lnTo>
                    <a:pt x="8498853" y="427482"/>
                  </a:lnTo>
                  <a:lnTo>
                    <a:pt x="8499792" y="444042"/>
                  </a:lnTo>
                  <a:lnTo>
                    <a:pt x="8513966" y="491705"/>
                  </a:lnTo>
                  <a:lnTo>
                    <a:pt x="8545436" y="533920"/>
                  </a:lnTo>
                  <a:lnTo>
                    <a:pt x="8576310" y="557466"/>
                  </a:lnTo>
                  <a:lnTo>
                    <a:pt x="8615705" y="576084"/>
                  </a:lnTo>
                  <a:lnTo>
                    <a:pt x="8663699" y="589381"/>
                  </a:lnTo>
                  <a:lnTo>
                    <a:pt x="8720112" y="596125"/>
                  </a:lnTo>
                  <a:lnTo>
                    <a:pt x="8751443" y="596963"/>
                  </a:lnTo>
                  <a:lnTo>
                    <a:pt x="8782787" y="596125"/>
                  </a:lnTo>
                  <a:lnTo>
                    <a:pt x="8839200" y="589381"/>
                  </a:lnTo>
                  <a:lnTo>
                    <a:pt x="8887193" y="576084"/>
                  </a:lnTo>
                  <a:lnTo>
                    <a:pt x="8926601" y="557466"/>
                  </a:lnTo>
                  <a:lnTo>
                    <a:pt x="8957462" y="533920"/>
                  </a:lnTo>
                  <a:lnTo>
                    <a:pt x="8988933" y="491705"/>
                  </a:lnTo>
                  <a:lnTo>
                    <a:pt x="9003106" y="444042"/>
                  </a:lnTo>
                  <a:lnTo>
                    <a:pt x="9004059" y="427482"/>
                  </a:lnTo>
                  <a:lnTo>
                    <a:pt x="9004059" y="154368"/>
                  </a:lnTo>
                  <a:lnTo>
                    <a:pt x="9005545" y="147281"/>
                  </a:lnTo>
                  <a:lnTo>
                    <a:pt x="9009990" y="142227"/>
                  </a:lnTo>
                  <a:lnTo>
                    <a:pt x="9017419" y="139192"/>
                  </a:lnTo>
                  <a:lnTo>
                    <a:pt x="9027808" y="138176"/>
                  </a:lnTo>
                  <a:lnTo>
                    <a:pt x="9027808" y="1187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3758" y="12132135"/>
              <a:ext cx="247116" cy="23798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1437" y="12122478"/>
              <a:ext cx="247103" cy="24978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6507" y="12134808"/>
              <a:ext cx="220294" cy="2216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6658" y="12131586"/>
              <a:ext cx="214693" cy="22861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6467" y="12134271"/>
              <a:ext cx="210388" cy="22244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511730" y="12233961"/>
              <a:ext cx="230504" cy="26034"/>
            </a:xfrm>
            <a:custGeom>
              <a:avLst/>
              <a:gdLst/>
              <a:ahLst/>
              <a:cxnLst/>
              <a:rect l="l" t="t" r="r" b="b"/>
              <a:pathLst>
                <a:path w="230504" h="26034">
                  <a:moveTo>
                    <a:pt x="230479" y="0"/>
                  </a:moveTo>
                  <a:lnTo>
                    <a:pt x="0" y="0"/>
                  </a:lnTo>
                  <a:lnTo>
                    <a:pt x="0" y="25463"/>
                  </a:lnTo>
                  <a:lnTo>
                    <a:pt x="230479" y="25463"/>
                  </a:lnTo>
                  <a:lnTo>
                    <a:pt x="230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88495" y="12114979"/>
              <a:ext cx="238251" cy="23958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60700" y="12137212"/>
              <a:ext cx="209054" cy="22084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14426" y="12131321"/>
              <a:ext cx="236118" cy="22753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16447" y="12137216"/>
              <a:ext cx="162239" cy="22513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59929" y="12133735"/>
              <a:ext cx="210921" cy="22486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20630" y="12131049"/>
              <a:ext cx="226199" cy="229958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17589" y="14367992"/>
            <a:ext cx="1857423" cy="4208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出来たてポスター</dc:title>
  <dcterms:created xsi:type="dcterms:W3CDTF">2022-08-17T04:44:35Z</dcterms:created>
  <dcterms:modified xsi:type="dcterms:W3CDTF">2022-08-17T04:44:35Z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2022-08-17T00:00:00Z</vt:filetime>
  </property>
  <property fmtid="{D5CDD505-2E9C-101B-9397-08002B2CF9AE}" pid="5" name="Producer">
    <vt:lpwstr>Adobe PDF library 16.00</vt:lpwstr>
  </property>
</Properties>
</file>