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Relationship Id="rId35" Type="http://schemas.openxmlformats.org/officeDocument/2006/relationships/image" Target="../media/image34.png"/><Relationship Id="rId36" Type="http://schemas.openxmlformats.org/officeDocument/2006/relationships/image" Target="../media/image3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0692130" cy="12971145"/>
            <a:chOff x="0" y="0"/>
            <a:chExt cx="10692130" cy="1297114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0692003" cy="12970751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22383" y="11935981"/>
              <a:ext cx="3502304" cy="832764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748254" y="14735407"/>
            <a:ext cx="1441450" cy="118046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641195" y="250520"/>
            <a:ext cx="9650095" cy="4808855"/>
            <a:chOff x="641195" y="250520"/>
            <a:chExt cx="9650095" cy="4808855"/>
          </a:xfrm>
        </p:grpSpPr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21245" y="1162599"/>
              <a:ext cx="802754" cy="98574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54034" y="250520"/>
              <a:ext cx="4988292" cy="2016575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41195" y="924283"/>
              <a:ext cx="5592458" cy="4134495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630236" y="2351142"/>
              <a:ext cx="228447" cy="218058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928077" y="2339178"/>
              <a:ext cx="228460" cy="220205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234934" y="2341324"/>
              <a:ext cx="164503" cy="232486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500339" y="2327127"/>
              <a:ext cx="1087285" cy="273050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619463" y="2323239"/>
              <a:ext cx="1671777" cy="279400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174851" y="2717625"/>
              <a:ext cx="1418907" cy="276251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674721" y="2732879"/>
              <a:ext cx="170624" cy="221437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908642" y="2709447"/>
              <a:ext cx="835723" cy="283209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7546605" y="3104849"/>
              <a:ext cx="853401" cy="278129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470695" y="3116762"/>
              <a:ext cx="165798" cy="250583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8788792" y="3138541"/>
              <a:ext cx="161937" cy="211924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9285540" y="3303857"/>
              <a:ext cx="76479" cy="75437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9040379" y="3125347"/>
              <a:ext cx="217208" cy="228803"/>
            </a:xfrm>
            <a:prstGeom prst="rect">
              <a:avLst/>
            </a:prstGeom>
          </p:spPr>
        </p:pic>
        <p:sp>
          <p:nvSpPr>
            <p:cNvPr id="23" name="object 23" descr=""/>
            <p:cNvSpPr/>
            <p:nvPr/>
          </p:nvSpPr>
          <p:spPr>
            <a:xfrm>
              <a:off x="7338071" y="3531010"/>
              <a:ext cx="256540" cy="231775"/>
            </a:xfrm>
            <a:custGeom>
              <a:avLst/>
              <a:gdLst/>
              <a:ahLst/>
              <a:cxnLst/>
              <a:rect l="l" t="t" r="r" b="b"/>
              <a:pathLst>
                <a:path w="256540" h="231775">
                  <a:moveTo>
                    <a:pt x="85470" y="0"/>
                  </a:moveTo>
                  <a:lnTo>
                    <a:pt x="80340" y="0"/>
                  </a:lnTo>
                  <a:lnTo>
                    <a:pt x="76161" y="2146"/>
                  </a:lnTo>
                  <a:lnTo>
                    <a:pt x="69405" y="10121"/>
                  </a:lnTo>
                  <a:lnTo>
                    <a:pt x="67805" y="18097"/>
                  </a:lnTo>
                  <a:lnTo>
                    <a:pt x="67986" y="39935"/>
                  </a:lnTo>
                  <a:lnTo>
                    <a:pt x="68529" y="50261"/>
                  </a:lnTo>
                  <a:lnTo>
                    <a:pt x="69434" y="60761"/>
                  </a:lnTo>
                  <a:lnTo>
                    <a:pt x="70700" y="71462"/>
                  </a:lnTo>
                  <a:lnTo>
                    <a:pt x="52203" y="78482"/>
                  </a:lnTo>
                  <a:lnTo>
                    <a:pt x="35305" y="83462"/>
                  </a:lnTo>
                  <a:lnTo>
                    <a:pt x="20037" y="86430"/>
                  </a:lnTo>
                  <a:lnTo>
                    <a:pt x="6426" y="87414"/>
                  </a:lnTo>
                  <a:lnTo>
                    <a:pt x="1943" y="87414"/>
                  </a:lnTo>
                  <a:lnTo>
                    <a:pt x="0" y="88633"/>
                  </a:lnTo>
                  <a:lnTo>
                    <a:pt x="0" y="92938"/>
                  </a:lnTo>
                  <a:lnTo>
                    <a:pt x="3213" y="95999"/>
                  </a:lnTo>
                  <a:lnTo>
                    <a:pt x="37591" y="108877"/>
                  </a:lnTo>
                  <a:lnTo>
                    <a:pt x="43548" y="108067"/>
                  </a:lnTo>
                  <a:lnTo>
                    <a:pt x="51738" y="105619"/>
                  </a:lnTo>
                  <a:lnTo>
                    <a:pt x="62096" y="101504"/>
                  </a:lnTo>
                  <a:lnTo>
                    <a:pt x="74561" y="95694"/>
                  </a:lnTo>
                  <a:lnTo>
                    <a:pt x="77204" y="108974"/>
                  </a:lnTo>
                  <a:lnTo>
                    <a:pt x="88049" y="150901"/>
                  </a:lnTo>
                  <a:lnTo>
                    <a:pt x="106365" y="199936"/>
                  </a:lnTo>
                  <a:lnTo>
                    <a:pt x="129501" y="231254"/>
                  </a:lnTo>
                  <a:lnTo>
                    <a:pt x="124136" y="211702"/>
                  </a:lnTo>
                  <a:lnTo>
                    <a:pt x="118652" y="187088"/>
                  </a:lnTo>
                  <a:lnTo>
                    <a:pt x="113049" y="157414"/>
                  </a:lnTo>
                  <a:lnTo>
                    <a:pt x="107327" y="122681"/>
                  </a:lnTo>
                  <a:lnTo>
                    <a:pt x="100901" y="81889"/>
                  </a:lnTo>
                  <a:lnTo>
                    <a:pt x="114812" y="75450"/>
                  </a:lnTo>
                  <a:lnTo>
                    <a:pt x="161095" y="59085"/>
                  </a:lnTo>
                  <a:lnTo>
                    <a:pt x="188302" y="55206"/>
                  </a:lnTo>
                  <a:lnTo>
                    <a:pt x="195758" y="55599"/>
                  </a:lnTo>
                  <a:lnTo>
                    <a:pt x="224599" y="70535"/>
                  </a:lnTo>
                  <a:lnTo>
                    <a:pt x="224599" y="82803"/>
                  </a:lnTo>
                  <a:lnTo>
                    <a:pt x="182181" y="96926"/>
                  </a:lnTo>
                  <a:lnTo>
                    <a:pt x="141890" y="90968"/>
                  </a:lnTo>
                  <a:lnTo>
                    <a:pt x="133032" y="86182"/>
                  </a:lnTo>
                  <a:lnTo>
                    <a:pt x="135866" y="92798"/>
                  </a:lnTo>
                  <a:lnTo>
                    <a:pt x="171548" y="118040"/>
                  </a:lnTo>
                  <a:lnTo>
                    <a:pt x="193433" y="120840"/>
                  </a:lnTo>
                  <a:lnTo>
                    <a:pt x="206563" y="120092"/>
                  </a:lnTo>
                  <a:lnTo>
                    <a:pt x="246060" y="102264"/>
                  </a:lnTo>
                  <a:lnTo>
                    <a:pt x="256095" y="80352"/>
                  </a:lnTo>
                  <a:lnTo>
                    <a:pt x="254834" y="72313"/>
                  </a:lnTo>
                  <a:lnTo>
                    <a:pt x="225880" y="46291"/>
                  </a:lnTo>
                  <a:lnTo>
                    <a:pt x="193433" y="39573"/>
                  </a:lnTo>
                  <a:lnTo>
                    <a:pt x="187655" y="39573"/>
                  </a:lnTo>
                  <a:lnTo>
                    <a:pt x="181228" y="40487"/>
                  </a:lnTo>
                  <a:lnTo>
                    <a:pt x="174485" y="42011"/>
                  </a:lnTo>
                  <a:lnTo>
                    <a:pt x="177698" y="38950"/>
                  </a:lnTo>
                  <a:lnTo>
                    <a:pt x="179616" y="35877"/>
                  </a:lnTo>
                  <a:lnTo>
                    <a:pt x="179616" y="33439"/>
                  </a:lnTo>
                  <a:lnTo>
                    <a:pt x="144070" y="11083"/>
                  </a:lnTo>
                  <a:lnTo>
                    <a:pt x="131737" y="9512"/>
                  </a:lnTo>
                  <a:lnTo>
                    <a:pt x="140728" y="17792"/>
                  </a:lnTo>
                  <a:lnTo>
                    <a:pt x="145554" y="23304"/>
                  </a:lnTo>
                  <a:lnTo>
                    <a:pt x="145554" y="30670"/>
                  </a:lnTo>
                  <a:lnTo>
                    <a:pt x="140728" y="33439"/>
                  </a:lnTo>
                  <a:lnTo>
                    <a:pt x="131737" y="34658"/>
                  </a:lnTo>
                  <a:lnTo>
                    <a:pt x="139141" y="39573"/>
                  </a:lnTo>
                  <a:lnTo>
                    <a:pt x="146202" y="42938"/>
                  </a:lnTo>
                  <a:lnTo>
                    <a:pt x="153276" y="44170"/>
                  </a:lnTo>
                  <a:lnTo>
                    <a:pt x="140391" y="47270"/>
                  </a:lnTo>
                  <a:lnTo>
                    <a:pt x="126846" y="51065"/>
                  </a:lnTo>
                  <a:lnTo>
                    <a:pt x="112698" y="55552"/>
                  </a:lnTo>
                  <a:lnTo>
                    <a:pt x="98005" y="60731"/>
                  </a:lnTo>
                  <a:lnTo>
                    <a:pt x="96790" y="50958"/>
                  </a:lnTo>
                  <a:lnTo>
                    <a:pt x="95999" y="42365"/>
                  </a:lnTo>
                  <a:lnTo>
                    <a:pt x="95569" y="34979"/>
                  </a:lnTo>
                  <a:lnTo>
                    <a:pt x="95440" y="17792"/>
                  </a:lnTo>
                  <a:lnTo>
                    <a:pt x="97370" y="11963"/>
                  </a:lnTo>
                  <a:lnTo>
                    <a:pt x="104432" y="11963"/>
                  </a:lnTo>
                  <a:lnTo>
                    <a:pt x="106997" y="13182"/>
                  </a:lnTo>
                  <a:lnTo>
                    <a:pt x="109258" y="15646"/>
                  </a:lnTo>
                  <a:lnTo>
                    <a:pt x="104135" y="8797"/>
                  </a:lnTo>
                  <a:lnTo>
                    <a:pt x="98445" y="3908"/>
                  </a:lnTo>
                  <a:lnTo>
                    <a:pt x="92214" y="976"/>
                  </a:lnTo>
                  <a:lnTo>
                    <a:pt x="85470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7634958" y="3524876"/>
              <a:ext cx="239699" cy="222973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7974265" y="3522425"/>
              <a:ext cx="158089" cy="227876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8213317" y="3496847"/>
              <a:ext cx="1392567" cy="283209"/>
            </a:xfrm>
            <a:prstGeom prst="rect">
              <a:avLst/>
            </a:prstGeom>
          </p:spPr>
        </p:pic>
        <p:pic>
          <p:nvPicPr>
            <p:cNvPr id="27" name="object 27" descr="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909128" y="3925941"/>
              <a:ext cx="161937" cy="211924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7169389" y="4028989"/>
              <a:ext cx="182181" cy="103060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7426120" y="3917343"/>
              <a:ext cx="243217" cy="218071"/>
            </a:xfrm>
            <a:prstGeom prst="rect">
              <a:avLst/>
            </a:prstGeom>
          </p:spPr>
        </p:pic>
        <p:sp>
          <p:nvSpPr>
            <p:cNvPr id="30" name="object 30" descr=""/>
            <p:cNvSpPr/>
            <p:nvPr/>
          </p:nvSpPr>
          <p:spPr>
            <a:xfrm>
              <a:off x="7771522" y="3894661"/>
              <a:ext cx="123189" cy="264160"/>
            </a:xfrm>
            <a:custGeom>
              <a:avLst/>
              <a:gdLst/>
              <a:ahLst/>
              <a:cxnLst/>
              <a:rect l="l" t="t" r="r" b="b"/>
              <a:pathLst>
                <a:path w="123190" h="264160">
                  <a:moveTo>
                    <a:pt x="36309" y="0"/>
                  </a:moveTo>
                  <a:lnTo>
                    <a:pt x="28282" y="0"/>
                  </a:lnTo>
                  <a:lnTo>
                    <a:pt x="26352" y="1828"/>
                  </a:lnTo>
                  <a:lnTo>
                    <a:pt x="26352" y="6426"/>
                  </a:lnTo>
                  <a:lnTo>
                    <a:pt x="29552" y="21463"/>
                  </a:lnTo>
                  <a:lnTo>
                    <a:pt x="30200" y="27901"/>
                  </a:lnTo>
                  <a:lnTo>
                    <a:pt x="30200" y="34645"/>
                  </a:lnTo>
                  <a:lnTo>
                    <a:pt x="29188" y="40003"/>
                  </a:lnTo>
                  <a:lnTo>
                    <a:pt x="26190" y="49674"/>
                  </a:lnTo>
                  <a:lnTo>
                    <a:pt x="8138" y="99953"/>
                  </a:lnTo>
                  <a:lnTo>
                    <a:pt x="3617" y="114158"/>
                  </a:lnTo>
                  <a:lnTo>
                    <a:pt x="904" y="124799"/>
                  </a:lnTo>
                  <a:lnTo>
                    <a:pt x="0" y="131876"/>
                  </a:lnTo>
                  <a:lnTo>
                    <a:pt x="366" y="139175"/>
                  </a:lnTo>
                  <a:lnTo>
                    <a:pt x="16383" y="167754"/>
                  </a:lnTo>
                  <a:lnTo>
                    <a:pt x="24422" y="167754"/>
                  </a:lnTo>
                  <a:lnTo>
                    <a:pt x="26352" y="162852"/>
                  </a:lnTo>
                  <a:lnTo>
                    <a:pt x="28046" y="145412"/>
                  </a:lnTo>
                  <a:lnTo>
                    <a:pt x="29321" y="138201"/>
                  </a:lnTo>
                  <a:lnTo>
                    <a:pt x="46799" y="97063"/>
                  </a:lnTo>
                  <a:lnTo>
                    <a:pt x="78079" y="72059"/>
                  </a:lnTo>
                  <a:lnTo>
                    <a:pt x="82257" y="72059"/>
                  </a:lnTo>
                  <a:lnTo>
                    <a:pt x="93844" y="119589"/>
                  </a:lnTo>
                  <a:lnTo>
                    <a:pt x="94145" y="137706"/>
                  </a:lnTo>
                  <a:lnTo>
                    <a:pt x="93493" y="157025"/>
                  </a:lnTo>
                  <a:lnTo>
                    <a:pt x="84188" y="211924"/>
                  </a:lnTo>
                  <a:lnTo>
                    <a:pt x="69679" y="252940"/>
                  </a:lnTo>
                  <a:lnTo>
                    <a:pt x="64262" y="263753"/>
                  </a:lnTo>
                  <a:lnTo>
                    <a:pt x="75046" y="255459"/>
                  </a:lnTo>
                  <a:lnTo>
                    <a:pt x="103784" y="218363"/>
                  </a:lnTo>
                  <a:lnTo>
                    <a:pt x="118243" y="182170"/>
                  </a:lnTo>
                  <a:lnTo>
                    <a:pt x="123063" y="141376"/>
                  </a:lnTo>
                  <a:lnTo>
                    <a:pt x="122400" y="118375"/>
                  </a:lnTo>
                  <a:lnTo>
                    <a:pt x="112458" y="71450"/>
                  </a:lnTo>
                  <a:lnTo>
                    <a:pt x="82905" y="52743"/>
                  </a:lnTo>
                  <a:lnTo>
                    <a:pt x="75184" y="52743"/>
                  </a:lnTo>
                  <a:lnTo>
                    <a:pt x="43321" y="77149"/>
                  </a:lnTo>
                  <a:lnTo>
                    <a:pt x="36626" y="86169"/>
                  </a:lnTo>
                  <a:lnTo>
                    <a:pt x="35674" y="86169"/>
                  </a:lnTo>
                  <a:lnTo>
                    <a:pt x="35356" y="85255"/>
                  </a:lnTo>
                  <a:lnTo>
                    <a:pt x="35356" y="77889"/>
                  </a:lnTo>
                  <a:lnTo>
                    <a:pt x="37922" y="69913"/>
                  </a:lnTo>
                  <a:lnTo>
                    <a:pt x="43053" y="58877"/>
                  </a:lnTo>
                  <a:lnTo>
                    <a:pt x="48353" y="49216"/>
                  </a:lnTo>
                  <a:lnTo>
                    <a:pt x="52176" y="41397"/>
                  </a:lnTo>
                  <a:lnTo>
                    <a:pt x="54491" y="35418"/>
                  </a:lnTo>
                  <a:lnTo>
                    <a:pt x="55270" y="31280"/>
                  </a:lnTo>
                  <a:lnTo>
                    <a:pt x="55270" y="26365"/>
                  </a:lnTo>
                  <a:lnTo>
                    <a:pt x="52374" y="20231"/>
                  </a:lnTo>
                  <a:lnTo>
                    <a:pt x="47231" y="12255"/>
                  </a:lnTo>
                  <a:lnTo>
                    <a:pt x="41135" y="4292"/>
                  </a:lnTo>
                  <a:lnTo>
                    <a:pt x="36309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8032113" y="3913979"/>
              <a:ext cx="170599" cy="221437"/>
            </a:xfrm>
            <a:prstGeom prst="rect">
              <a:avLst/>
            </a:prstGeom>
          </p:spPr>
        </p:pic>
        <p:sp>
          <p:nvSpPr>
            <p:cNvPr id="32" name="object 32" descr=""/>
            <p:cNvSpPr/>
            <p:nvPr/>
          </p:nvSpPr>
          <p:spPr>
            <a:xfrm>
              <a:off x="8267294" y="3901935"/>
              <a:ext cx="567055" cy="273050"/>
            </a:xfrm>
            <a:custGeom>
              <a:avLst/>
              <a:gdLst/>
              <a:ahLst/>
              <a:cxnLst/>
              <a:rect l="l" t="t" r="r" b="b"/>
              <a:pathLst>
                <a:path w="567054" h="273050">
                  <a:moveTo>
                    <a:pt x="111506" y="81280"/>
                  </a:moveTo>
                  <a:lnTo>
                    <a:pt x="80340" y="66040"/>
                  </a:lnTo>
                  <a:lnTo>
                    <a:pt x="72618" y="66040"/>
                  </a:lnTo>
                  <a:lnTo>
                    <a:pt x="72618" y="90170"/>
                  </a:lnTo>
                  <a:lnTo>
                    <a:pt x="72529" y="92710"/>
                  </a:lnTo>
                  <a:lnTo>
                    <a:pt x="60083" y="130810"/>
                  </a:lnTo>
                  <a:lnTo>
                    <a:pt x="35979" y="134620"/>
                  </a:lnTo>
                  <a:lnTo>
                    <a:pt x="35356" y="93980"/>
                  </a:lnTo>
                  <a:lnTo>
                    <a:pt x="40487" y="93980"/>
                  </a:lnTo>
                  <a:lnTo>
                    <a:pt x="46913" y="92710"/>
                  </a:lnTo>
                  <a:lnTo>
                    <a:pt x="61366" y="90170"/>
                  </a:lnTo>
                  <a:lnTo>
                    <a:pt x="66192" y="88900"/>
                  </a:lnTo>
                  <a:lnTo>
                    <a:pt x="71335" y="88900"/>
                  </a:lnTo>
                  <a:lnTo>
                    <a:pt x="72618" y="90170"/>
                  </a:lnTo>
                  <a:lnTo>
                    <a:pt x="72618" y="66040"/>
                  </a:lnTo>
                  <a:lnTo>
                    <a:pt x="71970" y="66040"/>
                  </a:lnTo>
                  <a:lnTo>
                    <a:pt x="67475" y="68580"/>
                  </a:lnTo>
                  <a:lnTo>
                    <a:pt x="60083" y="73660"/>
                  </a:lnTo>
                  <a:lnTo>
                    <a:pt x="43700" y="76200"/>
                  </a:lnTo>
                  <a:lnTo>
                    <a:pt x="39522" y="77470"/>
                  </a:lnTo>
                  <a:lnTo>
                    <a:pt x="35026" y="78740"/>
                  </a:lnTo>
                  <a:lnTo>
                    <a:pt x="30530" y="78740"/>
                  </a:lnTo>
                  <a:lnTo>
                    <a:pt x="28587" y="77470"/>
                  </a:lnTo>
                  <a:lnTo>
                    <a:pt x="25704" y="76200"/>
                  </a:lnTo>
                  <a:lnTo>
                    <a:pt x="22491" y="74930"/>
                  </a:lnTo>
                  <a:lnTo>
                    <a:pt x="15100" y="73660"/>
                  </a:lnTo>
                  <a:lnTo>
                    <a:pt x="8674" y="72390"/>
                  </a:lnTo>
                  <a:lnTo>
                    <a:pt x="965" y="72390"/>
                  </a:lnTo>
                  <a:lnTo>
                    <a:pt x="0" y="74930"/>
                  </a:lnTo>
                  <a:lnTo>
                    <a:pt x="0" y="78740"/>
                  </a:lnTo>
                  <a:lnTo>
                    <a:pt x="1930" y="81280"/>
                  </a:lnTo>
                  <a:lnTo>
                    <a:pt x="3543" y="85090"/>
                  </a:lnTo>
                  <a:lnTo>
                    <a:pt x="4813" y="91440"/>
                  </a:lnTo>
                  <a:lnTo>
                    <a:pt x="5969" y="96520"/>
                  </a:lnTo>
                  <a:lnTo>
                    <a:pt x="7035" y="102870"/>
                  </a:lnTo>
                  <a:lnTo>
                    <a:pt x="8026" y="110490"/>
                  </a:lnTo>
                  <a:lnTo>
                    <a:pt x="8991" y="119380"/>
                  </a:lnTo>
                  <a:lnTo>
                    <a:pt x="10020" y="132080"/>
                  </a:lnTo>
                  <a:lnTo>
                    <a:pt x="11176" y="143510"/>
                  </a:lnTo>
                  <a:lnTo>
                    <a:pt x="12433" y="152400"/>
                  </a:lnTo>
                  <a:lnTo>
                    <a:pt x="13817" y="158750"/>
                  </a:lnTo>
                  <a:lnTo>
                    <a:pt x="13817" y="161290"/>
                  </a:lnTo>
                  <a:lnTo>
                    <a:pt x="15100" y="163830"/>
                  </a:lnTo>
                  <a:lnTo>
                    <a:pt x="17678" y="166370"/>
                  </a:lnTo>
                  <a:lnTo>
                    <a:pt x="20243" y="170180"/>
                  </a:lnTo>
                  <a:lnTo>
                    <a:pt x="23774" y="171450"/>
                  </a:lnTo>
                  <a:lnTo>
                    <a:pt x="32766" y="171450"/>
                  </a:lnTo>
                  <a:lnTo>
                    <a:pt x="35661" y="167640"/>
                  </a:lnTo>
                  <a:lnTo>
                    <a:pt x="36220" y="160020"/>
                  </a:lnTo>
                  <a:lnTo>
                    <a:pt x="36309" y="153670"/>
                  </a:lnTo>
                  <a:lnTo>
                    <a:pt x="53009" y="151130"/>
                  </a:lnTo>
                  <a:lnTo>
                    <a:pt x="62674" y="151130"/>
                  </a:lnTo>
                  <a:lnTo>
                    <a:pt x="72390" y="149860"/>
                  </a:lnTo>
                  <a:lnTo>
                    <a:pt x="82207" y="149860"/>
                  </a:lnTo>
                  <a:lnTo>
                    <a:pt x="92214" y="148590"/>
                  </a:lnTo>
                  <a:lnTo>
                    <a:pt x="93510" y="148590"/>
                  </a:lnTo>
                  <a:lnTo>
                    <a:pt x="94157" y="147320"/>
                  </a:lnTo>
                  <a:lnTo>
                    <a:pt x="94157" y="146050"/>
                  </a:lnTo>
                  <a:lnTo>
                    <a:pt x="91897" y="140970"/>
                  </a:lnTo>
                  <a:lnTo>
                    <a:pt x="87718" y="135890"/>
                  </a:lnTo>
                  <a:lnTo>
                    <a:pt x="87718" y="134620"/>
                  </a:lnTo>
                  <a:lnTo>
                    <a:pt x="89001" y="128270"/>
                  </a:lnTo>
                  <a:lnTo>
                    <a:pt x="90932" y="121920"/>
                  </a:lnTo>
                  <a:lnTo>
                    <a:pt x="94157" y="114300"/>
                  </a:lnTo>
                  <a:lnTo>
                    <a:pt x="96075" y="109220"/>
                  </a:lnTo>
                  <a:lnTo>
                    <a:pt x="99402" y="104140"/>
                  </a:lnTo>
                  <a:lnTo>
                    <a:pt x="104127" y="97790"/>
                  </a:lnTo>
                  <a:lnTo>
                    <a:pt x="110210" y="90170"/>
                  </a:lnTo>
                  <a:lnTo>
                    <a:pt x="110858" y="88900"/>
                  </a:lnTo>
                  <a:lnTo>
                    <a:pt x="111506" y="86360"/>
                  </a:lnTo>
                  <a:lnTo>
                    <a:pt x="111506" y="81280"/>
                  </a:lnTo>
                  <a:close/>
                </a:path>
                <a:path w="567054" h="273050">
                  <a:moveTo>
                    <a:pt x="299783" y="209550"/>
                  </a:moveTo>
                  <a:lnTo>
                    <a:pt x="298183" y="208280"/>
                  </a:lnTo>
                  <a:lnTo>
                    <a:pt x="295275" y="207010"/>
                  </a:lnTo>
                  <a:lnTo>
                    <a:pt x="276186" y="200660"/>
                  </a:lnTo>
                  <a:lnTo>
                    <a:pt x="260350" y="193040"/>
                  </a:lnTo>
                  <a:lnTo>
                    <a:pt x="247751" y="186690"/>
                  </a:lnTo>
                  <a:lnTo>
                    <a:pt x="238417" y="180340"/>
                  </a:lnTo>
                  <a:lnTo>
                    <a:pt x="228053" y="171450"/>
                  </a:lnTo>
                  <a:lnTo>
                    <a:pt x="223024" y="166370"/>
                  </a:lnTo>
                  <a:lnTo>
                    <a:pt x="217995" y="161290"/>
                  </a:lnTo>
                  <a:lnTo>
                    <a:pt x="216725" y="160020"/>
                  </a:lnTo>
                  <a:lnTo>
                    <a:pt x="204444" y="147320"/>
                  </a:lnTo>
                  <a:lnTo>
                    <a:pt x="194500" y="135890"/>
                  </a:lnTo>
                  <a:lnTo>
                    <a:pt x="191185" y="132080"/>
                  </a:lnTo>
                  <a:lnTo>
                    <a:pt x="190868" y="129540"/>
                  </a:lnTo>
                  <a:lnTo>
                    <a:pt x="208229" y="127000"/>
                  </a:lnTo>
                  <a:lnTo>
                    <a:pt x="226098" y="125730"/>
                  </a:lnTo>
                  <a:lnTo>
                    <a:pt x="266687" y="125730"/>
                  </a:lnTo>
                  <a:lnTo>
                    <a:pt x="268617" y="121920"/>
                  </a:lnTo>
                  <a:lnTo>
                    <a:pt x="268617" y="109220"/>
                  </a:lnTo>
                  <a:lnTo>
                    <a:pt x="266687" y="106680"/>
                  </a:lnTo>
                  <a:lnTo>
                    <a:pt x="265722" y="105410"/>
                  </a:lnTo>
                  <a:lnTo>
                    <a:pt x="259943" y="101600"/>
                  </a:lnTo>
                  <a:lnTo>
                    <a:pt x="253517" y="97790"/>
                  </a:lnTo>
                  <a:lnTo>
                    <a:pt x="247408" y="95250"/>
                  </a:lnTo>
                  <a:lnTo>
                    <a:pt x="233591" y="95250"/>
                  </a:lnTo>
                  <a:lnTo>
                    <a:pt x="229095" y="96520"/>
                  </a:lnTo>
                  <a:lnTo>
                    <a:pt x="190538" y="106680"/>
                  </a:lnTo>
                  <a:lnTo>
                    <a:pt x="190665" y="92710"/>
                  </a:lnTo>
                  <a:lnTo>
                    <a:pt x="190868" y="77470"/>
                  </a:lnTo>
                  <a:lnTo>
                    <a:pt x="219964" y="69850"/>
                  </a:lnTo>
                  <a:lnTo>
                    <a:pt x="229412" y="66040"/>
                  </a:lnTo>
                  <a:lnTo>
                    <a:pt x="231343" y="66040"/>
                  </a:lnTo>
                  <a:lnTo>
                    <a:pt x="233273" y="64770"/>
                  </a:lnTo>
                  <a:lnTo>
                    <a:pt x="234556" y="62230"/>
                  </a:lnTo>
                  <a:lnTo>
                    <a:pt x="235851" y="57150"/>
                  </a:lnTo>
                  <a:lnTo>
                    <a:pt x="235851" y="52070"/>
                  </a:lnTo>
                  <a:lnTo>
                    <a:pt x="232943" y="48260"/>
                  </a:lnTo>
                  <a:lnTo>
                    <a:pt x="227164" y="44450"/>
                  </a:lnTo>
                  <a:lnTo>
                    <a:pt x="222351" y="41910"/>
                  </a:lnTo>
                  <a:lnTo>
                    <a:pt x="218821" y="40640"/>
                  </a:lnTo>
                  <a:lnTo>
                    <a:pt x="214960" y="40640"/>
                  </a:lnTo>
                  <a:lnTo>
                    <a:pt x="213347" y="41910"/>
                  </a:lnTo>
                  <a:lnTo>
                    <a:pt x="205638" y="46990"/>
                  </a:lnTo>
                  <a:lnTo>
                    <a:pt x="198894" y="49530"/>
                  </a:lnTo>
                  <a:lnTo>
                    <a:pt x="191820" y="52070"/>
                  </a:lnTo>
                  <a:lnTo>
                    <a:pt x="192468" y="43180"/>
                  </a:lnTo>
                  <a:lnTo>
                    <a:pt x="193103" y="38100"/>
                  </a:lnTo>
                  <a:lnTo>
                    <a:pt x="194398" y="35560"/>
                  </a:lnTo>
                  <a:lnTo>
                    <a:pt x="195033" y="29210"/>
                  </a:lnTo>
                  <a:lnTo>
                    <a:pt x="196316" y="24130"/>
                  </a:lnTo>
                  <a:lnTo>
                    <a:pt x="198894" y="20320"/>
                  </a:lnTo>
                  <a:lnTo>
                    <a:pt x="200177" y="19050"/>
                  </a:lnTo>
                  <a:lnTo>
                    <a:pt x="200825" y="16510"/>
                  </a:lnTo>
                  <a:lnTo>
                    <a:pt x="200825" y="8890"/>
                  </a:lnTo>
                  <a:lnTo>
                    <a:pt x="195999" y="5080"/>
                  </a:lnTo>
                  <a:lnTo>
                    <a:pt x="186359" y="3810"/>
                  </a:lnTo>
                  <a:lnTo>
                    <a:pt x="179793" y="1270"/>
                  </a:lnTo>
                  <a:lnTo>
                    <a:pt x="173113" y="0"/>
                  </a:lnTo>
                  <a:lnTo>
                    <a:pt x="154876" y="0"/>
                  </a:lnTo>
                  <a:lnTo>
                    <a:pt x="152946" y="1270"/>
                  </a:lnTo>
                  <a:lnTo>
                    <a:pt x="152946" y="6350"/>
                  </a:lnTo>
                  <a:lnTo>
                    <a:pt x="153581" y="7620"/>
                  </a:lnTo>
                  <a:lnTo>
                    <a:pt x="154876" y="8890"/>
                  </a:lnTo>
                  <a:lnTo>
                    <a:pt x="156159" y="11430"/>
                  </a:lnTo>
                  <a:lnTo>
                    <a:pt x="157759" y="15240"/>
                  </a:lnTo>
                  <a:lnTo>
                    <a:pt x="159054" y="20320"/>
                  </a:lnTo>
                  <a:lnTo>
                    <a:pt x="160629" y="24130"/>
                  </a:lnTo>
                  <a:lnTo>
                    <a:pt x="161950" y="31750"/>
                  </a:lnTo>
                  <a:lnTo>
                    <a:pt x="163029" y="43180"/>
                  </a:lnTo>
                  <a:lnTo>
                    <a:pt x="163868" y="58420"/>
                  </a:lnTo>
                  <a:lnTo>
                    <a:pt x="155562" y="59690"/>
                  </a:lnTo>
                  <a:lnTo>
                    <a:pt x="146570" y="60960"/>
                  </a:lnTo>
                  <a:lnTo>
                    <a:pt x="126593" y="63500"/>
                  </a:lnTo>
                  <a:lnTo>
                    <a:pt x="124028" y="63500"/>
                  </a:lnTo>
                  <a:lnTo>
                    <a:pt x="124028" y="67310"/>
                  </a:lnTo>
                  <a:lnTo>
                    <a:pt x="128854" y="74930"/>
                  </a:lnTo>
                  <a:lnTo>
                    <a:pt x="132600" y="78740"/>
                  </a:lnTo>
                  <a:lnTo>
                    <a:pt x="138049" y="82550"/>
                  </a:lnTo>
                  <a:lnTo>
                    <a:pt x="145249" y="83820"/>
                  </a:lnTo>
                  <a:lnTo>
                    <a:pt x="164185" y="83820"/>
                  </a:lnTo>
                  <a:lnTo>
                    <a:pt x="164185" y="111760"/>
                  </a:lnTo>
                  <a:lnTo>
                    <a:pt x="150266" y="114300"/>
                  </a:lnTo>
                  <a:lnTo>
                    <a:pt x="135432" y="116840"/>
                  </a:lnTo>
                  <a:lnTo>
                    <a:pt x="102819" y="121920"/>
                  </a:lnTo>
                  <a:lnTo>
                    <a:pt x="100253" y="121920"/>
                  </a:lnTo>
                  <a:lnTo>
                    <a:pt x="100253" y="127000"/>
                  </a:lnTo>
                  <a:lnTo>
                    <a:pt x="102819" y="130810"/>
                  </a:lnTo>
                  <a:lnTo>
                    <a:pt x="107962" y="134620"/>
                  </a:lnTo>
                  <a:lnTo>
                    <a:pt x="113753" y="139700"/>
                  </a:lnTo>
                  <a:lnTo>
                    <a:pt x="118884" y="142240"/>
                  </a:lnTo>
                  <a:lnTo>
                    <a:pt x="124028" y="142240"/>
                  </a:lnTo>
                  <a:lnTo>
                    <a:pt x="127558" y="140970"/>
                  </a:lnTo>
                  <a:lnTo>
                    <a:pt x="132702" y="139700"/>
                  </a:lnTo>
                  <a:lnTo>
                    <a:pt x="150368" y="135890"/>
                  </a:lnTo>
                  <a:lnTo>
                    <a:pt x="149098" y="138430"/>
                  </a:lnTo>
                  <a:lnTo>
                    <a:pt x="148120" y="139700"/>
                  </a:lnTo>
                  <a:lnTo>
                    <a:pt x="146837" y="140970"/>
                  </a:lnTo>
                  <a:lnTo>
                    <a:pt x="138277" y="154940"/>
                  </a:lnTo>
                  <a:lnTo>
                    <a:pt x="129895" y="166370"/>
                  </a:lnTo>
                  <a:lnTo>
                    <a:pt x="121627" y="177800"/>
                  </a:lnTo>
                  <a:lnTo>
                    <a:pt x="106387" y="194310"/>
                  </a:lnTo>
                  <a:lnTo>
                    <a:pt x="98767" y="201930"/>
                  </a:lnTo>
                  <a:lnTo>
                    <a:pt x="90614" y="209550"/>
                  </a:lnTo>
                  <a:lnTo>
                    <a:pt x="81940" y="215900"/>
                  </a:lnTo>
                  <a:lnTo>
                    <a:pt x="76796" y="220980"/>
                  </a:lnTo>
                  <a:lnTo>
                    <a:pt x="65227" y="228600"/>
                  </a:lnTo>
                  <a:lnTo>
                    <a:pt x="65227" y="231140"/>
                  </a:lnTo>
                  <a:lnTo>
                    <a:pt x="104736" y="215900"/>
                  </a:lnTo>
                  <a:lnTo>
                    <a:pt x="140093" y="187960"/>
                  </a:lnTo>
                  <a:lnTo>
                    <a:pt x="146062" y="182880"/>
                  </a:lnTo>
                  <a:lnTo>
                    <a:pt x="151942" y="175260"/>
                  </a:lnTo>
                  <a:lnTo>
                    <a:pt x="157759" y="168910"/>
                  </a:lnTo>
                  <a:lnTo>
                    <a:pt x="163537" y="161290"/>
                  </a:lnTo>
                  <a:lnTo>
                    <a:pt x="161569" y="208280"/>
                  </a:lnTo>
                  <a:lnTo>
                    <a:pt x="157441" y="236220"/>
                  </a:lnTo>
                  <a:lnTo>
                    <a:pt x="156794" y="240030"/>
                  </a:lnTo>
                  <a:lnTo>
                    <a:pt x="156794" y="247650"/>
                  </a:lnTo>
                  <a:lnTo>
                    <a:pt x="157759" y="252730"/>
                  </a:lnTo>
                  <a:lnTo>
                    <a:pt x="165481" y="267970"/>
                  </a:lnTo>
                  <a:lnTo>
                    <a:pt x="170307" y="273050"/>
                  </a:lnTo>
                  <a:lnTo>
                    <a:pt x="178650" y="273050"/>
                  </a:lnTo>
                  <a:lnTo>
                    <a:pt x="182829" y="270510"/>
                  </a:lnTo>
                  <a:lnTo>
                    <a:pt x="187007" y="265430"/>
                  </a:lnTo>
                  <a:lnTo>
                    <a:pt x="191820" y="260350"/>
                  </a:lnTo>
                  <a:lnTo>
                    <a:pt x="194398" y="252730"/>
                  </a:lnTo>
                  <a:lnTo>
                    <a:pt x="194322" y="240030"/>
                  </a:lnTo>
                  <a:lnTo>
                    <a:pt x="191820" y="166370"/>
                  </a:lnTo>
                  <a:lnTo>
                    <a:pt x="197294" y="176530"/>
                  </a:lnTo>
                  <a:lnTo>
                    <a:pt x="200964" y="182880"/>
                  </a:lnTo>
                  <a:lnTo>
                    <a:pt x="206171" y="191770"/>
                  </a:lnTo>
                  <a:lnTo>
                    <a:pt x="212877" y="200660"/>
                  </a:lnTo>
                  <a:lnTo>
                    <a:pt x="221068" y="212090"/>
                  </a:lnTo>
                  <a:lnTo>
                    <a:pt x="224917" y="217170"/>
                  </a:lnTo>
                  <a:lnTo>
                    <a:pt x="228777" y="218440"/>
                  </a:lnTo>
                  <a:lnTo>
                    <a:pt x="260997" y="218440"/>
                  </a:lnTo>
                  <a:lnTo>
                    <a:pt x="270700" y="217170"/>
                  </a:lnTo>
                  <a:lnTo>
                    <a:pt x="283070" y="217170"/>
                  </a:lnTo>
                  <a:lnTo>
                    <a:pt x="288861" y="215900"/>
                  </a:lnTo>
                  <a:lnTo>
                    <a:pt x="295275" y="213360"/>
                  </a:lnTo>
                  <a:lnTo>
                    <a:pt x="298183" y="213360"/>
                  </a:lnTo>
                  <a:lnTo>
                    <a:pt x="299783" y="212090"/>
                  </a:lnTo>
                  <a:lnTo>
                    <a:pt x="299783" y="209550"/>
                  </a:lnTo>
                  <a:close/>
                </a:path>
                <a:path w="567054" h="273050">
                  <a:moveTo>
                    <a:pt x="440753" y="120535"/>
                  </a:moveTo>
                  <a:lnTo>
                    <a:pt x="432168" y="80137"/>
                  </a:lnTo>
                  <a:lnTo>
                    <a:pt x="405803" y="71856"/>
                  </a:lnTo>
                  <a:lnTo>
                    <a:pt x="402920" y="71856"/>
                  </a:lnTo>
                  <a:lnTo>
                    <a:pt x="399389" y="72466"/>
                  </a:lnTo>
                  <a:lnTo>
                    <a:pt x="395224" y="73088"/>
                  </a:lnTo>
                  <a:lnTo>
                    <a:pt x="397141" y="65417"/>
                  </a:lnTo>
                  <a:lnTo>
                    <a:pt x="399707" y="53149"/>
                  </a:lnTo>
                  <a:lnTo>
                    <a:pt x="402602" y="45478"/>
                  </a:lnTo>
                  <a:lnTo>
                    <a:pt x="405180" y="43027"/>
                  </a:lnTo>
                  <a:lnTo>
                    <a:pt x="407098" y="41490"/>
                  </a:lnTo>
                  <a:lnTo>
                    <a:pt x="408393" y="39649"/>
                  </a:lnTo>
                  <a:lnTo>
                    <a:pt x="408393" y="33515"/>
                  </a:lnTo>
                  <a:lnTo>
                    <a:pt x="404850" y="28917"/>
                  </a:lnTo>
                  <a:lnTo>
                    <a:pt x="398106" y="24015"/>
                  </a:lnTo>
                  <a:lnTo>
                    <a:pt x="391045" y="19100"/>
                  </a:lnTo>
                  <a:lnTo>
                    <a:pt x="386537" y="16649"/>
                  </a:lnTo>
                  <a:lnTo>
                    <a:pt x="378498" y="16649"/>
                  </a:lnTo>
                  <a:lnTo>
                    <a:pt x="375615" y="19100"/>
                  </a:lnTo>
                  <a:lnTo>
                    <a:pt x="375615" y="25234"/>
                  </a:lnTo>
                  <a:lnTo>
                    <a:pt x="376250" y="26771"/>
                  </a:lnTo>
                  <a:lnTo>
                    <a:pt x="377545" y="28917"/>
                  </a:lnTo>
                  <a:lnTo>
                    <a:pt x="378815" y="31673"/>
                  </a:lnTo>
                  <a:lnTo>
                    <a:pt x="379463" y="34747"/>
                  </a:lnTo>
                  <a:lnTo>
                    <a:pt x="379374" y="39649"/>
                  </a:lnTo>
                  <a:lnTo>
                    <a:pt x="378815" y="46583"/>
                  </a:lnTo>
                  <a:lnTo>
                    <a:pt x="361797" y="82588"/>
                  </a:lnTo>
                  <a:lnTo>
                    <a:pt x="324345" y="91770"/>
                  </a:lnTo>
                  <a:lnTo>
                    <a:pt x="312953" y="93319"/>
                  </a:lnTo>
                  <a:lnTo>
                    <a:pt x="307822" y="93319"/>
                  </a:lnTo>
                  <a:lnTo>
                    <a:pt x="305257" y="94246"/>
                  </a:lnTo>
                  <a:lnTo>
                    <a:pt x="305257" y="97612"/>
                  </a:lnTo>
                  <a:lnTo>
                    <a:pt x="307174" y="100990"/>
                  </a:lnTo>
                  <a:lnTo>
                    <a:pt x="311670" y="105283"/>
                  </a:lnTo>
                  <a:lnTo>
                    <a:pt x="318427" y="111112"/>
                  </a:lnTo>
                  <a:lnTo>
                    <a:pt x="325488" y="113880"/>
                  </a:lnTo>
                  <a:lnTo>
                    <a:pt x="332879" y="113880"/>
                  </a:lnTo>
                  <a:lnTo>
                    <a:pt x="337096" y="113245"/>
                  </a:lnTo>
                  <a:lnTo>
                    <a:pt x="342963" y="111340"/>
                  </a:lnTo>
                  <a:lnTo>
                    <a:pt x="350469" y="108178"/>
                  </a:lnTo>
                  <a:lnTo>
                    <a:pt x="359549" y="103759"/>
                  </a:lnTo>
                  <a:lnTo>
                    <a:pt x="358902" y="104673"/>
                  </a:lnTo>
                  <a:lnTo>
                    <a:pt x="336499" y="142506"/>
                  </a:lnTo>
                  <a:lnTo>
                    <a:pt x="326136" y="150990"/>
                  </a:lnTo>
                  <a:lnTo>
                    <a:pt x="323557" y="153746"/>
                  </a:lnTo>
                  <a:lnTo>
                    <a:pt x="321640" y="156806"/>
                  </a:lnTo>
                  <a:lnTo>
                    <a:pt x="319697" y="159575"/>
                  </a:lnTo>
                  <a:lnTo>
                    <a:pt x="319074" y="163868"/>
                  </a:lnTo>
                  <a:lnTo>
                    <a:pt x="319074" y="177050"/>
                  </a:lnTo>
                  <a:lnTo>
                    <a:pt x="320027" y="182575"/>
                  </a:lnTo>
                  <a:lnTo>
                    <a:pt x="322605" y="186258"/>
                  </a:lnTo>
                  <a:lnTo>
                    <a:pt x="324840" y="189941"/>
                  </a:lnTo>
                  <a:lnTo>
                    <a:pt x="328383" y="191770"/>
                  </a:lnTo>
                  <a:lnTo>
                    <a:pt x="336727" y="191770"/>
                  </a:lnTo>
                  <a:lnTo>
                    <a:pt x="359308" y="159791"/>
                  </a:lnTo>
                  <a:lnTo>
                    <a:pt x="381342" y="115036"/>
                  </a:lnTo>
                  <a:lnTo>
                    <a:pt x="390067" y="91173"/>
                  </a:lnTo>
                  <a:lnTo>
                    <a:pt x="393928" y="90563"/>
                  </a:lnTo>
                  <a:lnTo>
                    <a:pt x="397459" y="89954"/>
                  </a:lnTo>
                  <a:lnTo>
                    <a:pt x="406781" y="89954"/>
                  </a:lnTo>
                  <a:lnTo>
                    <a:pt x="411607" y="91173"/>
                  </a:lnTo>
                  <a:lnTo>
                    <a:pt x="414820" y="93637"/>
                  </a:lnTo>
                  <a:lnTo>
                    <a:pt x="417055" y="95783"/>
                  </a:lnTo>
                  <a:lnTo>
                    <a:pt x="418350" y="100380"/>
                  </a:lnTo>
                  <a:lnTo>
                    <a:pt x="418338" y="108178"/>
                  </a:lnTo>
                  <a:lnTo>
                    <a:pt x="410311" y="154051"/>
                  </a:lnTo>
                  <a:lnTo>
                    <a:pt x="396176" y="192087"/>
                  </a:lnTo>
                  <a:lnTo>
                    <a:pt x="390398" y="200063"/>
                  </a:lnTo>
                  <a:lnTo>
                    <a:pt x="388150" y="200063"/>
                  </a:lnTo>
                  <a:lnTo>
                    <a:pt x="384060" y="199021"/>
                  </a:lnTo>
                  <a:lnTo>
                    <a:pt x="378066" y="195884"/>
                  </a:lnTo>
                  <a:lnTo>
                    <a:pt x="370217" y="190614"/>
                  </a:lnTo>
                  <a:lnTo>
                    <a:pt x="360514" y="183197"/>
                  </a:lnTo>
                  <a:lnTo>
                    <a:pt x="366128" y="193586"/>
                  </a:lnTo>
                  <a:lnTo>
                    <a:pt x="370916" y="203161"/>
                  </a:lnTo>
                  <a:lnTo>
                    <a:pt x="374929" y="211861"/>
                  </a:lnTo>
                  <a:lnTo>
                    <a:pt x="378180" y="219684"/>
                  </a:lnTo>
                  <a:lnTo>
                    <a:pt x="381711" y="229806"/>
                  </a:lnTo>
                  <a:lnTo>
                    <a:pt x="385572" y="234721"/>
                  </a:lnTo>
                  <a:lnTo>
                    <a:pt x="395224" y="234721"/>
                  </a:lnTo>
                  <a:lnTo>
                    <a:pt x="401320" y="231343"/>
                  </a:lnTo>
                  <a:lnTo>
                    <a:pt x="423392" y="200063"/>
                  </a:lnTo>
                  <a:lnTo>
                    <a:pt x="437997" y="152476"/>
                  </a:lnTo>
                  <a:lnTo>
                    <a:pt x="440118" y="135724"/>
                  </a:lnTo>
                  <a:lnTo>
                    <a:pt x="440753" y="120535"/>
                  </a:lnTo>
                  <a:close/>
                </a:path>
                <a:path w="567054" h="273050">
                  <a:moveTo>
                    <a:pt x="536270" y="43637"/>
                  </a:moveTo>
                  <a:lnTo>
                    <a:pt x="491286" y="27381"/>
                  </a:lnTo>
                  <a:lnTo>
                    <a:pt x="498513" y="37731"/>
                  </a:lnTo>
                  <a:lnTo>
                    <a:pt x="504710" y="45821"/>
                  </a:lnTo>
                  <a:lnTo>
                    <a:pt x="509816" y="51663"/>
                  </a:lnTo>
                  <a:lnTo>
                    <a:pt x="513778" y="55295"/>
                  </a:lnTo>
                  <a:lnTo>
                    <a:pt x="516978" y="58356"/>
                  </a:lnTo>
                  <a:lnTo>
                    <a:pt x="519887" y="59893"/>
                  </a:lnTo>
                  <a:lnTo>
                    <a:pt x="531444" y="59893"/>
                  </a:lnTo>
                  <a:lnTo>
                    <a:pt x="536270" y="56527"/>
                  </a:lnTo>
                  <a:lnTo>
                    <a:pt x="536270" y="43637"/>
                  </a:lnTo>
                  <a:close/>
                </a:path>
                <a:path w="567054" h="273050">
                  <a:moveTo>
                    <a:pt x="548792" y="143624"/>
                  </a:moveTo>
                  <a:lnTo>
                    <a:pt x="547230" y="132118"/>
                  </a:lnTo>
                  <a:lnTo>
                    <a:pt x="546087" y="129209"/>
                  </a:lnTo>
                  <a:lnTo>
                    <a:pt x="542531" y="120129"/>
                  </a:lnTo>
                  <a:lnTo>
                    <a:pt x="509282" y="82054"/>
                  </a:lnTo>
                  <a:lnTo>
                    <a:pt x="459803" y="59893"/>
                  </a:lnTo>
                  <a:lnTo>
                    <a:pt x="471055" y="67259"/>
                  </a:lnTo>
                  <a:lnTo>
                    <a:pt x="481647" y="75577"/>
                  </a:lnTo>
                  <a:lnTo>
                    <a:pt x="510451" y="109880"/>
                  </a:lnTo>
                  <a:lnTo>
                    <a:pt x="513778" y="120929"/>
                  </a:lnTo>
                  <a:lnTo>
                    <a:pt x="513778" y="122770"/>
                  </a:lnTo>
                  <a:lnTo>
                    <a:pt x="512813" y="124612"/>
                  </a:lnTo>
                  <a:lnTo>
                    <a:pt x="508965" y="128282"/>
                  </a:lnTo>
                  <a:lnTo>
                    <a:pt x="506069" y="129209"/>
                  </a:lnTo>
                  <a:lnTo>
                    <a:pt x="497382" y="129209"/>
                  </a:lnTo>
                  <a:lnTo>
                    <a:pt x="489356" y="127673"/>
                  </a:lnTo>
                  <a:lnTo>
                    <a:pt x="478434" y="124612"/>
                  </a:lnTo>
                  <a:lnTo>
                    <a:pt x="520839" y="152831"/>
                  </a:lnTo>
                  <a:lnTo>
                    <a:pt x="528231" y="158038"/>
                  </a:lnTo>
                  <a:lnTo>
                    <a:pt x="533387" y="160489"/>
                  </a:lnTo>
                  <a:lnTo>
                    <a:pt x="538835" y="160489"/>
                  </a:lnTo>
                  <a:lnTo>
                    <a:pt x="541401" y="158953"/>
                  </a:lnTo>
                  <a:lnTo>
                    <a:pt x="543979" y="155587"/>
                  </a:lnTo>
                  <a:lnTo>
                    <a:pt x="547192" y="152527"/>
                  </a:lnTo>
                  <a:lnTo>
                    <a:pt x="548792" y="148539"/>
                  </a:lnTo>
                  <a:lnTo>
                    <a:pt x="548792" y="143624"/>
                  </a:lnTo>
                  <a:close/>
                </a:path>
                <a:path w="567054" h="273050">
                  <a:moveTo>
                    <a:pt x="566470" y="17881"/>
                  </a:moveTo>
                  <a:lnTo>
                    <a:pt x="521169" y="2235"/>
                  </a:lnTo>
                  <a:lnTo>
                    <a:pt x="528586" y="12179"/>
                  </a:lnTo>
                  <a:lnTo>
                    <a:pt x="534873" y="19977"/>
                  </a:lnTo>
                  <a:lnTo>
                    <a:pt x="540016" y="25654"/>
                  </a:lnTo>
                  <a:lnTo>
                    <a:pt x="543979" y="29222"/>
                  </a:lnTo>
                  <a:lnTo>
                    <a:pt x="547192" y="32296"/>
                  </a:lnTo>
                  <a:lnTo>
                    <a:pt x="550087" y="33515"/>
                  </a:lnTo>
                  <a:lnTo>
                    <a:pt x="561657" y="33515"/>
                  </a:lnTo>
                  <a:lnTo>
                    <a:pt x="566470" y="30149"/>
                  </a:lnTo>
                  <a:lnTo>
                    <a:pt x="566470" y="17881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3" name="object 33" descr="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8933382" y="3913979"/>
              <a:ext cx="1152855" cy="255168"/>
            </a:xfrm>
            <a:prstGeom prst="rect">
              <a:avLst/>
            </a:prstGeom>
          </p:spPr>
        </p:pic>
        <p:sp>
          <p:nvSpPr>
            <p:cNvPr id="34" name="object 34" descr=""/>
            <p:cNvSpPr/>
            <p:nvPr/>
          </p:nvSpPr>
          <p:spPr>
            <a:xfrm>
              <a:off x="6822692" y="4285897"/>
              <a:ext cx="296545" cy="277495"/>
            </a:xfrm>
            <a:custGeom>
              <a:avLst/>
              <a:gdLst/>
              <a:ahLst/>
              <a:cxnLst/>
              <a:rect l="l" t="t" r="r" b="b"/>
              <a:pathLst>
                <a:path w="296545" h="277495">
                  <a:moveTo>
                    <a:pt x="123710" y="157035"/>
                  </a:moveTo>
                  <a:lnTo>
                    <a:pt x="118249" y="157035"/>
                  </a:lnTo>
                  <a:lnTo>
                    <a:pt x="117932" y="157645"/>
                  </a:lnTo>
                  <a:lnTo>
                    <a:pt x="117932" y="159486"/>
                  </a:lnTo>
                  <a:lnTo>
                    <a:pt x="118897" y="160718"/>
                  </a:lnTo>
                  <a:lnTo>
                    <a:pt x="121163" y="162596"/>
                  </a:lnTo>
                  <a:lnTo>
                    <a:pt x="131617" y="175201"/>
                  </a:lnTo>
                  <a:lnTo>
                    <a:pt x="140896" y="185485"/>
                  </a:lnTo>
                  <a:lnTo>
                    <a:pt x="148971" y="193351"/>
                  </a:lnTo>
                  <a:lnTo>
                    <a:pt x="155841" y="198742"/>
                  </a:lnTo>
                  <a:lnTo>
                    <a:pt x="159702" y="202120"/>
                  </a:lnTo>
                  <a:lnTo>
                    <a:pt x="163880" y="203657"/>
                  </a:lnTo>
                  <a:lnTo>
                    <a:pt x="170624" y="203657"/>
                  </a:lnTo>
                  <a:lnTo>
                    <a:pt x="173189" y="203047"/>
                  </a:lnTo>
                  <a:lnTo>
                    <a:pt x="175755" y="201206"/>
                  </a:lnTo>
                  <a:lnTo>
                    <a:pt x="178015" y="199351"/>
                  </a:lnTo>
                  <a:lnTo>
                    <a:pt x="179298" y="197523"/>
                  </a:lnTo>
                  <a:lnTo>
                    <a:pt x="179298" y="185864"/>
                  </a:lnTo>
                  <a:lnTo>
                    <a:pt x="145951" y="162559"/>
                  </a:lnTo>
                  <a:lnTo>
                    <a:pt x="129171" y="157949"/>
                  </a:lnTo>
                  <a:lnTo>
                    <a:pt x="123710" y="157035"/>
                  </a:lnTo>
                  <a:close/>
                </a:path>
                <a:path w="296545" h="277495">
                  <a:moveTo>
                    <a:pt x="126389" y="88023"/>
                  </a:moveTo>
                  <a:lnTo>
                    <a:pt x="92544" y="88023"/>
                  </a:lnTo>
                  <a:lnTo>
                    <a:pt x="98336" y="89865"/>
                  </a:lnTo>
                  <a:lnTo>
                    <a:pt x="104749" y="93243"/>
                  </a:lnTo>
                  <a:lnTo>
                    <a:pt x="112153" y="97840"/>
                  </a:lnTo>
                  <a:lnTo>
                    <a:pt x="117932" y="102133"/>
                  </a:lnTo>
                  <a:lnTo>
                    <a:pt x="123062" y="105816"/>
                  </a:lnTo>
                  <a:lnTo>
                    <a:pt x="82692" y="143754"/>
                  </a:lnTo>
                  <a:lnTo>
                    <a:pt x="31382" y="173781"/>
                  </a:lnTo>
                  <a:lnTo>
                    <a:pt x="0" y="190461"/>
                  </a:lnTo>
                  <a:lnTo>
                    <a:pt x="0" y="192303"/>
                  </a:lnTo>
                  <a:lnTo>
                    <a:pt x="647" y="192925"/>
                  </a:lnTo>
                  <a:lnTo>
                    <a:pt x="2247" y="192925"/>
                  </a:lnTo>
                  <a:lnTo>
                    <a:pt x="41452" y="181571"/>
                  </a:lnTo>
                  <a:lnTo>
                    <a:pt x="78606" y="166350"/>
                  </a:lnTo>
                  <a:lnTo>
                    <a:pt x="115036" y="145376"/>
                  </a:lnTo>
                  <a:lnTo>
                    <a:pt x="143624" y="123291"/>
                  </a:lnTo>
                  <a:lnTo>
                    <a:pt x="182229" y="123291"/>
                  </a:lnTo>
                  <a:lnTo>
                    <a:pt x="176361" y="120153"/>
                  </a:lnTo>
                  <a:lnTo>
                    <a:pt x="167590" y="115149"/>
                  </a:lnTo>
                  <a:lnTo>
                    <a:pt x="158724" y="109804"/>
                  </a:lnTo>
                  <a:lnTo>
                    <a:pt x="166315" y="102617"/>
                  </a:lnTo>
                  <a:lnTo>
                    <a:pt x="171762" y="97218"/>
                  </a:lnTo>
                  <a:lnTo>
                    <a:pt x="139141" y="97218"/>
                  </a:lnTo>
                  <a:lnTo>
                    <a:pt x="133337" y="92938"/>
                  </a:lnTo>
                  <a:lnTo>
                    <a:pt x="126389" y="88023"/>
                  </a:lnTo>
                  <a:close/>
                </a:path>
                <a:path w="296545" h="277495">
                  <a:moveTo>
                    <a:pt x="182229" y="123291"/>
                  </a:moveTo>
                  <a:lnTo>
                    <a:pt x="143624" y="123291"/>
                  </a:lnTo>
                  <a:lnTo>
                    <a:pt x="161651" y="139164"/>
                  </a:lnTo>
                  <a:lnTo>
                    <a:pt x="193237" y="164014"/>
                  </a:lnTo>
                  <a:lnTo>
                    <a:pt x="214960" y="175132"/>
                  </a:lnTo>
                  <a:lnTo>
                    <a:pt x="223304" y="175132"/>
                  </a:lnTo>
                  <a:lnTo>
                    <a:pt x="237884" y="174845"/>
                  </a:lnTo>
                  <a:lnTo>
                    <a:pt x="253638" y="173982"/>
                  </a:lnTo>
                  <a:lnTo>
                    <a:pt x="270535" y="172545"/>
                  </a:lnTo>
                  <a:lnTo>
                    <a:pt x="288543" y="170535"/>
                  </a:lnTo>
                  <a:lnTo>
                    <a:pt x="293357" y="170218"/>
                  </a:lnTo>
                  <a:lnTo>
                    <a:pt x="295922" y="169303"/>
                  </a:lnTo>
                  <a:lnTo>
                    <a:pt x="295922" y="163169"/>
                  </a:lnTo>
                  <a:lnTo>
                    <a:pt x="262790" y="154140"/>
                  </a:lnTo>
                  <a:lnTo>
                    <a:pt x="234716" y="145454"/>
                  </a:lnTo>
                  <a:lnTo>
                    <a:pt x="211703" y="137114"/>
                  </a:lnTo>
                  <a:lnTo>
                    <a:pt x="193751" y="129120"/>
                  </a:lnTo>
                  <a:lnTo>
                    <a:pt x="185070" y="124811"/>
                  </a:lnTo>
                  <a:lnTo>
                    <a:pt x="182229" y="123291"/>
                  </a:lnTo>
                  <a:close/>
                </a:path>
                <a:path w="296545" h="277495">
                  <a:moveTo>
                    <a:pt x="123062" y="0"/>
                  </a:moveTo>
                  <a:lnTo>
                    <a:pt x="113106" y="0"/>
                  </a:lnTo>
                  <a:lnTo>
                    <a:pt x="111505" y="914"/>
                  </a:lnTo>
                  <a:lnTo>
                    <a:pt x="111505" y="12877"/>
                  </a:lnTo>
                  <a:lnTo>
                    <a:pt x="110210" y="18402"/>
                  </a:lnTo>
                  <a:lnTo>
                    <a:pt x="89649" y="62560"/>
                  </a:lnTo>
                  <a:lnTo>
                    <a:pt x="60779" y="98755"/>
                  </a:lnTo>
                  <a:lnTo>
                    <a:pt x="48844" y="111645"/>
                  </a:lnTo>
                  <a:lnTo>
                    <a:pt x="48844" y="113169"/>
                  </a:lnTo>
                  <a:lnTo>
                    <a:pt x="49161" y="113791"/>
                  </a:lnTo>
                  <a:lnTo>
                    <a:pt x="52057" y="113791"/>
                  </a:lnTo>
                  <a:lnTo>
                    <a:pt x="56565" y="111950"/>
                  </a:lnTo>
                  <a:lnTo>
                    <a:pt x="63309" y="107962"/>
                  </a:lnTo>
                  <a:lnTo>
                    <a:pt x="70179" y="103981"/>
                  </a:lnTo>
                  <a:lnTo>
                    <a:pt x="77322" y="99369"/>
                  </a:lnTo>
                  <a:lnTo>
                    <a:pt x="84767" y="94069"/>
                  </a:lnTo>
                  <a:lnTo>
                    <a:pt x="92544" y="88023"/>
                  </a:lnTo>
                  <a:lnTo>
                    <a:pt x="126389" y="88023"/>
                  </a:lnTo>
                  <a:lnTo>
                    <a:pt x="125958" y="87718"/>
                  </a:lnTo>
                  <a:lnTo>
                    <a:pt x="118897" y="84035"/>
                  </a:lnTo>
                  <a:lnTo>
                    <a:pt x="111823" y="81889"/>
                  </a:lnTo>
                  <a:lnTo>
                    <a:pt x="102171" y="79438"/>
                  </a:lnTo>
                  <a:lnTo>
                    <a:pt x="110540" y="71462"/>
                  </a:lnTo>
                  <a:lnTo>
                    <a:pt x="115684" y="65328"/>
                  </a:lnTo>
                  <a:lnTo>
                    <a:pt x="121462" y="58280"/>
                  </a:lnTo>
                  <a:lnTo>
                    <a:pt x="139652" y="58277"/>
                  </a:lnTo>
                  <a:lnTo>
                    <a:pt x="150341" y="55974"/>
                  </a:lnTo>
                  <a:lnTo>
                    <a:pt x="164198" y="52755"/>
                  </a:lnTo>
                  <a:lnTo>
                    <a:pt x="220738" y="52755"/>
                  </a:lnTo>
                  <a:lnTo>
                    <a:pt x="220738" y="50304"/>
                  </a:lnTo>
                  <a:lnTo>
                    <a:pt x="215315" y="45389"/>
                  </a:lnTo>
                  <a:lnTo>
                    <a:pt x="131737" y="45389"/>
                  </a:lnTo>
                  <a:lnTo>
                    <a:pt x="143319" y="29451"/>
                  </a:lnTo>
                  <a:lnTo>
                    <a:pt x="143941" y="27609"/>
                  </a:lnTo>
                  <a:lnTo>
                    <a:pt x="145884" y="25768"/>
                  </a:lnTo>
                  <a:lnTo>
                    <a:pt x="149097" y="23926"/>
                  </a:lnTo>
                  <a:lnTo>
                    <a:pt x="151663" y="22085"/>
                  </a:lnTo>
                  <a:lnTo>
                    <a:pt x="152946" y="20243"/>
                  </a:lnTo>
                  <a:lnTo>
                    <a:pt x="152946" y="14414"/>
                  </a:lnTo>
                  <a:lnTo>
                    <a:pt x="148767" y="10731"/>
                  </a:lnTo>
                  <a:lnTo>
                    <a:pt x="141058" y="6756"/>
                  </a:lnTo>
                  <a:lnTo>
                    <a:pt x="131102" y="2463"/>
                  </a:lnTo>
                  <a:lnTo>
                    <a:pt x="123062" y="0"/>
                  </a:lnTo>
                  <a:close/>
                </a:path>
                <a:path w="296545" h="277495">
                  <a:moveTo>
                    <a:pt x="220738" y="52755"/>
                  </a:moveTo>
                  <a:lnTo>
                    <a:pt x="164198" y="52755"/>
                  </a:lnTo>
                  <a:lnTo>
                    <a:pt x="166763" y="53670"/>
                  </a:lnTo>
                  <a:lnTo>
                    <a:pt x="167963" y="55974"/>
                  </a:lnTo>
                  <a:lnTo>
                    <a:pt x="145652" y="89865"/>
                  </a:lnTo>
                  <a:lnTo>
                    <a:pt x="139141" y="97218"/>
                  </a:lnTo>
                  <a:lnTo>
                    <a:pt x="171762" y="97218"/>
                  </a:lnTo>
                  <a:lnTo>
                    <a:pt x="174115" y="94886"/>
                  </a:lnTo>
                  <a:lnTo>
                    <a:pt x="182093" y="86638"/>
                  </a:lnTo>
                  <a:lnTo>
                    <a:pt x="194205" y="73645"/>
                  </a:lnTo>
                  <a:lnTo>
                    <a:pt x="199455" y="69162"/>
                  </a:lnTo>
                  <a:lnTo>
                    <a:pt x="206031" y="64448"/>
                  </a:lnTo>
                  <a:lnTo>
                    <a:pt x="213994" y="59499"/>
                  </a:lnTo>
                  <a:lnTo>
                    <a:pt x="218490" y="57353"/>
                  </a:lnTo>
                  <a:lnTo>
                    <a:pt x="220738" y="55511"/>
                  </a:lnTo>
                  <a:lnTo>
                    <a:pt x="220738" y="52755"/>
                  </a:lnTo>
                  <a:close/>
                </a:path>
                <a:path w="296545" h="277495">
                  <a:moveTo>
                    <a:pt x="139635" y="58280"/>
                  </a:moveTo>
                  <a:lnTo>
                    <a:pt x="121462" y="58280"/>
                  </a:lnTo>
                  <a:lnTo>
                    <a:pt x="123380" y="59499"/>
                  </a:lnTo>
                  <a:lnTo>
                    <a:pt x="125641" y="60121"/>
                  </a:lnTo>
                  <a:lnTo>
                    <a:pt x="127888" y="60121"/>
                  </a:lnTo>
                  <a:lnTo>
                    <a:pt x="132158" y="59660"/>
                  </a:lnTo>
                  <a:lnTo>
                    <a:pt x="139635" y="58280"/>
                  </a:lnTo>
                  <a:close/>
                </a:path>
                <a:path w="296545" h="277495">
                  <a:moveTo>
                    <a:pt x="181533" y="30060"/>
                  </a:moveTo>
                  <a:lnTo>
                    <a:pt x="177698" y="30060"/>
                  </a:lnTo>
                  <a:lnTo>
                    <a:pt x="175755" y="30365"/>
                  </a:lnTo>
                  <a:lnTo>
                    <a:pt x="173507" y="30975"/>
                  </a:lnTo>
                  <a:lnTo>
                    <a:pt x="162239" y="35685"/>
                  </a:lnTo>
                  <a:lnTo>
                    <a:pt x="151541" y="39677"/>
                  </a:lnTo>
                  <a:lnTo>
                    <a:pt x="141383" y="42923"/>
                  </a:lnTo>
                  <a:lnTo>
                    <a:pt x="131737" y="45389"/>
                  </a:lnTo>
                  <a:lnTo>
                    <a:pt x="215315" y="45389"/>
                  </a:lnTo>
                  <a:lnTo>
                    <a:pt x="214642" y="44780"/>
                  </a:lnTo>
                  <a:lnTo>
                    <a:pt x="202425" y="37718"/>
                  </a:lnTo>
                  <a:lnTo>
                    <a:pt x="189255" y="32816"/>
                  </a:lnTo>
                  <a:lnTo>
                    <a:pt x="181533" y="30060"/>
                  </a:lnTo>
                  <a:close/>
                </a:path>
                <a:path w="296545" h="277495">
                  <a:moveTo>
                    <a:pt x="109245" y="206108"/>
                  </a:moveTo>
                  <a:lnTo>
                    <a:pt x="105714" y="206108"/>
                  </a:lnTo>
                  <a:lnTo>
                    <a:pt x="105384" y="206717"/>
                  </a:lnTo>
                  <a:lnTo>
                    <a:pt x="105384" y="209791"/>
                  </a:lnTo>
                  <a:lnTo>
                    <a:pt x="108292" y="213461"/>
                  </a:lnTo>
                  <a:lnTo>
                    <a:pt x="114071" y="218376"/>
                  </a:lnTo>
                  <a:lnTo>
                    <a:pt x="118286" y="222631"/>
                  </a:lnTo>
                  <a:lnTo>
                    <a:pt x="124188" y="229417"/>
                  </a:lnTo>
                  <a:lnTo>
                    <a:pt x="131778" y="238734"/>
                  </a:lnTo>
                  <a:lnTo>
                    <a:pt x="141058" y="250583"/>
                  </a:lnTo>
                  <a:lnTo>
                    <a:pt x="147393" y="257541"/>
                  </a:lnTo>
                  <a:lnTo>
                    <a:pt x="152911" y="263232"/>
                  </a:lnTo>
                  <a:lnTo>
                    <a:pt x="157765" y="267754"/>
                  </a:lnTo>
                  <a:lnTo>
                    <a:pt x="161620" y="270814"/>
                  </a:lnTo>
                  <a:lnTo>
                    <a:pt x="163880" y="274802"/>
                  </a:lnTo>
                  <a:lnTo>
                    <a:pt x="167716" y="276948"/>
                  </a:lnTo>
                  <a:lnTo>
                    <a:pt x="177368" y="276948"/>
                  </a:lnTo>
                  <a:lnTo>
                    <a:pt x="180581" y="275120"/>
                  </a:lnTo>
                  <a:lnTo>
                    <a:pt x="183146" y="272046"/>
                  </a:lnTo>
                  <a:lnTo>
                    <a:pt x="185712" y="267754"/>
                  </a:lnTo>
                  <a:lnTo>
                    <a:pt x="187007" y="263766"/>
                  </a:lnTo>
                  <a:lnTo>
                    <a:pt x="187007" y="253644"/>
                  </a:lnTo>
                  <a:lnTo>
                    <a:pt x="152946" y="221437"/>
                  </a:lnTo>
                  <a:lnTo>
                    <a:pt x="113741" y="206717"/>
                  </a:lnTo>
                  <a:lnTo>
                    <a:pt x="109245" y="206108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5" name="object 35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7156854" y="4332825"/>
              <a:ext cx="209791" cy="185559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7413585" y="4283752"/>
              <a:ext cx="1140980" cy="282473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8627820" y="4303996"/>
              <a:ext cx="161937" cy="243217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8858198" y="4311043"/>
              <a:ext cx="530161" cy="23740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9482822" y="4297862"/>
              <a:ext cx="165798" cy="250583"/>
            </a:xfrm>
            <a:prstGeom prst="rect">
              <a:avLst/>
            </a:prstGeom>
          </p:spPr>
        </p:pic>
        <p:sp>
          <p:nvSpPr>
            <p:cNvPr id="40" name="object 40" descr=""/>
            <p:cNvSpPr/>
            <p:nvPr/>
          </p:nvSpPr>
          <p:spPr>
            <a:xfrm>
              <a:off x="9731843" y="4303995"/>
              <a:ext cx="261620" cy="250825"/>
            </a:xfrm>
            <a:custGeom>
              <a:avLst/>
              <a:gdLst/>
              <a:ahLst/>
              <a:cxnLst/>
              <a:rect l="l" t="t" r="r" b="b"/>
              <a:pathLst>
                <a:path w="261620" h="250825">
                  <a:moveTo>
                    <a:pt x="136867" y="108877"/>
                  </a:moveTo>
                  <a:lnTo>
                    <a:pt x="133007" y="108877"/>
                  </a:lnTo>
                  <a:lnTo>
                    <a:pt x="124042" y="109796"/>
                  </a:lnTo>
                  <a:lnTo>
                    <a:pt x="88933" y="130437"/>
                  </a:lnTo>
                  <a:lnTo>
                    <a:pt x="79032" y="147218"/>
                  </a:lnTo>
                  <a:lnTo>
                    <a:pt x="80900" y="151935"/>
                  </a:lnTo>
                  <a:lnTo>
                    <a:pt x="86506" y="156883"/>
                  </a:lnTo>
                  <a:lnTo>
                    <a:pt x="95844" y="162059"/>
                  </a:lnTo>
                  <a:lnTo>
                    <a:pt x="108915" y="167462"/>
                  </a:lnTo>
                  <a:lnTo>
                    <a:pt x="120542" y="172984"/>
                  </a:lnTo>
                  <a:lnTo>
                    <a:pt x="128885" y="178044"/>
                  </a:lnTo>
                  <a:lnTo>
                    <a:pt x="133914" y="182642"/>
                  </a:lnTo>
                  <a:lnTo>
                    <a:pt x="135597" y="186778"/>
                  </a:lnTo>
                  <a:lnTo>
                    <a:pt x="134874" y="192360"/>
                  </a:lnTo>
                  <a:lnTo>
                    <a:pt x="117028" y="226116"/>
                  </a:lnTo>
                  <a:lnTo>
                    <a:pt x="90284" y="250266"/>
                  </a:lnTo>
                  <a:lnTo>
                    <a:pt x="105829" y="245730"/>
                  </a:lnTo>
                  <a:lnTo>
                    <a:pt x="142659" y="222046"/>
                  </a:lnTo>
                  <a:lnTo>
                    <a:pt x="163220" y="180962"/>
                  </a:lnTo>
                  <a:lnTo>
                    <a:pt x="166227" y="171985"/>
                  </a:lnTo>
                  <a:lnTo>
                    <a:pt x="167616" y="161632"/>
                  </a:lnTo>
                  <a:lnTo>
                    <a:pt x="129794" y="161632"/>
                  </a:lnTo>
                  <a:lnTo>
                    <a:pt x="122415" y="159791"/>
                  </a:lnTo>
                  <a:lnTo>
                    <a:pt x="112128" y="155803"/>
                  </a:lnTo>
                  <a:lnTo>
                    <a:pt x="104432" y="152730"/>
                  </a:lnTo>
                  <a:lnTo>
                    <a:pt x="100571" y="149364"/>
                  </a:lnTo>
                  <a:lnTo>
                    <a:pt x="100571" y="143230"/>
                  </a:lnTo>
                  <a:lnTo>
                    <a:pt x="103784" y="138633"/>
                  </a:lnTo>
                  <a:lnTo>
                    <a:pt x="110528" y="132499"/>
                  </a:lnTo>
                  <a:lnTo>
                    <a:pt x="117602" y="126364"/>
                  </a:lnTo>
                  <a:lnTo>
                    <a:pt x="123050" y="123291"/>
                  </a:lnTo>
                  <a:lnTo>
                    <a:pt x="170095" y="123291"/>
                  </a:lnTo>
                  <a:lnTo>
                    <a:pt x="170359" y="110108"/>
                  </a:lnTo>
                  <a:lnTo>
                    <a:pt x="144259" y="110108"/>
                  </a:lnTo>
                  <a:lnTo>
                    <a:pt x="140411" y="109499"/>
                  </a:lnTo>
                  <a:lnTo>
                    <a:pt x="136867" y="108877"/>
                  </a:lnTo>
                  <a:close/>
                </a:path>
                <a:path w="261620" h="250825">
                  <a:moveTo>
                    <a:pt x="170095" y="123291"/>
                  </a:moveTo>
                  <a:lnTo>
                    <a:pt x="130771" y="123291"/>
                  </a:lnTo>
                  <a:lnTo>
                    <a:pt x="133654" y="124828"/>
                  </a:lnTo>
                  <a:lnTo>
                    <a:pt x="135915" y="127584"/>
                  </a:lnTo>
                  <a:lnTo>
                    <a:pt x="138163" y="131267"/>
                  </a:lnTo>
                  <a:lnTo>
                    <a:pt x="139433" y="138633"/>
                  </a:lnTo>
                  <a:lnTo>
                    <a:pt x="139433" y="157645"/>
                  </a:lnTo>
                  <a:lnTo>
                    <a:pt x="137515" y="161632"/>
                  </a:lnTo>
                  <a:lnTo>
                    <a:pt x="167616" y="161632"/>
                  </a:lnTo>
                  <a:lnTo>
                    <a:pt x="168481" y="155189"/>
                  </a:lnTo>
                  <a:lnTo>
                    <a:pt x="169952" y="130437"/>
                  </a:lnTo>
                  <a:lnTo>
                    <a:pt x="170095" y="123291"/>
                  </a:lnTo>
                  <a:close/>
                </a:path>
                <a:path w="261620" h="250825">
                  <a:moveTo>
                    <a:pt x="170885" y="82194"/>
                  </a:moveTo>
                  <a:lnTo>
                    <a:pt x="144259" y="82194"/>
                  </a:lnTo>
                  <a:lnTo>
                    <a:pt x="144259" y="110108"/>
                  </a:lnTo>
                  <a:lnTo>
                    <a:pt x="170359" y="110108"/>
                  </a:lnTo>
                  <a:lnTo>
                    <a:pt x="170885" y="82194"/>
                  </a:lnTo>
                  <a:close/>
                </a:path>
                <a:path w="261620" h="250825">
                  <a:moveTo>
                    <a:pt x="152298" y="0"/>
                  </a:moveTo>
                  <a:lnTo>
                    <a:pt x="139128" y="0"/>
                  </a:lnTo>
                  <a:lnTo>
                    <a:pt x="136867" y="2451"/>
                  </a:lnTo>
                  <a:lnTo>
                    <a:pt x="136867" y="8585"/>
                  </a:lnTo>
                  <a:lnTo>
                    <a:pt x="137833" y="10731"/>
                  </a:lnTo>
                  <a:lnTo>
                    <a:pt x="139763" y="13195"/>
                  </a:lnTo>
                  <a:lnTo>
                    <a:pt x="141139" y="18131"/>
                  </a:lnTo>
                  <a:lnTo>
                    <a:pt x="142333" y="27871"/>
                  </a:lnTo>
                  <a:lnTo>
                    <a:pt x="143287" y="42386"/>
                  </a:lnTo>
                  <a:lnTo>
                    <a:pt x="143941" y="61645"/>
                  </a:lnTo>
                  <a:lnTo>
                    <a:pt x="83072" y="71675"/>
                  </a:lnTo>
                  <a:lnTo>
                    <a:pt x="54695" y="75988"/>
                  </a:lnTo>
                  <a:lnTo>
                    <a:pt x="34391" y="78576"/>
                  </a:lnTo>
                  <a:lnTo>
                    <a:pt x="22161" y="79438"/>
                  </a:lnTo>
                  <a:lnTo>
                    <a:pt x="7391" y="79438"/>
                  </a:lnTo>
                  <a:lnTo>
                    <a:pt x="0" y="80670"/>
                  </a:lnTo>
                  <a:lnTo>
                    <a:pt x="0" y="86182"/>
                  </a:lnTo>
                  <a:lnTo>
                    <a:pt x="3860" y="91084"/>
                  </a:lnTo>
                  <a:lnTo>
                    <a:pt x="20243" y="103670"/>
                  </a:lnTo>
                  <a:lnTo>
                    <a:pt x="27952" y="106730"/>
                  </a:lnTo>
                  <a:lnTo>
                    <a:pt x="35344" y="106730"/>
                  </a:lnTo>
                  <a:lnTo>
                    <a:pt x="41185" y="105921"/>
                  </a:lnTo>
                  <a:lnTo>
                    <a:pt x="51966" y="103473"/>
                  </a:lnTo>
                  <a:lnTo>
                    <a:pt x="67689" y="99358"/>
                  </a:lnTo>
                  <a:lnTo>
                    <a:pt x="88353" y="93548"/>
                  </a:lnTo>
                  <a:lnTo>
                    <a:pt x="102869" y="89923"/>
                  </a:lnTo>
                  <a:lnTo>
                    <a:pt x="116546" y="86875"/>
                  </a:lnTo>
                  <a:lnTo>
                    <a:pt x="129382" y="84402"/>
                  </a:lnTo>
                  <a:lnTo>
                    <a:pt x="141376" y="82499"/>
                  </a:lnTo>
                  <a:lnTo>
                    <a:pt x="144259" y="82194"/>
                  </a:lnTo>
                  <a:lnTo>
                    <a:pt x="170885" y="82194"/>
                  </a:lnTo>
                  <a:lnTo>
                    <a:pt x="170929" y="79743"/>
                  </a:lnTo>
                  <a:lnTo>
                    <a:pt x="184224" y="79317"/>
                  </a:lnTo>
                  <a:lnTo>
                    <a:pt x="190765" y="79175"/>
                  </a:lnTo>
                  <a:lnTo>
                    <a:pt x="261213" y="79120"/>
                  </a:lnTo>
                  <a:lnTo>
                    <a:pt x="261213" y="72072"/>
                  </a:lnTo>
                  <a:lnTo>
                    <a:pt x="257048" y="67170"/>
                  </a:lnTo>
                  <a:lnTo>
                    <a:pt x="249339" y="60413"/>
                  </a:lnTo>
                  <a:lnTo>
                    <a:pt x="244976" y="57657"/>
                  </a:lnTo>
                  <a:lnTo>
                    <a:pt x="171246" y="57657"/>
                  </a:lnTo>
                  <a:lnTo>
                    <a:pt x="171737" y="45185"/>
                  </a:lnTo>
                  <a:lnTo>
                    <a:pt x="172258" y="35845"/>
                  </a:lnTo>
                  <a:lnTo>
                    <a:pt x="172838" y="29668"/>
                  </a:lnTo>
                  <a:lnTo>
                    <a:pt x="173507" y="26682"/>
                  </a:lnTo>
                  <a:lnTo>
                    <a:pt x="176720" y="21780"/>
                  </a:lnTo>
                  <a:lnTo>
                    <a:pt x="178305" y="18131"/>
                  </a:lnTo>
                  <a:lnTo>
                    <a:pt x="178320" y="12268"/>
                  </a:lnTo>
                  <a:lnTo>
                    <a:pt x="174777" y="8889"/>
                  </a:lnTo>
                  <a:lnTo>
                    <a:pt x="168033" y="5524"/>
                  </a:lnTo>
                  <a:lnTo>
                    <a:pt x="160324" y="1841"/>
                  </a:lnTo>
                  <a:lnTo>
                    <a:pt x="152298" y="0"/>
                  </a:lnTo>
                  <a:close/>
                </a:path>
                <a:path w="261620" h="250825">
                  <a:moveTo>
                    <a:pt x="261213" y="79120"/>
                  </a:moveTo>
                  <a:lnTo>
                    <a:pt x="197281" y="79120"/>
                  </a:lnTo>
                  <a:lnTo>
                    <a:pt x="204625" y="79175"/>
                  </a:lnTo>
                  <a:lnTo>
                    <a:pt x="211699" y="79317"/>
                  </a:lnTo>
                  <a:lnTo>
                    <a:pt x="224917" y="79743"/>
                  </a:lnTo>
                  <a:lnTo>
                    <a:pt x="234226" y="80975"/>
                  </a:lnTo>
                  <a:lnTo>
                    <a:pt x="241617" y="81584"/>
                  </a:lnTo>
                  <a:lnTo>
                    <a:pt x="256400" y="81584"/>
                  </a:lnTo>
                  <a:lnTo>
                    <a:pt x="261213" y="79743"/>
                  </a:lnTo>
                  <a:lnTo>
                    <a:pt x="261213" y="79120"/>
                  </a:lnTo>
                  <a:close/>
                </a:path>
                <a:path w="261620" h="250825">
                  <a:moveTo>
                    <a:pt x="224586" y="51523"/>
                  </a:moveTo>
                  <a:lnTo>
                    <a:pt x="216523" y="51921"/>
                  </a:lnTo>
                  <a:lnTo>
                    <a:pt x="204908" y="53095"/>
                  </a:lnTo>
                  <a:lnTo>
                    <a:pt x="189796" y="55017"/>
                  </a:lnTo>
                  <a:lnTo>
                    <a:pt x="171246" y="57657"/>
                  </a:lnTo>
                  <a:lnTo>
                    <a:pt x="244976" y="57657"/>
                  </a:lnTo>
                  <a:lnTo>
                    <a:pt x="243255" y="56570"/>
                  </a:lnTo>
                  <a:lnTo>
                    <a:pt x="237082" y="53787"/>
                  </a:lnTo>
                  <a:lnTo>
                    <a:pt x="230849" y="52095"/>
                  </a:lnTo>
                  <a:lnTo>
                    <a:pt x="224586" y="51523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1" name="object 41" descr="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0008487" y="4484957"/>
              <a:ext cx="76466" cy="75437"/>
            </a:xfrm>
            <a:prstGeom prst="rect">
              <a:avLst/>
            </a:prstGeom>
          </p:spPr>
        </p:pic>
      </p:grpSp>
      <p:pic>
        <p:nvPicPr>
          <p:cNvPr id="42" name="object 42" descr="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8168614" y="10390184"/>
            <a:ext cx="2195375" cy="2352216"/>
          </a:xfrm>
          <a:prstGeom prst="rect">
            <a:avLst/>
          </a:prstGeom>
        </p:spPr>
      </p:pic>
      <p:pic>
        <p:nvPicPr>
          <p:cNvPr id="43" name="object 43" descr="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4437534" y="14367378"/>
            <a:ext cx="1857423" cy="4208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.....@ ..</dc:creator>
  <dc:title>A3-butaniku-to-fuyuyasai_OL.ai</dc:title>
  <dcterms:created xsi:type="dcterms:W3CDTF">2022-08-19T04:37:15Z</dcterms:created>
  <dcterms:modified xsi:type="dcterms:W3CDTF">2022-08-19T04:37:15Z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2018-10-18T00:00:00Z</vt:filetime>
  </property>
  <property fmtid="{D5CDD505-2E9C-101B-9397-08002B2CF9AE}" pid="3" name="Creator">
    <vt:lpwstr>Adobe Illustrator(R) 8.0</vt:lpwstr>
  </property>
  <property fmtid="{D5CDD505-2E9C-101B-9397-08002B2CF9AE}" pid="4" name="LastSaved">
    <vt:filetime>2022-08-19T00:00:00Z</vt:filetime>
  </property>
  <property fmtid="{D5CDD505-2E9C-101B-9397-08002B2CF9AE}" pid="5" name="Producer">
    <vt:lpwstr>Acrobat Distiller 5.0.1 for Macintosh</vt:lpwstr>
  </property>
</Properties>
</file>