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ADAD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50" y="3135277"/>
            <a:ext cx="924369" cy="200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41" y="3130256"/>
            <a:ext cx="1990377" cy="2046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97" y="393750"/>
            <a:ext cx="6300962" cy="294358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33" y="11974577"/>
            <a:ext cx="4664868" cy="1747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31" y="12222963"/>
            <a:ext cx="3926757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36" y="12466528"/>
            <a:ext cx="516255" cy="175895"/>
            <a:chOff x="931636" y="1246652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36" y="12470406"/>
              <a:ext cx="171576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51" y="12466528"/>
              <a:ext cx="149059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14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16" y="12480556"/>
            <a:ext cx="121399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77" y="12490705"/>
            <a:ext cx="148323" cy="14223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307" y="12485720"/>
            <a:ext cx="173437" cy="156254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289" y="12466528"/>
            <a:ext cx="304165" cy="171450"/>
            <a:chOff x="2233289" y="1246652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289" y="12466528"/>
              <a:ext cx="149059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3053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96254" y="12480556"/>
            <a:ext cx="121399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75623" y="12490705"/>
            <a:ext cx="148323" cy="14223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90984" y="1248368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380" y="12479080"/>
            <a:ext cx="225425" cy="163195"/>
            <a:chOff x="3161380" y="12479080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61380" y="12479080"/>
              <a:ext cx="154689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300" y="12591061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34" y="18279"/>
                  </a:lnTo>
                  <a:lnTo>
                    <a:pt x="21382" y="29513"/>
                  </a:lnTo>
                  <a:lnTo>
                    <a:pt x="31941" y="40887"/>
                  </a:lnTo>
                  <a:lnTo>
                    <a:pt x="40411" y="50914"/>
                  </a:lnTo>
                  <a:lnTo>
                    <a:pt x="51473" y="40766"/>
                  </a:lnTo>
                  <a:lnTo>
                    <a:pt x="42677" y="31023"/>
                  </a:lnTo>
                  <a:lnTo>
                    <a:pt x="32011" y="20102"/>
                  </a:lnTo>
                  <a:lnTo>
                    <a:pt x="20653" y="9321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17987" y="12470228"/>
            <a:ext cx="2821428" cy="17248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31627" y="12713057"/>
            <a:ext cx="1343176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07856" y="12716764"/>
            <a:ext cx="1236311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40" y="12718969"/>
            <a:ext cx="779145" cy="170180"/>
            <a:chOff x="3710440" y="12718969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10440" y="12727089"/>
              <a:ext cx="145554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85196" y="12730607"/>
              <a:ext cx="171386" cy="15826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77300" y="12718969"/>
              <a:ext cx="340958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82" y="1283703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4" y="43341"/>
                  </a:lnTo>
                  <a:lnTo>
                    <a:pt x="12376" y="39274"/>
                  </a:lnTo>
                  <a:lnTo>
                    <a:pt x="8309" y="33236"/>
                  </a:lnTo>
                  <a:lnTo>
                    <a:pt x="6819" y="25831"/>
                  </a:lnTo>
                  <a:lnTo>
                    <a:pt x="8309" y="18316"/>
                  </a:lnTo>
                  <a:lnTo>
                    <a:pt x="12376" y="12222"/>
                  </a:lnTo>
                  <a:lnTo>
                    <a:pt x="18414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0490" y="3604908"/>
            <a:ext cx="2264795" cy="3006643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3509714" y="3542275"/>
            <a:ext cx="548640" cy="468630"/>
          </a:xfrm>
          <a:custGeom>
            <a:avLst/>
            <a:gdLst/>
            <a:ahLst/>
            <a:cxnLst/>
            <a:rect l="l" t="t" r="r" b="b"/>
            <a:pathLst>
              <a:path w="548639" h="468629">
                <a:moveTo>
                  <a:pt x="542417" y="433806"/>
                </a:moveTo>
                <a:lnTo>
                  <a:pt x="5613" y="433806"/>
                </a:lnTo>
                <a:lnTo>
                  <a:pt x="0" y="439420"/>
                </a:lnTo>
                <a:lnTo>
                  <a:pt x="0" y="462521"/>
                </a:lnTo>
                <a:lnTo>
                  <a:pt x="5613" y="468134"/>
                </a:lnTo>
                <a:lnTo>
                  <a:pt x="542417" y="468134"/>
                </a:lnTo>
                <a:lnTo>
                  <a:pt x="548030" y="462521"/>
                </a:lnTo>
                <a:lnTo>
                  <a:pt x="548030" y="439420"/>
                </a:lnTo>
                <a:lnTo>
                  <a:pt x="542417" y="433806"/>
                </a:lnTo>
                <a:close/>
              </a:path>
              <a:path w="548639" h="468629">
                <a:moveTo>
                  <a:pt x="235940" y="220332"/>
                </a:moveTo>
                <a:lnTo>
                  <a:pt x="172275" y="220332"/>
                </a:lnTo>
                <a:lnTo>
                  <a:pt x="136067" y="433806"/>
                </a:lnTo>
                <a:lnTo>
                  <a:pt x="199745" y="433806"/>
                </a:lnTo>
                <a:lnTo>
                  <a:pt x="235940" y="220332"/>
                </a:lnTo>
                <a:close/>
              </a:path>
              <a:path w="548639" h="468629">
                <a:moveTo>
                  <a:pt x="443801" y="187261"/>
                </a:moveTo>
                <a:lnTo>
                  <a:pt x="76149" y="187261"/>
                </a:lnTo>
                <a:lnTo>
                  <a:pt x="70535" y="192862"/>
                </a:lnTo>
                <a:lnTo>
                  <a:pt x="70535" y="214718"/>
                </a:lnTo>
                <a:lnTo>
                  <a:pt x="76149" y="220332"/>
                </a:lnTo>
                <a:lnTo>
                  <a:pt x="385749" y="220332"/>
                </a:lnTo>
                <a:lnTo>
                  <a:pt x="385749" y="433806"/>
                </a:lnTo>
                <a:lnTo>
                  <a:pt x="449414" y="433806"/>
                </a:lnTo>
                <a:lnTo>
                  <a:pt x="449414" y="192862"/>
                </a:lnTo>
                <a:lnTo>
                  <a:pt x="443801" y="187261"/>
                </a:lnTo>
                <a:close/>
              </a:path>
              <a:path w="548639" h="468629">
                <a:moveTo>
                  <a:pt x="266522" y="34328"/>
                </a:moveTo>
                <a:lnTo>
                  <a:pt x="203479" y="34328"/>
                </a:lnTo>
                <a:lnTo>
                  <a:pt x="177266" y="187261"/>
                </a:lnTo>
                <a:lnTo>
                  <a:pt x="240931" y="187261"/>
                </a:lnTo>
                <a:lnTo>
                  <a:pt x="266522" y="34328"/>
                </a:lnTo>
                <a:close/>
              </a:path>
              <a:path w="548639" h="468629">
                <a:moveTo>
                  <a:pt x="512457" y="0"/>
                </a:moveTo>
                <a:lnTo>
                  <a:pt x="35572" y="0"/>
                </a:lnTo>
                <a:lnTo>
                  <a:pt x="29959" y="5613"/>
                </a:lnTo>
                <a:lnTo>
                  <a:pt x="29959" y="28714"/>
                </a:lnTo>
                <a:lnTo>
                  <a:pt x="35572" y="34328"/>
                </a:lnTo>
                <a:lnTo>
                  <a:pt x="512457" y="34328"/>
                </a:lnTo>
                <a:lnTo>
                  <a:pt x="518071" y="28714"/>
                </a:lnTo>
                <a:lnTo>
                  <a:pt x="518071" y="5613"/>
                </a:lnTo>
                <a:lnTo>
                  <a:pt x="512457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4154423" y="3522917"/>
            <a:ext cx="458470" cy="521970"/>
          </a:xfrm>
          <a:custGeom>
            <a:avLst/>
            <a:gdLst/>
            <a:ahLst/>
            <a:cxnLst/>
            <a:rect l="l" t="t" r="r" b="b"/>
            <a:pathLst>
              <a:path w="458470" h="521970">
                <a:moveTo>
                  <a:pt x="452539" y="0"/>
                </a:moveTo>
                <a:lnTo>
                  <a:pt x="5613" y="0"/>
                </a:lnTo>
                <a:lnTo>
                  <a:pt x="0" y="5626"/>
                </a:lnTo>
                <a:lnTo>
                  <a:pt x="0" y="516204"/>
                </a:lnTo>
                <a:lnTo>
                  <a:pt x="5613" y="521830"/>
                </a:lnTo>
                <a:lnTo>
                  <a:pt x="57429" y="521830"/>
                </a:lnTo>
                <a:lnTo>
                  <a:pt x="63042" y="516204"/>
                </a:lnTo>
                <a:lnTo>
                  <a:pt x="63042" y="488111"/>
                </a:lnTo>
                <a:lnTo>
                  <a:pt x="458152" y="488111"/>
                </a:lnTo>
                <a:lnTo>
                  <a:pt x="458152" y="456285"/>
                </a:lnTo>
                <a:lnTo>
                  <a:pt x="63042" y="456285"/>
                </a:lnTo>
                <a:lnTo>
                  <a:pt x="63042" y="334568"/>
                </a:lnTo>
                <a:lnTo>
                  <a:pt x="458152" y="334568"/>
                </a:lnTo>
                <a:lnTo>
                  <a:pt x="458152" y="302742"/>
                </a:lnTo>
                <a:lnTo>
                  <a:pt x="63042" y="302742"/>
                </a:lnTo>
                <a:lnTo>
                  <a:pt x="63042" y="182270"/>
                </a:lnTo>
                <a:lnTo>
                  <a:pt x="458152" y="182270"/>
                </a:lnTo>
                <a:lnTo>
                  <a:pt x="458152" y="150431"/>
                </a:lnTo>
                <a:lnTo>
                  <a:pt x="63042" y="150431"/>
                </a:lnTo>
                <a:lnTo>
                  <a:pt x="63042" y="32461"/>
                </a:lnTo>
                <a:lnTo>
                  <a:pt x="458152" y="32461"/>
                </a:lnTo>
                <a:lnTo>
                  <a:pt x="458152" y="5626"/>
                </a:lnTo>
                <a:lnTo>
                  <a:pt x="452539" y="0"/>
                </a:lnTo>
                <a:close/>
              </a:path>
              <a:path w="458470" h="521970">
                <a:moveTo>
                  <a:pt x="458152" y="488111"/>
                </a:moveTo>
                <a:lnTo>
                  <a:pt x="395109" y="488111"/>
                </a:lnTo>
                <a:lnTo>
                  <a:pt x="395109" y="516204"/>
                </a:lnTo>
                <a:lnTo>
                  <a:pt x="400735" y="521830"/>
                </a:lnTo>
                <a:lnTo>
                  <a:pt x="452539" y="521830"/>
                </a:lnTo>
                <a:lnTo>
                  <a:pt x="458152" y="516204"/>
                </a:lnTo>
                <a:lnTo>
                  <a:pt x="458152" y="488111"/>
                </a:lnTo>
                <a:close/>
              </a:path>
              <a:path w="458470" h="521970">
                <a:moveTo>
                  <a:pt x="458152" y="334568"/>
                </a:moveTo>
                <a:lnTo>
                  <a:pt x="395109" y="334568"/>
                </a:lnTo>
                <a:lnTo>
                  <a:pt x="395109" y="456285"/>
                </a:lnTo>
                <a:lnTo>
                  <a:pt x="458152" y="456285"/>
                </a:lnTo>
                <a:lnTo>
                  <a:pt x="458152" y="334568"/>
                </a:lnTo>
                <a:close/>
              </a:path>
              <a:path w="458470" h="521970">
                <a:moveTo>
                  <a:pt x="458152" y="182270"/>
                </a:moveTo>
                <a:lnTo>
                  <a:pt x="395109" y="182270"/>
                </a:lnTo>
                <a:lnTo>
                  <a:pt x="395109" y="302742"/>
                </a:lnTo>
                <a:lnTo>
                  <a:pt x="458152" y="302742"/>
                </a:lnTo>
                <a:lnTo>
                  <a:pt x="458152" y="182270"/>
                </a:lnTo>
                <a:close/>
              </a:path>
              <a:path w="458470" h="521970">
                <a:moveTo>
                  <a:pt x="458152" y="32461"/>
                </a:moveTo>
                <a:lnTo>
                  <a:pt x="395109" y="32461"/>
                </a:lnTo>
                <a:lnTo>
                  <a:pt x="395109" y="150431"/>
                </a:lnTo>
                <a:lnTo>
                  <a:pt x="458152" y="150431"/>
                </a:lnTo>
                <a:lnTo>
                  <a:pt x="458152" y="32461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4704258" y="3491712"/>
            <a:ext cx="1155065" cy="556260"/>
          </a:xfrm>
          <a:custGeom>
            <a:avLst/>
            <a:gdLst/>
            <a:ahLst/>
            <a:cxnLst/>
            <a:rect l="l" t="t" r="r" b="b"/>
            <a:pathLst>
              <a:path w="1155064" h="556260">
                <a:moveTo>
                  <a:pt x="291503" y="481253"/>
                </a:moveTo>
                <a:lnTo>
                  <a:pt x="279209" y="458304"/>
                </a:lnTo>
                <a:lnTo>
                  <a:pt x="271526" y="458787"/>
                </a:lnTo>
                <a:lnTo>
                  <a:pt x="227672" y="467753"/>
                </a:lnTo>
                <a:lnTo>
                  <a:pt x="182892" y="476262"/>
                </a:lnTo>
                <a:lnTo>
                  <a:pt x="182892" y="389496"/>
                </a:lnTo>
                <a:lnTo>
                  <a:pt x="283387" y="389496"/>
                </a:lnTo>
                <a:lnTo>
                  <a:pt x="289001" y="385127"/>
                </a:lnTo>
                <a:lnTo>
                  <a:pt x="289001" y="365150"/>
                </a:lnTo>
                <a:lnTo>
                  <a:pt x="283387" y="359537"/>
                </a:lnTo>
                <a:lnTo>
                  <a:pt x="182892" y="359537"/>
                </a:lnTo>
                <a:lnTo>
                  <a:pt x="182892" y="292747"/>
                </a:lnTo>
                <a:lnTo>
                  <a:pt x="279019" y="292747"/>
                </a:lnTo>
                <a:lnTo>
                  <a:pt x="284632" y="287134"/>
                </a:lnTo>
                <a:lnTo>
                  <a:pt x="284632" y="264045"/>
                </a:lnTo>
                <a:lnTo>
                  <a:pt x="284632" y="171665"/>
                </a:lnTo>
                <a:lnTo>
                  <a:pt x="284632" y="144818"/>
                </a:lnTo>
                <a:lnTo>
                  <a:pt x="284632" y="56807"/>
                </a:lnTo>
                <a:lnTo>
                  <a:pt x="284632" y="30594"/>
                </a:lnTo>
                <a:lnTo>
                  <a:pt x="279019" y="24980"/>
                </a:lnTo>
                <a:lnTo>
                  <a:pt x="227825" y="24980"/>
                </a:lnTo>
                <a:lnTo>
                  <a:pt x="227825" y="56807"/>
                </a:lnTo>
                <a:lnTo>
                  <a:pt x="227825" y="144818"/>
                </a:lnTo>
                <a:lnTo>
                  <a:pt x="227825" y="171665"/>
                </a:lnTo>
                <a:lnTo>
                  <a:pt x="227825" y="264045"/>
                </a:lnTo>
                <a:lnTo>
                  <a:pt x="182880" y="264045"/>
                </a:lnTo>
                <a:lnTo>
                  <a:pt x="182880" y="171665"/>
                </a:lnTo>
                <a:lnTo>
                  <a:pt x="227825" y="171665"/>
                </a:lnTo>
                <a:lnTo>
                  <a:pt x="227825" y="144818"/>
                </a:lnTo>
                <a:lnTo>
                  <a:pt x="182880" y="144818"/>
                </a:lnTo>
                <a:lnTo>
                  <a:pt x="182880" y="56807"/>
                </a:lnTo>
                <a:lnTo>
                  <a:pt x="227825" y="56807"/>
                </a:lnTo>
                <a:lnTo>
                  <a:pt x="227825" y="24980"/>
                </a:lnTo>
                <a:lnTo>
                  <a:pt x="120472" y="24980"/>
                </a:lnTo>
                <a:lnTo>
                  <a:pt x="120472" y="56807"/>
                </a:lnTo>
                <a:lnTo>
                  <a:pt x="120472" y="144818"/>
                </a:lnTo>
                <a:lnTo>
                  <a:pt x="120472" y="171665"/>
                </a:lnTo>
                <a:lnTo>
                  <a:pt x="120472" y="264045"/>
                </a:lnTo>
                <a:lnTo>
                  <a:pt x="73660" y="264045"/>
                </a:lnTo>
                <a:lnTo>
                  <a:pt x="73660" y="171665"/>
                </a:lnTo>
                <a:lnTo>
                  <a:pt x="120472" y="171665"/>
                </a:lnTo>
                <a:lnTo>
                  <a:pt x="120472" y="144818"/>
                </a:lnTo>
                <a:lnTo>
                  <a:pt x="73660" y="144818"/>
                </a:lnTo>
                <a:lnTo>
                  <a:pt x="73660" y="56807"/>
                </a:lnTo>
                <a:lnTo>
                  <a:pt x="120472" y="56807"/>
                </a:lnTo>
                <a:lnTo>
                  <a:pt x="120472" y="24980"/>
                </a:lnTo>
                <a:lnTo>
                  <a:pt x="21221" y="24980"/>
                </a:lnTo>
                <a:lnTo>
                  <a:pt x="15608" y="30594"/>
                </a:lnTo>
                <a:lnTo>
                  <a:pt x="15608" y="287134"/>
                </a:lnTo>
                <a:lnTo>
                  <a:pt x="21221" y="292747"/>
                </a:lnTo>
                <a:lnTo>
                  <a:pt x="120472" y="292747"/>
                </a:lnTo>
                <a:lnTo>
                  <a:pt x="120472" y="359537"/>
                </a:lnTo>
                <a:lnTo>
                  <a:pt x="15608" y="359537"/>
                </a:lnTo>
                <a:lnTo>
                  <a:pt x="9994" y="363905"/>
                </a:lnTo>
                <a:lnTo>
                  <a:pt x="9994" y="383882"/>
                </a:lnTo>
                <a:lnTo>
                  <a:pt x="15608" y="389496"/>
                </a:lnTo>
                <a:lnTo>
                  <a:pt x="120472" y="389496"/>
                </a:lnTo>
                <a:lnTo>
                  <a:pt x="120472" y="487502"/>
                </a:lnTo>
                <a:lnTo>
                  <a:pt x="39103" y="499960"/>
                </a:lnTo>
                <a:lnTo>
                  <a:pt x="14986" y="503097"/>
                </a:lnTo>
                <a:lnTo>
                  <a:pt x="7734" y="504964"/>
                </a:lnTo>
                <a:lnTo>
                  <a:pt x="2806" y="508711"/>
                </a:lnTo>
                <a:lnTo>
                  <a:pt x="241" y="514337"/>
                </a:lnTo>
                <a:lnTo>
                  <a:pt x="50" y="520331"/>
                </a:lnTo>
                <a:lnTo>
                  <a:pt x="0" y="522452"/>
                </a:lnTo>
                <a:lnTo>
                  <a:pt x="1968" y="529437"/>
                </a:lnTo>
                <a:lnTo>
                  <a:pt x="5854" y="534314"/>
                </a:lnTo>
                <a:lnTo>
                  <a:pt x="11506" y="536854"/>
                </a:lnTo>
                <a:lnTo>
                  <a:pt x="18732" y="536816"/>
                </a:lnTo>
                <a:lnTo>
                  <a:pt x="68973" y="529107"/>
                </a:lnTo>
                <a:lnTo>
                  <a:pt x="119989" y="520331"/>
                </a:lnTo>
                <a:lnTo>
                  <a:pt x="171665" y="510603"/>
                </a:lnTo>
                <a:lnTo>
                  <a:pt x="223888" y="500037"/>
                </a:lnTo>
                <a:lnTo>
                  <a:pt x="276517" y="488746"/>
                </a:lnTo>
                <a:lnTo>
                  <a:pt x="286512" y="486257"/>
                </a:lnTo>
                <a:lnTo>
                  <a:pt x="291503" y="481253"/>
                </a:lnTo>
                <a:close/>
              </a:path>
              <a:path w="1155064" h="556260">
                <a:moveTo>
                  <a:pt x="572389" y="242824"/>
                </a:moveTo>
                <a:lnTo>
                  <a:pt x="566762" y="237197"/>
                </a:lnTo>
                <a:lnTo>
                  <a:pt x="555536" y="237197"/>
                </a:lnTo>
                <a:lnTo>
                  <a:pt x="491236" y="235953"/>
                </a:lnTo>
                <a:lnTo>
                  <a:pt x="488772" y="233172"/>
                </a:lnTo>
                <a:lnTo>
                  <a:pt x="481799" y="225412"/>
                </a:lnTo>
                <a:lnTo>
                  <a:pt x="470966" y="213563"/>
                </a:lnTo>
                <a:lnTo>
                  <a:pt x="456907" y="198501"/>
                </a:lnTo>
                <a:lnTo>
                  <a:pt x="483946" y="167843"/>
                </a:lnTo>
                <a:lnTo>
                  <a:pt x="486384" y="164795"/>
                </a:lnTo>
                <a:lnTo>
                  <a:pt x="508876" y="136702"/>
                </a:lnTo>
                <a:lnTo>
                  <a:pt x="531698" y="105105"/>
                </a:lnTo>
                <a:lnTo>
                  <a:pt x="552411" y="73037"/>
                </a:lnTo>
                <a:lnTo>
                  <a:pt x="556780" y="66167"/>
                </a:lnTo>
                <a:lnTo>
                  <a:pt x="558025" y="60553"/>
                </a:lnTo>
                <a:lnTo>
                  <a:pt x="558025" y="36830"/>
                </a:lnTo>
                <a:lnTo>
                  <a:pt x="552411" y="31216"/>
                </a:lnTo>
                <a:lnTo>
                  <a:pt x="323329" y="31216"/>
                </a:lnTo>
                <a:lnTo>
                  <a:pt x="317715" y="36830"/>
                </a:lnTo>
                <a:lnTo>
                  <a:pt x="317715" y="58064"/>
                </a:lnTo>
                <a:lnTo>
                  <a:pt x="323329" y="63677"/>
                </a:lnTo>
                <a:lnTo>
                  <a:pt x="499351" y="63677"/>
                </a:lnTo>
                <a:lnTo>
                  <a:pt x="480098" y="93167"/>
                </a:lnTo>
                <a:lnTo>
                  <a:pt x="460971" y="119849"/>
                </a:lnTo>
                <a:lnTo>
                  <a:pt x="442302" y="143725"/>
                </a:lnTo>
                <a:lnTo>
                  <a:pt x="424446" y="164795"/>
                </a:lnTo>
                <a:lnTo>
                  <a:pt x="413448" y="153911"/>
                </a:lnTo>
                <a:lnTo>
                  <a:pt x="401040" y="141859"/>
                </a:lnTo>
                <a:lnTo>
                  <a:pt x="387235" y="128625"/>
                </a:lnTo>
                <a:lnTo>
                  <a:pt x="372021" y="114236"/>
                </a:lnTo>
                <a:lnTo>
                  <a:pt x="365937" y="110109"/>
                </a:lnTo>
                <a:lnTo>
                  <a:pt x="359854" y="108927"/>
                </a:lnTo>
                <a:lnTo>
                  <a:pt x="353758" y="110540"/>
                </a:lnTo>
                <a:lnTo>
                  <a:pt x="347675" y="114858"/>
                </a:lnTo>
                <a:lnTo>
                  <a:pt x="341439" y="121716"/>
                </a:lnTo>
                <a:lnTo>
                  <a:pt x="337235" y="127800"/>
                </a:lnTo>
                <a:lnTo>
                  <a:pt x="335902" y="133819"/>
                </a:lnTo>
                <a:lnTo>
                  <a:pt x="337489" y="139712"/>
                </a:lnTo>
                <a:lnTo>
                  <a:pt x="342061" y="145440"/>
                </a:lnTo>
                <a:lnTo>
                  <a:pt x="361810" y="164604"/>
                </a:lnTo>
                <a:lnTo>
                  <a:pt x="383489" y="186397"/>
                </a:lnTo>
                <a:lnTo>
                  <a:pt x="406920" y="210654"/>
                </a:lnTo>
                <a:lnTo>
                  <a:pt x="431939" y="237197"/>
                </a:lnTo>
                <a:lnTo>
                  <a:pt x="298361" y="237197"/>
                </a:lnTo>
                <a:lnTo>
                  <a:pt x="292747" y="242824"/>
                </a:lnTo>
                <a:lnTo>
                  <a:pt x="292747" y="264045"/>
                </a:lnTo>
                <a:lnTo>
                  <a:pt x="298361" y="269659"/>
                </a:lnTo>
                <a:lnTo>
                  <a:pt x="399478" y="269659"/>
                </a:lnTo>
                <a:lnTo>
                  <a:pt x="399478" y="473138"/>
                </a:lnTo>
                <a:lnTo>
                  <a:pt x="398627" y="496138"/>
                </a:lnTo>
                <a:lnTo>
                  <a:pt x="395503" y="507784"/>
                </a:lnTo>
                <a:lnTo>
                  <a:pt x="389216" y="511937"/>
                </a:lnTo>
                <a:lnTo>
                  <a:pt x="378879" y="512470"/>
                </a:lnTo>
                <a:lnTo>
                  <a:pt x="369989" y="512445"/>
                </a:lnTo>
                <a:lnTo>
                  <a:pt x="359219" y="512305"/>
                </a:lnTo>
                <a:lnTo>
                  <a:pt x="346583" y="511937"/>
                </a:lnTo>
                <a:lnTo>
                  <a:pt x="332066" y="511213"/>
                </a:lnTo>
                <a:lnTo>
                  <a:pt x="324243" y="512000"/>
                </a:lnTo>
                <a:lnTo>
                  <a:pt x="318643" y="515188"/>
                </a:lnTo>
                <a:lnTo>
                  <a:pt x="315391" y="520611"/>
                </a:lnTo>
                <a:lnTo>
                  <a:pt x="314591" y="528078"/>
                </a:lnTo>
                <a:lnTo>
                  <a:pt x="315214" y="538060"/>
                </a:lnTo>
                <a:lnTo>
                  <a:pt x="368274" y="546874"/>
                </a:lnTo>
                <a:lnTo>
                  <a:pt x="395744" y="547420"/>
                </a:lnTo>
                <a:lnTo>
                  <a:pt x="429983" y="545198"/>
                </a:lnTo>
                <a:lnTo>
                  <a:pt x="448716" y="535317"/>
                </a:lnTo>
                <a:lnTo>
                  <a:pt x="456565" y="512914"/>
                </a:lnTo>
                <a:lnTo>
                  <a:pt x="456577" y="512470"/>
                </a:lnTo>
                <a:lnTo>
                  <a:pt x="458152" y="473138"/>
                </a:lnTo>
                <a:lnTo>
                  <a:pt x="458152" y="269659"/>
                </a:lnTo>
                <a:lnTo>
                  <a:pt x="518071" y="269659"/>
                </a:lnTo>
                <a:lnTo>
                  <a:pt x="507250" y="294665"/>
                </a:lnTo>
                <a:lnTo>
                  <a:pt x="496074" y="318973"/>
                </a:lnTo>
                <a:lnTo>
                  <a:pt x="484200" y="342341"/>
                </a:lnTo>
                <a:lnTo>
                  <a:pt x="471258" y="364540"/>
                </a:lnTo>
                <a:lnTo>
                  <a:pt x="468261" y="371309"/>
                </a:lnTo>
                <a:lnTo>
                  <a:pt x="498957" y="399402"/>
                </a:lnTo>
                <a:lnTo>
                  <a:pt x="504583" y="396875"/>
                </a:lnTo>
                <a:lnTo>
                  <a:pt x="527037" y="363232"/>
                </a:lnTo>
                <a:lnTo>
                  <a:pt x="556564" y="308343"/>
                </a:lnTo>
                <a:lnTo>
                  <a:pt x="572389" y="267779"/>
                </a:lnTo>
                <a:lnTo>
                  <a:pt x="572389" y="242824"/>
                </a:lnTo>
                <a:close/>
              </a:path>
              <a:path w="1155064" h="556260">
                <a:moveTo>
                  <a:pt x="760666" y="295579"/>
                </a:moveTo>
                <a:lnTo>
                  <a:pt x="740143" y="255765"/>
                </a:lnTo>
                <a:lnTo>
                  <a:pt x="716826" y="218452"/>
                </a:lnTo>
                <a:lnTo>
                  <a:pt x="705167" y="215138"/>
                </a:lnTo>
                <a:lnTo>
                  <a:pt x="698398" y="217220"/>
                </a:lnTo>
                <a:lnTo>
                  <a:pt x="680923" y="225958"/>
                </a:lnTo>
                <a:lnTo>
                  <a:pt x="674573" y="230174"/>
                </a:lnTo>
                <a:lnTo>
                  <a:pt x="671398" y="235318"/>
                </a:lnTo>
                <a:lnTo>
                  <a:pt x="671258" y="241414"/>
                </a:lnTo>
                <a:lnTo>
                  <a:pt x="674052" y="248437"/>
                </a:lnTo>
                <a:lnTo>
                  <a:pt x="682142" y="262597"/>
                </a:lnTo>
                <a:lnTo>
                  <a:pt x="690511" y="277926"/>
                </a:lnTo>
                <a:lnTo>
                  <a:pt x="699249" y="294424"/>
                </a:lnTo>
                <a:lnTo>
                  <a:pt x="708380" y="312102"/>
                </a:lnTo>
                <a:lnTo>
                  <a:pt x="712597" y="318198"/>
                </a:lnTo>
                <a:lnTo>
                  <a:pt x="717740" y="321538"/>
                </a:lnTo>
                <a:lnTo>
                  <a:pt x="723823" y="322186"/>
                </a:lnTo>
                <a:lnTo>
                  <a:pt x="730846" y="320205"/>
                </a:lnTo>
                <a:lnTo>
                  <a:pt x="750836" y="311467"/>
                </a:lnTo>
                <a:lnTo>
                  <a:pt x="756920" y="307416"/>
                </a:lnTo>
                <a:lnTo>
                  <a:pt x="760196" y="302031"/>
                </a:lnTo>
                <a:lnTo>
                  <a:pt x="760666" y="295579"/>
                </a:lnTo>
                <a:close/>
              </a:path>
              <a:path w="1155064" h="556260">
                <a:moveTo>
                  <a:pt x="912228" y="271132"/>
                </a:moveTo>
                <a:lnTo>
                  <a:pt x="888225" y="225069"/>
                </a:lnTo>
                <a:lnTo>
                  <a:pt x="864235" y="202742"/>
                </a:lnTo>
                <a:lnTo>
                  <a:pt x="857567" y="204736"/>
                </a:lnTo>
                <a:lnTo>
                  <a:pt x="840092" y="212229"/>
                </a:lnTo>
                <a:lnTo>
                  <a:pt x="833920" y="216179"/>
                </a:lnTo>
                <a:lnTo>
                  <a:pt x="830491" y="221361"/>
                </a:lnTo>
                <a:lnTo>
                  <a:pt x="829995" y="227584"/>
                </a:lnTo>
                <a:lnTo>
                  <a:pt x="832599" y="234696"/>
                </a:lnTo>
                <a:lnTo>
                  <a:pt x="838441" y="245579"/>
                </a:lnTo>
                <a:lnTo>
                  <a:pt x="844689" y="257556"/>
                </a:lnTo>
                <a:lnTo>
                  <a:pt x="851293" y="270598"/>
                </a:lnTo>
                <a:lnTo>
                  <a:pt x="858189" y="284632"/>
                </a:lnTo>
                <a:lnTo>
                  <a:pt x="862406" y="290474"/>
                </a:lnTo>
                <a:lnTo>
                  <a:pt x="867549" y="293916"/>
                </a:lnTo>
                <a:lnTo>
                  <a:pt x="873633" y="294906"/>
                </a:lnTo>
                <a:lnTo>
                  <a:pt x="880656" y="293370"/>
                </a:lnTo>
                <a:lnTo>
                  <a:pt x="901255" y="285877"/>
                </a:lnTo>
                <a:lnTo>
                  <a:pt x="907796" y="282295"/>
                </a:lnTo>
                <a:lnTo>
                  <a:pt x="911479" y="277304"/>
                </a:lnTo>
                <a:lnTo>
                  <a:pt x="912228" y="271132"/>
                </a:lnTo>
                <a:close/>
              </a:path>
              <a:path w="1155064" h="556260">
                <a:moveTo>
                  <a:pt x="1099134" y="213855"/>
                </a:moveTo>
                <a:lnTo>
                  <a:pt x="1066673" y="189128"/>
                </a:lnTo>
                <a:lnTo>
                  <a:pt x="1059561" y="187350"/>
                </a:lnTo>
                <a:lnTo>
                  <a:pt x="1053325" y="188429"/>
                </a:lnTo>
                <a:lnTo>
                  <a:pt x="1048143" y="192201"/>
                </a:lnTo>
                <a:lnTo>
                  <a:pt x="1044194" y="198488"/>
                </a:lnTo>
                <a:lnTo>
                  <a:pt x="1033094" y="222377"/>
                </a:lnTo>
                <a:lnTo>
                  <a:pt x="1021308" y="245579"/>
                </a:lnTo>
                <a:lnTo>
                  <a:pt x="1009256" y="267576"/>
                </a:lnTo>
                <a:lnTo>
                  <a:pt x="996759" y="289001"/>
                </a:lnTo>
                <a:lnTo>
                  <a:pt x="993698" y="296125"/>
                </a:lnTo>
                <a:lnTo>
                  <a:pt x="1027239" y="322935"/>
                </a:lnTo>
                <a:lnTo>
                  <a:pt x="1033424" y="322630"/>
                </a:lnTo>
                <a:lnTo>
                  <a:pt x="1059510" y="289788"/>
                </a:lnTo>
                <a:lnTo>
                  <a:pt x="1086231" y="242976"/>
                </a:lnTo>
                <a:lnTo>
                  <a:pt x="1097254" y="220967"/>
                </a:lnTo>
                <a:lnTo>
                  <a:pt x="1099134" y="213855"/>
                </a:lnTo>
                <a:close/>
              </a:path>
              <a:path w="1155064" h="556260">
                <a:moveTo>
                  <a:pt x="1119860" y="145808"/>
                </a:moveTo>
                <a:lnTo>
                  <a:pt x="1119098" y="138569"/>
                </a:lnTo>
                <a:lnTo>
                  <a:pt x="1116330" y="132143"/>
                </a:lnTo>
                <a:lnTo>
                  <a:pt x="1111923" y="127889"/>
                </a:lnTo>
                <a:lnTo>
                  <a:pt x="1106106" y="125844"/>
                </a:lnTo>
                <a:lnTo>
                  <a:pt x="1099121" y="126085"/>
                </a:lnTo>
                <a:lnTo>
                  <a:pt x="1058913" y="133527"/>
                </a:lnTo>
                <a:lnTo>
                  <a:pt x="1016520" y="140068"/>
                </a:lnTo>
                <a:lnTo>
                  <a:pt x="971905" y="145694"/>
                </a:lnTo>
                <a:lnTo>
                  <a:pt x="925055" y="150431"/>
                </a:lnTo>
                <a:lnTo>
                  <a:pt x="875957" y="154279"/>
                </a:lnTo>
                <a:lnTo>
                  <a:pt x="824572" y="157251"/>
                </a:lnTo>
                <a:lnTo>
                  <a:pt x="770902" y="159372"/>
                </a:lnTo>
                <a:lnTo>
                  <a:pt x="714908" y="160629"/>
                </a:lnTo>
                <a:lnTo>
                  <a:pt x="656577" y="161048"/>
                </a:lnTo>
                <a:lnTo>
                  <a:pt x="644715" y="161048"/>
                </a:lnTo>
                <a:lnTo>
                  <a:pt x="639102" y="166662"/>
                </a:lnTo>
                <a:lnTo>
                  <a:pt x="639762" y="177253"/>
                </a:lnTo>
                <a:lnTo>
                  <a:pt x="640346" y="187261"/>
                </a:lnTo>
                <a:lnTo>
                  <a:pt x="646595" y="192874"/>
                </a:lnTo>
                <a:lnTo>
                  <a:pt x="657212" y="192874"/>
                </a:lnTo>
                <a:lnTo>
                  <a:pt x="714946" y="192443"/>
                </a:lnTo>
                <a:lnTo>
                  <a:pt x="770801" y="191122"/>
                </a:lnTo>
                <a:lnTo>
                  <a:pt x="824738" y="188950"/>
                </a:lnTo>
                <a:lnTo>
                  <a:pt x="876719" y="185902"/>
                </a:lnTo>
                <a:lnTo>
                  <a:pt x="926706" y="182003"/>
                </a:lnTo>
                <a:lnTo>
                  <a:pt x="974648" y="177253"/>
                </a:lnTo>
                <a:lnTo>
                  <a:pt x="1020546" y="171653"/>
                </a:lnTo>
                <a:lnTo>
                  <a:pt x="1064336" y="165201"/>
                </a:lnTo>
                <a:lnTo>
                  <a:pt x="1105979" y="157924"/>
                </a:lnTo>
                <a:lnTo>
                  <a:pt x="1117688" y="151523"/>
                </a:lnTo>
                <a:lnTo>
                  <a:pt x="1119860" y="145808"/>
                </a:lnTo>
                <a:close/>
              </a:path>
              <a:path w="1155064" h="556260">
                <a:moveTo>
                  <a:pt x="1152804" y="57429"/>
                </a:moveTo>
                <a:lnTo>
                  <a:pt x="1147191" y="51816"/>
                </a:lnTo>
                <a:lnTo>
                  <a:pt x="1017981" y="51816"/>
                </a:lnTo>
                <a:lnTo>
                  <a:pt x="1017981" y="5613"/>
                </a:lnTo>
                <a:lnTo>
                  <a:pt x="1012355" y="0"/>
                </a:lnTo>
                <a:lnTo>
                  <a:pt x="961174" y="0"/>
                </a:lnTo>
                <a:lnTo>
                  <a:pt x="955560" y="5613"/>
                </a:lnTo>
                <a:lnTo>
                  <a:pt x="955560" y="51816"/>
                </a:lnTo>
                <a:lnTo>
                  <a:pt x="802017" y="51816"/>
                </a:lnTo>
                <a:lnTo>
                  <a:pt x="802017" y="5613"/>
                </a:lnTo>
                <a:lnTo>
                  <a:pt x="796404" y="0"/>
                </a:lnTo>
                <a:lnTo>
                  <a:pt x="745210" y="0"/>
                </a:lnTo>
                <a:lnTo>
                  <a:pt x="739597" y="5613"/>
                </a:lnTo>
                <a:lnTo>
                  <a:pt x="739597" y="51816"/>
                </a:lnTo>
                <a:lnTo>
                  <a:pt x="610387" y="51816"/>
                </a:lnTo>
                <a:lnTo>
                  <a:pt x="604774" y="56807"/>
                </a:lnTo>
                <a:lnTo>
                  <a:pt x="604774" y="78028"/>
                </a:lnTo>
                <a:lnTo>
                  <a:pt x="610387" y="83642"/>
                </a:lnTo>
                <a:lnTo>
                  <a:pt x="739597" y="83642"/>
                </a:lnTo>
                <a:lnTo>
                  <a:pt x="739597" y="123596"/>
                </a:lnTo>
                <a:lnTo>
                  <a:pt x="745210" y="129209"/>
                </a:lnTo>
                <a:lnTo>
                  <a:pt x="796404" y="129209"/>
                </a:lnTo>
                <a:lnTo>
                  <a:pt x="802017" y="123596"/>
                </a:lnTo>
                <a:lnTo>
                  <a:pt x="802017" y="83642"/>
                </a:lnTo>
                <a:lnTo>
                  <a:pt x="955560" y="83642"/>
                </a:lnTo>
                <a:lnTo>
                  <a:pt x="955560" y="114236"/>
                </a:lnTo>
                <a:lnTo>
                  <a:pt x="961174" y="119849"/>
                </a:lnTo>
                <a:lnTo>
                  <a:pt x="1012355" y="119849"/>
                </a:lnTo>
                <a:lnTo>
                  <a:pt x="1017981" y="114236"/>
                </a:lnTo>
                <a:lnTo>
                  <a:pt x="1017981" y="83642"/>
                </a:lnTo>
                <a:lnTo>
                  <a:pt x="1147191" y="83642"/>
                </a:lnTo>
                <a:lnTo>
                  <a:pt x="1152804" y="78651"/>
                </a:lnTo>
                <a:lnTo>
                  <a:pt x="1152804" y="57429"/>
                </a:lnTo>
                <a:close/>
              </a:path>
              <a:path w="1155064" h="556260">
                <a:moveTo>
                  <a:pt x="1154684" y="521335"/>
                </a:moveTo>
                <a:lnTo>
                  <a:pt x="1153744" y="515200"/>
                </a:lnTo>
                <a:lnTo>
                  <a:pt x="1149997" y="510349"/>
                </a:lnTo>
                <a:lnTo>
                  <a:pt x="1143444" y="506844"/>
                </a:lnTo>
                <a:lnTo>
                  <a:pt x="1096365" y="487476"/>
                </a:lnTo>
                <a:lnTo>
                  <a:pt x="1052347" y="465175"/>
                </a:lnTo>
                <a:lnTo>
                  <a:pt x="1011135" y="439699"/>
                </a:lnTo>
                <a:lnTo>
                  <a:pt x="972502" y="410806"/>
                </a:lnTo>
                <a:lnTo>
                  <a:pt x="971702" y="410095"/>
                </a:lnTo>
                <a:lnTo>
                  <a:pt x="936205" y="378256"/>
                </a:lnTo>
                <a:lnTo>
                  <a:pt x="1141564" y="378256"/>
                </a:lnTo>
                <a:lnTo>
                  <a:pt x="1147191" y="373265"/>
                </a:lnTo>
                <a:lnTo>
                  <a:pt x="1147191" y="352044"/>
                </a:lnTo>
                <a:lnTo>
                  <a:pt x="1141564" y="346430"/>
                </a:lnTo>
                <a:lnTo>
                  <a:pt x="910628" y="346430"/>
                </a:lnTo>
                <a:lnTo>
                  <a:pt x="910628" y="317715"/>
                </a:lnTo>
                <a:lnTo>
                  <a:pt x="905002" y="312102"/>
                </a:lnTo>
                <a:lnTo>
                  <a:pt x="852563" y="312102"/>
                </a:lnTo>
                <a:lnTo>
                  <a:pt x="846950" y="317715"/>
                </a:lnTo>
                <a:lnTo>
                  <a:pt x="846950" y="346430"/>
                </a:lnTo>
                <a:lnTo>
                  <a:pt x="616000" y="346430"/>
                </a:lnTo>
                <a:lnTo>
                  <a:pt x="610387" y="351421"/>
                </a:lnTo>
                <a:lnTo>
                  <a:pt x="610387" y="372643"/>
                </a:lnTo>
                <a:lnTo>
                  <a:pt x="616000" y="378256"/>
                </a:lnTo>
                <a:lnTo>
                  <a:pt x="821359" y="378256"/>
                </a:lnTo>
                <a:lnTo>
                  <a:pt x="785063" y="410806"/>
                </a:lnTo>
                <a:lnTo>
                  <a:pt x="746442" y="439699"/>
                </a:lnTo>
                <a:lnTo>
                  <a:pt x="705243" y="465175"/>
                </a:lnTo>
                <a:lnTo>
                  <a:pt x="661212" y="487476"/>
                </a:lnTo>
                <a:lnTo>
                  <a:pt x="614133" y="506844"/>
                </a:lnTo>
                <a:lnTo>
                  <a:pt x="607580" y="510349"/>
                </a:lnTo>
                <a:lnTo>
                  <a:pt x="603834" y="515200"/>
                </a:lnTo>
                <a:lnTo>
                  <a:pt x="602894" y="521335"/>
                </a:lnTo>
                <a:lnTo>
                  <a:pt x="604774" y="528688"/>
                </a:lnTo>
                <a:lnTo>
                  <a:pt x="606018" y="531812"/>
                </a:lnTo>
                <a:lnTo>
                  <a:pt x="609612" y="537654"/>
                </a:lnTo>
                <a:lnTo>
                  <a:pt x="614603" y="541096"/>
                </a:lnTo>
                <a:lnTo>
                  <a:pt x="620763" y="542086"/>
                </a:lnTo>
                <a:lnTo>
                  <a:pt x="627862" y="540550"/>
                </a:lnTo>
                <a:lnTo>
                  <a:pt x="678929" y="520217"/>
                </a:lnTo>
                <a:lnTo>
                  <a:pt x="726465" y="496785"/>
                </a:lnTo>
                <a:lnTo>
                  <a:pt x="770369" y="470484"/>
                </a:lnTo>
                <a:lnTo>
                  <a:pt x="810564" y="441515"/>
                </a:lnTo>
                <a:lnTo>
                  <a:pt x="846950" y="410095"/>
                </a:lnTo>
                <a:lnTo>
                  <a:pt x="846950" y="550532"/>
                </a:lnTo>
                <a:lnTo>
                  <a:pt x="852563" y="556158"/>
                </a:lnTo>
                <a:lnTo>
                  <a:pt x="905002" y="556158"/>
                </a:lnTo>
                <a:lnTo>
                  <a:pt x="910628" y="550532"/>
                </a:lnTo>
                <a:lnTo>
                  <a:pt x="910628" y="410095"/>
                </a:lnTo>
                <a:lnTo>
                  <a:pt x="947013" y="441515"/>
                </a:lnTo>
                <a:lnTo>
                  <a:pt x="987209" y="470484"/>
                </a:lnTo>
                <a:lnTo>
                  <a:pt x="1031113" y="496785"/>
                </a:lnTo>
                <a:lnTo>
                  <a:pt x="1078649" y="520217"/>
                </a:lnTo>
                <a:lnTo>
                  <a:pt x="1129715" y="540550"/>
                </a:lnTo>
                <a:lnTo>
                  <a:pt x="1136815" y="542086"/>
                </a:lnTo>
                <a:lnTo>
                  <a:pt x="1142974" y="541096"/>
                </a:lnTo>
                <a:lnTo>
                  <a:pt x="1147953" y="537654"/>
                </a:lnTo>
                <a:lnTo>
                  <a:pt x="1151547" y="531812"/>
                </a:lnTo>
                <a:lnTo>
                  <a:pt x="1152804" y="528688"/>
                </a:lnTo>
                <a:lnTo>
                  <a:pt x="1154684" y="521335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5923789" y="3488595"/>
            <a:ext cx="518159" cy="553085"/>
          </a:xfrm>
          <a:custGeom>
            <a:avLst/>
            <a:gdLst/>
            <a:ahLst/>
            <a:cxnLst/>
            <a:rect l="l" t="t" r="r" b="b"/>
            <a:pathLst>
              <a:path w="518160" h="553085">
                <a:moveTo>
                  <a:pt x="512457" y="66166"/>
                </a:moveTo>
                <a:lnTo>
                  <a:pt x="5626" y="66166"/>
                </a:lnTo>
                <a:lnTo>
                  <a:pt x="0" y="71780"/>
                </a:lnTo>
                <a:lnTo>
                  <a:pt x="0" y="547408"/>
                </a:lnTo>
                <a:lnTo>
                  <a:pt x="5626" y="553021"/>
                </a:lnTo>
                <a:lnTo>
                  <a:pt x="56807" y="553021"/>
                </a:lnTo>
                <a:lnTo>
                  <a:pt x="62420" y="547408"/>
                </a:lnTo>
                <a:lnTo>
                  <a:pt x="62420" y="99250"/>
                </a:lnTo>
                <a:lnTo>
                  <a:pt x="518071" y="99250"/>
                </a:lnTo>
                <a:lnTo>
                  <a:pt x="518071" y="71780"/>
                </a:lnTo>
                <a:lnTo>
                  <a:pt x="512457" y="66166"/>
                </a:lnTo>
                <a:close/>
              </a:path>
              <a:path w="518160" h="553085">
                <a:moveTo>
                  <a:pt x="338315" y="513702"/>
                </a:moveTo>
                <a:lnTo>
                  <a:pt x="332701" y="519315"/>
                </a:lnTo>
                <a:lnTo>
                  <a:pt x="332701" y="541794"/>
                </a:lnTo>
                <a:lnTo>
                  <a:pt x="338937" y="547408"/>
                </a:lnTo>
                <a:lnTo>
                  <a:pt x="350177" y="548030"/>
                </a:lnTo>
                <a:lnTo>
                  <a:pt x="428208" y="550318"/>
                </a:lnTo>
                <a:lnTo>
                  <a:pt x="438810" y="550532"/>
                </a:lnTo>
                <a:lnTo>
                  <a:pt x="481471" y="548230"/>
                </a:lnTo>
                <a:lnTo>
                  <a:pt x="505353" y="538203"/>
                </a:lnTo>
                <a:lnTo>
                  <a:pt x="515288" y="516826"/>
                </a:lnTo>
                <a:lnTo>
                  <a:pt x="428815" y="516826"/>
                </a:lnTo>
                <a:lnTo>
                  <a:pt x="414420" y="516699"/>
                </a:lnTo>
                <a:lnTo>
                  <a:pt x="396516" y="516280"/>
                </a:lnTo>
                <a:lnTo>
                  <a:pt x="375101" y="515508"/>
                </a:lnTo>
                <a:lnTo>
                  <a:pt x="338315" y="513702"/>
                </a:lnTo>
                <a:close/>
              </a:path>
              <a:path w="518160" h="553085">
                <a:moveTo>
                  <a:pt x="518071" y="99250"/>
                </a:moveTo>
                <a:lnTo>
                  <a:pt x="455650" y="99250"/>
                </a:lnTo>
                <a:lnTo>
                  <a:pt x="455650" y="476249"/>
                </a:lnTo>
                <a:lnTo>
                  <a:pt x="455231" y="499708"/>
                </a:lnTo>
                <a:lnTo>
                  <a:pt x="452296" y="511754"/>
                </a:lnTo>
                <a:lnTo>
                  <a:pt x="444329" y="516192"/>
                </a:lnTo>
                <a:lnTo>
                  <a:pt x="428815" y="516826"/>
                </a:lnTo>
                <a:lnTo>
                  <a:pt x="515288" y="516826"/>
                </a:lnTo>
                <a:lnTo>
                  <a:pt x="515778" y="515770"/>
                </a:lnTo>
                <a:lnTo>
                  <a:pt x="518071" y="476249"/>
                </a:lnTo>
                <a:lnTo>
                  <a:pt x="518071" y="99250"/>
                </a:lnTo>
                <a:close/>
              </a:path>
              <a:path w="518160" h="553085">
                <a:moveTo>
                  <a:pt x="328711" y="333311"/>
                </a:moveTo>
                <a:lnTo>
                  <a:pt x="250926" y="333311"/>
                </a:lnTo>
                <a:lnTo>
                  <a:pt x="290058" y="356290"/>
                </a:lnTo>
                <a:lnTo>
                  <a:pt x="327550" y="381844"/>
                </a:lnTo>
                <a:lnTo>
                  <a:pt x="362935" y="409503"/>
                </a:lnTo>
                <a:lnTo>
                  <a:pt x="395744" y="438797"/>
                </a:lnTo>
                <a:lnTo>
                  <a:pt x="401903" y="443265"/>
                </a:lnTo>
                <a:lnTo>
                  <a:pt x="432558" y="416720"/>
                </a:lnTo>
                <a:lnTo>
                  <a:pt x="430903" y="410818"/>
                </a:lnTo>
                <a:lnTo>
                  <a:pt x="426326" y="405091"/>
                </a:lnTo>
                <a:lnTo>
                  <a:pt x="393407" y="377722"/>
                </a:lnTo>
                <a:lnTo>
                  <a:pt x="355866" y="350472"/>
                </a:lnTo>
                <a:lnTo>
                  <a:pt x="328711" y="333311"/>
                </a:lnTo>
                <a:close/>
              </a:path>
              <a:path w="518160" h="553085">
                <a:moveTo>
                  <a:pt x="234073" y="237807"/>
                </a:moveTo>
                <a:lnTo>
                  <a:pt x="227837" y="243433"/>
                </a:lnTo>
                <a:lnTo>
                  <a:pt x="225336" y="253415"/>
                </a:lnTo>
                <a:lnTo>
                  <a:pt x="208223" y="302521"/>
                </a:lnTo>
                <a:lnTo>
                  <a:pt x="181636" y="343844"/>
                </a:lnTo>
                <a:lnTo>
                  <a:pt x="144756" y="378497"/>
                </a:lnTo>
                <a:lnTo>
                  <a:pt x="96761" y="407593"/>
                </a:lnTo>
                <a:lnTo>
                  <a:pt x="90407" y="411806"/>
                </a:lnTo>
                <a:lnTo>
                  <a:pt x="87156" y="416955"/>
                </a:lnTo>
                <a:lnTo>
                  <a:pt x="86835" y="423040"/>
                </a:lnTo>
                <a:lnTo>
                  <a:pt x="89268" y="430060"/>
                </a:lnTo>
                <a:lnTo>
                  <a:pt x="91757" y="435051"/>
                </a:lnTo>
                <a:lnTo>
                  <a:pt x="96329" y="440512"/>
                </a:lnTo>
                <a:lnTo>
                  <a:pt x="101663" y="443634"/>
                </a:lnTo>
                <a:lnTo>
                  <a:pt x="107816" y="444182"/>
                </a:lnTo>
                <a:lnTo>
                  <a:pt x="114846" y="441921"/>
                </a:lnTo>
                <a:lnTo>
                  <a:pt x="159811" y="417579"/>
                </a:lnTo>
                <a:lnTo>
                  <a:pt x="197869" y="390893"/>
                </a:lnTo>
                <a:lnTo>
                  <a:pt x="228435" y="362569"/>
                </a:lnTo>
                <a:lnTo>
                  <a:pt x="250926" y="333311"/>
                </a:lnTo>
                <a:lnTo>
                  <a:pt x="328711" y="333311"/>
                </a:lnTo>
                <a:lnTo>
                  <a:pt x="314230" y="324160"/>
                </a:lnTo>
                <a:lnTo>
                  <a:pt x="269024" y="299605"/>
                </a:lnTo>
                <a:lnTo>
                  <a:pt x="273367" y="289083"/>
                </a:lnTo>
                <a:lnTo>
                  <a:pt x="277092" y="279006"/>
                </a:lnTo>
                <a:lnTo>
                  <a:pt x="280179" y="269673"/>
                </a:lnTo>
                <a:lnTo>
                  <a:pt x="282765" y="260908"/>
                </a:lnTo>
                <a:lnTo>
                  <a:pt x="283511" y="253317"/>
                </a:lnTo>
                <a:lnTo>
                  <a:pt x="281276" y="247483"/>
                </a:lnTo>
                <a:lnTo>
                  <a:pt x="276350" y="243522"/>
                </a:lnTo>
                <a:lnTo>
                  <a:pt x="269024" y="241553"/>
                </a:lnTo>
                <a:lnTo>
                  <a:pt x="244055" y="239064"/>
                </a:lnTo>
                <a:lnTo>
                  <a:pt x="234073" y="237807"/>
                </a:lnTo>
                <a:close/>
              </a:path>
              <a:path w="518160" h="553085">
                <a:moveTo>
                  <a:pt x="330653" y="167906"/>
                </a:moveTo>
                <a:lnTo>
                  <a:pt x="250291" y="167906"/>
                </a:lnTo>
                <a:lnTo>
                  <a:pt x="292106" y="192023"/>
                </a:lnTo>
                <a:lnTo>
                  <a:pt x="331989" y="218541"/>
                </a:lnTo>
                <a:lnTo>
                  <a:pt x="369411" y="247516"/>
                </a:lnTo>
                <a:lnTo>
                  <a:pt x="403847" y="279006"/>
                </a:lnTo>
                <a:lnTo>
                  <a:pt x="409925" y="283308"/>
                </a:lnTo>
                <a:lnTo>
                  <a:pt x="415947" y="284859"/>
                </a:lnTo>
                <a:lnTo>
                  <a:pt x="421849" y="283483"/>
                </a:lnTo>
                <a:lnTo>
                  <a:pt x="427570" y="279006"/>
                </a:lnTo>
                <a:lnTo>
                  <a:pt x="436308" y="269024"/>
                </a:lnTo>
                <a:lnTo>
                  <a:pt x="440426" y="262947"/>
                </a:lnTo>
                <a:lnTo>
                  <a:pt x="441617" y="256928"/>
                </a:lnTo>
                <a:lnTo>
                  <a:pt x="439998" y="251027"/>
                </a:lnTo>
                <a:lnTo>
                  <a:pt x="435686" y="245300"/>
                </a:lnTo>
                <a:lnTo>
                  <a:pt x="400863" y="215906"/>
                </a:lnTo>
                <a:lnTo>
                  <a:pt x="361246" y="187096"/>
                </a:lnTo>
                <a:lnTo>
                  <a:pt x="330653" y="167906"/>
                </a:lnTo>
                <a:close/>
              </a:path>
              <a:path w="518160" h="553085">
                <a:moveTo>
                  <a:pt x="279018" y="99250"/>
                </a:moveTo>
                <a:lnTo>
                  <a:pt x="217843" y="99250"/>
                </a:lnTo>
                <a:lnTo>
                  <a:pt x="199969" y="147788"/>
                </a:lnTo>
                <a:lnTo>
                  <a:pt x="173607" y="186553"/>
                </a:lnTo>
                <a:lnTo>
                  <a:pt x="137527" y="218179"/>
                </a:lnTo>
                <a:lnTo>
                  <a:pt x="90500" y="245300"/>
                </a:lnTo>
                <a:lnTo>
                  <a:pt x="84155" y="249512"/>
                </a:lnTo>
                <a:lnTo>
                  <a:pt x="80911" y="254663"/>
                </a:lnTo>
                <a:lnTo>
                  <a:pt x="80591" y="260752"/>
                </a:lnTo>
                <a:lnTo>
                  <a:pt x="83019" y="267779"/>
                </a:lnTo>
                <a:lnTo>
                  <a:pt x="86144" y="274015"/>
                </a:lnTo>
                <a:lnTo>
                  <a:pt x="90716" y="279476"/>
                </a:lnTo>
                <a:lnTo>
                  <a:pt x="96050" y="282598"/>
                </a:lnTo>
                <a:lnTo>
                  <a:pt x="102203" y="283146"/>
                </a:lnTo>
                <a:lnTo>
                  <a:pt x="109232" y="280885"/>
                </a:lnTo>
                <a:lnTo>
                  <a:pt x="156728" y="255242"/>
                </a:lnTo>
                <a:lnTo>
                  <a:pt x="196616" y="227434"/>
                </a:lnTo>
                <a:lnTo>
                  <a:pt x="228077" y="198107"/>
                </a:lnTo>
                <a:lnTo>
                  <a:pt x="250291" y="167906"/>
                </a:lnTo>
                <a:lnTo>
                  <a:pt x="330653" y="167906"/>
                </a:lnTo>
                <a:lnTo>
                  <a:pt x="317183" y="159457"/>
                </a:lnTo>
                <a:lnTo>
                  <a:pt x="269024" y="133578"/>
                </a:lnTo>
                <a:lnTo>
                  <a:pt x="270326" y="128559"/>
                </a:lnTo>
                <a:lnTo>
                  <a:pt x="272388" y="121086"/>
                </a:lnTo>
                <a:lnTo>
                  <a:pt x="275265" y="111277"/>
                </a:lnTo>
                <a:lnTo>
                  <a:pt x="279018" y="99250"/>
                </a:lnTo>
                <a:close/>
              </a:path>
              <a:path w="518160" h="553085">
                <a:moveTo>
                  <a:pt x="283387" y="0"/>
                </a:moveTo>
                <a:lnTo>
                  <a:pt x="233451" y="0"/>
                </a:lnTo>
                <a:lnTo>
                  <a:pt x="227837" y="5613"/>
                </a:lnTo>
                <a:lnTo>
                  <a:pt x="227837" y="16852"/>
                </a:lnTo>
                <a:lnTo>
                  <a:pt x="227149" y="30173"/>
                </a:lnTo>
                <a:lnTo>
                  <a:pt x="226113" y="42910"/>
                </a:lnTo>
                <a:lnTo>
                  <a:pt x="224844" y="54946"/>
                </a:lnTo>
                <a:lnTo>
                  <a:pt x="223456" y="66166"/>
                </a:lnTo>
                <a:lnTo>
                  <a:pt x="285876" y="66166"/>
                </a:lnTo>
                <a:lnTo>
                  <a:pt x="287167" y="53984"/>
                </a:lnTo>
                <a:lnTo>
                  <a:pt x="288221" y="41743"/>
                </a:lnTo>
                <a:lnTo>
                  <a:pt x="289039" y="29385"/>
                </a:lnTo>
                <a:lnTo>
                  <a:pt x="289623" y="16852"/>
                </a:lnTo>
                <a:lnTo>
                  <a:pt x="289623" y="6235"/>
                </a:lnTo>
                <a:lnTo>
                  <a:pt x="283387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521686" y="3516685"/>
            <a:ext cx="521970" cy="534670"/>
          </a:xfrm>
          <a:custGeom>
            <a:avLst/>
            <a:gdLst/>
            <a:ahLst/>
            <a:cxnLst/>
            <a:rect l="l" t="t" r="r" b="b"/>
            <a:pathLst>
              <a:path w="521970" h="534670">
                <a:moveTo>
                  <a:pt x="516191" y="0"/>
                </a:moveTo>
                <a:lnTo>
                  <a:pt x="5613" y="0"/>
                </a:lnTo>
                <a:lnTo>
                  <a:pt x="0" y="5613"/>
                </a:lnTo>
                <a:lnTo>
                  <a:pt x="0" y="528688"/>
                </a:lnTo>
                <a:lnTo>
                  <a:pt x="5613" y="534301"/>
                </a:lnTo>
                <a:lnTo>
                  <a:pt x="56172" y="534301"/>
                </a:lnTo>
                <a:lnTo>
                  <a:pt x="61785" y="528688"/>
                </a:lnTo>
                <a:lnTo>
                  <a:pt x="61785" y="506209"/>
                </a:lnTo>
                <a:lnTo>
                  <a:pt x="521817" y="506209"/>
                </a:lnTo>
                <a:lnTo>
                  <a:pt x="521817" y="475005"/>
                </a:lnTo>
                <a:lnTo>
                  <a:pt x="61798" y="475005"/>
                </a:lnTo>
                <a:lnTo>
                  <a:pt x="61798" y="31826"/>
                </a:lnTo>
                <a:lnTo>
                  <a:pt x="521817" y="31826"/>
                </a:lnTo>
                <a:lnTo>
                  <a:pt x="521817" y="5613"/>
                </a:lnTo>
                <a:lnTo>
                  <a:pt x="516191" y="0"/>
                </a:lnTo>
                <a:close/>
              </a:path>
              <a:path w="521970" h="534670">
                <a:moveTo>
                  <a:pt x="521817" y="506209"/>
                </a:moveTo>
                <a:lnTo>
                  <a:pt x="460032" y="506209"/>
                </a:lnTo>
                <a:lnTo>
                  <a:pt x="460032" y="528688"/>
                </a:lnTo>
                <a:lnTo>
                  <a:pt x="465645" y="534301"/>
                </a:lnTo>
                <a:lnTo>
                  <a:pt x="516191" y="534301"/>
                </a:lnTo>
                <a:lnTo>
                  <a:pt x="521817" y="528688"/>
                </a:lnTo>
                <a:lnTo>
                  <a:pt x="521817" y="506209"/>
                </a:lnTo>
                <a:close/>
              </a:path>
              <a:path w="521970" h="534670">
                <a:moveTo>
                  <a:pt x="521817" y="31826"/>
                </a:moveTo>
                <a:lnTo>
                  <a:pt x="460032" y="31826"/>
                </a:lnTo>
                <a:lnTo>
                  <a:pt x="460032" y="475005"/>
                </a:lnTo>
                <a:lnTo>
                  <a:pt x="521817" y="475005"/>
                </a:lnTo>
                <a:lnTo>
                  <a:pt x="521817" y="31826"/>
                </a:lnTo>
                <a:close/>
              </a:path>
              <a:path w="521970" h="534670">
                <a:moveTo>
                  <a:pt x="220954" y="400100"/>
                </a:moveTo>
                <a:lnTo>
                  <a:pt x="214718" y="405091"/>
                </a:lnTo>
                <a:lnTo>
                  <a:pt x="214718" y="425691"/>
                </a:lnTo>
                <a:lnTo>
                  <a:pt x="220345" y="431304"/>
                </a:lnTo>
                <a:lnTo>
                  <a:pt x="231571" y="431927"/>
                </a:lnTo>
                <a:lnTo>
                  <a:pt x="302144" y="434739"/>
                </a:lnTo>
                <a:lnTo>
                  <a:pt x="319582" y="435051"/>
                </a:lnTo>
                <a:lnTo>
                  <a:pt x="356712" y="432788"/>
                </a:lnTo>
                <a:lnTo>
                  <a:pt x="376929" y="422567"/>
                </a:lnTo>
                <a:lnTo>
                  <a:pt x="383780" y="403536"/>
                </a:lnTo>
                <a:lnTo>
                  <a:pt x="290945" y="403536"/>
                </a:lnTo>
                <a:lnTo>
                  <a:pt x="260254" y="402598"/>
                </a:lnTo>
                <a:lnTo>
                  <a:pt x="232194" y="400723"/>
                </a:lnTo>
                <a:lnTo>
                  <a:pt x="220954" y="400100"/>
                </a:lnTo>
                <a:close/>
              </a:path>
              <a:path w="521970" h="534670">
                <a:moveTo>
                  <a:pt x="386994" y="159791"/>
                </a:moveTo>
                <a:lnTo>
                  <a:pt x="325818" y="159791"/>
                </a:lnTo>
                <a:lnTo>
                  <a:pt x="325818" y="396976"/>
                </a:lnTo>
                <a:lnTo>
                  <a:pt x="315667" y="402130"/>
                </a:lnTo>
                <a:lnTo>
                  <a:pt x="290945" y="403536"/>
                </a:lnTo>
                <a:lnTo>
                  <a:pt x="383780" y="403536"/>
                </a:lnTo>
                <a:lnTo>
                  <a:pt x="385326" y="399239"/>
                </a:lnTo>
                <a:lnTo>
                  <a:pt x="386994" y="357657"/>
                </a:lnTo>
                <a:lnTo>
                  <a:pt x="386994" y="159791"/>
                </a:lnTo>
                <a:close/>
              </a:path>
              <a:path w="521970" h="534670">
                <a:moveTo>
                  <a:pt x="173521" y="196535"/>
                </a:moveTo>
                <a:lnTo>
                  <a:pt x="137080" y="219551"/>
                </a:lnTo>
                <a:lnTo>
                  <a:pt x="137269" y="225950"/>
                </a:lnTo>
                <a:lnTo>
                  <a:pt x="140449" y="232816"/>
                </a:lnTo>
                <a:lnTo>
                  <a:pt x="156262" y="255862"/>
                </a:lnTo>
                <a:lnTo>
                  <a:pt x="171964" y="280955"/>
                </a:lnTo>
                <a:lnTo>
                  <a:pt x="187665" y="308040"/>
                </a:lnTo>
                <a:lnTo>
                  <a:pt x="203479" y="337058"/>
                </a:lnTo>
                <a:lnTo>
                  <a:pt x="208058" y="343229"/>
                </a:lnTo>
                <a:lnTo>
                  <a:pt x="213396" y="346652"/>
                </a:lnTo>
                <a:lnTo>
                  <a:pt x="219551" y="347152"/>
                </a:lnTo>
                <a:lnTo>
                  <a:pt x="226580" y="344551"/>
                </a:lnTo>
                <a:lnTo>
                  <a:pt x="245300" y="333933"/>
                </a:lnTo>
                <a:lnTo>
                  <a:pt x="251029" y="329361"/>
                </a:lnTo>
                <a:lnTo>
                  <a:pt x="254120" y="324027"/>
                </a:lnTo>
                <a:lnTo>
                  <a:pt x="254515" y="317874"/>
                </a:lnTo>
                <a:lnTo>
                  <a:pt x="252158" y="310845"/>
                </a:lnTo>
                <a:lnTo>
                  <a:pt x="220719" y="256768"/>
                </a:lnTo>
                <a:lnTo>
                  <a:pt x="184137" y="204101"/>
                </a:lnTo>
                <a:lnTo>
                  <a:pt x="179120" y="198943"/>
                </a:lnTo>
                <a:lnTo>
                  <a:pt x="173521" y="196535"/>
                </a:lnTo>
                <a:close/>
              </a:path>
              <a:path w="521970" h="534670">
                <a:moveTo>
                  <a:pt x="436295" y="127952"/>
                </a:moveTo>
                <a:lnTo>
                  <a:pt x="85509" y="127952"/>
                </a:lnTo>
                <a:lnTo>
                  <a:pt x="79895" y="132943"/>
                </a:lnTo>
                <a:lnTo>
                  <a:pt x="79895" y="154165"/>
                </a:lnTo>
                <a:lnTo>
                  <a:pt x="85509" y="159791"/>
                </a:lnTo>
                <a:lnTo>
                  <a:pt x="436295" y="159791"/>
                </a:lnTo>
                <a:lnTo>
                  <a:pt x="441921" y="154800"/>
                </a:lnTo>
                <a:lnTo>
                  <a:pt x="441921" y="133565"/>
                </a:lnTo>
                <a:lnTo>
                  <a:pt x="436295" y="127952"/>
                </a:lnTo>
                <a:close/>
              </a:path>
              <a:path w="521970" h="534670">
                <a:moveTo>
                  <a:pt x="381368" y="61163"/>
                </a:moveTo>
                <a:lnTo>
                  <a:pt x="331444" y="61163"/>
                </a:lnTo>
                <a:lnTo>
                  <a:pt x="325818" y="66776"/>
                </a:lnTo>
                <a:lnTo>
                  <a:pt x="325818" y="127952"/>
                </a:lnTo>
                <a:lnTo>
                  <a:pt x="386994" y="127952"/>
                </a:lnTo>
                <a:lnTo>
                  <a:pt x="386994" y="66776"/>
                </a:lnTo>
                <a:lnTo>
                  <a:pt x="381368" y="61163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7102120" y="3526041"/>
            <a:ext cx="560705" cy="508634"/>
          </a:xfrm>
          <a:custGeom>
            <a:avLst/>
            <a:gdLst/>
            <a:ahLst/>
            <a:cxnLst/>
            <a:rect l="l" t="t" r="r" b="b"/>
            <a:pathLst>
              <a:path w="560704" h="508635">
                <a:moveTo>
                  <a:pt x="156667" y="471258"/>
                </a:moveTo>
                <a:lnTo>
                  <a:pt x="148844" y="472050"/>
                </a:lnTo>
                <a:lnTo>
                  <a:pt x="143248" y="475241"/>
                </a:lnTo>
                <a:lnTo>
                  <a:pt x="139991" y="480654"/>
                </a:lnTo>
                <a:lnTo>
                  <a:pt x="139192" y="488111"/>
                </a:lnTo>
                <a:lnTo>
                  <a:pt x="139801" y="498729"/>
                </a:lnTo>
                <a:lnTo>
                  <a:pt x="145427" y="504342"/>
                </a:lnTo>
                <a:lnTo>
                  <a:pt x="156667" y="504977"/>
                </a:lnTo>
                <a:lnTo>
                  <a:pt x="226972" y="507865"/>
                </a:lnTo>
                <a:lnTo>
                  <a:pt x="242176" y="508088"/>
                </a:lnTo>
                <a:lnTo>
                  <a:pt x="285401" y="505689"/>
                </a:lnTo>
                <a:lnTo>
                  <a:pt x="309903" y="495449"/>
                </a:lnTo>
                <a:lnTo>
                  <a:pt x="320068" y="474383"/>
                </a:lnTo>
                <a:lnTo>
                  <a:pt x="233426" y="474383"/>
                </a:lnTo>
                <a:lnTo>
                  <a:pt x="220994" y="474069"/>
                </a:lnTo>
                <a:lnTo>
                  <a:pt x="156667" y="471258"/>
                </a:lnTo>
                <a:close/>
              </a:path>
              <a:path w="560704" h="508635">
                <a:moveTo>
                  <a:pt x="323329" y="269646"/>
                </a:moveTo>
                <a:lnTo>
                  <a:pt x="259029" y="269646"/>
                </a:lnTo>
                <a:lnTo>
                  <a:pt x="259029" y="433184"/>
                </a:lnTo>
                <a:lnTo>
                  <a:pt x="258452" y="456209"/>
                </a:lnTo>
                <a:lnTo>
                  <a:pt x="255357" y="468528"/>
                </a:lnTo>
                <a:lnTo>
                  <a:pt x="247697" y="473475"/>
                </a:lnTo>
                <a:lnTo>
                  <a:pt x="233426" y="474383"/>
                </a:lnTo>
                <a:lnTo>
                  <a:pt x="320068" y="474383"/>
                </a:lnTo>
                <a:lnTo>
                  <a:pt x="320830" y="472802"/>
                </a:lnTo>
                <a:lnTo>
                  <a:pt x="323329" y="433184"/>
                </a:lnTo>
                <a:lnTo>
                  <a:pt x="323329" y="269646"/>
                </a:lnTo>
                <a:close/>
              </a:path>
              <a:path w="560704" h="508635">
                <a:moveTo>
                  <a:pt x="554888" y="234696"/>
                </a:moveTo>
                <a:lnTo>
                  <a:pt x="5613" y="234696"/>
                </a:lnTo>
                <a:lnTo>
                  <a:pt x="0" y="240309"/>
                </a:lnTo>
                <a:lnTo>
                  <a:pt x="0" y="264033"/>
                </a:lnTo>
                <a:lnTo>
                  <a:pt x="5613" y="269646"/>
                </a:lnTo>
                <a:lnTo>
                  <a:pt x="554888" y="269646"/>
                </a:lnTo>
                <a:lnTo>
                  <a:pt x="560501" y="264033"/>
                </a:lnTo>
                <a:lnTo>
                  <a:pt x="560501" y="240309"/>
                </a:lnTo>
                <a:lnTo>
                  <a:pt x="554888" y="234696"/>
                </a:lnTo>
                <a:close/>
              </a:path>
              <a:path w="560704" h="508635">
                <a:moveTo>
                  <a:pt x="484352" y="0"/>
                </a:moveTo>
                <a:lnTo>
                  <a:pt x="84251" y="0"/>
                </a:lnTo>
                <a:lnTo>
                  <a:pt x="78638" y="5613"/>
                </a:lnTo>
                <a:lnTo>
                  <a:pt x="78638" y="28092"/>
                </a:lnTo>
                <a:lnTo>
                  <a:pt x="84251" y="33705"/>
                </a:lnTo>
                <a:lnTo>
                  <a:pt x="426313" y="33705"/>
                </a:lnTo>
                <a:lnTo>
                  <a:pt x="389446" y="69548"/>
                </a:lnTo>
                <a:lnTo>
                  <a:pt x="351880" y="102290"/>
                </a:lnTo>
                <a:lnTo>
                  <a:pt x="313612" y="132105"/>
                </a:lnTo>
                <a:lnTo>
                  <a:pt x="274637" y="159169"/>
                </a:lnTo>
                <a:lnTo>
                  <a:pt x="264642" y="159169"/>
                </a:lnTo>
                <a:lnTo>
                  <a:pt x="259029" y="164782"/>
                </a:lnTo>
                <a:lnTo>
                  <a:pt x="259029" y="234696"/>
                </a:lnTo>
                <a:lnTo>
                  <a:pt x="323329" y="234696"/>
                </a:lnTo>
                <a:lnTo>
                  <a:pt x="323329" y="174155"/>
                </a:lnTo>
                <a:lnTo>
                  <a:pt x="368290" y="141877"/>
                </a:lnTo>
                <a:lnTo>
                  <a:pt x="409621" y="108843"/>
                </a:lnTo>
                <a:lnTo>
                  <a:pt x="447439" y="75226"/>
                </a:lnTo>
                <a:lnTo>
                  <a:pt x="481863" y="41198"/>
                </a:lnTo>
                <a:lnTo>
                  <a:pt x="489978" y="28714"/>
                </a:lnTo>
                <a:lnTo>
                  <a:pt x="489978" y="5613"/>
                </a:lnTo>
                <a:lnTo>
                  <a:pt x="484352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7720059" y="3548084"/>
            <a:ext cx="521334" cy="464820"/>
          </a:xfrm>
          <a:custGeom>
            <a:avLst/>
            <a:gdLst/>
            <a:ahLst/>
            <a:cxnLst/>
            <a:rect l="l" t="t" r="r" b="b"/>
            <a:pathLst>
              <a:path w="521334" h="464820">
                <a:moveTo>
                  <a:pt x="412366" y="35379"/>
                </a:moveTo>
                <a:lnTo>
                  <a:pt x="275821" y="35379"/>
                </a:lnTo>
                <a:lnTo>
                  <a:pt x="299317" y="36861"/>
                </a:lnTo>
                <a:lnTo>
                  <a:pt x="323965" y="41545"/>
                </a:lnTo>
                <a:lnTo>
                  <a:pt x="392505" y="75301"/>
                </a:lnTo>
                <a:lnTo>
                  <a:pt x="421101" y="108333"/>
                </a:lnTo>
                <a:lnTo>
                  <a:pt x="441036" y="147802"/>
                </a:lnTo>
                <a:lnTo>
                  <a:pt x="451843" y="191424"/>
                </a:lnTo>
                <a:lnTo>
                  <a:pt x="453229" y="237852"/>
                </a:lnTo>
                <a:lnTo>
                  <a:pt x="445602" y="282875"/>
                </a:lnTo>
                <a:lnTo>
                  <a:pt x="429549" y="324153"/>
                </a:lnTo>
                <a:lnTo>
                  <a:pt x="405653" y="359344"/>
                </a:lnTo>
                <a:lnTo>
                  <a:pt x="373276" y="388899"/>
                </a:lnTo>
                <a:lnTo>
                  <a:pt x="336214" y="410442"/>
                </a:lnTo>
                <a:lnTo>
                  <a:pt x="294702" y="425784"/>
                </a:lnTo>
                <a:lnTo>
                  <a:pt x="248973" y="436737"/>
                </a:lnTo>
                <a:lnTo>
                  <a:pt x="238387" y="442882"/>
                </a:lnTo>
                <a:lnTo>
                  <a:pt x="235406" y="452654"/>
                </a:lnTo>
                <a:lnTo>
                  <a:pt x="239679" y="461487"/>
                </a:lnTo>
                <a:lnTo>
                  <a:pt x="250853" y="464817"/>
                </a:lnTo>
                <a:lnTo>
                  <a:pt x="306973" y="457797"/>
                </a:lnTo>
                <a:lnTo>
                  <a:pt x="358993" y="443754"/>
                </a:lnTo>
                <a:lnTo>
                  <a:pt x="406565" y="421987"/>
                </a:lnTo>
                <a:lnTo>
                  <a:pt x="449341" y="391792"/>
                </a:lnTo>
                <a:lnTo>
                  <a:pt x="481402" y="355963"/>
                </a:lnTo>
                <a:lnTo>
                  <a:pt x="503724" y="315041"/>
                </a:lnTo>
                <a:lnTo>
                  <a:pt x="516758" y="271123"/>
                </a:lnTo>
                <a:lnTo>
                  <a:pt x="520951" y="226306"/>
                </a:lnTo>
                <a:lnTo>
                  <a:pt x="516753" y="182687"/>
                </a:lnTo>
                <a:lnTo>
                  <a:pt x="503094" y="138516"/>
                </a:lnTo>
                <a:lnTo>
                  <a:pt x="480865" y="98808"/>
                </a:lnTo>
                <a:lnTo>
                  <a:pt x="451234" y="64584"/>
                </a:lnTo>
                <a:lnTo>
                  <a:pt x="415354" y="36854"/>
                </a:lnTo>
                <a:lnTo>
                  <a:pt x="412366" y="35379"/>
                </a:lnTo>
                <a:close/>
              </a:path>
              <a:path w="521334" h="464820">
                <a:moveTo>
                  <a:pt x="286771" y="0"/>
                </a:moveTo>
                <a:lnTo>
                  <a:pt x="242815" y="2624"/>
                </a:lnTo>
                <a:lnTo>
                  <a:pt x="199940" y="11922"/>
                </a:lnTo>
                <a:lnTo>
                  <a:pt x="159021" y="27423"/>
                </a:lnTo>
                <a:lnTo>
                  <a:pt x="120928" y="48654"/>
                </a:lnTo>
                <a:lnTo>
                  <a:pt x="86536" y="75143"/>
                </a:lnTo>
                <a:lnTo>
                  <a:pt x="56717" y="106418"/>
                </a:lnTo>
                <a:lnTo>
                  <a:pt x="32344" y="142009"/>
                </a:lnTo>
                <a:lnTo>
                  <a:pt x="14290" y="181442"/>
                </a:lnTo>
                <a:lnTo>
                  <a:pt x="4438" y="219517"/>
                </a:lnTo>
                <a:lnTo>
                  <a:pt x="0" y="263928"/>
                </a:lnTo>
                <a:lnTo>
                  <a:pt x="3050" y="309323"/>
                </a:lnTo>
                <a:lnTo>
                  <a:pt x="15673" y="350298"/>
                </a:lnTo>
                <a:lnTo>
                  <a:pt x="39947" y="381460"/>
                </a:lnTo>
                <a:lnTo>
                  <a:pt x="77955" y="397418"/>
                </a:lnTo>
                <a:lnTo>
                  <a:pt x="119708" y="393625"/>
                </a:lnTo>
                <a:lnTo>
                  <a:pt x="155217" y="372930"/>
                </a:lnTo>
                <a:lnTo>
                  <a:pt x="176985" y="349349"/>
                </a:lnTo>
                <a:lnTo>
                  <a:pt x="87315" y="349349"/>
                </a:lnTo>
                <a:lnTo>
                  <a:pt x="65304" y="326802"/>
                </a:lnTo>
                <a:lnTo>
                  <a:pt x="59151" y="284123"/>
                </a:lnTo>
                <a:lnTo>
                  <a:pt x="63178" y="236294"/>
                </a:lnTo>
                <a:lnTo>
                  <a:pt x="71707" y="198295"/>
                </a:lnTo>
                <a:lnTo>
                  <a:pt x="90897" y="152267"/>
                </a:lnTo>
                <a:lnTo>
                  <a:pt x="117369" y="112774"/>
                </a:lnTo>
                <a:lnTo>
                  <a:pt x="149414" y="80501"/>
                </a:lnTo>
                <a:lnTo>
                  <a:pt x="185325" y="56137"/>
                </a:lnTo>
                <a:lnTo>
                  <a:pt x="223395" y="40370"/>
                </a:lnTo>
                <a:lnTo>
                  <a:pt x="275484" y="40370"/>
                </a:lnTo>
                <a:lnTo>
                  <a:pt x="275821" y="35379"/>
                </a:lnTo>
                <a:lnTo>
                  <a:pt x="412366" y="35379"/>
                </a:lnTo>
                <a:lnTo>
                  <a:pt x="374436" y="16660"/>
                </a:lnTo>
                <a:lnTo>
                  <a:pt x="330936" y="4521"/>
                </a:lnTo>
                <a:lnTo>
                  <a:pt x="286771" y="0"/>
                </a:lnTo>
                <a:close/>
              </a:path>
              <a:path w="521334" h="464820">
                <a:moveTo>
                  <a:pt x="275484" y="40370"/>
                </a:moveTo>
                <a:lnTo>
                  <a:pt x="223395" y="40370"/>
                </a:lnTo>
                <a:lnTo>
                  <a:pt x="218699" y="86446"/>
                </a:lnTo>
                <a:lnTo>
                  <a:pt x="211140" y="131820"/>
                </a:lnTo>
                <a:lnTo>
                  <a:pt x="200657" y="176255"/>
                </a:lnTo>
                <a:lnTo>
                  <a:pt x="187188" y="219517"/>
                </a:lnTo>
                <a:lnTo>
                  <a:pt x="171147" y="259114"/>
                </a:lnTo>
                <a:lnTo>
                  <a:pt x="147319" y="304097"/>
                </a:lnTo>
                <a:lnTo>
                  <a:pt x="118458" y="339248"/>
                </a:lnTo>
                <a:lnTo>
                  <a:pt x="87315" y="349349"/>
                </a:lnTo>
                <a:lnTo>
                  <a:pt x="176985" y="349349"/>
                </a:lnTo>
                <a:lnTo>
                  <a:pt x="208338" y="303509"/>
                </a:lnTo>
                <a:lnTo>
                  <a:pt x="226368" y="266120"/>
                </a:lnTo>
                <a:lnTo>
                  <a:pt x="254665" y="185393"/>
                </a:lnTo>
                <a:lnTo>
                  <a:pt x="265597" y="135641"/>
                </a:lnTo>
                <a:lnTo>
                  <a:pt x="272434" y="85539"/>
                </a:lnTo>
                <a:lnTo>
                  <a:pt x="275484" y="4037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3527818" y="4064025"/>
            <a:ext cx="512445" cy="561975"/>
          </a:xfrm>
          <a:custGeom>
            <a:avLst/>
            <a:gdLst/>
            <a:ahLst/>
            <a:cxnLst/>
            <a:rect l="l" t="t" r="r" b="b"/>
            <a:pathLst>
              <a:path w="512445" h="561975">
                <a:moveTo>
                  <a:pt x="287743" y="353288"/>
                </a:moveTo>
                <a:lnTo>
                  <a:pt x="224078" y="353288"/>
                </a:lnTo>
                <a:lnTo>
                  <a:pt x="224078" y="556145"/>
                </a:lnTo>
                <a:lnTo>
                  <a:pt x="229704" y="561771"/>
                </a:lnTo>
                <a:lnTo>
                  <a:pt x="282130" y="561771"/>
                </a:lnTo>
                <a:lnTo>
                  <a:pt x="287743" y="556145"/>
                </a:lnTo>
                <a:lnTo>
                  <a:pt x="287743" y="353288"/>
                </a:lnTo>
                <a:close/>
              </a:path>
              <a:path w="512445" h="561975">
                <a:moveTo>
                  <a:pt x="506209" y="106108"/>
                </a:moveTo>
                <a:lnTo>
                  <a:pt x="5613" y="106108"/>
                </a:lnTo>
                <a:lnTo>
                  <a:pt x="0" y="111734"/>
                </a:lnTo>
                <a:lnTo>
                  <a:pt x="0" y="387616"/>
                </a:lnTo>
                <a:lnTo>
                  <a:pt x="5613" y="393242"/>
                </a:lnTo>
                <a:lnTo>
                  <a:pt x="55549" y="393242"/>
                </a:lnTo>
                <a:lnTo>
                  <a:pt x="61163" y="387616"/>
                </a:lnTo>
                <a:lnTo>
                  <a:pt x="61163" y="353288"/>
                </a:lnTo>
                <a:lnTo>
                  <a:pt x="511835" y="353288"/>
                </a:lnTo>
                <a:lnTo>
                  <a:pt x="511835" y="320827"/>
                </a:lnTo>
                <a:lnTo>
                  <a:pt x="61163" y="320827"/>
                </a:lnTo>
                <a:lnTo>
                  <a:pt x="61163" y="140436"/>
                </a:lnTo>
                <a:lnTo>
                  <a:pt x="511835" y="140436"/>
                </a:lnTo>
                <a:lnTo>
                  <a:pt x="511835" y="111734"/>
                </a:lnTo>
                <a:lnTo>
                  <a:pt x="506209" y="106108"/>
                </a:lnTo>
                <a:close/>
              </a:path>
              <a:path w="512445" h="561975">
                <a:moveTo>
                  <a:pt x="511835" y="353288"/>
                </a:moveTo>
                <a:lnTo>
                  <a:pt x="450659" y="353288"/>
                </a:lnTo>
                <a:lnTo>
                  <a:pt x="450659" y="387616"/>
                </a:lnTo>
                <a:lnTo>
                  <a:pt x="456272" y="393242"/>
                </a:lnTo>
                <a:lnTo>
                  <a:pt x="506209" y="393242"/>
                </a:lnTo>
                <a:lnTo>
                  <a:pt x="511835" y="387616"/>
                </a:lnTo>
                <a:lnTo>
                  <a:pt x="511835" y="353288"/>
                </a:lnTo>
                <a:close/>
              </a:path>
              <a:path w="512445" h="561975">
                <a:moveTo>
                  <a:pt x="287743" y="140436"/>
                </a:moveTo>
                <a:lnTo>
                  <a:pt x="224078" y="140436"/>
                </a:lnTo>
                <a:lnTo>
                  <a:pt x="224078" y="320827"/>
                </a:lnTo>
                <a:lnTo>
                  <a:pt x="287743" y="320827"/>
                </a:lnTo>
                <a:lnTo>
                  <a:pt x="287743" y="140436"/>
                </a:lnTo>
                <a:close/>
              </a:path>
              <a:path w="512445" h="561975">
                <a:moveTo>
                  <a:pt x="511835" y="140436"/>
                </a:moveTo>
                <a:lnTo>
                  <a:pt x="450659" y="140436"/>
                </a:lnTo>
                <a:lnTo>
                  <a:pt x="450659" y="320827"/>
                </a:lnTo>
                <a:lnTo>
                  <a:pt x="511835" y="320827"/>
                </a:lnTo>
                <a:lnTo>
                  <a:pt x="511835" y="140436"/>
                </a:lnTo>
                <a:close/>
              </a:path>
              <a:path w="512445" h="561975">
                <a:moveTo>
                  <a:pt x="282130" y="0"/>
                </a:moveTo>
                <a:lnTo>
                  <a:pt x="229704" y="0"/>
                </a:lnTo>
                <a:lnTo>
                  <a:pt x="224078" y="5613"/>
                </a:lnTo>
                <a:lnTo>
                  <a:pt x="224078" y="106108"/>
                </a:lnTo>
                <a:lnTo>
                  <a:pt x="287743" y="106108"/>
                </a:lnTo>
                <a:lnTo>
                  <a:pt x="287743" y="5613"/>
                </a:lnTo>
                <a:lnTo>
                  <a:pt x="282130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4098252" y="4060278"/>
            <a:ext cx="1176020" cy="569595"/>
          </a:xfrm>
          <a:custGeom>
            <a:avLst/>
            <a:gdLst/>
            <a:ahLst/>
            <a:cxnLst/>
            <a:rect l="l" t="t" r="r" b="b"/>
            <a:pathLst>
              <a:path w="1176020" h="569595">
                <a:moveTo>
                  <a:pt x="570509" y="259041"/>
                </a:moveTo>
                <a:lnTo>
                  <a:pt x="564883" y="253415"/>
                </a:lnTo>
                <a:lnTo>
                  <a:pt x="470014" y="253415"/>
                </a:lnTo>
                <a:lnTo>
                  <a:pt x="470014" y="177266"/>
                </a:lnTo>
                <a:lnTo>
                  <a:pt x="537425" y="177266"/>
                </a:lnTo>
                <a:lnTo>
                  <a:pt x="543039" y="172897"/>
                </a:lnTo>
                <a:lnTo>
                  <a:pt x="543039" y="154178"/>
                </a:lnTo>
                <a:lnTo>
                  <a:pt x="537425" y="148564"/>
                </a:lnTo>
                <a:lnTo>
                  <a:pt x="424446" y="148551"/>
                </a:lnTo>
                <a:lnTo>
                  <a:pt x="424446" y="88011"/>
                </a:lnTo>
                <a:lnTo>
                  <a:pt x="555523" y="88011"/>
                </a:lnTo>
                <a:lnTo>
                  <a:pt x="561136" y="83019"/>
                </a:lnTo>
                <a:lnTo>
                  <a:pt x="561136" y="62420"/>
                </a:lnTo>
                <a:lnTo>
                  <a:pt x="555523" y="56794"/>
                </a:lnTo>
                <a:lnTo>
                  <a:pt x="424446" y="56794"/>
                </a:lnTo>
                <a:lnTo>
                  <a:pt x="424446" y="5613"/>
                </a:lnTo>
                <a:lnTo>
                  <a:pt x="418833" y="0"/>
                </a:lnTo>
                <a:lnTo>
                  <a:pt x="407593" y="0"/>
                </a:lnTo>
                <a:lnTo>
                  <a:pt x="407593" y="177266"/>
                </a:lnTo>
                <a:lnTo>
                  <a:pt x="407593" y="253415"/>
                </a:lnTo>
                <a:lnTo>
                  <a:pt x="407593" y="285254"/>
                </a:lnTo>
                <a:lnTo>
                  <a:pt x="407593" y="365785"/>
                </a:lnTo>
                <a:lnTo>
                  <a:pt x="317093" y="365785"/>
                </a:lnTo>
                <a:lnTo>
                  <a:pt x="317093" y="285254"/>
                </a:lnTo>
                <a:lnTo>
                  <a:pt x="407593" y="285254"/>
                </a:lnTo>
                <a:lnTo>
                  <a:pt x="407593" y="253415"/>
                </a:lnTo>
                <a:lnTo>
                  <a:pt x="317093" y="253415"/>
                </a:lnTo>
                <a:lnTo>
                  <a:pt x="317093" y="177266"/>
                </a:lnTo>
                <a:lnTo>
                  <a:pt x="407593" y="177266"/>
                </a:lnTo>
                <a:lnTo>
                  <a:pt x="407593" y="0"/>
                </a:lnTo>
                <a:lnTo>
                  <a:pt x="367652" y="0"/>
                </a:lnTo>
                <a:lnTo>
                  <a:pt x="362026" y="5613"/>
                </a:lnTo>
                <a:lnTo>
                  <a:pt x="362026" y="56794"/>
                </a:lnTo>
                <a:lnTo>
                  <a:pt x="362026" y="88011"/>
                </a:lnTo>
                <a:lnTo>
                  <a:pt x="362026" y="148564"/>
                </a:lnTo>
                <a:lnTo>
                  <a:pt x="253415" y="148564"/>
                </a:lnTo>
                <a:lnTo>
                  <a:pt x="253415" y="177266"/>
                </a:lnTo>
                <a:lnTo>
                  <a:pt x="253415" y="253415"/>
                </a:lnTo>
                <a:lnTo>
                  <a:pt x="253415" y="285254"/>
                </a:lnTo>
                <a:lnTo>
                  <a:pt x="253415" y="365785"/>
                </a:lnTo>
                <a:lnTo>
                  <a:pt x="162902" y="365785"/>
                </a:lnTo>
                <a:lnTo>
                  <a:pt x="162902" y="285254"/>
                </a:lnTo>
                <a:lnTo>
                  <a:pt x="253415" y="285254"/>
                </a:lnTo>
                <a:lnTo>
                  <a:pt x="253415" y="253415"/>
                </a:lnTo>
                <a:lnTo>
                  <a:pt x="162902" y="253415"/>
                </a:lnTo>
                <a:lnTo>
                  <a:pt x="162902" y="177266"/>
                </a:lnTo>
                <a:lnTo>
                  <a:pt x="253415" y="177266"/>
                </a:lnTo>
                <a:lnTo>
                  <a:pt x="253415" y="148564"/>
                </a:lnTo>
                <a:lnTo>
                  <a:pt x="208457" y="148564"/>
                </a:lnTo>
                <a:lnTo>
                  <a:pt x="208457" y="88011"/>
                </a:lnTo>
                <a:lnTo>
                  <a:pt x="362026" y="88011"/>
                </a:lnTo>
                <a:lnTo>
                  <a:pt x="362026" y="56794"/>
                </a:lnTo>
                <a:lnTo>
                  <a:pt x="208470" y="56794"/>
                </a:lnTo>
                <a:lnTo>
                  <a:pt x="208470" y="5613"/>
                </a:lnTo>
                <a:lnTo>
                  <a:pt x="202857" y="0"/>
                </a:lnTo>
                <a:lnTo>
                  <a:pt x="151676" y="0"/>
                </a:lnTo>
                <a:lnTo>
                  <a:pt x="146062" y="5613"/>
                </a:lnTo>
                <a:lnTo>
                  <a:pt x="146062" y="56794"/>
                </a:lnTo>
                <a:lnTo>
                  <a:pt x="14973" y="56794"/>
                </a:lnTo>
                <a:lnTo>
                  <a:pt x="9359" y="61785"/>
                </a:lnTo>
                <a:lnTo>
                  <a:pt x="9359" y="82397"/>
                </a:lnTo>
                <a:lnTo>
                  <a:pt x="14973" y="88011"/>
                </a:lnTo>
                <a:lnTo>
                  <a:pt x="146062" y="88011"/>
                </a:lnTo>
                <a:lnTo>
                  <a:pt x="146062" y="148551"/>
                </a:lnTo>
                <a:lnTo>
                  <a:pt x="33058" y="148564"/>
                </a:lnTo>
                <a:lnTo>
                  <a:pt x="27457" y="152920"/>
                </a:lnTo>
                <a:lnTo>
                  <a:pt x="27457" y="171653"/>
                </a:lnTo>
                <a:lnTo>
                  <a:pt x="33083" y="177266"/>
                </a:lnTo>
                <a:lnTo>
                  <a:pt x="100495" y="177266"/>
                </a:lnTo>
                <a:lnTo>
                  <a:pt x="100495" y="253415"/>
                </a:lnTo>
                <a:lnTo>
                  <a:pt x="5613" y="253415"/>
                </a:lnTo>
                <a:lnTo>
                  <a:pt x="0" y="258406"/>
                </a:lnTo>
                <a:lnTo>
                  <a:pt x="0" y="279641"/>
                </a:lnTo>
                <a:lnTo>
                  <a:pt x="5613" y="285254"/>
                </a:lnTo>
                <a:lnTo>
                  <a:pt x="100495" y="285254"/>
                </a:lnTo>
                <a:lnTo>
                  <a:pt x="100495" y="365785"/>
                </a:lnTo>
                <a:lnTo>
                  <a:pt x="33070" y="365785"/>
                </a:lnTo>
                <a:lnTo>
                  <a:pt x="27457" y="370141"/>
                </a:lnTo>
                <a:lnTo>
                  <a:pt x="27457" y="388861"/>
                </a:lnTo>
                <a:lnTo>
                  <a:pt x="33083" y="394487"/>
                </a:lnTo>
                <a:lnTo>
                  <a:pt x="253415" y="394487"/>
                </a:lnTo>
                <a:lnTo>
                  <a:pt x="253415" y="458774"/>
                </a:lnTo>
                <a:lnTo>
                  <a:pt x="14973" y="458774"/>
                </a:lnTo>
                <a:lnTo>
                  <a:pt x="9359" y="463765"/>
                </a:lnTo>
                <a:lnTo>
                  <a:pt x="9359" y="484987"/>
                </a:lnTo>
                <a:lnTo>
                  <a:pt x="14973" y="490613"/>
                </a:lnTo>
                <a:lnTo>
                  <a:pt x="253415" y="490613"/>
                </a:lnTo>
                <a:lnTo>
                  <a:pt x="253415" y="563638"/>
                </a:lnTo>
                <a:lnTo>
                  <a:pt x="259041" y="569252"/>
                </a:lnTo>
                <a:lnTo>
                  <a:pt x="311467" y="569252"/>
                </a:lnTo>
                <a:lnTo>
                  <a:pt x="317093" y="563638"/>
                </a:lnTo>
                <a:lnTo>
                  <a:pt x="317093" y="490613"/>
                </a:lnTo>
                <a:lnTo>
                  <a:pt x="555523" y="490613"/>
                </a:lnTo>
                <a:lnTo>
                  <a:pt x="561136" y="485622"/>
                </a:lnTo>
                <a:lnTo>
                  <a:pt x="561136" y="464400"/>
                </a:lnTo>
                <a:lnTo>
                  <a:pt x="555523" y="458774"/>
                </a:lnTo>
                <a:lnTo>
                  <a:pt x="317093" y="458774"/>
                </a:lnTo>
                <a:lnTo>
                  <a:pt x="317093" y="394487"/>
                </a:lnTo>
                <a:lnTo>
                  <a:pt x="537425" y="394487"/>
                </a:lnTo>
                <a:lnTo>
                  <a:pt x="543039" y="390118"/>
                </a:lnTo>
                <a:lnTo>
                  <a:pt x="543039" y="371386"/>
                </a:lnTo>
                <a:lnTo>
                  <a:pt x="537425" y="365785"/>
                </a:lnTo>
                <a:lnTo>
                  <a:pt x="470014" y="365785"/>
                </a:lnTo>
                <a:lnTo>
                  <a:pt x="470014" y="285254"/>
                </a:lnTo>
                <a:lnTo>
                  <a:pt x="564883" y="285254"/>
                </a:lnTo>
                <a:lnTo>
                  <a:pt x="570509" y="280263"/>
                </a:lnTo>
                <a:lnTo>
                  <a:pt x="570509" y="259041"/>
                </a:lnTo>
                <a:close/>
              </a:path>
              <a:path w="1176020" h="569595">
                <a:moveTo>
                  <a:pt x="671550" y="107988"/>
                </a:moveTo>
                <a:lnTo>
                  <a:pt x="665937" y="101739"/>
                </a:lnTo>
                <a:lnTo>
                  <a:pt x="655320" y="101117"/>
                </a:lnTo>
                <a:lnTo>
                  <a:pt x="634098" y="99250"/>
                </a:lnTo>
                <a:lnTo>
                  <a:pt x="614972" y="161086"/>
                </a:lnTo>
                <a:lnTo>
                  <a:pt x="611784" y="204038"/>
                </a:lnTo>
                <a:lnTo>
                  <a:pt x="606971" y="244081"/>
                </a:lnTo>
                <a:lnTo>
                  <a:pt x="600392" y="280885"/>
                </a:lnTo>
                <a:lnTo>
                  <a:pt x="599694" y="287883"/>
                </a:lnTo>
                <a:lnTo>
                  <a:pt x="638327" y="308152"/>
                </a:lnTo>
                <a:lnTo>
                  <a:pt x="644321" y="306641"/>
                </a:lnTo>
                <a:lnTo>
                  <a:pt x="659434" y="254393"/>
                </a:lnTo>
                <a:lnTo>
                  <a:pt x="665314" y="211213"/>
                </a:lnTo>
                <a:lnTo>
                  <a:pt x="669315" y="166052"/>
                </a:lnTo>
                <a:lnTo>
                  <a:pt x="671461" y="120472"/>
                </a:lnTo>
                <a:lnTo>
                  <a:pt x="671550" y="107988"/>
                </a:lnTo>
                <a:close/>
              </a:path>
              <a:path w="1176020" h="569595">
                <a:moveTo>
                  <a:pt x="831418" y="444347"/>
                </a:moveTo>
                <a:lnTo>
                  <a:pt x="806767" y="403898"/>
                </a:lnTo>
                <a:lnTo>
                  <a:pt x="781418" y="371398"/>
                </a:lnTo>
                <a:lnTo>
                  <a:pt x="730224" y="310845"/>
                </a:lnTo>
                <a:lnTo>
                  <a:pt x="732091" y="303352"/>
                </a:lnTo>
                <a:lnTo>
                  <a:pt x="732726" y="298983"/>
                </a:lnTo>
                <a:lnTo>
                  <a:pt x="733234" y="293916"/>
                </a:lnTo>
                <a:lnTo>
                  <a:pt x="733361" y="288315"/>
                </a:lnTo>
                <a:lnTo>
                  <a:pt x="733907" y="285013"/>
                </a:lnTo>
                <a:lnTo>
                  <a:pt x="733971" y="281508"/>
                </a:lnTo>
                <a:lnTo>
                  <a:pt x="742086" y="285877"/>
                </a:lnTo>
                <a:lnTo>
                  <a:pt x="748842" y="288315"/>
                </a:lnTo>
                <a:lnTo>
                  <a:pt x="754964" y="288074"/>
                </a:lnTo>
                <a:lnTo>
                  <a:pt x="760260" y="285013"/>
                </a:lnTo>
                <a:lnTo>
                  <a:pt x="762762" y="281508"/>
                </a:lnTo>
                <a:lnTo>
                  <a:pt x="764552" y="279019"/>
                </a:lnTo>
                <a:lnTo>
                  <a:pt x="781519" y="242138"/>
                </a:lnTo>
                <a:lnTo>
                  <a:pt x="793076" y="212852"/>
                </a:lnTo>
                <a:lnTo>
                  <a:pt x="796772" y="203492"/>
                </a:lnTo>
                <a:lnTo>
                  <a:pt x="810348" y="162763"/>
                </a:lnTo>
                <a:lnTo>
                  <a:pt x="821982" y="120472"/>
                </a:lnTo>
                <a:lnTo>
                  <a:pt x="822579" y="113220"/>
                </a:lnTo>
                <a:lnTo>
                  <a:pt x="820724" y="107365"/>
                </a:lnTo>
                <a:lnTo>
                  <a:pt x="816533" y="102920"/>
                </a:lnTo>
                <a:lnTo>
                  <a:pt x="810120" y="99872"/>
                </a:lnTo>
                <a:lnTo>
                  <a:pt x="791400" y="94259"/>
                </a:lnTo>
                <a:lnTo>
                  <a:pt x="783793" y="93306"/>
                </a:lnTo>
                <a:lnTo>
                  <a:pt x="777824" y="95046"/>
                </a:lnTo>
                <a:lnTo>
                  <a:pt x="773493" y="99352"/>
                </a:lnTo>
                <a:lnTo>
                  <a:pt x="770801" y="106108"/>
                </a:lnTo>
                <a:lnTo>
                  <a:pt x="763181" y="135255"/>
                </a:lnTo>
                <a:lnTo>
                  <a:pt x="755205" y="162979"/>
                </a:lnTo>
                <a:lnTo>
                  <a:pt x="747014" y="188633"/>
                </a:lnTo>
                <a:lnTo>
                  <a:pt x="738339" y="212852"/>
                </a:lnTo>
                <a:lnTo>
                  <a:pt x="738898" y="199275"/>
                </a:lnTo>
                <a:lnTo>
                  <a:pt x="739190" y="191160"/>
                </a:lnTo>
                <a:lnTo>
                  <a:pt x="739482" y="180733"/>
                </a:lnTo>
                <a:lnTo>
                  <a:pt x="739584" y="21844"/>
                </a:lnTo>
                <a:lnTo>
                  <a:pt x="733971" y="16230"/>
                </a:lnTo>
                <a:lnTo>
                  <a:pt x="685901" y="16230"/>
                </a:lnTo>
                <a:lnTo>
                  <a:pt x="680288" y="21844"/>
                </a:lnTo>
                <a:lnTo>
                  <a:pt x="680288" y="170408"/>
                </a:lnTo>
                <a:lnTo>
                  <a:pt x="678726" y="233146"/>
                </a:lnTo>
                <a:lnTo>
                  <a:pt x="674065" y="291223"/>
                </a:lnTo>
                <a:lnTo>
                  <a:pt x="666330" y="344538"/>
                </a:lnTo>
                <a:lnTo>
                  <a:pt x="655574" y="392950"/>
                </a:lnTo>
                <a:lnTo>
                  <a:pt x="641794" y="436333"/>
                </a:lnTo>
                <a:lnTo>
                  <a:pt x="625055" y="474548"/>
                </a:lnTo>
                <a:lnTo>
                  <a:pt x="605383" y="507466"/>
                </a:lnTo>
                <a:lnTo>
                  <a:pt x="602246" y="513448"/>
                </a:lnTo>
                <a:lnTo>
                  <a:pt x="624928" y="548944"/>
                </a:lnTo>
                <a:lnTo>
                  <a:pt x="630986" y="550532"/>
                </a:lnTo>
                <a:lnTo>
                  <a:pt x="637032" y="548855"/>
                </a:lnTo>
                <a:lnTo>
                  <a:pt x="668439" y="507098"/>
                </a:lnTo>
                <a:lnTo>
                  <a:pt x="689419" y="466432"/>
                </a:lnTo>
                <a:lnTo>
                  <a:pt x="706297" y="421309"/>
                </a:lnTo>
                <a:lnTo>
                  <a:pt x="719607" y="371398"/>
                </a:lnTo>
                <a:lnTo>
                  <a:pt x="738466" y="393966"/>
                </a:lnTo>
                <a:lnTo>
                  <a:pt x="756666" y="417588"/>
                </a:lnTo>
                <a:lnTo>
                  <a:pt x="774293" y="442137"/>
                </a:lnTo>
                <a:lnTo>
                  <a:pt x="791400" y="467512"/>
                </a:lnTo>
                <a:lnTo>
                  <a:pt x="796861" y="473252"/>
                </a:lnTo>
                <a:lnTo>
                  <a:pt x="802779" y="475399"/>
                </a:lnTo>
                <a:lnTo>
                  <a:pt x="808951" y="473938"/>
                </a:lnTo>
                <a:lnTo>
                  <a:pt x="815111" y="468769"/>
                </a:lnTo>
                <a:lnTo>
                  <a:pt x="826350" y="455663"/>
                </a:lnTo>
                <a:lnTo>
                  <a:pt x="829970" y="450037"/>
                </a:lnTo>
                <a:lnTo>
                  <a:pt x="831418" y="444347"/>
                </a:lnTo>
                <a:close/>
              </a:path>
              <a:path w="1176020" h="569595">
                <a:moveTo>
                  <a:pt x="907630" y="84620"/>
                </a:moveTo>
                <a:lnTo>
                  <a:pt x="870038" y="67411"/>
                </a:lnTo>
                <a:lnTo>
                  <a:pt x="862444" y="67017"/>
                </a:lnTo>
                <a:lnTo>
                  <a:pt x="856551" y="69367"/>
                </a:lnTo>
                <a:lnTo>
                  <a:pt x="852398" y="74180"/>
                </a:lnTo>
                <a:lnTo>
                  <a:pt x="850061" y="81153"/>
                </a:lnTo>
                <a:lnTo>
                  <a:pt x="839190" y="133870"/>
                </a:lnTo>
                <a:lnTo>
                  <a:pt x="826198" y="185000"/>
                </a:lnTo>
                <a:lnTo>
                  <a:pt x="811098" y="234137"/>
                </a:lnTo>
                <a:lnTo>
                  <a:pt x="793889" y="280885"/>
                </a:lnTo>
                <a:lnTo>
                  <a:pt x="792022" y="287883"/>
                </a:lnTo>
                <a:lnTo>
                  <a:pt x="824471" y="310845"/>
                </a:lnTo>
                <a:lnTo>
                  <a:pt x="831583" y="312470"/>
                </a:lnTo>
                <a:lnTo>
                  <a:pt x="837819" y="311632"/>
                </a:lnTo>
                <a:lnTo>
                  <a:pt x="866508" y="251167"/>
                </a:lnTo>
                <a:lnTo>
                  <a:pt x="883069" y="199275"/>
                </a:lnTo>
                <a:lnTo>
                  <a:pt x="896721" y="146215"/>
                </a:lnTo>
                <a:lnTo>
                  <a:pt x="907491" y="91757"/>
                </a:lnTo>
                <a:lnTo>
                  <a:pt x="907630" y="84620"/>
                </a:lnTo>
                <a:close/>
              </a:path>
              <a:path w="1176020" h="569595">
                <a:moveTo>
                  <a:pt x="1017346" y="15608"/>
                </a:moveTo>
                <a:lnTo>
                  <a:pt x="1011732" y="9994"/>
                </a:lnTo>
                <a:lnTo>
                  <a:pt x="960551" y="9994"/>
                </a:lnTo>
                <a:lnTo>
                  <a:pt x="954938" y="15608"/>
                </a:lnTo>
                <a:lnTo>
                  <a:pt x="954862" y="287883"/>
                </a:lnTo>
                <a:lnTo>
                  <a:pt x="954735" y="298259"/>
                </a:lnTo>
                <a:lnTo>
                  <a:pt x="954620" y="303352"/>
                </a:lnTo>
                <a:lnTo>
                  <a:pt x="952906" y="315150"/>
                </a:lnTo>
                <a:lnTo>
                  <a:pt x="948093" y="320751"/>
                </a:lnTo>
                <a:lnTo>
                  <a:pt x="938707" y="322084"/>
                </a:lnTo>
                <a:lnTo>
                  <a:pt x="931100" y="321957"/>
                </a:lnTo>
                <a:lnTo>
                  <a:pt x="921385" y="321538"/>
                </a:lnTo>
                <a:lnTo>
                  <a:pt x="909561" y="320763"/>
                </a:lnTo>
                <a:lnTo>
                  <a:pt x="895629" y="319582"/>
                </a:lnTo>
                <a:lnTo>
                  <a:pt x="888072" y="320294"/>
                </a:lnTo>
                <a:lnTo>
                  <a:pt x="882446" y="323329"/>
                </a:lnTo>
                <a:lnTo>
                  <a:pt x="879043" y="328714"/>
                </a:lnTo>
                <a:lnTo>
                  <a:pt x="878154" y="336435"/>
                </a:lnTo>
                <a:lnTo>
                  <a:pt x="878789" y="347052"/>
                </a:lnTo>
                <a:lnTo>
                  <a:pt x="917155" y="355104"/>
                </a:lnTo>
                <a:lnTo>
                  <a:pt x="958049" y="356412"/>
                </a:lnTo>
                <a:lnTo>
                  <a:pt x="989965" y="353923"/>
                </a:lnTo>
                <a:lnTo>
                  <a:pt x="1007833" y="343547"/>
                </a:lnTo>
                <a:lnTo>
                  <a:pt x="1015212" y="322084"/>
                </a:lnTo>
                <a:lnTo>
                  <a:pt x="1015631" y="320865"/>
                </a:lnTo>
                <a:lnTo>
                  <a:pt x="1017346" y="281508"/>
                </a:lnTo>
                <a:lnTo>
                  <a:pt x="1017346" y="15608"/>
                </a:lnTo>
                <a:close/>
              </a:path>
              <a:path w="1176020" h="569595">
                <a:moveTo>
                  <a:pt x="1135697" y="327279"/>
                </a:moveTo>
                <a:lnTo>
                  <a:pt x="1107236" y="300863"/>
                </a:lnTo>
                <a:lnTo>
                  <a:pt x="1100124" y="298259"/>
                </a:lnTo>
                <a:lnTo>
                  <a:pt x="1093889" y="298754"/>
                </a:lnTo>
                <a:lnTo>
                  <a:pt x="1088707" y="302183"/>
                </a:lnTo>
                <a:lnTo>
                  <a:pt x="1084757" y="308356"/>
                </a:lnTo>
                <a:lnTo>
                  <a:pt x="1062913" y="349999"/>
                </a:lnTo>
                <a:lnTo>
                  <a:pt x="1036751" y="387350"/>
                </a:lnTo>
                <a:lnTo>
                  <a:pt x="1006322" y="420446"/>
                </a:lnTo>
                <a:lnTo>
                  <a:pt x="971702" y="449262"/>
                </a:lnTo>
                <a:lnTo>
                  <a:pt x="932967" y="473811"/>
                </a:lnTo>
                <a:lnTo>
                  <a:pt x="890168" y="494080"/>
                </a:lnTo>
                <a:lnTo>
                  <a:pt x="843368" y="510095"/>
                </a:lnTo>
                <a:lnTo>
                  <a:pt x="792645" y="521817"/>
                </a:lnTo>
                <a:lnTo>
                  <a:pt x="785507" y="524243"/>
                </a:lnTo>
                <a:lnTo>
                  <a:pt x="780935" y="528535"/>
                </a:lnTo>
                <a:lnTo>
                  <a:pt x="778954" y="534466"/>
                </a:lnTo>
                <a:lnTo>
                  <a:pt x="779538" y="541794"/>
                </a:lnTo>
                <a:lnTo>
                  <a:pt x="780161" y="543661"/>
                </a:lnTo>
                <a:lnTo>
                  <a:pt x="782840" y="550456"/>
                </a:lnTo>
                <a:lnTo>
                  <a:pt x="787107" y="554913"/>
                </a:lnTo>
                <a:lnTo>
                  <a:pt x="792886" y="557022"/>
                </a:lnTo>
                <a:lnTo>
                  <a:pt x="800138" y="556780"/>
                </a:lnTo>
                <a:lnTo>
                  <a:pt x="851623" y="546023"/>
                </a:lnTo>
                <a:lnTo>
                  <a:pt x="899845" y="531317"/>
                </a:lnTo>
                <a:lnTo>
                  <a:pt x="944664" y="512876"/>
                </a:lnTo>
                <a:lnTo>
                  <a:pt x="985926" y="490880"/>
                </a:lnTo>
                <a:lnTo>
                  <a:pt x="1023480" y="465505"/>
                </a:lnTo>
                <a:lnTo>
                  <a:pt x="1057160" y="436943"/>
                </a:lnTo>
                <a:lnTo>
                  <a:pt x="1086815" y="405371"/>
                </a:lnTo>
                <a:lnTo>
                  <a:pt x="1112304" y="370979"/>
                </a:lnTo>
                <a:lnTo>
                  <a:pt x="1133449" y="333946"/>
                </a:lnTo>
                <a:lnTo>
                  <a:pt x="1135697" y="327279"/>
                </a:lnTo>
                <a:close/>
              </a:path>
              <a:path w="1176020" h="569595">
                <a:moveTo>
                  <a:pt x="1175867" y="274497"/>
                </a:moveTo>
                <a:lnTo>
                  <a:pt x="1162723" y="221399"/>
                </a:lnTo>
                <a:lnTo>
                  <a:pt x="1148346" y="174002"/>
                </a:lnTo>
                <a:lnTo>
                  <a:pt x="1131989" y="124955"/>
                </a:lnTo>
                <a:lnTo>
                  <a:pt x="1113472" y="74282"/>
                </a:lnTo>
                <a:lnTo>
                  <a:pt x="1099515" y="62611"/>
                </a:lnTo>
                <a:lnTo>
                  <a:pt x="1092250" y="63665"/>
                </a:lnTo>
                <a:lnTo>
                  <a:pt x="1071029" y="69913"/>
                </a:lnTo>
                <a:lnTo>
                  <a:pt x="1064374" y="73050"/>
                </a:lnTo>
                <a:lnTo>
                  <a:pt x="1060348" y="77711"/>
                </a:lnTo>
                <a:lnTo>
                  <a:pt x="1059014" y="83781"/>
                </a:lnTo>
                <a:lnTo>
                  <a:pt x="1060424" y="91135"/>
                </a:lnTo>
                <a:lnTo>
                  <a:pt x="1075537" y="135013"/>
                </a:lnTo>
                <a:lnTo>
                  <a:pt x="1090066" y="181406"/>
                </a:lnTo>
                <a:lnTo>
                  <a:pt x="1104125" y="230263"/>
                </a:lnTo>
                <a:lnTo>
                  <a:pt x="1117841" y="281508"/>
                </a:lnTo>
                <a:lnTo>
                  <a:pt x="1120889" y="288290"/>
                </a:lnTo>
                <a:lnTo>
                  <a:pt x="1125334" y="292671"/>
                </a:lnTo>
                <a:lnTo>
                  <a:pt x="1131189" y="294589"/>
                </a:lnTo>
                <a:lnTo>
                  <a:pt x="1138440" y="293992"/>
                </a:lnTo>
                <a:lnTo>
                  <a:pt x="1162786" y="287756"/>
                </a:lnTo>
                <a:lnTo>
                  <a:pt x="1169568" y="284975"/>
                </a:lnTo>
                <a:lnTo>
                  <a:pt x="1173937" y="280504"/>
                </a:lnTo>
                <a:lnTo>
                  <a:pt x="1175867" y="274497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320896" y="4071511"/>
            <a:ext cx="528320" cy="520065"/>
          </a:xfrm>
          <a:custGeom>
            <a:avLst/>
            <a:gdLst/>
            <a:ahLst/>
            <a:cxnLst/>
            <a:rect l="l" t="t" r="r" b="b"/>
            <a:pathLst>
              <a:path w="528320" h="520064">
                <a:moveTo>
                  <a:pt x="431381" y="140449"/>
                </a:moveTo>
                <a:lnTo>
                  <a:pt x="325831" y="140449"/>
                </a:lnTo>
                <a:lnTo>
                  <a:pt x="363488" y="152267"/>
                </a:lnTo>
                <a:lnTo>
                  <a:pt x="398692" y="173213"/>
                </a:lnTo>
                <a:lnTo>
                  <a:pt x="428517" y="202587"/>
                </a:lnTo>
                <a:lnTo>
                  <a:pt x="450037" y="239687"/>
                </a:lnTo>
                <a:lnTo>
                  <a:pt x="460871" y="287898"/>
                </a:lnTo>
                <a:lnTo>
                  <a:pt x="456199" y="336519"/>
                </a:lnTo>
                <a:lnTo>
                  <a:pt x="437835" y="381981"/>
                </a:lnTo>
                <a:lnTo>
                  <a:pt x="407593" y="420712"/>
                </a:lnTo>
                <a:lnTo>
                  <a:pt x="376143" y="446346"/>
                </a:lnTo>
                <a:lnTo>
                  <a:pt x="341353" y="466658"/>
                </a:lnTo>
                <a:lnTo>
                  <a:pt x="302702" y="481002"/>
                </a:lnTo>
                <a:lnTo>
                  <a:pt x="259664" y="488734"/>
                </a:lnTo>
                <a:lnTo>
                  <a:pt x="248008" y="494492"/>
                </a:lnTo>
                <a:lnTo>
                  <a:pt x="244603" y="505280"/>
                </a:lnTo>
                <a:lnTo>
                  <a:pt x="249039" y="515599"/>
                </a:lnTo>
                <a:lnTo>
                  <a:pt x="260908" y="519950"/>
                </a:lnTo>
                <a:lnTo>
                  <a:pt x="302709" y="515630"/>
                </a:lnTo>
                <a:lnTo>
                  <a:pt x="344512" y="505353"/>
                </a:lnTo>
                <a:lnTo>
                  <a:pt x="385021" y="489570"/>
                </a:lnTo>
                <a:lnTo>
                  <a:pt x="422939" y="468730"/>
                </a:lnTo>
                <a:lnTo>
                  <a:pt x="456969" y="443285"/>
                </a:lnTo>
                <a:lnTo>
                  <a:pt x="485813" y="413683"/>
                </a:lnTo>
                <a:lnTo>
                  <a:pt x="508174" y="380376"/>
                </a:lnTo>
                <a:lnTo>
                  <a:pt x="522755" y="343814"/>
                </a:lnTo>
                <a:lnTo>
                  <a:pt x="528258" y="304447"/>
                </a:lnTo>
                <a:lnTo>
                  <a:pt x="523387" y="262726"/>
                </a:lnTo>
                <a:lnTo>
                  <a:pt x="506844" y="219100"/>
                </a:lnTo>
                <a:lnTo>
                  <a:pt x="473905" y="173949"/>
                </a:lnTo>
                <a:lnTo>
                  <a:pt x="431381" y="140449"/>
                </a:lnTo>
                <a:close/>
              </a:path>
              <a:path w="528320" h="520064">
                <a:moveTo>
                  <a:pt x="106730" y="48691"/>
                </a:moveTo>
                <a:lnTo>
                  <a:pt x="70051" y="66127"/>
                </a:lnTo>
                <a:lnTo>
                  <a:pt x="69900" y="73660"/>
                </a:lnTo>
                <a:lnTo>
                  <a:pt x="74191" y="100495"/>
                </a:lnTo>
                <a:lnTo>
                  <a:pt x="79349" y="126712"/>
                </a:lnTo>
                <a:lnTo>
                  <a:pt x="85091" y="152478"/>
                </a:lnTo>
                <a:lnTo>
                  <a:pt x="91122" y="177888"/>
                </a:lnTo>
                <a:lnTo>
                  <a:pt x="76380" y="192726"/>
                </a:lnTo>
                <a:lnTo>
                  <a:pt x="47597" y="226611"/>
                </a:lnTo>
                <a:lnTo>
                  <a:pt x="21774" y="270529"/>
                </a:lnTo>
                <a:lnTo>
                  <a:pt x="4059" y="325180"/>
                </a:lnTo>
                <a:lnTo>
                  <a:pt x="0" y="353910"/>
                </a:lnTo>
                <a:lnTo>
                  <a:pt x="1451" y="388545"/>
                </a:lnTo>
                <a:lnTo>
                  <a:pt x="11623" y="421717"/>
                </a:lnTo>
                <a:lnTo>
                  <a:pt x="32211" y="448453"/>
                </a:lnTo>
                <a:lnTo>
                  <a:pt x="64909" y="463778"/>
                </a:lnTo>
                <a:lnTo>
                  <a:pt x="102677" y="463725"/>
                </a:lnTo>
                <a:lnTo>
                  <a:pt x="136229" y="450275"/>
                </a:lnTo>
                <a:lnTo>
                  <a:pt x="163929" y="428752"/>
                </a:lnTo>
                <a:lnTo>
                  <a:pt x="171670" y="419455"/>
                </a:lnTo>
                <a:lnTo>
                  <a:pt x="78651" y="419455"/>
                </a:lnTo>
                <a:lnTo>
                  <a:pt x="67625" y="410135"/>
                </a:lnTo>
                <a:lnTo>
                  <a:pt x="61166" y="394025"/>
                </a:lnTo>
                <a:lnTo>
                  <a:pt x="58455" y="374869"/>
                </a:lnTo>
                <a:lnTo>
                  <a:pt x="58673" y="356412"/>
                </a:lnTo>
                <a:lnTo>
                  <a:pt x="63804" y="320872"/>
                </a:lnTo>
                <a:lnTo>
                  <a:pt x="73499" y="288377"/>
                </a:lnTo>
                <a:lnTo>
                  <a:pt x="87640" y="257755"/>
                </a:lnTo>
                <a:lnTo>
                  <a:pt x="106108" y="227838"/>
                </a:lnTo>
                <a:lnTo>
                  <a:pt x="161669" y="227838"/>
                </a:lnTo>
                <a:lnTo>
                  <a:pt x="160543" y="224330"/>
                </a:lnTo>
                <a:lnTo>
                  <a:pt x="151676" y="189128"/>
                </a:lnTo>
                <a:lnTo>
                  <a:pt x="178828" y="168746"/>
                </a:lnTo>
                <a:lnTo>
                  <a:pt x="207854" y="153396"/>
                </a:lnTo>
                <a:lnTo>
                  <a:pt x="226824" y="146685"/>
                </a:lnTo>
                <a:lnTo>
                  <a:pt x="141058" y="146685"/>
                </a:lnTo>
                <a:lnTo>
                  <a:pt x="137813" y="131123"/>
                </a:lnTo>
                <a:lnTo>
                  <a:pt x="135212" y="113450"/>
                </a:lnTo>
                <a:lnTo>
                  <a:pt x="132727" y="92265"/>
                </a:lnTo>
                <a:lnTo>
                  <a:pt x="129819" y="66127"/>
                </a:lnTo>
                <a:lnTo>
                  <a:pt x="127365" y="58169"/>
                </a:lnTo>
                <a:lnTo>
                  <a:pt x="122262" y="52281"/>
                </a:lnTo>
                <a:lnTo>
                  <a:pt x="115169" y="48966"/>
                </a:lnTo>
                <a:lnTo>
                  <a:pt x="106730" y="48691"/>
                </a:lnTo>
                <a:close/>
              </a:path>
              <a:path w="528320" h="520064">
                <a:moveTo>
                  <a:pt x="242830" y="404482"/>
                </a:moveTo>
                <a:lnTo>
                  <a:pt x="184137" y="404482"/>
                </a:lnTo>
                <a:lnTo>
                  <a:pt x="202857" y="439432"/>
                </a:lnTo>
                <a:lnTo>
                  <a:pt x="208224" y="446031"/>
                </a:lnTo>
                <a:lnTo>
                  <a:pt x="215342" y="449649"/>
                </a:lnTo>
                <a:lnTo>
                  <a:pt x="223397" y="449876"/>
                </a:lnTo>
                <a:lnTo>
                  <a:pt x="231571" y="446303"/>
                </a:lnTo>
                <a:lnTo>
                  <a:pt x="242188" y="438810"/>
                </a:lnTo>
                <a:lnTo>
                  <a:pt x="247448" y="433492"/>
                </a:lnTo>
                <a:lnTo>
                  <a:pt x="250139" y="427181"/>
                </a:lnTo>
                <a:lnTo>
                  <a:pt x="250257" y="420288"/>
                </a:lnTo>
                <a:lnTo>
                  <a:pt x="247802" y="413219"/>
                </a:lnTo>
                <a:lnTo>
                  <a:pt x="242830" y="404482"/>
                </a:lnTo>
                <a:close/>
              </a:path>
              <a:path w="528320" h="520064">
                <a:moveTo>
                  <a:pt x="161669" y="227838"/>
                </a:moveTo>
                <a:lnTo>
                  <a:pt x="106108" y="227838"/>
                </a:lnTo>
                <a:lnTo>
                  <a:pt x="116242" y="263998"/>
                </a:lnTo>
                <a:lnTo>
                  <a:pt x="128190" y="296649"/>
                </a:lnTo>
                <a:lnTo>
                  <a:pt x="142363" y="328600"/>
                </a:lnTo>
                <a:lnTo>
                  <a:pt x="159169" y="362661"/>
                </a:lnTo>
                <a:lnTo>
                  <a:pt x="141228" y="385753"/>
                </a:lnTo>
                <a:lnTo>
                  <a:pt x="121010" y="406036"/>
                </a:lnTo>
                <a:lnTo>
                  <a:pt x="99742" y="418830"/>
                </a:lnTo>
                <a:lnTo>
                  <a:pt x="78651" y="419455"/>
                </a:lnTo>
                <a:lnTo>
                  <a:pt x="171670" y="419455"/>
                </a:lnTo>
                <a:lnTo>
                  <a:pt x="184137" y="404482"/>
                </a:lnTo>
                <a:lnTo>
                  <a:pt x="242830" y="404482"/>
                </a:lnTo>
                <a:lnTo>
                  <a:pt x="238082" y="396139"/>
                </a:lnTo>
                <a:lnTo>
                  <a:pt x="230004" y="381460"/>
                </a:lnTo>
                <a:lnTo>
                  <a:pt x="224272" y="370643"/>
                </a:lnTo>
                <a:lnTo>
                  <a:pt x="221589" y="365150"/>
                </a:lnTo>
                <a:lnTo>
                  <a:pt x="248665" y="323804"/>
                </a:lnTo>
                <a:lnTo>
                  <a:pt x="251640" y="318338"/>
                </a:lnTo>
                <a:lnTo>
                  <a:pt x="196621" y="318338"/>
                </a:lnTo>
                <a:lnTo>
                  <a:pt x="183176" y="288377"/>
                </a:lnTo>
                <a:lnTo>
                  <a:pt x="171105" y="257248"/>
                </a:lnTo>
                <a:lnTo>
                  <a:pt x="161669" y="227838"/>
                </a:lnTo>
                <a:close/>
              </a:path>
              <a:path w="528320" h="520064">
                <a:moveTo>
                  <a:pt x="425092" y="137325"/>
                </a:moveTo>
                <a:lnTo>
                  <a:pt x="265899" y="137325"/>
                </a:lnTo>
                <a:lnTo>
                  <a:pt x="251912" y="189220"/>
                </a:lnTo>
                <a:lnTo>
                  <a:pt x="234999" y="237428"/>
                </a:lnTo>
                <a:lnTo>
                  <a:pt x="216216" y="280837"/>
                </a:lnTo>
                <a:lnTo>
                  <a:pt x="196621" y="318338"/>
                </a:lnTo>
                <a:lnTo>
                  <a:pt x="251640" y="318338"/>
                </a:lnTo>
                <a:lnTo>
                  <a:pt x="272386" y="280212"/>
                </a:lnTo>
                <a:lnTo>
                  <a:pt x="292993" y="234823"/>
                </a:lnTo>
                <a:lnTo>
                  <a:pt x="310727" y="188086"/>
                </a:lnTo>
                <a:lnTo>
                  <a:pt x="325831" y="140449"/>
                </a:lnTo>
                <a:lnTo>
                  <a:pt x="431381" y="140449"/>
                </a:lnTo>
                <a:lnTo>
                  <a:pt x="431080" y="140212"/>
                </a:lnTo>
                <a:lnTo>
                  <a:pt x="425092" y="137325"/>
                </a:lnTo>
                <a:close/>
              </a:path>
              <a:path w="528320" h="520064">
                <a:moveTo>
                  <a:pt x="313956" y="0"/>
                </a:moveTo>
                <a:lnTo>
                  <a:pt x="288111" y="35979"/>
                </a:lnTo>
                <a:lnTo>
                  <a:pt x="283457" y="56880"/>
                </a:lnTo>
                <a:lnTo>
                  <a:pt x="277984" y="78366"/>
                </a:lnTo>
                <a:lnTo>
                  <a:pt x="271513" y="100495"/>
                </a:lnTo>
                <a:lnTo>
                  <a:pt x="238321" y="105344"/>
                </a:lnTo>
                <a:lnTo>
                  <a:pt x="203952" y="114931"/>
                </a:lnTo>
                <a:lnTo>
                  <a:pt x="170750" y="128848"/>
                </a:lnTo>
                <a:lnTo>
                  <a:pt x="141058" y="146685"/>
                </a:lnTo>
                <a:lnTo>
                  <a:pt x="226824" y="146685"/>
                </a:lnTo>
                <a:lnTo>
                  <a:pt x="237347" y="142961"/>
                </a:lnTo>
                <a:lnTo>
                  <a:pt x="265899" y="137325"/>
                </a:lnTo>
                <a:lnTo>
                  <a:pt x="425092" y="137325"/>
                </a:lnTo>
                <a:lnTo>
                  <a:pt x="383691" y="117360"/>
                </a:lnTo>
                <a:lnTo>
                  <a:pt x="337057" y="104863"/>
                </a:lnTo>
                <a:lnTo>
                  <a:pt x="342428" y="84959"/>
                </a:lnTo>
                <a:lnTo>
                  <a:pt x="347278" y="64995"/>
                </a:lnTo>
                <a:lnTo>
                  <a:pt x="351541" y="45617"/>
                </a:lnTo>
                <a:lnTo>
                  <a:pt x="355155" y="27470"/>
                </a:lnTo>
                <a:lnTo>
                  <a:pt x="355364" y="19480"/>
                </a:lnTo>
                <a:lnTo>
                  <a:pt x="352588" y="12722"/>
                </a:lnTo>
                <a:lnTo>
                  <a:pt x="347352" y="7721"/>
                </a:lnTo>
                <a:lnTo>
                  <a:pt x="340182" y="5003"/>
                </a:lnTo>
                <a:lnTo>
                  <a:pt x="313956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5" name="object 45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6" name="object 46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10692003" y="210198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317558" y="14817000"/>
              <a:ext cx="307975" cy="86995"/>
            </a:xfrm>
            <a:custGeom>
              <a:avLst/>
              <a:gdLst/>
              <a:ahLst/>
              <a:cxnLst/>
              <a:rect l="l" t="t" r="r" b="b"/>
              <a:pathLst>
                <a:path w="307975" h="86994">
                  <a:moveTo>
                    <a:pt x="307708" y="9512"/>
                  </a:moveTo>
                  <a:lnTo>
                    <a:pt x="301104" y="9512"/>
                  </a:lnTo>
                  <a:lnTo>
                    <a:pt x="301104" y="85039"/>
                  </a:lnTo>
                  <a:lnTo>
                    <a:pt x="307708" y="85039"/>
                  </a:lnTo>
                  <a:lnTo>
                    <a:pt x="307708" y="9512"/>
                  </a:lnTo>
                  <a:close/>
                </a:path>
                <a:path w="307975" h="86994">
                  <a:moveTo>
                    <a:pt x="307708" y="888"/>
                  </a:moveTo>
                  <a:lnTo>
                    <a:pt x="302247" y="888"/>
                  </a:lnTo>
                  <a:lnTo>
                    <a:pt x="295897" y="6464"/>
                  </a:lnTo>
                  <a:lnTo>
                    <a:pt x="287782" y="11417"/>
                  </a:lnTo>
                  <a:lnTo>
                    <a:pt x="282321" y="13322"/>
                  </a:lnTo>
                  <a:lnTo>
                    <a:pt x="282321" y="19291"/>
                  </a:lnTo>
                  <a:lnTo>
                    <a:pt x="287274" y="18148"/>
                  </a:lnTo>
                  <a:lnTo>
                    <a:pt x="296786" y="13322"/>
                  </a:lnTo>
                  <a:lnTo>
                    <a:pt x="301104" y="9512"/>
                  </a:lnTo>
                  <a:lnTo>
                    <a:pt x="307708" y="9512"/>
                  </a:lnTo>
                  <a:lnTo>
                    <a:pt x="307708" y="888"/>
                  </a:lnTo>
                  <a:close/>
                </a:path>
                <a:path w="307975" h="86994">
                  <a:moveTo>
                    <a:pt x="264401" y="9512"/>
                  </a:moveTo>
                  <a:lnTo>
                    <a:pt x="257797" y="9512"/>
                  </a:lnTo>
                  <a:lnTo>
                    <a:pt x="257797" y="85039"/>
                  </a:lnTo>
                  <a:lnTo>
                    <a:pt x="264401" y="85039"/>
                  </a:lnTo>
                  <a:lnTo>
                    <a:pt x="264401" y="9512"/>
                  </a:lnTo>
                  <a:close/>
                </a:path>
                <a:path w="307975" h="86994">
                  <a:moveTo>
                    <a:pt x="264401" y="888"/>
                  </a:moveTo>
                  <a:lnTo>
                    <a:pt x="258940" y="888"/>
                  </a:lnTo>
                  <a:lnTo>
                    <a:pt x="252590" y="6464"/>
                  </a:lnTo>
                  <a:lnTo>
                    <a:pt x="244475" y="11417"/>
                  </a:lnTo>
                  <a:lnTo>
                    <a:pt x="239014" y="13322"/>
                  </a:lnTo>
                  <a:lnTo>
                    <a:pt x="239014" y="19291"/>
                  </a:lnTo>
                  <a:lnTo>
                    <a:pt x="243967" y="18148"/>
                  </a:lnTo>
                  <a:lnTo>
                    <a:pt x="253479" y="13322"/>
                  </a:lnTo>
                  <a:lnTo>
                    <a:pt x="257797" y="9512"/>
                  </a:lnTo>
                  <a:lnTo>
                    <a:pt x="264401" y="9512"/>
                  </a:lnTo>
                  <a:lnTo>
                    <a:pt x="264401" y="888"/>
                  </a:lnTo>
                  <a:close/>
                </a:path>
                <a:path w="307975" h="86994">
                  <a:moveTo>
                    <a:pt x="221094" y="9512"/>
                  </a:moveTo>
                  <a:lnTo>
                    <a:pt x="214490" y="9512"/>
                  </a:lnTo>
                  <a:lnTo>
                    <a:pt x="214490" y="85039"/>
                  </a:lnTo>
                  <a:lnTo>
                    <a:pt x="221094" y="85039"/>
                  </a:lnTo>
                  <a:lnTo>
                    <a:pt x="221094" y="9512"/>
                  </a:lnTo>
                  <a:close/>
                </a:path>
                <a:path w="307975" h="86994">
                  <a:moveTo>
                    <a:pt x="221094" y="888"/>
                  </a:moveTo>
                  <a:lnTo>
                    <a:pt x="215633" y="888"/>
                  </a:lnTo>
                  <a:lnTo>
                    <a:pt x="209283" y="6464"/>
                  </a:lnTo>
                  <a:lnTo>
                    <a:pt x="201168" y="11417"/>
                  </a:lnTo>
                  <a:lnTo>
                    <a:pt x="195707" y="13322"/>
                  </a:lnTo>
                  <a:lnTo>
                    <a:pt x="195707" y="19291"/>
                  </a:lnTo>
                  <a:lnTo>
                    <a:pt x="200660" y="18148"/>
                  </a:lnTo>
                  <a:lnTo>
                    <a:pt x="210172" y="13322"/>
                  </a:lnTo>
                  <a:lnTo>
                    <a:pt x="214490" y="9512"/>
                  </a:lnTo>
                  <a:lnTo>
                    <a:pt x="221094" y="9512"/>
                  </a:lnTo>
                  <a:lnTo>
                    <a:pt x="221094" y="888"/>
                  </a:lnTo>
                  <a:close/>
                </a:path>
                <a:path w="307975" h="86994">
                  <a:moveTo>
                    <a:pt x="175937" y="6083"/>
                  </a:moveTo>
                  <a:lnTo>
                    <a:pt x="171170" y="6083"/>
                  </a:lnTo>
                  <a:lnTo>
                    <a:pt x="176250" y="13957"/>
                  </a:lnTo>
                  <a:lnTo>
                    <a:pt x="176175" y="23736"/>
                  </a:lnTo>
                  <a:lnTo>
                    <a:pt x="175449" y="29900"/>
                  </a:lnTo>
                  <a:lnTo>
                    <a:pt x="172600" y="35440"/>
                  </a:lnTo>
                  <a:lnTo>
                    <a:pt x="167040" y="41126"/>
                  </a:lnTo>
                  <a:lnTo>
                    <a:pt x="158102" y="48361"/>
                  </a:lnTo>
                  <a:lnTo>
                    <a:pt x="147096" y="58028"/>
                  </a:lnTo>
                  <a:lnTo>
                    <a:pt x="139106" y="67457"/>
                  </a:lnTo>
                  <a:lnTo>
                    <a:pt x="134235" y="76413"/>
                  </a:lnTo>
                  <a:lnTo>
                    <a:pt x="132588" y="84658"/>
                  </a:lnTo>
                  <a:lnTo>
                    <a:pt x="132588" y="85039"/>
                  </a:lnTo>
                  <a:lnTo>
                    <a:pt x="185508" y="85039"/>
                  </a:lnTo>
                  <a:lnTo>
                    <a:pt x="186651" y="78816"/>
                  </a:lnTo>
                  <a:lnTo>
                    <a:pt x="139941" y="78816"/>
                  </a:lnTo>
                  <a:lnTo>
                    <a:pt x="142772" y="72717"/>
                  </a:lnTo>
                  <a:lnTo>
                    <a:pt x="147448" y="66460"/>
                  </a:lnTo>
                  <a:lnTo>
                    <a:pt x="153955" y="59844"/>
                  </a:lnTo>
                  <a:lnTo>
                    <a:pt x="162280" y="52666"/>
                  </a:lnTo>
                  <a:lnTo>
                    <a:pt x="172091" y="44455"/>
                  </a:lnTo>
                  <a:lnTo>
                    <a:pt x="178568" y="37788"/>
                  </a:lnTo>
                  <a:lnTo>
                    <a:pt x="182140" y="31074"/>
                  </a:lnTo>
                  <a:lnTo>
                    <a:pt x="183235" y="22720"/>
                  </a:lnTo>
                  <a:lnTo>
                    <a:pt x="181840" y="14455"/>
                  </a:lnTo>
                  <a:lnTo>
                    <a:pt x="177506" y="7169"/>
                  </a:lnTo>
                  <a:lnTo>
                    <a:pt x="175937" y="6083"/>
                  </a:lnTo>
                  <a:close/>
                </a:path>
                <a:path w="307975" h="86994">
                  <a:moveTo>
                    <a:pt x="159118" y="0"/>
                  </a:moveTo>
                  <a:lnTo>
                    <a:pt x="148694" y="1744"/>
                  </a:lnTo>
                  <a:lnTo>
                    <a:pt x="140868" y="6629"/>
                  </a:lnTo>
                  <a:lnTo>
                    <a:pt x="135661" y="14133"/>
                  </a:lnTo>
                  <a:lnTo>
                    <a:pt x="133096" y="23736"/>
                  </a:lnTo>
                  <a:lnTo>
                    <a:pt x="139560" y="23736"/>
                  </a:lnTo>
                  <a:lnTo>
                    <a:pt x="141919" y="15834"/>
                  </a:lnTo>
                  <a:lnTo>
                    <a:pt x="145862" y="10337"/>
                  </a:lnTo>
                  <a:lnTo>
                    <a:pt x="151543" y="7127"/>
                  </a:lnTo>
                  <a:lnTo>
                    <a:pt x="159118" y="6083"/>
                  </a:lnTo>
                  <a:lnTo>
                    <a:pt x="175937" y="6083"/>
                  </a:lnTo>
                  <a:lnTo>
                    <a:pt x="170007" y="1978"/>
                  </a:lnTo>
                  <a:lnTo>
                    <a:pt x="159118" y="0"/>
                  </a:lnTo>
                  <a:close/>
                </a:path>
                <a:path w="307975" h="86994">
                  <a:moveTo>
                    <a:pt x="92697" y="0"/>
                  </a:moveTo>
                  <a:lnTo>
                    <a:pt x="66401" y="27898"/>
                  </a:lnTo>
                  <a:lnTo>
                    <a:pt x="65160" y="43408"/>
                  </a:lnTo>
                  <a:lnTo>
                    <a:pt x="66343" y="58718"/>
                  </a:lnTo>
                  <a:lnTo>
                    <a:pt x="70594" y="72632"/>
                  </a:lnTo>
                  <a:lnTo>
                    <a:pt x="78915" y="82691"/>
                  </a:lnTo>
                  <a:lnTo>
                    <a:pt x="92316" y="86563"/>
                  </a:lnTo>
                  <a:lnTo>
                    <a:pt x="106003" y="82396"/>
                  </a:lnTo>
                  <a:lnTo>
                    <a:pt x="107518" y="80467"/>
                  </a:lnTo>
                  <a:lnTo>
                    <a:pt x="92316" y="80467"/>
                  </a:lnTo>
                  <a:lnTo>
                    <a:pt x="82162" y="76961"/>
                  </a:lnTo>
                  <a:lnTo>
                    <a:pt x="76044" y="68029"/>
                  </a:lnTo>
                  <a:lnTo>
                    <a:pt x="73046" y="56051"/>
                  </a:lnTo>
                  <a:lnTo>
                    <a:pt x="72250" y="43408"/>
                  </a:lnTo>
                  <a:lnTo>
                    <a:pt x="73036" y="29759"/>
                  </a:lnTo>
                  <a:lnTo>
                    <a:pt x="76060" y="17797"/>
                  </a:lnTo>
                  <a:lnTo>
                    <a:pt x="82322" y="9309"/>
                  </a:lnTo>
                  <a:lnTo>
                    <a:pt x="92824" y="6083"/>
                  </a:lnTo>
                  <a:lnTo>
                    <a:pt x="107919" y="6083"/>
                  </a:lnTo>
                  <a:lnTo>
                    <a:pt x="106110" y="3879"/>
                  </a:lnTo>
                  <a:lnTo>
                    <a:pt x="92697" y="0"/>
                  </a:lnTo>
                  <a:close/>
                </a:path>
                <a:path w="307975" h="86994">
                  <a:moveTo>
                    <a:pt x="107919" y="6083"/>
                  </a:moveTo>
                  <a:lnTo>
                    <a:pt x="92824" y="6083"/>
                  </a:lnTo>
                  <a:lnTo>
                    <a:pt x="102877" y="9547"/>
                  </a:lnTo>
                  <a:lnTo>
                    <a:pt x="108910" y="18368"/>
                  </a:lnTo>
                  <a:lnTo>
                    <a:pt x="111849" y="30188"/>
                  </a:lnTo>
                  <a:lnTo>
                    <a:pt x="112623" y="42646"/>
                  </a:lnTo>
                  <a:lnTo>
                    <a:pt x="111841" y="56105"/>
                  </a:lnTo>
                  <a:lnTo>
                    <a:pt x="108846" y="68267"/>
                  </a:lnTo>
                  <a:lnTo>
                    <a:pt x="102663" y="77074"/>
                  </a:lnTo>
                  <a:lnTo>
                    <a:pt x="92316" y="80467"/>
                  </a:lnTo>
                  <a:lnTo>
                    <a:pt x="107518" y="80467"/>
                  </a:lnTo>
                  <a:lnTo>
                    <a:pt x="114333" y="71791"/>
                  </a:lnTo>
                  <a:lnTo>
                    <a:pt x="118474" y="57593"/>
                  </a:lnTo>
                  <a:lnTo>
                    <a:pt x="119595" y="42646"/>
                  </a:lnTo>
                  <a:lnTo>
                    <a:pt x="118463" y="27630"/>
                  </a:lnTo>
                  <a:lnTo>
                    <a:pt x="114333" y="13898"/>
                  </a:lnTo>
                  <a:lnTo>
                    <a:pt x="107919" y="6083"/>
                  </a:lnTo>
                  <a:close/>
                </a:path>
                <a:path w="307975" h="86994">
                  <a:moveTo>
                    <a:pt x="43349" y="6083"/>
                  </a:moveTo>
                  <a:lnTo>
                    <a:pt x="38582" y="6083"/>
                  </a:lnTo>
                  <a:lnTo>
                    <a:pt x="43662" y="13957"/>
                  </a:lnTo>
                  <a:lnTo>
                    <a:pt x="43587" y="23736"/>
                  </a:lnTo>
                  <a:lnTo>
                    <a:pt x="42861" y="29900"/>
                  </a:lnTo>
                  <a:lnTo>
                    <a:pt x="40012" y="35440"/>
                  </a:lnTo>
                  <a:lnTo>
                    <a:pt x="34452" y="41126"/>
                  </a:lnTo>
                  <a:lnTo>
                    <a:pt x="25514" y="48361"/>
                  </a:lnTo>
                  <a:lnTo>
                    <a:pt x="14508" y="58028"/>
                  </a:lnTo>
                  <a:lnTo>
                    <a:pt x="6518" y="67457"/>
                  </a:lnTo>
                  <a:lnTo>
                    <a:pt x="1647" y="76413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33" y="85039"/>
                  </a:lnTo>
                  <a:lnTo>
                    <a:pt x="54063" y="78816"/>
                  </a:lnTo>
                  <a:lnTo>
                    <a:pt x="7353" y="78816"/>
                  </a:lnTo>
                  <a:lnTo>
                    <a:pt x="10185" y="72717"/>
                  </a:lnTo>
                  <a:lnTo>
                    <a:pt x="14862" y="66460"/>
                  </a:lnTo>
                  <a:lnTo>
                    <a:pt x="21372" y="59844"/>
                  </a:lnTo>
                  <a:lnTo>
                    <a:pt x="29705" y="52666"/>
                  </a:lnTo>
                  <a:lnTo>
                    <a:pt x="39508" y="44455"/>
                  </a:lnTo>
                  <a:lnTo>
                    <a:pt x="45981" y="37788"/>
                  </a:lnTo>
                  <a:lnTo>
                    <a:pt x="49552" y="31074"/>
                  </a:lnTo>
                  <a:lnTo>
                    <a:pt x="50647" y="22720"/>
                  </a:lnTo>
                  <a:lnTo>
                    <a:pt x="49252" y="14455"/>
                  </a:lnTo>
                  <a:lnTo>
                    <a:pt x="44918" y="7169"/>
                  </a:lnTo>
                  <a:lnTo>
                    <a:pt x="43349" y="6083"/>
                  </a:lnTo>
                  <a:close/>
                </a:path>
                <a:path w="307975" h="86994">
                  <a:moveTo>
                    <a:pt x="26530" y="0"/>
                  </a:moveTo>
                  <a:lnTo>
                    <a:pt x="16106" y="1744"/>
                  </a:lnTo>
                  <a:lnTo>
                    <a:pt x="8280" y="6629"/>
                  </a:lnTo>
                  <a:lnTo>
                    <a:pt x="3073" y="14133"/>
                  </a:lnTo>
                  <a:lnTo>
                    <a:pt x="507" y="23736"/>
                  </a:lnTo>
                  <a:lnTo>
                    <a:pt x="6985" y="23736"/>
                  </a:lnTo>
                  <a:lnTo>
                    <a:pt x="9337" y="15834"/>
                  </a:lnTo>
                  <a:lnTo>
                    <a:pt x="13276" y="10337"/>
                  </a:lnTo>
                  <a:lnTo>
                    <a:pt x="18956" y="7127"/>
                  </a:lnTo>
                  <a:lnTo>
                    <a:pt x="26530" y="6083"/>
                  </a:lnTo>
                  <a:lnTo>
                    <a:pt x="43349" y="6083"/>
                  </a:lnTo>
                  <a:lnTo>
                    <a:pt x="37419" y="197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12469" y="14383857"/>
              <a:ext cx="1906519" cy="4319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五目野菜肉団子の中華炒め_202110免疫力ポスターn</dc:title>
  <dcterms:created xsi:type="dcterms:W3CDTF">2022-07-28T01:16:47Z</dcterms:created>
  <dcterms:modified xsi:type="dcterms:W3CDTF">2022-07-28T01:16:47Z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16.07</vt:lpwstr>
  </property>
</Properties>
</file>