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202603鶏肉のソテーマスタードクリームソース大学なし版下</dc:title>
  <dcterms:created xsi:type="dcterms:W3CDTF">2026-01-29T03:56:57Z</dcterms:created>
  <dcterms:modified xsi:type="dcterms:W3CDTF">2026-01-29T03:56:57Z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