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77"/>
            <a:ext cx="924369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41" y="3130256"/>
            <a:ext cx="1990377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7" y="393750"/>
            <a:ext cx="6300962" cy="294358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33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31" y="12222963"/>
            <a:ext cx="3926757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36" y="12466528"/>
            <a:ext cx="516255" cy="175895"/>
            <a:chOff x="931636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36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51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14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16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7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307" y="12485720"/>
            <a:ext cx="173437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289" y="12466528"/>
            <a:ext cx="304165" cy="171450"/>
            <a:chOff x="2233289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289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53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54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75623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90984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80" y="12479080"/>
            <a:ext cx="225425" cy="163195"/>
            <a:chOff x="3161380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61380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300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79"/>
                  </a:lnTo>
                  <a:lnTo>
                    <a:pt x="21382" y="29513"/>
                  </a:lnTo>
                  <a:lnTo>
                    <a:pt x="31941" y="40887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17987" y="12470228"/>
            <a:ext cx="2821428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31627" y="12713057"/>
            <a:ext cx="1343176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07856" y="12716764"/>
            <a:ext cx="1236311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40" y="12718969"/>
            <a:ext cx="779145" cy="170180"/>
            <a:chOff x="3710440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10440" y="12727089"/>
              <a:ext cx="145554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85196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77300" y="12718969"/>
              <a:ext cx="340958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82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4" y="43341"/>
                  </a:lnTo>
                  <a:lnTo>
                    <a:pt x="12376" y="39274"/>
                  </a:lnTo>
                  <a:lnTo>
                    <a:pt x="8309" y="33236"/>
                  </a:lnTo>
                  <a:lnTo>
                    <a:pt x="6819" y="25831"/>
                  </a:lnTo>
                  <a:lnTo>
                    <a:pt x="8309" y="18316"/>
                  </a:lnTo>
                  <a:lnTo>
                    <a:pt x="12376" y="12222"/>
                  </a:lnTo>
                  <a:lnTo>
                    <a:pt x="18414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0490" y="3604908"/>
            <a:ext cx="2264795" cy="3006643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224615" y="3434560"/>
            <a:ext cx="575945" cy="589280"/>
          </a:xfrm>
          <a:custGeom>
            <a:avLst/>
            <a:gdLst/>
            <a:ahLst/>
            <a:cxnLst/>
            <a:rect l="l" t="t" r="r" b="b"/>
            <a:pathLst>
              <a:path w="575945" h="589279">
                <a:moveTo>
                  <a:pt x="449562" y="0"/>
                </a:moveTo>
                <a:lnTo>
                  <a:pt x="440731" y="2373"/>
                </a:lnTo>
                <a:lnTo>
                  <a:pt x="385277" y="25213"/>
                </a:lnTo>
                <a:lnTo>
                  <a:pt x="332763" y="45150"/>
                </a:lnTo>
                <a:lnTo>
                  <a:pt x="282556" y="62514"/>
                </a:lnTo>
                <a:lnTo>
                  <a:pt x="234026" y="77630"/>
                </a:lnTo>
                <a:lnTo>
                  <a:pt x="186540" y="90827"/>
                </a:lnTo>
                <a:lnTo>
                  <a:pt x="139469" y="102432"/>
                </a:lnTo>
                <a:lnTo>
                  <a:pt x="92179" y="112774"/>
                </a:lnTo>
                <a:lnTo>
                  <a:pt x="83607" y="115497"/>
                </a:lnTo>
                <a:lnTo>
                  <a:pt x="77770" y="119454"/>
                </a:lnTo>
                <a:lnTo>
                  <a:pt x="74797" y="124583"/>
                </a:lnTo>
                <a:lnTo>
                  <a:pt x="74818" y="130821"/>
                </a:lnTo>
                <a:lnTo>
                  <a:pt x="77421" y="137074"/>
                </a:lnTo>
                <a:lnTo>
                  <a:pt x="82107" y="141241"/>
                </a:lnTo>
                <a:lnTo>
                  <a:pt x="88875" y="143322"/>
                </a:lnTo>
                <a:lnTo>
                  <a:pt x="97729" y="143317"/>
                </a:lnTo>
                <a:lnTo>
                  <a:pt x="143536" y="138079"/>
                </a:lnTo>
                <a:lnTo>
                  <a:pt x="186086" y="131605"/>
                </a:lnTo>
                <a:lnTo>
                  <a:pt x="228374" y="123697"/>
                </a:lnTo>
                <a:lnTo>
                  <a:pt x="273396" y="114158"/>
                </a:lnTo>
                <a:lnTo>
                  <a:pt x="273396" y="244702"/>
                </a:lnTo>
                <a:lnTo>
                  <a:pt x="19269" y="244702"/>
                </a:lnTo>
                <a:lnTo>
                  <a:pt x="4817" y="250559"/>
                </a:lnTo>
                <a:lnTo>
                  <a:pt x="0" y="263447"/>
                </a:lnTo>
                <a:lnTo>
                  <a:pt x="4817" y="276334"/>
                </a:lnTo>
                <a:lnTo>
                  <a:pt x="19269" y="282192"/>
                </a:lnTo>
                <a:lnTo>
                  <a:pt x="273396" y="282192"/>
                </a:lnTo>
                <a:lnTo>
                  <a:pt x="271183" y="306527"/>
                </a:lnTo>
                <a:lnTo>
                  <a:pt x="262853" y="354151"/>
                </a:lnTo>
                <a:lnTo>
                  <a:pt x="239136" y="426063"/>
                </a:lnTo>
                <a:lnTo>
                  <a:pt x="216106" y="466678"/>
                </a:lnTo>
                <a:lnTo>
                  <a:pt x="186045" y="500695"/>
                </a:lnTo>
                <a:lnTo>
                  <a:pt x="147353" y="529646"/>
                </a:lnTo>
                <a:lnTo>
                  <a:pt x="98428" y="555064"/>
                </a:lnTo>
                <a:lnTo>
                  <a:pt x="90508" y="559624"/>
                </a:lnTo>
                <a:lnTo>
                  <a:pt x="85582" y="564962"/>
                </a:lnTo>
                <a:lnTo>
                  <a:pt x="83779" y="571079"/>
                </a:lnTo>
                <a:lnTo>
                  <a:pt x="85232" y="577975"/>
                </a:lnTo>
                <a:lnTo>
                  <a:pt x="88745" y="584070"/>
                </a:lnTo>
                <a:lnTo>
                  <a:pt x="94081" y="587695"/>
                </a:lnTo>
                <a:lnTo>
                  <a:pt x="101242" y="588717"/>
                </a:lnTo>
                <a:lnTo>
                  <a:pt x="110226" y="587005"/>
                </a:lnTo>
                <a:lnTo>
                  <a:pt x="162765" y="567548"/>
                </a:lnTo>
                <a:lnTo>
                  <a:pt x="208128" y="542670"/>
                </a:lnTo>
                <a:lnTo>
                  <a:pt x="246664" y="512622"/>
                </a:lnTo>
                <a:lnTo>
                  <a:pt x="278719" y="477657"/>
                </a:lnTo>
                <a:lnTo>
                  <a:pt x="304642" y="438024"/>
                </a:lnTo>
                <a:lnTo>
                  <a:pt x="324780" y="393977"/>
                </a:lnTo>
                <a:lnTo>
                  <a:pt x="337969" y="338089"/>
                </a:lnTo>
                <a:lnTo>
                  <a:pt x="344909" y="282192"/>
                </a:lnTo>
                <a:lnTo>
                  <a:pt x="556682" y="282192"/>
                </a:lnTo>
                <a:lnTo>
                  <a:pt x="571134" y="276334"/>
                </a:lnTo>
                <a:lnTo>
                  <a:pt x="575951" y="263447"/>
                </a:lnTo>
                <a:lnTo>
                  <a:pt x="571134" y="250559"/>
                </a:lnTo>
                <a:lnTo>
                  <a:pt x="556682" y="244702"/>
                </a:lnTo>
                <a:lnTo>
                  <a:pt x="345608" y="244702"/>
                </a:lnTo>
                <a:lnTo>
                  <a:pt x="347691" y="98182"/>
                </a:lnTo>
                <a:lnTo>
                  <a:pt x="393080" y="83867"/>
                </a:lnTo>
                <a:lnTo>
                  <a:pt x="465026" y="58608"/>
                </a:lnTo>
                <a:lnTo>
                  <a:pt x="479196" y="39676"/>
                </a:lnTo>
                <a:lnTo>
                  <a:pt x="476837" y="30846"/>
                </a:lnTo>
                <a:lnTo>
                  <a:pt x="468506" y="12787"/>
                </a:lnTo>
                <a:lnTo>
                  <a:pt x="463582" y="5402"/>
                </a:lnTo>
                <a:lnTo>
                  <a:pt x="457223" y="1074"/>
                </a:lnTo>
                <a:lnTo>
                  <a:pt x="4495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878398" y="3441800"/>
            <a:ext cx="551180" cy="573405"/>
          </a:xfrm>
          <a:custGeom>
            <a:avLst/>
            <a:gdLst/>
            <a:ahLst/>
            <a:cxnLst/>
            <a:rect l="l" t="t" r="r" b="b"/>
            <a:pathLst>
              <a:path w="551179" h="573404">
                <a:moveTo>
                  <a:pt x="260462" y="0"/>
                </a:moveTo>
                <a:lnTo>
                  <a:pt x="217241" y="7542"/>
                </a:lnTo>
                <a:lnTo>
                  <a:pt x="213244" y="23596"/>
                </a:lnTo>
                <a:lnTo>
                  <a:pt x="223670" y="127050"/>
                </a:lnTo>
                <a:lnTo>
                  <a:pt x="50773" y="127050"/>
                </a:lnTo>
                <a:lnTo>
                  <a:pt x="36224" y="132692"/>
                </a:lnTo>
                <a:lnTo>
                  <a:pt x="31246" y="145103"/>
                </a:lnTo>
                <a:lnTo>
                  <a:pt x="36031" y="157515"/>
                </a:lnTo>
                <a:lnTo>
                  <a:pt x="50773" y="163156"/>
                </a:lnTo>
                <a:lnTo>
                  <a:pt x="227137" y="163156"/>
                </a:lnTo>
                <a:lnTo>
                  <a:pt x="244498" y="338137"/>
                </a:lnTo>
                <a:lnTo>
                  <a:pt x="19531" y="338137"/>
                </a:lnTo>
                <a:lnTo>
                  <a:pt x="4980" y="343779"/>
                </a:lnTo>
                <a:lnTo>
                  <a:pt x="0" y="356190"/>
                </a:lnTo>
                <a:lnTo>
                  <a:pt x="4784" y="368602"/>
                </a:lnTo>
                <a:lnTo>
                  <a:pt x="19531" y="374243"/>
                </a:lnTo>
                <a:lnTo>
                  <a:pt x="247965" y="374243"/>
                </a:lnTo>
                <a:lnTo>
                  <a:pt x="265326" y="554075"/>
                </a:lnTo>
                <a:lnTo>
                  <a:pt x="267536" y="563055"/>
                </a:lnTo>
                <a:lnTo>
                  <a:pt x="272091" y="569172"/>
                </a:lnTo>
                <a:lnTo>
                  <a:pt x="278991" y="572427"/>
                </a:lnTo>
                <a:lnTo>
                  <a:pt x="288237" y="572820"/>
                </a:lnTo>
                <a:lnTo>
                  <a:pt x="316012" y="570737"/>
                </a:lnTo>
                <a:lnTo>
                  <a:pt x="324702" y="568826"/>
                </a:lnTo>
                <a:lnTo>
                  <a:pt x="330852" y="564311"/>
                </a:lnTo>
                <a:lnTo>
                  <a:pt x="334268" y="557454"/>
                </a:lnTo>
                <a:lnTo>
                  <a:pt x="334757" y="548512"/>
                </a:lnTo>
                <a:lnTo>
                  <a:pt x="317396" y="374243"/>
                </a:lnTo>
                <a:lnTo>
                  <a:pt x="531950" y="374243"/>
                </a:lnTo>
                <a:lnTo>
                  <a:pt x="546009" y="368602"/>
                </a:lnTo>
                <a:lnTo>
                  <a:pt x="550695" y="356190"/>
                </a:lnTo>
                <a:lnTo>
                  <a:pt x="546009" y="343779"/>
                </a:lnTo>
                <a:lnTo>
                  <a:pt x="531950" y="338137"/>
                </a:lnTo>
                <a:lnTo>
                  <a:pt x="313929" y="338137"/>
                </a:lnTo>
                <a:lnTo>
                  <a:pt x="296568" y="163156"/>
                </a:lnTo>
                <a:lnTo>
                  <a:pt x="499311" y="163156"/>
                </a:lnTo>
                <a:lnTo>
                  <a:pt x="513763" y="157515"/>
                </a:lnTo>
                <a:lnTo>
                  <a:pt x="518580" y="145103"/>
                </a:lnTo>
                <a:lnTo>
                  <a:pt x="513763" y="132692"/>
                </a:lnTo>
                <a:lnTo>
                  <a:pt x="499311" y="127050"/>
                </a:lnTo>
                <a:lnTo>
                  <a:pt x="293101" y="127050"/>
                </a:lnTo>
                <a:lnTo>
                  <a:pt x="282675" y="19430"/>
                </a:lnTo>
                <a:lnTo>
                  <a:pt x="280475" y="10729"/>
                </a:lnTo>
                <a:lnTo>
                  <a:pt x="275997" y="4505"/>
                </a:lnTo>
                <a:lnTo>
                  <a:pt x="269305" y="885"/>
                </a:lnTo>
                <a:lnTo>
                  <a:pt x="26046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548982" y="3471637"/>
            <a:ext cx="545465" cy="538480"/>
          </a:xfrm>
          <a:custGeom>
            <a:avLst/>
            <a:gdLst/>
            <a:ahLst/>
            <a:cxnLst/>
            <a:rect l="l" t="t" r="r" b="b"/>
            <a:pathLst>
              <a:path w="545464" h="538479">
                <a:moveTo>
                  <a:pt x="528582" y="92010"/>
                </a:moveTo>
                <a:lnTo>
                  <a:pt x="521312" y="92010"/>
                </a:lnTo>
                <a:lnTo>
                  <a:pt x="514563" y="95134"/>
                </a:lnTo>
                <a:lnTo>
                  <a:pt x="508467" y="101383"/>
                </a:lnTo>
                <a:lnTo>
                  <a:pt x="475617" y="142794"/>
                </a:lnTo>
                <a:lnTo>
                  <a:pt x="441935" y="182014"/>
                </a:lnTo>
                <a:lnTo>
                  <a:pt x="407342" y="219107"/>
                </a:lnTo>
                <a:lnTo>
                  <a:pt x="371758" y="254139"/>
                </a:lnTo>
                <a:lnTo>
                  <a:pt x="335104" y="287174"/>
                </a:lnTo>
                <a:lnTo>
                  <a:pt x="297300" y="318278"/>
                </a:lnTo>
                <a:lnTo>
                  <a:pt x="258266" y="347516"/>
                </a:lnTo>
                <a:lnTo>
                  <a:pt x="217923" y="374953"/>
                </a:lnTo>
                <a:lnTo>
                  <a:pt x="176192" y="400654"/>
                </a:lnTo>
                <a:lnTo>
                  <a:pt x="132992" y="424685"/>
                </a:lnTo>
                <a:lnTo>
                  <a:pt x="88245" y="447109"/>
                </a:lnTo>
                <a:lnTo>
                  <a:pt x="41869" y="467994"/>
                </a:lnTo>
                <a:lnTo>
                  <a:pt x="34081" y="472918"/>
                </a:lnTo>
                <a:lnTo>
                  <a:pt x="29546" y="479276"/>
                </a:lnTo>
                <a:lnTo>
                  <a:pt x="28395" y="486937"/>
                </a:lnTo>
                <a:lnTo>
                  <a:pt x="30757" y="495769"/>
                </a:lnTo>
                <a:lnTo>
                  <a:pt x="43952" y="524928"/>
                </a:lnTo>
                <a:lnTo>
                  <a:pt x="48870" y="532620"/>
                </a:lnTo>
                <a:lnTo>
                  <a:pt x="55152" y="536994"/>
                </a:lnTo>
                <a:lnTo>
                  <a:pt x="62603" y="538113"/>
                </a:lnTo>
                <a:lnTo>
                  <a:pt x="71029" y="536040"/>
                </a:lnTo>
                <a:lnTo>
                  <a:pt x="117686" y="515123"/>
                </a:lnTo>
                <a:lnTo>
                  <a:pt x="162497" y="492151"/>
                </a:lnTo>
                <a:lnTo>
                  <a:pt x="205487" y="467187"/>
                </a:lnTo>
                <a:lnTo>
                  <a:pt x="246683" y="440296"/>
                </a:lnTo>
                <a:lnTo>
                  <a:pt x="286113" y="411544"/>
                </a:lnTo>
                <a:lnTo>
                  <a:pt x="323801" y="380993"/>
                </a:lnTo>
                <a:lnTo>
                  <a:pt x="359775" y="348709"/>
                </a:lnTo>
                <a:lnTo>
                  <a:pt x="394061" y="314756"/>
                </a:lnTo>
                <a:lnTo>
                  <a:pt x="426687" y="279198"/>
                </a:lnTo>
                <a:lnTo>
                  <a:pt x="457677" y="242100"/>
                </a:lnTo>
                <a:lnTo>
                  <a:pt x="487060" y="203527"/>
                </a:lnTo>
                <a:lnTo>
                  <a:pt x="514861" y="163542"/>
                </a:lnTo>
                <a:lnTo>
                  <a:pt x="541106" y="122211"/>
                </a:lnTo>
                <a:lnTo>
                  <a:pt x="544918" y="106849"/>
                </a:lnTo>
                <a:lnTo>
                  <a:pt x="542076" y="100438"/>
                </a:lnTo>
                <a:lnTo>
                  <a:pt x="536242" y="95134"/>
                </a:lnTo>
                <a:lnTo>
                  <a:pt x="528582" y="92010"/>
                </a:lnTo>
                <a:close/>
              </a:path>
              <a:path w="545464" h="538479">
                <a:moveTo>
                  <a:pt x="22820" y="0"/>
                </a:moveTo>
                <a:lnTo>
                  <a:pt x="15487" y="967"/>
                </a:lnTo>
                <a:lnTo>
                  <a:pt x="9194" y="4930"/>
                </a:lnTo>
                <a:lnTo>
                  <a:pt x="3681" y="11822"/>
                </a:lnTo>
                <a:lnTo>
                  <a:pt x="2982" y="12508"/>
                </a:lnTo>
                <a:lnTo>
                  <a:pt x="0" y="20559"/>
                </a:lnTo>
                <a:lnTo>
                  <a:pt x="467" y="27958"/>
                </a:lnTo>
                <a:lnTo>
                  <a:pt x="4450" y="34575"/>
                </a:lnTo>
                <a:lnTo>
                  <a:pt x="12012" y="40283"/>
                </a:lnTo>
                <a:lnTo>
                  <a:pt x="54326" y="66440"/>
                </a:lnTo>
                <a:lnTo>
                  <a:pt x="94295" y="93833"/>
                </a:lnTo>
                <a:lnTo>
                  <a:pt x="132702" y="122397"/>
                </a:lnTo>
                <a:lnTo>
                  <a:pt x="170330" y="152069"/>
                </a:lnTo>
                <a:lnTo>
                  <a:pt x="178097" y="156790"/>
                </a:lnTo>
                <a:lnTo>
                  <a:pt x="220317" y="116661"/>
                </a:lnTo>
                <a:lnTo>
                  <a:pt x="224135" y="100257"/>
                </a:lnTo>
                <a:lnTo>
                  <a:pt x="220512" y="93324"/>
                </a:lnTo>
                <a:lnTo>
                  <a:pt x="167667" y="62436"/>
                </a:lnTo>
                <a:lnTo>
                  <a:pt x="123199" y="40107"/>
                </a:lnTo>
                <a:lnTo>
                  <a:pt x="78337" y="20124"/>
                </a:lnTo>
                <a:lnTo>
                  <a:pt x="31455" y="2094"/>
                </a:lnTo>
                <a:lnTo>
                  <a:pt x="2282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181883" y="3474775"/>
            <a:ext cx="507365" cy="527050"/>
          </a:xfrm>
          <a:custGeom>
            <a:avLst/>
            <a:gdLst/>
            <a:ahLst/>
            <a:cxnLst/>
            <a:rect l="l" t="t" r="r" b="b"/>
            <a:pathLst>
              <a:path w="507364" h="527050">
                <a:moveTo>
                  <a:pt x="437196" y="0"/>
                </a:moveTo>
                <a:lnTo>
                  <a:pt x="429794" y="2084"/>
                </a:lnTo>
                <a:lnTo>
                  <a:pt x="424214" y="7290"/>
                </a:lnTo>
                <a:lnTo>
                  <a:pt x="420585" y="15618"/>
                </a:lnTo>
                <a:lnTo>
                  <a:pt x="406120" y="66255"/>
                </a:lnTo>
                <a:lnTo>
                  <a:pt x="390011" y="115028"/>
                </a:lnTo>
                <a:lnTo>
                  <a:pt x="372065" y="161897"/>
                </a:lnTo>
                <a:lnTo>
                  <a:pt x="352086" y="206820"/>
                </a:lnTo>
                <a:lnTo>
                  <a:pt x="329879" y="249756"/>
                </a:lnTo>
                <a:lnTo>
                  <a:pt x="305249" y="290665"/>
                </a:lnTo>
                <a:lnTo>
                  <a:pt x="278000" y="329505"/>
                </a:lnTo>
                <a:lnTo>
                  <a:pt x="247937" y="366235"/>
                </a:lnTo>
                <a:lnTo>
                  <a:pt x="214865" y="400816"/>
                </a:lnTo>
                <a:lnTo>
                  <a:pt x="178589" y="433205"/>
                </a:lnTo>
                <a:lnTo>
                  <a:pt x="138913" y="463362"/>
                </a:lnTo>
                <a:lnTo>
                  <a:pt x="95643" y="491245"/>
                </a:lnTo>
                <a:lnTo>
                  <a:pt x="88376" y="496833"/>
                </a:lnTo>
                <a:lnTo>
                  <a:pt x="84362" y="503134"/>
                </a:lnTo>
                <a:lnTo>
                  <a:pt x="83735" y="510085"/>
                </a:lnTo>
                <a:lnTo>
                  <a:pt x="86626" y="517623"/>
                </a:lnTo>
                <a:lnTo>
                  <a:pt x="91537" y="523582"/>
                </a:lnTo>
                <a:lnTo>
                  <a:pt x="97815" y="526740"/>
                </a:lnTo>
                <a:lnTo>
                  <a:pt x="105264" y="526905"/>
                </a:lnTo>
                <a:lnTo>
                  <a:pt x="113690" y="523884"/>
                </a:lnTo>
                <a:lnTo>
                  <a:pt x="160777" y="497925"/>
                </a:lnTo>
                <a:lnTo>
                  <a:pt x="204684" y="470051"/>
                </a:lnTo>
                <a:lnTo>
                  <a:pt x="245511" y="440270"/>
                </a:lnTo>
                <a:lnTo>
                  <a:pt x="283355" y="408590"/>
                </a:lnTo>
                <a:lnTo>
                  <a:pt x="318315" y="375017"/>
                </a:lnTo>
                <a:lnTo>
                  <a:pt x="350489" y="339560"/>
                </a:lnTo>
                <a:lnTo>
                  <a:pt x="379977" y="302226"/>
                </a:lnTo>
                <a:lnTo>
                  <a:pt x="406876" y="263023"/>
                </a:lnTo>
                <a:lnTo>
                  <a:pt x="431285" y="221957"/>
                </a:lnTo>
                <a:lnTo>
                  <a:pt x="453303" y="179037"/>
                </a:lnTo>
                <a:lnTo>
                  <a:pt x="473028" y="134271"/>
                </a:lnTo>
                <a:lnTo>
                  <a:pt x="490558" y="87665"/>
                </a:lnTo>
                <a:lnTo>
                  <a:pt x="505993" y="39227"/>
                </a:lnTo>
                <a:lnTo>
                  <a:pt x="507033" y="30133"/>
                </a:lnTo>
                <a:lnTo>
                  <a:pt x="504953" y="22733"/>
                </a:lnTo>
                <a:lnTo>
                  <a:pt x="499751" y="17156"/>
                </a:lnTo>
                <a:lnTo>
                  <a:pt x="491426" y="13535"/>
                </a:lnTo>
                <a:lnTo>
                  <a:pt x="446290" y="1038"/>
                </a:lnTo>
                <a:lnTo>
                  <a:pt x="437196" y="0"/>
                </a:lnTo>
                <a:close/>
              </a:path>
              <a:path w="507364" h="527050">
                <a:moveTo>
                  <a:pt x="28557" y="2513"/>
                </a:moveTo>
                <a:lnTo>
                  <a:pt x="0" y="24041"/>
                </a:lnTo>
                <a:lnTo>
                  <a:pt x="1149" y="31754"/>
                </a:lnTo>
                <a:lnTo>
                  <a:pt x="6070" y="39925"/>
                </a:lnTo>
                <a:lnTo>
                  <a:pt x="36134" y="77259"/>
                </a:lnTo>
                <a:lnTo>
                  <a:pt x="63269" y="115697"/>
                </a:lnTo>
                <a:lnTo>
                  <a:pt x="88193" y="155826"/>
                </a:lnTo>
                <a:lnTo>
                  <a:pt x="111620" y="198231"/>
                </a:lnTo>
                <a:lnTo>
                  <a:pt x="116940" y="205782"/>
                </a:lnTo>
                <a:lnTo>
                  <a:pt x="123502" y="209688"/>
                </a:lnTo>
                <a:lnTo>
                  <a:pt x="131238" y="209948"/>
                </a:lnTo>
                <a:lnTo>
                  <a:pt x="140080" y="206562"/>
                </a:lnTo>
                <a:lnTo>
                  <a:pt x="170637" y="189214"/>
                </a:lnTo>
                <a:lnTo>
                  <a:pt x="177762" y="183493"/>
                </a:lnTo>
                <a:lnTo>
                  <a:pt x="181309" y="176796"/>
                </a:lnTo>
                <a:lnTo>
                  <a:pt x="181083" y="169190"/>
                </a:lnTo>
                <a:lnTo>
                  <a:pt x="146377" y="118125"/>
                </a:lnTo>
                <a:lnTo>
                  <a:pt x="114566" y="78633"/>
                </a:lnTo>
                <a:lnTo>
                  <a:pt x="80412" y="42006"/>
                </a:lnTo>
                <a:lnTo>
                  <a:pt x="42875" y="7985"/>
                </a:lnTo>
                <a:lnTo>
                  <a:pt x="35684" y="3783"/>
                </a:lnTo>
                <a:lnTo>
                  <a:pt x="28557" y="25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5794782" y="3472344"/>
            <a:ext cx="560705" cy="555625"/>
          </a:xfrm>
          <a:custGeom>
            <a:avLst/>
            <a:gdLst/>
            <a:ahLst/>
            <a:cxnLst/>
            <a:rect l="l" t="t" r="r" b="b"/>
            <a:pathLst>
              <a:path w="560704" h="555625">
                <a:moveTo>
                  <a:pt x="441604" y="0"/>
                </a:moveTo>
                <a:lnTo>
                  <a:pt x="116662" y="0"/>
                </a:lnTo>
                <a:lnTo>
                  <a:pt x="107839" y="1269"/>
                </a:lnTo>
                <a:lnTo>
                  <a:pt x="101293" y="4948"/>
                </a:lnTo>
                <a:lnTo>
                  <a:pt x="97222" y="10838"/>
                </a:lnTo>
                <a:lnTo>
                  <a:pt x="95821" y="18745"/>
                </a:lnTo>
                <a:lnTo>
                  <a:pt x="97222" y="27055"/>
                </a:lnTo>
                <a:lnTo>
                  <a:pt x="101293" y="33153"/>
                </a:lnTo>
                <a:lnTo>
                  <a:pt x="107839" y="36908"/>
                </a:lnTo>
                <a:lnTo>
                  <a:pt x="116662" y="38188"/>
                </a:lnTo>
                <a:lnTo>
                  <a:pt x="441604" y="38188"/>
                </a:lnTo>
                <a:lnTo>
                  <a:pt x="450714" y="36908"/>
                </a:lnTo>
                <a:lnTo>
                  <a:pt x="457223" y="33153"/>
                </a:lnTo>
                <a:lnTo>
                  <a:pt x="461130" y="27055"/>
                </a:lnTo>
                <a:lnTo>
                  <a:pt x="462432" y="18745"/>
                </a:lnTo>
                <a:lnTo>
                  <a:pt x="461033" y="10838"/>
                </a:lnTo>
                <a:lnTo>
                  <a:pt x="456966" y="4948"/>
                </a:lnTo>
                <a:lnTo>
                  <a:pt x="450425" y="1269"/>
                </a:lnTo>
                <a:lnTo>
                  <a:pt x="441604" y="0"/>
                </a:lnTo>
                <a:close/>
              </a:path>
              <a:path w="560704" h="555625">
                <a:moveTo>
                  <a:pt x="340233" y="199974"/>
                </a:moveTo>
                <a:lnTo>
                  <a:pt x="260388" y="199974"/>
                </a:lnTo>
                <a:lnTo>
                  <a:pt x="257725" y="248157"/>
                </a:lnTo>
                <a:lnTo>
                  <a:pt x="251066" y="294608"/>
                </a:lnTo>
                <a:lnTo>
                  <a:pt x="240062" y="339025"/>
                </a:lnTo>
                <a:lnTo>
                  <a:pt x="224362" y="381107"/>
                </a:lnTo>
                <a:lnTo>
                  <a:pt x="203619" y="420554"/>
                </a:lnTo>
                <a:lnTo>
                  <a:pt x="177483" y="457063"/>
                </a:lnTo>
                <a:lnTo>
                  <a:pt x="145603" y="490334"/>
                </a:lnTo>
                <a:lnTo>
                  <a:pt x="107632" y="520064"/>
                </a:lnTo>
                <a:lnTo>
                  <a:pt x="100478" y="526040"/>
                </a:lnTo>
                <a:lnTo>
                  <a:pt x="96775" y="532472"/>
                </a:lnTo>
                <a:lnTo>
                  <a:pt x="96590" y="539295"/>
                </a:lnTo>
                <a:lnTo>
                  <a:pt x="99987" y="546442"/>
                </a:lnTo>
                <a:lnTo>
                  <a:pt x="105292" y="552287"/>
                </a:lnTo>
                <a:lnTo>
                  <a:pt x="111706" y="555204"/>
                </a:lnTo>
                <a:lnTo>
                  <a:pt x="119028" y="555127"/>
                </a:lnTo>
                <a:lnTo>
                  <a:pt x="170329" y="524471"/>
                </a:lnTo>
                <a:lnTo>
                  <a:pt x="208887" y="493091"/>
                </a:lnTo>
                <a:lnTo>
                  <a:pt x="242657" y="458264"/>
                </a:lnTo>
                <a:lnTo>
                  <a:pt x="271559" y="420403"/>
                </a:lnTo>
                <a:lnTo>
                  <a:pt x="295512" y="379917"/>
                </a:lnTo>
                <a:lnTo>
                  <a:pt x="314436" y="337220"/>
                </a:lnTo>
                <a:lnTo>
                  <a:pt x="328251" y="292723"/>
                </a:lnTo>
                <a:lnTo>
                  <a:pt x="336877" y="246837"/>
                </a:lnTo>
                <a:lnTo>
                  <a:pt x="340233" y="199974"/>
                </a:lnTo>
                <a:close/>
              </a:path>
              <a:path w="560704" h="555625">
                <a:moveTo>
                  <a:pt x="539508" y="161086"/>
                </a:moveTo>
                <a:lnTo>
                  <a:pt x="20840" y="161086"/>
                </a:lnTo>
                <a:lnTo>
                  <a:pt x="12115" y="162367"/>
                </a:lnTo>
                <a:lnTo>
                  <a:pt x="5734" y="166122"/>
                </a:lnTo>
                <a:lnTo>
                  <a:pt x="1695" y="172220"/>
                </a:lnTo>
                <a:lnTo>
                  <a:pt x="0" y="180530"/>
                </a:lnTo>
                <a:lnTo>
                  <a:pt x="1007" y="188840"/>
                </a:lnTo>
                <a:lnTo>
                  <a:pt x="4948" y="194938"/>
                </a:lnTo>
                <a:lnTo>
                  <a:pt x="11624" y="198693"/>
                </a:lnTo>
                <a:lnTo>
                  <a:pt x="20840" y="199974"/>
                </a:lnTo>
                <a:lnTo>
                  <a:pt x="539508" y="199974"/>
                </a:lnTo>
                <a:lnTo>
                  <a:pt x="548619" y="198693"/>
                </a:lnTo>
                <a:lnTo>
                  <a:pt x="555128" y="194938"/>
                </a:lnTo>
                <a:lnTo>
                  <a:pt x="559034" y="188840"/>
                </a:lnTo>
                <a:lnTo>
                  <a:pt x="560336" y="180530"/>
                </a:lnTo>
                <a:lnTo>
                  <a:pt x="559034" y="172220"/>
                </a:lnTo>
                <a:lnTo>
                  <a:pt x="555128" y="166122"/>
                </a:lnTo>
                <a:lnTo>
                  <a:pt x="548619" y="162367"/>
                </a:lnTo>
                <a:lnTo>
                  <a:pt x="539508" y="1610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6424534" y="3713977"/>
            <a:ext cx="567055" cy="46355"/>
          </a:xfrm>
          <a:custGeom>
            <a:avLst/>
            <a:gdLst/>
            <a:ahLst/>
            <a:cxnLst/>
            <a:rect l="l" t="t" r="r" b="b"/>
            <a:pathLst>
              <a:path w="567054" h="46354">
                <a:moveTo>
                  <a:pt x="547827" y="0"/>
                </a:moveTo>
                <a:lnTo>
                  <a:pt x="18745" y="0"/>
                </a:lnTo>
                <a:lnTo>
                  <a:pt x="10538" y="1171"/>
                </a:lnTo>
                <a:lnTo>
                  <a:pt x="4681" y="4686"/>
                </a:lnTo>
                <a:lnTo>
                  <a:pt x="1169" y="10544"/>
                </a:lnTo>
                <a:lnTo>
                  <a:pt x="0" y="18745"/>
                </a:lnTo>
                <a:lnTo>
                  <a:pt x="0" y="27076"/>
                </a:lnTo>
                <a:lnTo>
                  <a:pt x="1169" y="35277"/>
                </a:lnTo>
                <a:lnTo>
                  <a:pt x="4681" y="41135"/>
                </a:lnTo>
                <a:lnTo>
                  <a:pt x="10538" y="44650"/>
                </a:lnTo>
                <a:lnTo>
                  <a:pt x="18745" y="45821"/>
                </a:lnTo>
                <a:lnTo>
                  <a:pt x="547827" y="45821"/>
                </a:lnTo>
                <a:lnTo>
                  <a:pt x="556030" y="44650"/>
                </a:lnTo>
                <a:lnTo>
                  <a:pt x="561892" y="41135"/>
                </a:lnTo>
                <a:lnTo>
                  <a:pt x="565411" y="35277"/>
                </a:lnTo>
                <a:lnTo>
                  <a:pt x="566585" y="27076"/>
                </a:lnTo>
                <a:lnTo>
                  <a:pt x="566585" y="18745"/>
                </a:lnTo>
                <a:lnTo>
                  <a:pt x="565411" y="10544"/>
                </a:lnTo>
                <a:lnTo>
                  <a:pt x="561892" y="4686"/>
                </a:lnTo>
                <a:lnTo>
                  <a:pt x="556030" y="1171"/>
                </a:lnTo>
                <a:lnTo>
                  <a:pt x="547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255467" y="4075701"/>
            <a:ext cx="557530" cy="548005"/>
          </a:xfrm>
          <a:custGeom>
            <a:avLst/>
            <a:gdLst/>
            <a:ahLst/>
            <a:cxnLst/>
            <a:rect l="l" t="t" r="r" b="b"/>
            <a:pathLst>
              <a:path w="557529" h="548004">
                <a:moveTo>
                  <a:pt x="533421" y="103229"/>
                </a:moveTo>
                <a:lnTo>
                  <a:pt x="519587" y="112483"/>
                </a:lnTo>
                <a:lnTo>
                  <a:pt x="488575" y="155908"/>
                </a:lnTo>
                <a:lnTo>
                  <a:pt x="456584" y="196661"/>
                </a:lnTo>
                <a:lnTo>
                  <a:pt x="423532" y="234820"/>
                </a:lnTo>
                <a:lnTo>
                  <a:pt x="389338" y="270461"/>
                </a:lnTo>
                <a:lnTo>
                  <a:pt x="353918" y="303662"/>
                </a:lnTo>
                <a:lnTo>
                  <a:pt x="317192" y="334500"/>
                </a:lnTo>
                <a:lnTo>
                  <a:pt x="279077" y="363052"/>
                </a:lnTo>
                <a:lnTo>
                  <a:pt x="239491" y="389396"/>
                </a:lnTo>
                <a:lnTo>
                  <a:pt x="198352" y="413609"/>
                </a:lnTo>
                <a:lnTo>
                  <a:pt x="155579" y="435767"/>
                </a:lnTo>
                <a:lnTo>
                  <a:pt x="111089" y="455948"/>
                </a:lnTo>
                <a:lnTo>
                  <a:pt x="64800" y="474230"/>
                </a:lnTo>
                <a:lnTo>
                  <a:pt x="56607" y="478756"/>
                </a:lnTo>
                <a:lnTo>
                  <a:pt x="51865" y="484906"/>
                </a:lnTo>
                <a:lnTo>
                  <a:pt x="50638" y="492488"/>
                </a:lnTo>
                <a:lnTo>
                  <a:pt x="52989" y="501307"/>
                </a:lnTo>
                <a:lnTo>
                  <a:pt x="67569" y="533946"/>
                </a:lnTo>
                <a:lnTo>
                  <a:pt x="72400" y="541734"/>
                </a:lnTo>
                <a:lnTo>
                  <a:pt x="78594" y="546269"/>
                </a:lnTo>
                <a:lnTo>
                  <a:pt x="86219" y="547420"/>
                </a:lnTo>
                <a:lnTo>
                  <a:pt x="95344" y="545058"/>
                </a:lnTo>
                <a:lnTo>
                  <a:pt x="145410" y="522105"/>
                </a:lnTo>
                <a:lnTo>
                  <a:pt x="192511" y="497773"/>
                </a:lnTo>
                <a:lnTo>
                  <a:pt x="236786" y="472040"/>
                </a:lnTo>
                <a:lnTo>
                  <a:pt x="278375" y="444882"/>
                </a:lnTo>
                <a:lnTo>
                  <a:pt x="317420" y="416278"/>
                </a:lnTo>
                <a:lnTo>
                  <a:pt x="354060" y="386203"/>
                </a:lnTo>
                <a:lnTo>
                  <a:pt x="388436" y="354636"/>
                </a:lnTo>
                <a:lnTo>
                  <a:pt x="420688" y="321555"/>
                </a:lnTo>
                <a:lnTo>
                  <a:pt x="450956" y="286935"/>
                </a:lnTo>
                <a:lnTo>
                  <a:pt x="479380" y="250755"/>
                </a:lnTo>
                <a:lnTo>
                  <a:pt x="506101" y="212992"/>
                </a:lnTo>
                <a:lnTo>
                  <a:pt x="531259" y="173623"/>
                </a:lnTo>
                <a:lnTo>
                  <a:pt x="554995" y="132626"/>
                </a:lnTo>
                <a:lnTo>
                  <a:pt x="557177" y="116491"/>
                </a:lnTo>
                <a:lnTo>
                  <a:pt x="547968" y="105629"/>
                </a:lnTo>
                <a:lnTo>
                  <a:pt x="533421" y="103229"/>
                </a:lnTo>
                <a:close/>
              </a:path>
              <a:path w="557529" h="548004">
                <a:moveTo>
                  <a:pt x="29392" y="138861"/>
                </a:moveTo>
                <a:lnTo>
                  <a:pt x="13953" y="139518"/>
                </a:lnTo>
                <a:lnTo>
                  <a:pt x="2745" y="148766"/>
                </a:lnTo>
                <a:lnTo>
                  <a:pt x="0" y="161916"/>
                </a:lnTo>
                <a:lnTo>
                  <a:pt x="9949" y="174282"/>
                </a:lnTo>
                <a:lnTo>
                  <a:pt x="43534" y="194494"/>
                </a:lnTo>
                <a:lnTo>
                  <a:pt x="75039" y="214641"/>
                </a:lnTo>
                <a:lnTo>
                  <a:pt x="106807" y="236480"/>
                </a:lnTo>
                <a:lnTo>
                  <a:pt x="141178" y="261772"/>
                </a:lnTo>
                <a:lnTo>
                  <a:pt x="149245" y="266600"/>
                </a:lnTo>
                <a:lnTo>
                  <a:pt x="187698" y="236080"/>
                </a:lnTo>
                <a:lnTo>
                  <a:pt x="192899" y="219670"/>
                </a:lnTo>
                <a:lnTo>
                  <a:pt x="189255" y="212736"/>
                </a:lnTo>
                <a:lnTo>
                  <a:pt x="181450" y="206908"/>
                </a:lnTo>
                <a:lnTo>
                  <a:pt x="140597" y="185051"/>
                </a:lnTo>
                <a:lnTo>
                  <a:pt x="104111" y="167422"/>
                </a:lnTo>
                <a:lnTo>
                  <a:pt x="68280" y="152524"/>
                </a:lnTo>
                <a:lnTo>
                  <a:pt x="29392" y="138861"/>
                </a:lnTo>
                <a:close/>
              </a:path>
              <a:path w="557529" h="548004">
                <a:moveTo>
                  <a:pt x="106456" y="0"/>
                </a:moveTo>
                <a:lnTo>
                  <a:pt x="90129" y="480"/>
                </a:lnTo>
                <a:lnTo>
                  <a:pt x="78421" y="10072"/>
                </a:lnTo>
                <a:lnTo>
                  <a:pt x="75695" y="23829"/>
                </a:lnTo>
                <a:lnTo>
                  <a:pt x="86314" y="36804"/>
                </a:lnTo>
                <a:lnTo>
                  <a:pt x="118582" y="56210"/>
                </a:lnTo>
                <a:lnTo>
                  <a:pt x="149157" y="75946"/>
                </a:lnTo>
                <a:lnTo>
                  <a:pt x="180251" y="97633"/>
                </a:lnTo>
                <a:lnTo>
                  <a:pt x="214076" y="122897"/>
                </a:lnTo>
                <a:lnTo>
                  <a:pt x="222050" y="127728"/>
                </a:lnTo>
                <a:lnTo>
                  <a:pt x="260596" y="97904"/>
                </a:lnTo>
                <a:lnTo>
                  <a:pt x="265544" y="81500"/>
                </a:lnTo>
                <a:lnTo>
                  <a:pt x="261866" y="74567"/>
                </a:lnTo>
                <a:lnTo>
                  <a:pt x="254348" y="68745"/>
                </a:lnTo>
                <a:lnTo>
                  <a:pt x="214837" y="47068"/>
                </a:lnTo>
                <a:lnTo>
                  <a:pt x="179364" y="29167"/>
                </a:lnTo>
                <a:lnTo>
                  <a:pt x="144409" y="13868"/>
                </a:lnTo>
                <a:lnTo>
                  <a:pt x="1064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928639" y="4185091"/>
            <a:ext cx="459105" cy="467359"/>
          </a:xfrm>
          <a:custGeom>
            <a:avLst/>
            <a:gdLst/>
            <a:ahLst/>
            <a:cxnLst/>
            <a:rect l="l" t="t" r="r" b="b"/>
            <a:pathLst>
              <a:path w="459104" h="467360">
                <a:moveTo>
                  <a:pt x="163342" y="0"/>
                </a:moveTo>
                <a:lnTo>
                  <a:pt x="122921" y="7717"/>
                </a:lnTo>
                <a:lnTo>
                  <a:pt x="114866" y="20694"/>
                </a:lnTo>
                <a:lnTo>
                  <a:pt x="115792" y="30174"/>
                </a:lnTo>
                <a:lnTo>
                  <a:pt x="125069" y="70931"/>
                </a:lnTo>
                <a:lnTo>
                  <a:pt x="132718" y="108371"/>
                </a:lnTo>
                <a:lnTo>
                  <a:pt x="140786" y="151687"/>
                </a:lnTo>
                <a:lnTo>
                  <a:pt x="16503" y="178764"/>
                </a:lnTo>
                <a:lnTo>
                  <a:pt x="8051" y="181759"/>
                </a:lnTo>
                <a:lnTo>
                  <a:pt x="2529" y="186576"/>
                </a:lnTo>
                <a:lnTo>
                  <a:pt x="0" y="193214"/>
                </a:lnTo>
                <a:lnTo>
                  <a:pt x="527" y="201674"/>
                </a:lnTo>
                <a:lnTo>
                  <a:pt x="3643" y="209605"/>
                </a:lnTo>
                <a:lnTo>
                  <a:pt x="8775" y="214606"/>
                </a:lnTo>
                <a:lnTo>
                  <a:pt x="15861" y="216612"/>
                </a:lnTo>
                <a:lnTo>
                  <a:pt x="24835" y="215555"/>
                </a:lnTo>
                <a:lnTo>
                  <a:pt x="147034" y="186396"/>
                </a:lnTo>
                <a:lnTo>
                  <a:pt x="197034" y="450950"/>
                </a:lnTo>
                <a:lnTo>
                  <a:pt x="200252" y="459386"/>
                </a:lnTo>
                <a:lnTo>
                  <a:pt x="205621" y="464831"/>
                </a:lnTo>
                <a:lnTo>
                  <a:pt x="212945" y="467152"/>
                </a:lnTo>
                <a:lnTo>
                  <a:pt x="222027" y="466215"/>
                </a:lnTo>
                <a:lnTo>
                  <a:pt x="244240" y="460665"/>
                </a:lnTo>
                <a:lnTo>
                  <a:pt x="252181" y="457039"/>
                </a:lnTo>
                <a:lnTo>
                  <a:pt x="257259" y="451463"/>
                </a:lnTo>
                <a:lnTo>
                  <a:pt x="259472" y="444065"/>
                </a:lnTo>
                <a:lnTo>
                  <a:pt x="258819" y="434973"/>
                </a:lnTo>
                <a:lnTo>
                  <a:pt x="244996" y="371565"/>
                </a:lnTo>
                <a:lnTo>
                  <a:pt x="231204" y="304823"/>
                </a:lnTo>
                <a:lnTo>
                  <a:pt x="205352" y="174598"/>
                </a:lnTo>
                <a:lnTo>
                  <a:pt x="360191" y="141260"/>
                </a:lnTo>
                <a:lnTo>
                  <a:pt x="335113" y="185271"/>
                </a:lnTo>
                <a:lnTo>
                  <a:pt x="314987" y="219672"/>
                </a:lnTo>
                <a:lnTo>
                  <a:pt x="292843" y="255827"/>
                </a:lnTo>
                <a:lnTo>
                  <a:pt x="288798" y="264260"/>
                </a:lnTo>
                <a:lnTo>
                  <a:pt x="310380" y="286213"/>
                </a:lnTo>
                <a:lnTo>
                  <a:pt x="317020" y="283500"/>
                </a:lnTo>
                <a:lnTo>
                  <a:pt x="371242" y="223765"/>
                </a:lnTo>
                <a:lnTo>
                  <a:pt x="439853" y="139289"/>
                </a:lnTo>
                <a:lnTo>
                  <a:pt x="459052" y="110106"/>
                </a:lnTo>
                <a:lnTo>
                  <a:pt x="458891" y="103781"/>
                </a:lnTo>
                <a:lnTo>
                  <a:pt x="456711" y="97522"/>
                </a:lnTo>
                <a:lnTo>
                  <a:pt x="452913" y="92718"/>
                </a:lnTo>
                <a:lnTo>
                  <a:pt x="447681" y="89800"/>
                </a:lnTo>
                <a:lnTo>
                  <a:pt x="440887" y="88835"/>
                </a:lnTo>
                <a:lnTo>
                  <a:pt x="432403" y="89889"/>
                </a:lnTo>
                <a:lnTo>
                  <a:pt x="200501" y="142657"/>
                </a:lnTo>
                <a:lnTo>
                  <a:pt x="197419" y="127328"/>
                </a:lnTo>
                <a:lnTo>
                  <a:pt x="185265" y="59174"/>
                </a:lnTo>
                <a:lnTo>
                  <a:pt x="178276" y="17677"/>
                </a:lnTo>
                <a:lnTo>
                  <a:pt x="175559" y="9006"/>
                </a:lnTo>
                <a:lnTo>
                  <a:pt x="170558" y="3005"/>
                </a:lnTo>
                <a:lnTo>
                  <a:pt x="1633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4609609" y="4070848"/>
            <a:ext cx="363220" cy="572770"/>
          </a:xfrm>
          <a:custGeom>
            <a:avLst/>
            <a:gdLst/>
            <a:ahLst/>
            <a:cxnLst/>
            <a:rect l="l" t="t" r="r" b="b"/>
            <a:pathLst>
              <a:path w="363220" h="572770">
                <a:moveTo>
                  <a:pt x="342303" y="0"/>
                </a:moveTo>
                <a:lnTo>
                  <a:pt x="307581" y="0"/>
                </a:lnTo>
                <a:lnTo>
                  <a:pt x="298760" y="1300"/>
                </a:lnTo>
                <a:lnTo>
                  <a:pt x="292219" y="5203"/>
                </a:lnTo>
                <a:lnTo>
                  <a:pt x="288152" y="11712"/>
                </a:lnTo>
                <a:lnTo>
                  <a:pt x="286873" y="20047"/>
                </a:lnTo>
                <a:lnTo>
                  <a:pt x="286753" y="188150"/>
                </a:lnTo>
                <a:lnTo>
                  <a:pt x="284441" y="243930"/>
                </a:lnTo>
                <a:lnTo>
                  <a:pt x="277312" y="295166"/>
                </a:lnTo>
                <a:lnTo>
                  <a:pt x="265074" y="341994"/>
                </a:lnTo>
                <a:lnTo>
                  <a:pt x="247436" y="384553"/>
                </a:lnTo>
                <a:lnTo>
                  <a:pt x="224106" y="422979"/>
                </a:lnTo>
                <a:lnTo>
                  <a:pt x="194792" y="457411"/>
                </a:lnTo>
                <a:lnTo>
                  <a:pt x="159203" y="487985"/>
                </a:lnTo>
                <a:lnTo>
                  <a:pt x="117047" y="514839"/>
                </a:lnTo>
                <a:lnTo>
                  <a:pt x="68033" y="538111"/>
                </a:lnTo>
                <a:lnTo>
                  <a:pt x="60103" y="542675"/>
                </a:lnTo>
                <a:lnTo>
                  <a:pt x="55102" y="548087"/>
                </a:lnTo>
                <a:lnTo>
                  <a:pt x="53096" y="554413"/>
                </a:lnTo>
                <a:lnTo>
                  <a:pt x="54152" y="561721"/>
                </a:lnTo>
                <a:lnTo>
                  <a:pt x="57665" y="567814"/>
                </a:lnTo>
                <a:lnTo>
                  <a:pt x="63001" y="571434"/>
                </a:lnTo>
                <a:lnTo>
                  <a:pt x="70161" y="572452"/>
                </a:lnTo>
                <a:lnTo>
                  <a:pt x="79146" y="570738"/>
                </a:lnTo>
                <a:lnTo>
                  <a:pt x="129579" y="551639"/>
                </a:lnTo>
                <a:lnTo>
                  <a:pt x="174883" y="529225"/>
                </a:lnTo>
                <a:lnTo>
                  <a:pt x="215126" y="503557"/>
                </a:lnTo>
                <a:lnTo>
                  <a:pt x="250376" y="474693"/>
                </a:lnTo>
                <a:lnTo>
                  <a:pt x="280704" y="442693"/>
                </a:lnTo>
                <a:lnTo>
                  <a:pt x="306176" y="407616"/>
                </a:lnTo>
                <a:lnTo>
                  <a:pt x="326863" y="369521"/>
                </a:lnTo>
                <a:lnTo>
                  <a:pt x="342834" y="328467"/>
                </a:lnTo>
                <a:lnTo>
                  <a:pt x="354156" y="284515"/>
                </a:lnTo>
                <a:lnTo>
                  <a:pt x="360898" y="237723"/>
                </a:lnTo>
                <a:lnTo>
                  <a:pt x="363131" y="188150"/>
                </a:lnTo>
                <a:lnTo>
                  <a:pt x="363019" y="20047"/>
                </a:lnTo>
                <a:lnTo>
                  <a:pt x="361828" y="11712"/>
                </a:lnTo>
                <a:lnTo>
                  <a:pt x="357922" y="5203"/>
                </a:lnTo>
                <a:lnTo>
                  <a:pt x="351413" y="1300"/>
                </a:lnTo>
                <a:lnTo>
                  <a:pt x="342303" y="0"/>
                </a:lnTo>
                <a:close/>
              </a:path>
              <a:path w="363220" h="572770">
                <a:moveTo>
                  <a:pt x="50673" y="18745"/>
                </a:moveTo>
                <a:lnTo>
                  <a:pt x="20828" y="18745"/>
                </a:lnTo>
                <a:lnTo>
                  <a:pt x="12006" y="20143"/>
                </a:lnTo>
                <a:lnTo>
                  <a:pt x="5465" y="24210"/>
                </a:lnTo>
                <a:lnTo>
                  <a:pt x="1398" y="30752"/>
                </a:lnTo>
                <a:lnTo>
                  <a:pt x="0" y="39573"/>
                </a:lnTo>
                <a:lnTo>
                  <a:pt x="0" y="314528"/>
                </a:lnTo>
                <a:lnTo>
                  <a:pt x="1398" y="323349"/>
                </a:lnTo>
                <a:lnTo>
                  <a:pt x="5465" y="329890"/>
                </a:lnTo>
                <a:lnTo>
                  <a:pt x="12006" y="333957"/>
                </a:lnTo>
                <a:lnTo>
                  <a:pt x="20828" y="335356"/>
                </a:lnTo>
                <a:lnTo>
                  <a:pt x="50673" y="335356"/>
                </a:lnTo>
                <a:lnTo>
                  <a:pt x="59788" y="333957"/>
                </a:lnTo>
                <a:lnTo>
                  <a:pt x="66297" y="329890"/>
                </a:lnTo>
                <a:lnTo>
                  <a:pt x="70200" y="323349"/>
                </a:lnTo>
                <a:lnTo>
                  <a:pt x="71501" y="314528"/>
                </a:lnTo>
                <a:lnTo>
                  <a:pt x="71501" y="39573"/>
                </a:lnTo>
                <a:lnTo>
                  <a:pt x="70102" y="30462"/>
                </a:lnTo>
                <a:lnTo>
                  <a:pt x="66035" y="23953"/>
                </a:lnTo>
                <a:lnTo>
                  <a:pt x="59494" y="20047"/>
                </a:lnTo>
                <a:lnTo>
                  <a:pt x="50673" y="18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179108" y="4106247"/>
            <a:ext cx="514984" cy="535940"/>
          </a:xfrm>
          <a:custGeom>
            <a:avLst/>
            <a:gdLst/>
            <a:ahLst/>
            <a:cxnLst/>
            <a:rect l="l" t="t" r="r" b="b"/>
            <a:pathLst>
              <a:path w="514985" h="535939">
                <a:moveTo>
                  <a:pt x="483076" y="0"/>
                </a:moveTo>
                <a:lnTo>
                  <a:pt x="19259" y="0"/>
                </a:lnTo>
                <a:lnTo>
                  <a:pt x="4814" y="5859"/>
                </a:lnTo>
                <a:lnTo>
                  <a:pt x="0" y="18751"/>
                </a:lnTo>
                <a:lnTo>
                  <a:pt x="4814" y="31643"/>
                </a:lnTo>
                <a:lnTo>
                  <a:pt x="19259" y="37503"/>
                </a:lnTo>
                <a:lnTo>
                  <a:pt x="415042" y="37503"/>
                </a:lnTo>
                <a:lnTo>
                  <a:pt x="393523" y="76186"/>
                </a:lnTo>
                <a:lnTo>
                  <a:pt x="366344" y="112139"/>
                </a:lnTo>
                <a:lnTo>
                  <a:pt x="333307" y="145489"/>
                </a:lnTo>
                <a:lnTo>
                  <a:pt x="294214" y="176364"/>
                </a:lnTo>
                <a:lnTo>
                  <a:pt x="295658" y="166355"/>
                </a:lnTo>
                <a:lnTo>
                  <a:pt x="299078" y="135394"/>
                </a:lnTo>
                <a:lnTo>
                  <a:pt x="298180" y="126177"/>
                </a:lnTo>
                <a:lnTo>
                  <a:pt x="294481" y="119432"/>
                </a:lnTo>
                <a:lnTo>
                  <a:pt x="288048" y="115290"/>
                </a:lnTo>
                <a:lnTo>
                  <a:pt x="278949" y="113880"/>
                </a:lnTo>
                <a:lnTo>
                  <a:pt x="236594" y="113880"/>
                </a:lnTo>
                <a:lnTo>
                  <a:pt x="214326" y="185363"/>
                </a:lnTo>
                <a:lnTo>
                  <a:pt x="209696" y="233971"/>
                </a:lnTo>
                <a:lnTo>
                  <a:pt x="201415" y="280338"/>
                </a:lnTo>
                <a:lnTo>
                  <a:pt x="189019" y="324271"/>
                </a:lnTo>
                <a:lnTo>
                  <a:pt x="172045" y="365575"/>
                </a:lnTo>
                <a:lnTo>
                  <a:pt x="150031" y="404056"/>
                </a:lnTo>
                <a:lnTo>
                  <a:pt x="122513" y="439520"/>
                </a:lnTo>
                <a:lnTo>
                  <a:pt x="89030" y="471773"/>
                </a:lnTo>
                <a:lnTo>
                  <a:pt x="49117" y="500621"/>
                </a:lnTo>
                <a:lnTo>
                  <a:pt x="39562" y="513339"/>
                </a:lnTo>
                <a:lnTo>
                  <a:pt x="41917" y="526837"/>
                </a:lnTo>
                <a:lnTo>
                  <a:pt x="52733" y="535386"/>
                </a:lnTo>
                <a:lnTo>
                  <a:pt x="68560" y="533260"/>
                </a:lnTo>
                <a:lnTo>
                  <a:pt x="113496" y="505319"/>
                </a:lnTo>
                <a:lnTo>
                  <a:pt x="152713" y="474165"/>
                </a:lnTo>
                <a:lnTo>
                  <a:pt x="186544" y="439902"/>
                </a:lnTo>
                <a:lnTo>
                  <a:pt x="215323" y="402637"/>
                </a:lnTo>
                <a:lnTo>
                  <a:pt x="239383" y="362475"/>
                </a:lnTo>
                <a:lnTo>
                  <a:pt x="259057" y="319522"/>
                </a:lnTo>
                <a:lnTo>
                  <a:pt x="274679" y="273884"/>
                </a:lnTo>
                <a:lnTo>
                  <a:pt x="286581" y="225666"/>
                </a:lnTo>
                <a:lnTo>
                  <a:pt x="334392" y="208885"/>
                </a:lnTo>
                <a:lnTo>
                  <a:pt x="376512" y="188149"/>
                </a:lnTo>
                <a:lnTo>
                  <a:pt x="414080" y="162050"/>
                </a:lnTo>
                <a:lnTo>
                  <a:pt x="448234" y="129181"/>
                </a:lnTo>
                <a:lnTo>
                  <a:pt x="480111" y="88134"/>
                </a:lnTo>
                <a:lnTo>
                  <a:pt x="510851" y="37503"/>
                </a:lnTo>
                <a:lnTo>
                  <a:pt x="514517" y="23440"/>
                </a:lnTo>
                <a:lnTo>
                  <a:pt x="510503" y="11460"/>
                </a:lnTo>
                <a:lnTo>
                  <a:pt x="499719" y="3125"/>
                </a:lnTo>
                <a:lnTo>
                  <a:pt x="4830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863530" y="4014601"/>
            <a:ext cx="513715" cy="589915"/>
          </a:xfrm>
          <a:custGeom>
            <a:avLst/>
            <a:gdLst/>
            <a:ahLst/>
            <a:cxnLst/>
            <a:rect l="l" t="t" r="r" b="b"/>
            <a:pathLst>
              <a:path w="513714" h="589914">
                <a:moveTo>
                  <a:pt x="56934" y="64579"/>
                </a:moveTo>
                <a:lnTo>
                  <a:pt x="20828" y="64579"/>
                </a:lnTo>
                <a:lnTo>
                  <a:pt x="12012" y="65880"/>
                </a:lnTo>
                <a:lnTo>
                  <a:pt x="5470" y="69783"/>
                </a:lnTo>
                <a:lnTo>
                  <a:pt x="1400" y="76291"/>
                </a:lnTo>
                <a:lnTo>
                  <a:pt x="0" y="85407"/>
                </a:lnTo>
                <a:lnTo>
                  <a:pt x="0" y="396468"/>
                </a:lnTo>
                <a:lnTo>
                  <a:pt x="2343" y="457304"/>
                </a:lnTo>
                <a:lnTo>
                  <a:pt x="12496" y="502005"/>
                </a:lnTo>
                <a:lnTo>
                  <a:pt x="51723" y="551910"/>
                </a:lnTo>
                <a:lnTo>
                  <a:pt x="107619" y="578383"/>
                </a:lnTo>
                <a:lnTo>
                  <a:pt x="150116" y="586716"/>
                </a:lnTo>
                <a:lnTo>
                  <a:pt x="193459" y="589840"/>
                </a:lnTo>
                <a:lnTo>
                  <a:pt x="236410" y="589318"/>
                </a:lnTo>
                <a:lnTo>
                  <a:pt x="277736" y="586714"/>
                </a:lnTo>
                <a:lnTo>
                  <a:pt x="285807" y="586368"/>
                </a:lnTo>
                <a:lnTo>
                  <a:pt x="352724" y="582031"/>
                </a:lnTo>
                <a:lnTo>
                  <a:pt x="413131" y="576999"/>
                </a:lnTo>
                <a:lnTo>
                  <a:pt x="433959" y="554774"/>
                </a:lnTo>
                <a:lnTo>
                  <a:pt x="433959" y="553389"/>
                </a:lnTo>
                <a:lnTo>
                  <a:pt x="433089" y="547827"/>
                </a:lnTo>
                <a:lnTo>
                  <a:pt x="195795" y="547827"/>
                </a:lnTo>
                <a:lnTo>
                  <a:pt x="168817" y="546952"/>
                </a:lnTo>
                <a:lnTo>
                  <a:pt x="115637" y="529571"/>
                </a:lnTo>
                <a:lnTo>
                  <a:pt x="85901" y="498869"/>
                </a:lnTo>
                <a:lnTo>
                  <a:pt x="73596" y="457568"/>
                </a:lnTo>
                <a:lnTo>
                  <a:pt x="72209" y="426237"/>
                </a:lnTo>
                <a:lnTo>
                  <a:pt x="72424" y="410994"/>
                </a:lnTo>
                <a:lnTo>
                  <a:pt x="72898" y="396468"/>
                </a:lnTo>
                <a:lnTo>
                  <a:pt x="74295" y="340918"/>
                </a:lnTo>
                <a:lnTo>
                  <a:pt x="120214" y="327051"/>
                </a:lnTo>
                <a:lnTo>
                  <a:pt x="165770" y="312017"/>
                </a:lnTo>
                <a:lnTo>
                  <a:pt x="183597" y="305511"/>
                </a:lnTo>
                <a:lnTo>
                  <a:pt x="72898" y="305511"/>
                </a:lnTo>
                <a:lnTo>
                  <a:pt x="77063" y="85407"/>
                </a:lnTo>
                <a:lnTo>
                  <a:pt x="75772" y="76586"/>
                </a:lnTo>
                <a:lnTo>
                  <a:pt x="71942" y="70045"/>
                </a:lnTo>
                <a:lnTo>
                  <a:pt x="65640" y="65978"/>
                </a:lnTo>
                <a:lnTo>
                  <a:pt x="56934" y="64579"/>
                </a:lnTo>
                <a:close/>
              </a:path>
              <a:path w="513714" h="589914">
                <a:moveTo>
                  <a:pt x="411746" y="533946"/>
                </a:moveTo>
                <a:lnTo>
                  <a:pt x="354369" y="538752"/>
                </a:lnTo>
                <a:lnTo>
                  <a:pt x="300123" y="542710"/>
                </a:lnTo>
                <a:lnTo>
                  <a:pt x="247701" y="545756"/>
                </a:lnTo>
                <a:lnTo>
                  <a:pt x="195795" y="547827"/>
                </a:lnTo>
                <a:lnTo>
                  <a:pt x="433089" y="547827"/>
                </a:lnTo>
                <a:lnTo>
                  <a:pt x="432536" y="544295"/>
                </a:lnTo>
                <a:lnTo>
                  <a:pt x="428315" y="537938"/>
                </a:lnTo>
                <a:lnTo>
                  <a:pt x="421362" y="534446"/>
                </a:lnTo>
                <a:lnTo>
                  <a:pt x="411746" y="533946"/>
                </a:lnTo>
                <a:close/>
              </a:path>
              <a:path w="513714" h="589914">
                <a:moveTo>
                  <a:pt x="369993" y="147981"/>
                </a:moveTo>
                <a:lnTo>
                  <a:pt x="362283" y="148448"/>
                </a:lnTo>
                <a:lnTo>
                  <a:pt x="354114" y="152755"/>
                </a:lnTo>
                <a:lnTo>
                  <a:pt x="304879" y="185671"/>
                </a:lnTo>
                <a:lnTo>
                  <a:pt x="256514" y="215193"/>
                </a:lnTo>
                <a:lnTo>
                  <a:pt x="209076" y="241630"/>
                </a:lnTo>
                <a:lnTo>
                  <a:pt x="162623" y="265289"/>
                </a:lnTo>
                <a:lnTo>
                  <a:pt x="117211" y="286480"/>
                </a:lnTo>
                <a:lnTo>
                  <a:pt x="72898" y="305511"/>
                </a:lnTo>
                <a:lnTo>
                  <a:pt x="183597" y="305511"/>
                </a:lnTo>
                <a:lnTo>
                  <a:pt x="256031" y="277188"/>
                </a:lnTo>
                <a:lnTo>
                  <a:pt x="300860" y="256761"/>
                </a:lnTo>
                <a:lnTo>
                  <a:pt x="345569" y="233906"/>
                </a:lnTo>
                <a:lnTo>
                  <a:pt x="390220" y="208305"/>
                </a:lnTo>
                <a:lnTo>
                  <a:pt x="400716" y="195630"/>
                </a:lnTo>
                <a:lnTo>
                  <a:pt x="400660" y="187992"/>
                </a:lnTo>
                <a:lnTo>
                  <a:pt x="397154" y="179831"/>
                </a:lnTo>
                <a:lnTo>
                  <a:pt x="383273" y="158305"/>
                </a:lnTo>
                <a:lnTo>
                  <a:pt x="377054" y="151289"/>
                </a:lnTo>
                <a:lnTo>
                  <a:pt x="369993" y="147981"/>
                </a:lnTo>
                <a:close/>
              </a:path>
              <a:path w="513714" h="589914">
                <a:moveTo>
                  <a:pt x="443687" y="0"/>
                </a:moveTo>
                <a:lnTo>
                  <a:pt x="417015" y="5380"/>
                </a:lnTo>
                <a:lnTo>
                  <a:pt x="394901" y="20132"/>
                </a:lnTo>
                <a:lnTo>
                  <a:pt x="379820" y="42176"/>
                </a:lnTo>
                <a:lnTo>
                  <a:pt x="374243" y="69430"/>
                </a:lnTo>
                <a:lnTo>
                  <a:pt x="379723" y="96794"/>
                </a:lnTo>
                <a:lnTo>
                  <a:pt x="394644" y="119078"/>
                </a:lnTo>
                <a:lnTo>
                  <a:pt x="416725" y="134071"/>
                </a:lnTo>
                <a:lnTo>
                  <a:pt x="443687" y="139560"/>
                </a:lnTo>
                <a:lnTo>
                  <a:pt x="470639" y="134071"/>
                </a:lnTo>
                <a:lnTo>
                  <a:pt x="492712" y="119078"/>
                </a:lnTo>
                <a:lnTo>
                  <a:pt x="498987" y="109702"/>
                </a:lnTo>
                <a:lnTo>
                  <a:pt x="443687" y="109702"/>
                </a:lnTo>
                <a:lnTo>
                  <a:pt x="428818" y="106339"/>
                </a:lnTo>
                <a:lnTo>
                  <a:pt x="416428" y="97377"/>
                </a:lnTo>
                <a:lnTo>
                  <a:pt x="407945" y="84510"/>
                </a:lnTo>
                <a:lnTo>
                  <a:pt x="404799" y="69430"/>
                </a:lnTo>
                <a:lnTo>
                  <a:pt x="407945" y="54567"/>
                </a:lnTo>
                <a:lnTo>
                  <a:pt x="416428" y="42176"/>
                </a:lnTo>
                <a:lnTo>
                  <a:pt x="428818" y="33690"/>
                </a:lnTo>
                <a:lnTo>
                  <a:pt x="443687" y="30543"/>
                </a:lnTo>
                <a:lnTo>
                  <a:pt x="499756" y="30543"/>
                </a:lnTo>
                <a:lnTo>
                  <a:pt x="492712" y="20132"/>
                </a:lnTo>
                <a:lnTo>
                  <a:pt x="470639" y="5380"/>
                </a:lnTo>
                <a:lnTo>
                  <a:pt x="443687" y="0"/>
                </a:lnTo>
                <a:close/>
              </a:path>
              <a:path w="513714" h="589914">
                <a:moveTo>
                  <a:pt x="499756" y="30543"/>
                </a:moveTo>
                <a:lnTo>
                  <a:pt x="443687" y="30543"/>
                </a:lnTo>
                <a:lnTo>
                  <a:pt x="458651" y="33690"/>
                </a:lnTo>
                <a:lnTo>
                  <a:pt x="471279" y="42176"/>
                </a:lnTo>
                <a:lnTo>
                  <a:pt x="480004" y="54567"/>
                </a:lnTo>
                <a:lnTo>
                  <a:pt x="483260" y="69430"/>
                </a:lnTo>
                <a:lnTo>
                  <a:pt x="480004" y="84510"/>
                </a:lnTo>
                <a:lnTo>
                  <a:pt x="471279" y="97377"/>
                </a:lnTo>
                <a:lnTo>
                  <a:pt x="458651" y="106339"/>
                </a:lnTo>
                <a:lnTo>
                  <a:pt x="443687" y="109702"/>
                </a:lnTo>
                <a:lnTo>
                  <a:pt x="498987" y="109702"/>
                </a:lnTo>
                <a:lnTo>
                  <a:pt x="507627" y="96794"/>
                </a:lnTo>
                <a:lnTo>
                  <a:pt x="513105" y="69430"/>
                </a:lnTo>
                <a:lnTo>
                  <a:pt x="507627" y="42176"/>
                </a:lnTo>
                <a:lnTo>
                  <a:pt x="499756" y="305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6465279" y="4086800"/>
            <a:ext cx="545465" cy="538480"/>
          </a:xfrm>
          <a:custGeom>
            <a:avLst/>
            <a:gdLst/>
            <a:ahLst/>
            <a:cxnLst/>
            <a:rect l="l" t="t" r="r" b="b"/>
            <a:pathLst>
              <a:path w="545465" h="538479">
                <a:moveTo>
                  <a:pt x="528577" y="92010"/>
                </a:moveTo>
                <a:lnTo>
                  <a:pt x="521306" y="92010"/>
                </a:lnTo>
                <a:lnTo>
                  <a:pt x="514556" y="95134"/>
                </a:lnTo>
                <a:lnTo>
                  <a:pt x="508455" y="101383"/>
                </a:lnTo>
                <a:lnTo>
                  <a:pt x="475607" y="142794"/>
                </a:lnTo>
                <a:lnTo>
                  <a:pt x="441927" y="182014"/>
                </a:lnTo>
                <a:lnTo>
                  <a:pt x="407335" y="219107"/>
                </a:lnTo>
                <a:lnTo>
                  <a:pt x="371752" y="254139"/>
                </a:lnTo>
                <a:lnTo>
                  <a:pt x="335098" y="287174"/>
                </a:lnTo>
                <a:lnTo>
                  <a:pt x="297294" y="318278"/>
                </a:lnTo>
                <a:lnTo>
                  <a:pt x="258260" y="347516"/>
                </a:lnTo>
                <a:lnTo>
                  <a:pt x="217917" y="374953"/>
                </a:lnTo>
                <a:lnTo>
                  <a:pt x="176187" y="400654"/>
                </a:lnTo>
                <a:lnTo>
                  <a:pt x="132988" y="424685"/>
                </a:lnTo>
                <a:lnTo>
                  <a:pt x="88242" y="447109"/>
                </a:lnTo>
                <a:lnTo>
                  <a:pt x="41870" y="467994"/>
                </a:lnTo>
                <a:lnTo>
                  <a:pt x="34081" y="472918"/>
                </a:lnTo>
                <a:lnTo>
                  <a:pt x="29546" y="479276"/>
                </a:lnTo>
                <a:lnTo>
                  <a:pt x="28395" y="486937"/>
                </a:lnTo>
                <a:lnTo>
                  <a:pt x="30757" y="495769"/>
                </a:lnTo>
                <a:lnTo>
                  <a:pt x="43952" y="524928"/>
                </a:lnTo>
                <a:lnTo>
                  <a:pt x="48869" y="532620"/>
                </a:lnTo>
                <a:lnTo>
                  <a:pt x="55147" y="536994"/>
                </a:lnTo>
                <a:lnTo>
                  <a:pt x="62598" y="538113"/>
                </a:lnTo>
                <a:lnTo>
                  <a:pt x="71029" y="536040"/>
                </a:lnTo>
                <a:lnTo>
                  <a:pt x="117684" y="515123"/>
                </a:lnTo>
                <a:lnTo>
                  <a:pt x="162492" y="492151"/>
                </a:lnTo>
                <a:lnTo>
                  <a:pt x="205480" y="467187"/>
                </a:lnTo>
                <a:lnTo>
                  <a:pt x="246675" y="440296"/>
                </a:lnTo>
                <a:lnTo>
                  <a:pt x="286103" y="411544"/>
                </a:lnTo>
                <a:lnTo>
                  <a:pt x="323790" y="380993"/>
                </a:lnTo>
                <a:lnTo>
                  <a:pt x="359764" y="348709"/>
                </a:lnTo>
                <a:lnTo>
                  <a:pt x="394050" y="314756"/>
                </a:lnTo>
                <a:lnTo>
                  <a:pt x="426674" y="279198"/>
                </a:lnTo>
                <a:lnTo>
                  <a:pt x="457665" y="242100"/>
                </a:lnTo>
                <a:lnTo>
                  <a:pt x="487047" y="203527"/>
                </a:lnTo>
                <a:lnTo>
                  <a:pt x="514848" y="163542"/>
                </a:lnTo>
                <a:lnTo>
                  <a:pt x="541094" y="122211"/>
                </a:lnTo>
                <a:lnTo>
                  <a:pt x="544907" y="106849"/>
                </a:lnTo>
                <a:lnTo>
                  <a:pt x="542069" y="100438"/>
                </a:lnTo>
                <a:lnTo>
                  <a:pt x="536243" y="95134"/>
                </a:lnTo>
                <a:lnTo>
                  <a:pt x="528577" y="92010"/>
                </a:lnTo>
                <a:close/>
              </a:path>
              <a:path w="545465" h="538479">
                <a:moveTo>
                  <a:pt x="22813" y="0"/>
                </a:moveTo>
                <a:lnTo>
                  <a:pt x="15477" y="967"/>
                </a:lnTo>
                <a:lnTo>
                  <a:pt x="9187" y="4930"/>
                </a:lnTo>
                <a:lnTo>
                  <a:pt x="3681" y="11822"/>
                </a:lnTo>
                <a:lnTo>
                  <a:pt x="2982" y="12508"/>
                </a:lnTo>
                <a:lnTo>
                  <a:pt x="0" y="20559"/>
                </a:lnTo>
                <a:lnTo>
                  <a:pt x="466" y="27958"/>
                </a:lnTo>
                <a:lnTo>
                  <a:pt x="4445" y="34575"/>
                </a:lnTo>
                <a:lnTo>
                  <a:pt x="11999" y="40283"/>
                </a:lnTo>
                <a:lnTo>
                  <a:pt x="54315" y="66440"/>
                </a:lnTo>
                <a:lnTo>
                  <a:pt x="94287" y="93833"/>
                </a:lnTo>
                <a:lnTo>
                  <a:pt x="132695" y="122397"/>
                </a:lnTo>
                <a:lnTo>
                  <a:pt x="170317" y="152069"/>
                </a:lnTo>
                <a:lnTo>
                  <a:pt x="178090" y="156790"/>
                </a:lnTo>
                <a:lnTo>
                  <a:pt x="220317" y="116661"/>
                </a:lnTo>
                <a:lnTo>
                  <a:pt x="224135" y="100257"/>
                </a:lnTo>
                <a:lnTo>
                  <a:pt x="220512" y="93324"/>
                </a:lnTo>
                <a:lnTo>
                  <a:pt x="167660" y="62436"/>
                </a:lnTo>
                <a:lnTo>
                  <a:pt x="123189" y="40107"/>
                </a:lnTo>
                <a:lnTo>
                  <a:pt x="78330" y="20124"/>
                </a:lnTo>
                <a:lnTo>
                  <a:pt x="31456" y="2094"/>
                </a:lnTo>
                <a:lnTo>
                  <a:pt x="228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7098183" y="4089938"/>
            <a:ext cx="507365" cy="527050"/>
          </a:xfrm>
          <a:custGeom>
            <a:avLst/>
            <a:gdLst/>
            <a:ahLst/>
            <a:cxnLst/>
            <a:rect l="l" t="t" r="r" b="b"/>
            <a:pathLst>
              <a:path w="507365" h="527050">
                <a:moveTo>
                  <a:pt x="437195" y="0"/>
                </a:moveTo>
                <a:lnTo>
                  <a:pt x="429793" y="2084"/>
                </a:lnTo>
                <a:lnTo>
                  <a:pt x="424213" y="7290"/>
                </a:lnTo>
                <a:lnTo>
                  <a:pt x="420584" y="15618"/>
                </a:lnTo>
                <a:lnTo>
                  <a:pt x="406118" y="66255"/>
                </a:lnTo>
                <a:lnTo>
                  <a:pt x="390010" y="115028"/>
                </a:lnTo>
                <a:lnTo>
                  <a:pt x="372064" y="161897"/>
                </a:lnTo>
                <a:lnTo>
                  <a:pt x="352085" y="206820"/>
                </a:lnTo>
                <a:lnTo>
                  <a:pt x="329878" y="249756"/>
                </a:lnTo>
                <a:lnTo>
                  <a:pt x="305247" y="290665"/>
                </a:lnTo>
                <a:lnTo>
                  <a:pt x="277998" y="329505"/>
                </a:lnTo>
                <a:lnTo>
                  <a:pt x="247935" y="366235"/>
                </a:lnTo>
                <a:lnTo>
                  <a:pt x="214863" y="400816"/>
                </a:lnTo>
                <a:lnTo>
                  <a:pt x="178587" y="433205"/>
                </a:lnTo>
                <a:lnTo>
                  <a:pt x="138912" y="463362"/>
                </a:lnTo>
                <a:lnTo>
                  <a:pt x="95642" y="491245"/>
                </a:lnTo>
                <a:lnTo>
                  <a:pt x="88375" y="496833"/>
                </a:lnTo>
                <a:lnTo>
                  <a:pt x="84361" y="503134"/>
                </a:lnTo>
                <a:lnTo>
                  <a:pt x="83733" y="510085"/>
                </a:lnTo>
                <a:lnTo>
                  <a:pt x="86625" y="517623"/>
                </a:lnTo>
                <a:lnTo>
                  <a:pt x="91536" y="523582"/>
                </a:lnTo>
                <a:lnTo>
                  <a:pt x="97813" y="526740"/>
                </a:lnTo>
                <a:lnTo>
                  <a:pt x="105263" y="526905"/>
                </a:lnTo>
                <a:lnTo>
                  <a:pt x="113688" y="523884"/>
                </a:lnTo>
                <a:lnTo>
                  <a:pt x="160775" y="497925"/>
                </a:lnTo>
                <a:lnTo>
                  <a:pt x="204683" y="470051"/>
                </a:lnTo>
                <a:lnTo>
                  <a:pt x="245509" y="440270"/>
                </a:lnTo>
                <a:lnTo>
                  <a:pt x="283353" y="408590"/>
                </a:lnTo>
                <a:lnTo>
                  <a:pt x="318313" y="375017"/>
                </a:lnTo>
                <a:lnTo>
                  <a:pt x="350488" y="339560"/>
                </a:lnTo>
                <a:lnTo>
                  <a:pt x="379975" y="302226"/>
                </a:lnTo>
                <a:lnTo>
                  <a:pt x="406874" y="263023"/>
                </a:lnTo>
                <a:lnTo>
                  <a:pt x="431284" y="221957"/>
                </a:lnTo>
                <a:lnTo>
                  <a:pt x="453301" y="179037"/>
                </a:lnTo>
                <a:lnTo>
                  <a:pt x="473026" y="134271"/>
                </a:lnTo>
                <a:lnTo>
                  <a:pt x="490557" y="87665"/>
                </a:lnTo>
                <a:lnTo>
                  <a:pt x="505991" y="39227"/>
                </a:lnTo>
                <a:lnTo>
                  <a:pt x="507032" y="30133"/>
                </a:lnTo>
                <a:lnTo>
                  <a:pt x="504951" y="22734"/>
                </a:lnTo>
                <a:lnTo>
                  <a:pt x="499749" y="17162"/>
                </a:lnTo>
                <a:lnTo>
                  <a:pt x="491424" y="13547"/>
                </a:lnTo>
                <a:lnTo>
                  <a:pt x="446289" y="1038"/>
                </a:lnTo>
                <a:lnTo>
                  <a:pt x="437195" y="0"/>
                </a:lnTo>
                <a:close/>
              </a:path>
              <a:path w="507365" h="527050">
                <a:moveTo>
                  <a:pt x="28554" y="2513"/>
                </a:moveTo>
                <a:lnTo>
                  <a:pt x="0" y="24041"/>
                </a:lnTo>
                <a:lnTo>
                  <a:pt x="1153" y="31754"/>
                </a:lnTo>
                <a:lnTo>
                  <a:pt x="6081" y="39925"/>
                </a:lnTo>
                <a:lnTo>
                  <a:pt x="36143" y="77259"/>
                </a:lnTo>
                <a:lnTo>
                  <a:pt x="63272" y="115697"/>
                </a:lnTo>
                <a:lnTo>
                  <a:pt x="88188" y="155826"/>
                </a:lnTo>
                <a:lnTo>
                  <a:pt x="111606" y="198231"/>
                </a:lnTo>
                <a:lnTo>
                  <a:pt x="116933" y="205782"/>
                </a:lnTo>
                <a:lnTo>
                  <a:pt x="123499" y="209688"/>
                </a:lnTo>
                <a:lnTo>
                  <a:pt x="131237" y="209948"/>
                </a:lnTo>
                <a:lnTo>
                  <a:pt x="140079" y="206562"/>
                </a:lnTo>
                <a:lnTo>
                  <a:pt x="170635" y="189214"/>
                </a:lnTo>
                <a:lnTo>
                  <a:pt x="177760" y="183493"/>
                </a:lnTo>
                <a:lnTo>
                  <a:pt x="181308" y="176796"/>
                </a:lnTo>
                <a:lnTo>
                  <a:pt x="181081" y="169190"/>
                </a:lnTo>
                <a:lnTo>
                  <a:pt x="146375" y="118125"/>
                </a:lnTo>
                <a:lnTo>
                  <a:pt x="114565" y="78633"/>
                </a:lnTo>
                <a:lnTo>
                  <a:pt x="80411" y="42006"/>
                </a:lnTo>
                <a:lnTo>
                  <a:pt x="42873" y="7985"/>
                </a:lnTo>
                <a:lnTo>
                  <a:pt x="35683" y="3783"/>
                </a:lnTo>
                <a:lnTo>
                  <a:pt x="28554" y="251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7702063" y="4329139"/>
            <a:ext cx="567055" cy="46355"/>
          </a:xfrm>
          <a:custGeom>
            <a:avLst/>
            <a:gdLst/>
            <a:ahLst/>
            <a:cxnLst/>
            <a:rect l="l" t="t" r="r" b="b"/>
            <a:pathLst>
              <a:path w="567054" h="46354">
                <a:moveTo>
                  <a:pt x="547827" y="0"/>
                </a:moveTo>
                <a:lnTo>
                  <a:pt x="18745" y="0"/>
                </a:lnTo>
                <a:lnTo>
                  <a:pt x="10538" y="1171"/>
                </a:lnTo>
                <a:lnTo>
                  <a:pt x="4681" y="4686"/>
                </a:lnTo>
                <a:lnTo>
                  <a:pt x="1169" y="10544"/>
                </a:lnTo>
                <a:lnTo>
                  <a:pt x="0" y="18745"/>
                </a:lnTo>
                <a:lnTo>
                  <a:pt x="0" y="27076"/>
                </a:lnTo>
                <a:lnTo>
                  <a:pt x="1169" y="35277"/>
                </a:lnTo>
                <a:lnTo>
                  <a:pt x="4681" y="41135"/>
                </a:lnTo>
                <a:lnTo>
                  <a:pt x="10538" y="44650"/>
                </a:lnTo>
                <a:lnTo>
                  <a:pt x="18745" y="45821"/>
                </a:lnTo>
                <a:lnTo>
                  <a:pt x="547827" y="45821"/>
                </a:lnTo>
                <a:lnTo>
                  <a:pt x="556030" y="44650"/>
                </a:lnTo>
                <a:lnTo>
                  <a:pt x="561892" y="41135"/>
                </a:lnTo>
                <a:lnTo>
                  <a:pt x="565411" y="35277"/>
                </a:lnTo>
                <a:lnTo>
                  <a:pt x="566585" y="27076"/>
                </a:lnTo>
                <a:lnTo>
                  <a:pt x="566585" y="18745"/>
                </a:lnTo>
                <a:lnTo>
                  <a:pt x="565411" y="10544"/>
                </a:lnTo>
                <a:lnTo>
                  <a:pt x="561892" y="4686"/>
                </a:lnTo>
                <a:lnTo>
                  <a:pt x="556030" y="1171"/>
                </a:lnTo>
                <a:lnTo>
                  <a:pt x="5478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8348063" y="4112504"/>
            <a:ext cx="563245" cy="494030"/>
          </a:xfrm>
          <a:custGeom>
            <a:avLst/>
            <a:gdLst/>
            <a:ahLst/>
            <a:cxnLst/>
            <a:rect l="l" t="t" r="r" b="b"/>
            <a:pathLst>
              <a:path w="563245" h="494029">
                <a:moveTo>
                  <a:pt x="428115" y="0"/>
                </a:moveTo>
                <a:lnTo>
                  <a:pt x="97610" y="0"/>
                </a:lnTo>
                <a:lnTo>
                  <a:pt x="83551" y="5967"/>
                </a:lnTo>
                <a:lnTo>
                  <a:pt x="78865" y="19094"/>
                </a:lnTo>
                <a:lnTo>
                  <a:pt x="83551" y="32221"/>
                </a:lnTo>
                <a:lnTo>
                  <a:pt x="97610" y="38188"/>
                </a:lnTo>
                <a:lnTo>
                  <a:pt x="368400" y="38188"/>
                </a:lnTo>
                <a:lnTo>
                  <a:pt x="347179" y="88427"/>
                </a:lnTo>
                <a:lnTo>
                  <a:pt x="324288" y="135853"/>
                </a:lnTo>
                <a:lnTo>
                  <a:pt x="299542" y="180612"/>
                </a:lnTo>
                <a:lnTo>
                  <a:pt x="272751" y="222852"/>
                </a:lnTo>
                <a:lnTo>
                  <a:pt x="243728" y="262719"/>
                </a:lnTo>
                <a:lnTo>
                  <a:pt x="212285" y="300361"/>
                </a:lnTo>
                <a:lnTo>
                  <a:pt x="178234" y="335925"/>
                </a:lnTo>
                <a:lnTo>
                  <a:pt x="141389" y="369557"/>
                </a:lnTo>
                <a:lnTo>
                  <a:pt x="101560" y="401405"/>
                </a:lnTo>
                <a:lnTo>
                  <a:pt x="58561" y="431616"/>
                </a:lnTo>
                <a:lnTo>
                  <a:pt x="12203" y="460336"/>
                </a:lnTo>
                <a:lnTo>
                  <a:pt x="4925" y="465808"/>
                </a:lnTo>
                <a:lnTo>
                  <a:pt x="835" y="471801"/>
                </a:lnTo>
                <a:lnTo>
                  <a:pt x="0" y="478314"/>
                </a:lnTo>
                <a:lnTo>
                  <a:pt x="2487" y="485343"/>
                </a:lnTo>
                <a:lnTo>
                  <a:pt x="6893" y="491091"/>
                </a:lnTo>
                <a:lnTo>
                  <a:pt x="12728" y="493847"/>
                </a:lnTo>
                <a:lnTo>
                  <a:pt x="19866" y="493738"/>
                </a:lnTo>
                <a:lnTo>
                  <a:pt x="77453" y="465254"/>
                </a:lnTo>
                <a:lnTo>
                  <a:pt x="124554" y="437695"/>
                </a:lnTo>
                <a:lnTo>
                  <a:pt x="169263" y="408167"/>
                </a:lnTo>
                <a:lnTo>
                  <a:pt x="211361" y="376623"/>
                </a:lnTo>
                <a:lnTo>
                  <a:pt x="250629" y="343013"/>
                </a:lnTo>
                <a:lnTo>
                  <a:pt x="286847" y="307289"/>
                </a:lnTo>
                <a:lnTo>
                  <a:pt x="319797" y="269405"/>
                </a:lnTo>
                <a:lnTo>
                  <a:pt x="359032" y="307943"/>
                </a:lnTo>
                <a:lnTo>
                  <a:pt x="394867" y="347414"/>
                </a:lnTo>
                <a:lnTo>
                  <a:pt x="428234" y="388585"/>
                </a:lnTo>
                <a:lnTo>
                  <a:pt x="460066" y="432222"/>
                </a:lnTo>
                <a:lnTo>
                  <a:pt x="491298" y="479094"/>
                </a:lnTo>
                <a:lnTo>
                  <a:pt x="497518" y="486014"/>
                </a:lnTo>
                <a:lnTo>
                  <a:pt x="504583" y="489161"/>
                </a:lnTo>
                <a:lnTo>
                  <a:pt x="512298" y="488662"/>
                </a:lnTo>
                <a:lnTo>
                  <a:pt x="520470" y="484644"/>
                </a:lnTo>
                <a:lnTo>
                  <a:pt x="553794" y="461733"/>
                </a:lnTo>
                <a:lnTo>
                  <a:pt x="560305" y="455411"/>
                </a:lnTo>
                <a:lnTo>
                  <a:pt x="563168" y="448109"/>
                </a:lnTo>
                <a:lnTo>
                  <a:pt x="562386" y="440156"/>
                </a:lnTo>
                <a:lnTo>
                  <a:pt x="522175" y="389315"/>
                </a:lnTo>
                <a:lnTo>
                  <a:pt x="486931" y="352000"/>
                </a:lnTo>
                <a:lnTo>
                  <a:pt x="452072" y="319044"/>
                </a:lnTo>
                <a:lnTo>
                  <a:pt x="417445" y="289560"/>
                </a:lnTo>
                <a:lnTo>
                  <a:pt x="382896" y="262663"/>
                </a:lnTo>
                <a:lnTo>
                  <a:pt x="348270" y="237464"/>
                </a:lnTo>
                <a:lnTo>
                  <a:pt x="378226" y="193969"/>
                </a:lnTo>
                <a:lnTo>
                  <a:pt x="405119" y="149888"/>
                </a:lnTo>
                <a:lnTo>
                  <a:pt x="431359" y="100468"/>
                </a:lnTo>
                <a:lnTo>
                  <a:pt x="459357" y="40957"/>
                </a:lnTo>
                <a:lnTo>
                  <a:pt x="462485" y="25676"/>
                </a:lnTo>
                <a:lnTo>
                  <a:pt x="457800" y="12930"/>
                </a:lnTo>
                <a:lnTo>
                  <a:pt x="446082" y="3958"/>
                </a:lnTo>
                <a:lnTo>
                  <a:pt x="4281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0" name="object 50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51" name="object 51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10692003" y="2101989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281603" y="14816998"/>
              <a:ext cx="385445" cy="86995"/>
            </a:xfrm>
            <a:custGeom>
              <a:avLst/>
              <a:gdLst/>
              <a:ahLst/>
              <a:cxnLst/>
              <a:rect l="l" t="t" r="r" b="b"/>
              <a:pathLst>
                <a:path w="385445" h="86994">
                  <a:moveTo>
                    <a:pt x="337185" y="64350"/>
                  </a:moveTo>
                  <a:lnTo>
                    <a:pt x="330581" y="64350"/>
                  </a:lnTo>
                  <a:lnTo>
                    <a:pt x="333057" y="72536"/>
                  </a:lnTo>
                  <a:lnTo>
                    <a:pt x="338294" y="79648"/>
                  </a:lnTo>
                  <a:lnTo>
                    <a:pt x="346434" y="84664"/>
                  </a:lnTo>
                  <a:lnTo>
                    <a:pt x="357619" y="86563"/>
                  </a:lnTo>
                  <a:lnTo>
                    <a:pt x="369720" y="84459"/>
                  </a:lnTo>
                  <a:lnTo>
                    <a:pt x="375730" y="80467"/>
                  </a:lnTo>
                  <a:lnTo>
                    <a:pt x="358127" y="80467"/>
                  </a:lnTo>
                  <a:lnTo>
                    <a:pt x="349997" y="79145"/>
                  </a:lnTo>
                  <a:lnTo>
                    <a:pt x="343846" y="75599"/>
                  </a:lnTo>
                  <a:lnTo>
                    <a:pt x="339595" y="70446"/>
                  </a:lnTo>
                  <a:lnTo>
                    <a:pt x="337185" y="64350"/>
                  </a:lnTo>
                  <a:close/>
                </a:path>
                <a:path w="385445" h="86994">
                  <a:moveTo>
                    <a:pt x="374966" y="6095"/>
                  </a:moveTo>
                  <a:lnTo>
                    <a:pt x="368274" y="6095"/>
                  </a:lnTo>
                  <a:lnTo>
                    <a:pt x="374370" y="12179"/>
                  </a:lnTo>
                  <a:lnTo>
                    <a:pt x="374370" y="30848"/>
                  </a:lnTo>
                  <a:lnTo>
                    <a:pt x="368655" y="36169"/>
                  </a:lnTo>
                  <a:lnTo>
                    <a:pt x="352031" y="36169"/>
                  </a:lnTo>
                  <a:lnTo>
                    <a:pt x="352031" y="42011"/>
                  </a:lnTo>
                  <a:lnTo>
                    <a:pt x="356984" y="42011"/>
                  </a:lnTo>
                  <a:lnTo>
                    <a:pt x="365468" y="43053"/>
                  </a:lnTo>
                  <a:lnTo>
                    <a:pt x="372133" y="46343"/>
                  </a:lnTo>
                  <a:lnTo>
                    <a:pt x="376492" y="52132"/>
                  </a:lnTo>
                  <a:lnTo>
                    <a:pt x="378053" y="60667"/>
                  </a:lnTo>
                  <a:lnTo>
                    <a:pt x="376956" y="68047"/>
                  </a:lnTo>
                  <a:lnTo>
                    <a:pt x="373467" y="74377"/>
                  </a:lnTo>
                  <a:lnTo>
                    <a:pt x="367289" y="78802"/>
                  </a:lnTo>
                  <a:lnTo>
                    <a:pt x="358127" y="80467"/>
                  </a:lnTo>
                  <a:lnTo>
                    <a:pt x="375730" y="80467"/>
                  </a:lnTo>
                  <a:lnTo>
                    <a:pt x="378277" y="78774"/>
                  </a:lnTo>
                  <a:lnTo>
                    <a:pt x="383360" y="70446"/>
                  </a:lnTo>
                  <a:lnTo>
                    <a:pt x="385038" y="60413"/>
                  </a:lnTo>
                  <a:lnTo>
                    <a:pt x="383867" y="52259"/>
                  </a:lnTo>
                  <a:lnTo>
                    <a:pt x="380625" y="45994"/>
                  </a:lnTo>
                  <a:lnTo>
                    <a:pt x="375716" y="41513"/>
                  </a:lnTo>
                  <a:lnTo>
                    <a:pt x="369544" y="38709"/>
                  </a:lnTo>
                  <a:lnTo>
                    <a:pt x="369544" y="38455"/>
                  </a:lnTo>
                  <a:lnTo>
                    <a:pt x="375005" y="36677"/>
                  </a:lnTo>
                  <a:lnTo>
                    <a:pt x="381228" y="31229"/>
                  </a:lnTo>
                  <a:lnTo>
                    <a:pt x="381114" y="20307"/>
                  </a:lnTo>
                  <a:lnTo>
                    <a:pt x="379827" y="13169"/>
                  </a:lnTo>
                  <a:lnTo>
                    <a:pt x="375546" y="6470"/>
                  </a:lnTo>
                  <a:lnTo>
                    <a:pt x="374966" y="6095"/>
                  </a:lnTo>
                  <a:close/>
                </a:path>
                <a:path w="385445" h="86994">
                  <a:moveTo>
                    <a:pt x="357873" y="0"/>
                  </a:moveTo>
                  <a:lnTo>
                    <a:pt x="347603" y="1726"/>
                  </a:lnTo>
                  <a:lnTo>
                    <a:pt x="340247" y="6296"/>
                  </a:lnTo>
                  <a:lnTo>
                    <a:pt x="335579" y="12794"/>
                  </a:lnTo>
                  <a:lnTo>
                    <a:pt x="333375" y="20307"/>
                  </a:lnTo>
                  <a:lnTo>
                    <a:pt x="339725" y="20307"/>
                  </a:lnTo>
                  <a:lnTo>
                    <a:pt x="341757" y="11925"/>
                  </a:lnTo>
                  <a:lnTo>
                    <a:pt x="346570" y="6095"/>
                  </a:lnTo>
                  <a:lnTo>
                    <a:pt x="374966" y="6095"/>
                  </a:lnTo>
                  <a:lnTo>
                    <a:pt x="368268" y="1772"/>
                  </a:lnTo>
                  <a:lnTo>
                    <a:pt x="357873" y="0"/>
                  </a:lnTo>
                  <a:close/>
                </a:path>
                <a:path w="385445" h="86994">
                  <a:moveTo>
                    <a:pt x="289547" y="0"/>
                  </a:moveTo>
                  <a:lnTo>
                    <a:pt x="263252" y="27898"/>
                  </a:lnTo>
                  <a:lnTo>
                    <a:pt x="262010" y="43408"/>
                  </a:lnTo>
                  <a:lnTo>
                    <a:pt x="263193" y="58718"/>
                  </a:lnTo>
                  <a:lnTo>
                    <a:pt x="267444" y="72632"/>
                  </a:lnTo>
                  <a:lnTo>
                    <a:pt x="275765" y="82691"/>
                  </a:lnTo>
                  <a:lnTo>
                    <a:pt x="289166" y="86563"/>
                  </a:lnTo>
                  <a:lnTo>
                    <a:pt x="302855" y="82396"/>
                  </a:lnTo>
                  <a:lnTo>
                    <a:pt x="304371" y="80467"/>
                  </a:lnTo>
                  <a:lnTo>
                    <a:pt x="289166" y="80467"/>
                  </a:lnTo>
                  <a:lnTo>
                    <a:pt x="279019" y="76961"/>
                  </a:lnTo>
                  <a:lnTo>
                    <a:pt x="272905" y="68029"/>
                  </a:lnTo>
                  <a:lnTo>
                    <a:pt x="269908" y="56051"/>
                  </a:lnTo>
                  <a:lnTo>
                    <a:pt x="269113" y="43408"/>
                  </a:lnTo>
                  <a:lnTo>
                    <a:pt x="269898" y="29761"/>
                  </a:lnTo>
                  <a:lnTo>
                    <a:pt x="272921" y="17803"/>
                  </a:lnTo>
                  <a:lnTo>
                    <a:pt x="279180" y="9320"/>
                  </a:lnTo>
                  <a:lnTo>
                    <a:pt x="289674" y="6095"/>
                  </a:lnTo>
                  <a:lnTo>
                    <a:pt x="304782" y="6095"/>
                  </a:lnTo>
                  <a:lnTo>
                    <a:pt x="302962" y="3879"/>
                  </a:lnTo>
                  <a:lnTo>
                    <a:pt x="289547" y="0"/>
                  </a:lnTo>
                  <a:close/>
                </a:path>
                <a:path w="385445" h="86994">
                  <a:moveTo>
                    <a:pt x="304782" y="6095"/>
                  </a:moveTo>
                  <a:lnTo>
                    <a:pt x="289674" y="6095"/>
                  </a:lnTo>
                  <a:lnTo>
                    <a:pt x="299727" y="9558"/>
                  </a:lnTo>
                  <a:lnTo>
                    <a:pt x="305760" y="18375"/>
                  </a:lnTo>
                  <a:lnTo>
                    <a:pt x="308699" y="30190"/>
                  </a:lnTo>
                  <a:lnTo>
                    <a:pt x="309473" y="42646"/>
                  </a:lnTo>
                  <a:lnTo>
                    <a:pt x="308691" y="56105"/>
                  </a:lnTo>
                  <a:lnTo>
                    <a:pt x="305696" y="68267"/>
                  </a:lnTo>
                  <a:lnTo>
                    <a:pt x="299513" y="77074"/>
                  </a:lnTo>
                  <a:lnTo>
                    <a:pt x="289166" y="80467"/>
                  </a:lnTo>
                  <a:lnTo>
                    <a:pt x="304371" y="80467"/>
                  </a:lnTo>
                  <a:lnTo>
                    <a:pt x="311189" y="71791"/>
                  </a:lnTo>
                  <a:lnTo>
                    <a:pt x="315335" y="57593"/>
                  </a:lnTo>
                  <a:lnTo>
                    <a:pt x="316458" y="42646"/>
                  </a:lnTo>
                  <a:lnTo>
                    <a:pt x="315323" y="27630"/>
                  </a:lnTo>
                  <a:lnTo>
                    <a:pt x="311189" y="13898"/>
                  </a:lnTo>
                  <a:lnTo>
                    <a:pt x="304782" y="6095"/>
                  </a:lnTo>
                  <a:close/>
                </a:path>
                <a:path w="385445" h="86994">
                  <a:moveTo>
                    <a:pt x="240217" y="6095"/>
                  </a:moveTo>
                  <a:lnTo>
                    <a:pt x="235445" y="6095"/>
                  </a:lnTo>
                  <a:lnTo>
                    <a:pt x="240512" y="13957"/>
                  </a:lnTo>
                  <a:lnTo>
                    <a:pt x="240437" y="23736"/>
                  </a:lnTo>
                  <a:lnTo>
                    <a:pt x="239712" y="29900"/>
                  </a:lnTo>
                  <a:lnTo>
                    <a:pt x="236867" y="35440"/>
                  </a:lnTo>
                  <a:lnTo>
                    <a:pt x="231307" y="41126"/>
                  </a:lnTo>
                  <a:lnTo>
                    <a:pt x="222364" y="48361"/>
                  </a:lnTo>
                  <a:lnTo>
                    <a:pt x="211364" y="58029"/>
                  </a:lnTo>
                  <a:lnTo>
                    <a:pt x="203373" y="67462"/>
                  </a:lnTo>
                  <a:lnTo>
                    <a:pt x="198498" y="76418"/>
                  </a:lnTo>
                  <a:lnTo>
                    <a:pt x="196850" y="84658"/>
                  </a:lnTo>
                  <a:lnTo>
                    <a:pt x="196850" y="85039"/>
                  </a:lnTo>
                  <a:lnTo>
                    <a:pt x="249783" y="85039"/>
                  </a:lnTo>
                  <a:lnTo>
                    <a:pt x="250926" y="78816"/>
                  </a:lnTo>
                  <a:lnTo>
                    <a:pt x="204215" y="78816"/>
                  </a:lnTo>
                  <a:lnTo>
                    <a:pt x="207047" y="72717"/>
                  </a:lnTo>
                  <a:lnTo>
                    <a:pt x="211723" y="66462"/>
                  </a:lnTo>
                  <a:lnTo>
                    <a:pt x="218230" y="59849"/>
                  </a:lnTo>
                  <a:lnTo>
                    <a:pt x="226555" y="52679"/>
                  </a:lnTo>
                  <a:lnTo>
                    <a:pt x="236358" y="44460"/>
                  </a:lnTo>
                  <a:lnTo>
                    <a:pt x="242831" y="37790"/>
                  </a:lnTo>
                  <a:lnTo>
                    <a:pt x="246402" y="31075"/>
                  </a:lnTo>
                  <a:lnTo>
                    <a:pt x="247497" y="22720"/>
                  </a:lnTo>
                  <a:lnTo>
                    <a:pt x="246102" y="14455"/>
                  </a:lnTo>
                  <a:lnTo>
                    <a:pt x="241768" y="7169"/>
                  </a:lnTo>
                  <a:lnTo>
                    <a:pt x="240217" y="6095"/>
                  </a:lnTo>
                  <a:close/>
                </a:path>
                <a:path w="385445" h="86994">
                  <a:moveTo>
                    <a:pt x="223380" y="0"/>
                  </a:moveTo>
                  <a:lnTo>
                    <a:pt x="212961" y="1744"/>
                  </a:lnTo>
                  <a:lnTo>
                    <a:pt x="205135" y="6629"/>
                  </a:lnTo>
                  <a:lnTo>
                    <a:pt x="199925" y="14133"/>
                  </a:lnTo>
                  <a:lnTo>
                    <a:pt x="197358" y="23736"/>
                  </a:lnTo>
                  <a:lnTo>
                    <a:pt x="203835" y="23736"/>
                  </a:lnTo>
                  <a:lnTo>
                    <a:pt x="206194" y="15836"/>
                  </a:lnTo>
                  <a:lnTo>
                    <a:pt x="210135" y="10344"/>
                  </a:lnTo>
                  <a:lnTo>
                    <a:pt x="215813" y="7137"/>
                  </a:lnTo>
                  <a:lnTo>
                    <a:pt x="223380" y="6095"/>
                  </a:lnTo>
                  <a:lnTo>
                    <a:pt x="240217" y="6095"/>
                  </a:lnTo>
                  <a:lnTo>
                    <a:pt x="234269" y="1978"/>
                  </a:lnTo>
                  <a:lnTo>
                    <a:pt x="223380" y="0"/>
                  </a:lnTo>
                  <a:close/>
                </a:path>
                <a:path w="385445" h="86994">
                  <a:moveTo>
                    <a:pt x="175955" y="6095"/>
                  </a:moveTo>
                  <a:lnTo>
                    <a:pt x="171183" y="6095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50" y="29900"/>
                  </a:lnTo>
                  <a:lnTo>
                    <a:pt x="172605" y="35440"/>
                  </a:lnTo>
                  <a:lnTo>
                    <a:pt x="167045" y="41126"/>
                  </a:lnTo>
                  <a:lnTo>
                    <a:pt x="158102" y="48361"/>
                  </a:lnTo>
                  <a:lnTo>
                    <a:pt x="147102" y="58029"/>
                  </a:lnTo>
                  <a:lnTo>
                    <a:pt x="139111" y="67462"/>
                  </a:lnTo>
                  <a:lnTo>
                    <a:pt x="134236" y="76418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21" y="85039"/>
                  </a:lnTo>
                  <a:lnTo>
                    <a:pt x="186664" y="78816"/>
                  </a:lnTo>
                  <a:lnTo>
                    <a:pt x="139954" y="78816"/>
                  </a:lnTo>
                  <a:lnTo>
                    <a:pt x="142785" y="72717"/>
                  </a:lnTo>
                  <a:lnTo>
                    <a:pt x="147461" y="66462"/>
                  </a:lnTo>
                  <a:lnTo>
                    <a:pt x="153968" y="59849"/>
                  </a:lnTo>
                  <a:lnTo>
                    <a:pt x="162293" y="52679"/>
                  </a:lnTo>
                  <a:lnTo>
                    <a:pt x="172096" y="44460"/>
                  </a:lnTo>
                  <a:lnTo>
                    <a:pt x="178569" y="37790"/>
                  </a:lnTo>
                  <a:lnTo>
                    <a:pt x="182140" y="31075"/>
                  </a:lnTo>
                  <a:lnTo>
                    <a:pt x="183235" y="22720"/>
                  </a:lnTo>
                  <a:lnTo>
                    <a:pt x="181840" y="14455"/>
                  </a:lnTo>
                  <a:lnTo>
                    <a:pt x="177506" y="7169"/>
                  </a:lnTo>
                  <a:lnTo>
                    <a:pt x="175955" y="6095"/>
                  </a:lnTo>
                  <a:close/>
                </a:path>
                <a:path w="385445" h="86994">
                  <a:moveTo>
                    <a:pt x="159118" y="0"/>
                  </a:moveTo>
                  <a:lnTo>
                    <a:pt x="148699" y="1744"/>
                  </a:lnTo>
                  <a:lnTo>
                    <a:pt x="140873" y="6629"/>
                  </a:lnTo>
                  <a:lnTo>
                    <a:pt x="135663" y="14133"/>
                  </a:lnTo>
                  <a:lnTo>
                    <a:pt x="133096" y="23736"/>
                  </a:lnTo>
                  <a:lnTo>
                    <a:pt x="139573" y="23736"/>
                  </a:lnTo>
                  <a:lnTo>
                    <a:pt x="141932" y="15836"/>
                  </a:lnTo>
                  <a:lnTo>
                    <a:pt x="145873" y="10344"/>
                  </a:lnTo>
                  <a:lnTo>
                    <a:pt x="151551" y="7137"/>
                  </a:lnTo>
                  <a:lnTo>
                    <a:pt x="159118" y="6095"/>
                  </a:lnTo>
                  <a:lnTo>
                    <a:pt x="175955" y="6095"/>
                  </a:lnTo>
                  <a:lnTo>
                    <a:pt x="170007" y="1978"/>
                  </a:lnTo>
                  <a:lnTo>
                    <a:pt x="159118" y="0"/>
                  </a:lnTo>
                  <a:close/>
                </a:path>
                <a:path w="385445" h="86994">
                  <a:moveTo>
                    <a:pt x="92697" y="0"/>
                  </a:moveTo>
                  <a:lnTo>
                    <a:pt x="66402" y="27898"/>
                  </a:lnTo>
                  <a:lnTo>
                    <a:pt x="65160" y="43408"/>
                  </a:lnTo>
                  <a:lnTo>
                    <a:pt x="66343" y="58718"/>
                  </a:lnTo>
                  <a:lnTo>
                    <a:pt x="70594" y="72632"/>
                  </a:lnTo>
                  <a:lnTo>
                    <a:pt x="78915" y="82691"/>
                  </a:lnTo>
                  <a:lnTo>
                    <a:pt x="92316" y="86563"/>
                  </a:lnTo>
                  <a:lnTo>
                    <a:pt x="106005" y="82396"/>
                  </a:lnTo>
                  <a:lnTo>
                    <a:pt x="107521" y="80467"/>
                  </a:lnTo>
                  <a:lnTo>
                    <a:pt x="92316" y="80467"/>
                  </a:lnTo>
                  <a:lnTo>
                    <a:pt x="82169" y="76961"/>
                  </a:lnTo>
                  <a:lnTo>
                    <a:pt x="76055" y="68029"/>
                  </a:lnTo>
                  <a:lnTo>
                    <a:pt x="73058" y="56051"/>
                  </a:lnTo>
                  <a:lnTo>
                    <a:pt x="72263" y="43408"/>
                  </a:lnTo>
                  <a:lnTo>
                    <a:pt x="73048" y="29761"/>
                  </a:lnTo>
                  <a:lnTo>
                    <a:pt x="76071" y="17803"/>
                  </a:lnTo>
                  <a:lnTo>
                    <a:pt x="82330" y="9320"/>
                  </a:lnTo>
                  <a:lnTo>
                    <a:pt x="92824" y="6095"/>
                  </a:lnTo>
                  <a:lnTo>
                    <a:pt x="107932" y="6095"/>
                  </a:lnTo>
                  <a:lnTo>
                    <a:pt x="106112" y="3879"/>
                  </a:lnTo>
                  <a:lnTo>
                    <a:pt x="92697" y="0"/>
                  </a:lnTo>
                  <a:close/>
                </a:path>
                <a:path w="385445" h="86994">
                  <a:moveTo>
                    <a:pt x="107932" y="6095"/>
                  </a:moveTo>
                  <a:lnTo>
                    <a:pt x="92824" y="6095"/>
                  </a:lnTo>
                  <a:lnTo>
                    <a:pt x="102877" y="9558"/>
                  </a:lnTo>
                  <a:lnTo>
                    <a:pt x="108910" y="18375"/>
                  </a:lnTo>
                  <a:lnTo>
                    <a:pt x="111849" y="30190"/>
                  </a:lnTo>
                  <a:lnTo>
                    <a:pt x="112623" y="42646"/>
                  </a:lnTo>
                  <a:lnTo>
                    <a:pt x="111841" y="56105"/>
                  </a:lnTo>
                  <a:lnTo>
                    <a:pt x="108846" y="68267"/>
                  </a:lnTo>
                  <a:lnTo>
                    <a:pt x="102663" y="77074"/>
                  </a:lnTo>
                  <a:lnTo>
                    <a:pt x="92316" y="80467"/>
                  </a:lnTo>
                  <a:lnTo>
                    <a:pt x="107521" y="80467"/>
                  </a:lnTo>
                  <a:lnTo>
                    <a:pt x="114339" y="71791"/>
                  </a:lnTo>
                  <a:lnTo>
                    <a:pt x="118485" y="57593"/>
                  </a:lnTo>
                  <a:lnTo>
                    <a:pt x="119608" y="42646"/>
                  </a:lnTo>
                  <a:lnTo>
                    <a:pt x="118473" y="27630"/>
                  </a:lnTo>
                  <a:lnTo>
                    <a:pt x="114339" y="13898"/>
                  </a:lnTo>
                  <a:lnTo>
                    <a:pt x="107932" y="6095"/>
                  </a:lnTo>
                  <a:close/>
                </a:path>
                <a:path w="385445" h="86994">
                  <a:moveTo>
                    <a:pt x="43372" y="6095"/>
                  </a:moveTo>
                  <a:lnTo>
                    <a:pt x="38595" y="6095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2" y="29900"/>
                  </a:lnTo>
                  <a:lnTo>
                    <a:pt x="40017" y="35440"/>
                  </a:lnTo>
                  <a:lnTo>
                    <a:pt x="34457" y="41126"/>
                  </a:lnTo>
                  <a:lnTo>
                    <a:pt x="25514" y="48361"/>
                  </a:lnTo>
                  <a:lnTo>
                    <a:pt x="14514" y="58029"/>
                  </a:lnTo>
                  <a:lnTo>
                    <a:pt x="6523" y="67462"/>
                  </a:lnTo>
                  <a:lnTo>
                    <a:pt x="1648" y="76418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16"/>
                  </a:lnTo>
                  <a:lnTo>
                    <a:pt x="7365" y="78816"/>
                  </a:lnTo>
                  <a:lnTo>
                    <a:pt x="10197" y="72717"/>
                  </a:lnTo>
                  <a:lnTo>
                    <a:pt x="14873" y="66462"/>
                  </a:lnTo>
                  <a:lnTo>
                    <a:pt x="21380" y="59849"/>
                  </a:lnTo>
                  <a:lnTo>
                    <a:pt x="29705" y="52679"/>
                  </a:lnTo>
                  <a:lnTo>
                    <a:pt x="39508" y="44460"/>
                  </a:lnTo>
                  <a:lnTo>
                    <a:pt x="45981" y="37790"/>
                  </a:lnTo>
                  <a:lnTo>
                    <a:pt x="49552" y="31075"/>
                  </a:lnTo>
                  <a:lnTo>
                    <a:pt x="50647" y="22720"/>
                  </a:lnTo>
                  <a:lnTo>
                    <a:pt x="49254" y="14455"/>
                  </a:lnTo>
                  <a:lnTo>
                    <a:pt x="44923" y="7169"/>
                  </a:lnTo>
                  <a:lnTo>
                    <a:pt x="43372" y="6095"/>
                  </a:lnTo>
                  <a:close/>
                </a:path>
                <a:path w="385445" h="86994">
                  <a:moveTo>
                    <a:pt x="26530" y="0"/>
                  </a:moveTo>
                  <a:lnTo>
                    <a:pt x="16111" y="1744"/>
                  </a:lnTo>
                  <a:lnTo>
                    <a:pt x="8285" y="6629"/>
                  </a:lnTo>
                  <a:lnTo>
                    <a:pt x="3075" y="14133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44" y="15836"/>
                  </a:lnTo>
                  <a:lnTo>
                    <a:pt x="13285" y="10344"/>
                  </a:lnTo>
                  <a:lnTo>
                    <a:pt x="18963" y="7137"/>
                  </a:lnTo>
                  <a:lnTo>
                    <a:pt x="26530" y="6095"/>
                  </a:lnTo>
                  <a:lnTo>
                    <a:pt x="43372" y="6095"/>
                  </a:lnTo>
                  <a:lnTo>
                    <a:pt x="37424" y="197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01879" y="14394550"/>
              <a:ext cx="1907799" cy="4322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202203食物＋抗酸化免疫力ポスター版下</dc:title>
  <dcterms:created xsi:type="dcterms:W3CDTF">2022-07-29T02:10:55Z</dcterms:created>
  <dcterms:modified xsi:type="dcterms:W3CDTF">2022-07-29T02:10:55Z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2022-07-29T00:00:00Z</vt:filetime>
  </property>
  <property fmtid="{D5CDD505-2E9C-101B-9397-08002B2CF9AE}" pid="5" name="Producer">
    <vt:lpwstr>macOS バージョン11.4（ビルド20F71） Quartz PDFContext</vt:lpwstr>
  </property>
</Properties>
</file>