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モトヤ大楷" panose="020B0600070205080204" charset="-12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36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92850" y="9004300"/>
            <a:ext cx="1068410" cy="198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20"/>
              </a:lnSpc>
            </a:pPr>
            <a:r>
              <a:rPr lang="en-US" sz="7514" dirty="0">
                <a:solidFill>
                  <a:srgbClr val="5E4131"/>
                </a:solidFill>
                <a:latin typeface="Sモトヤ大楷"/>
                <a:ea typeface="Sモトヤ大楷"/>
                <a:cs typeface="Sモトヤ大楷"/>
                <a:sym typeface="Sモトヤ大楷"/>
              </a:rPr>
              <a:t>円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11123" y="8928100"/>
            <a:ext cx="2174485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20"/>
              </a:lnSpc>
            </a:pPr>
            <a:r>
              <a:rPr lang="en-US" sz="9600" dirty="0" smtClean="0">
                <a:solidFill>
                  <a:srgbClr val="5E4131"/>
                </a:solidFill>
                <a:latin typeface="Sモトヤ大楷"/>
                <a:ea typeface="Sモトヤ大楷"/>
                <a:cs typeface="Sモトヤ大楷"/>
                <a:sym typeface="Sモトヤ大楷"/>
              </a:rPr>
              <a:t>200</a:t>
            </a:r>
            <a:endParaRPr lang="en-US" sz="9600" dirty="0">
              <a:solidFill>
                <a:srgbClr val="5E4131"/>
              </a:solidFill>
              <a:latin typeface="Sモトヤ大楷"/>
              <a:ea typeface="Sモトヤ大楷"/>
              <a:cs typeface="Sモトヤ大楷"/>
              <a:sym typeface="Sモトヤ大楷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Sモトヤ大楷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ベージュ　シンプル　屋台　のぼりのコピー</dc:title>
  <dc:creator>佐藤 直樹</dc:creator>
  <cp:lastModifiedBy>Naoki.sato</cp:lastModifiedBy>
  <cp:revision>4</cp:revision>
  <dcterms:created xsi:type="dcterms:W3CDTF">2006-08-16T00:00:00Z</dcterms:created>
  <dcterms:modified xsi:type="dcterms:W3CDTF">2024-08-01T00:59:14Z</dcterms:modified>
  <dc:identifier>DAGMTdYZobU</dc:identifier>
</cp:coreProperties>
</file>