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43800" cy="106934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Ipaex Mincho" panose="020B0600070205080204" charset="-128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207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bleStyles" Target="tableStyles.xml"/><Relationship Id="rId5" Type="http://schemas.openxmlformats.org/officeDocument/2006/relationships/font" Target="fonts/font3.fntdata"/><Relationship Id="rId10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560005" cy="10692003"/>
          </a:xfrm>
          <a:custGeom>
            <a:avLst/>
            <a:gdLst/>
            <a:ahLst/>
            <a:cxnLst/>
            <a:rect l="l" t="t" r="r" b="b"/>
            <a:pathLst>
              <a:path w="7560005" h="10692003">
                <a:moveTo>
                  <a:pt x="0" y="0"/>
                </a:moveTo>
                <a:lnTo>
                  <a:pt x="7560005" y="0"/>
                </a:lnTo>
                <a:lnTo>
                  <a:pt x="7560005" y="10692003"/>
                </a:lnTo>
                <a:lnTo>
                  <a:pt x="0" y="10692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" b="-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96099" y="559243"/>
            <a:ext cx="761126" cy="2176799"/>
          </a:xfrm>
          <a:custGeom>
            <a:avLst/>
            <a:gdLst/>
            <a:ahLst/>
            <a:cxnLst/>
            <a:rect l="l" t="t" r="r" b="b"/>
            <a:pathLst>
              <a:path w="761126" h="2176799">
                <a:moveTo>
                  <a:pt x="0" y="0"/>
                </a:moveTo>
                <a:lnTo>
                  <a:pt x="761127" y="0"/>
                </a:lnTo>
                <a:lnTo>
                  <a:pt x="761127" y="2176799"/>
                </a:lnTo>
                <a:lnTo>
                  <a:pt x="0" y="21767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49755" t="-23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79529" y="3097992"/>
            <a:ext cx="3984743" cy="614255"/>
          </a:xfrm>
          <a:custGeom>
            <a:avLst/>
            <a:gdLst/>
            <a:ahLst/>
            <a:cxnLst/>
            <a:rect l="l" t="t" r="r" b="b"/>
            <a:pathLst>
              <a:path w="5540612" h="854095">
                <a:moveTo>
                  <a:pt x="0" y="0"/>
                </a:moveTo>
                <a:lnTo>
                  <a:pt x="5540611" y="0"/>
                </a:lnTo>
                <a:lnTo>
                  <a:pt x="5540611" y="854096"/>
                </a:lnTo>
                <a:lnTo>
                  <a:pt x="0" y="854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7372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1472" y="8674608"/>
            <a:ext cx="5873495" cy="2017395"/>
          </a:xfrm>
          <a:custGeom>
            <a:avLst/>
            <a:gdLst/>
            <a:ahLst/>
            <a:cxnLst/>
            <a:rect l="l" t="t" r="r" b="b"/>
            <a:pathLst>
              <a:path w="5873495" h="2017395">
                <a:moveTo>
                  <a:pt x="0" y="0"/>
                </a:moveTo>
                <a:lnTo>
                  <a:pt x="5873495" y="0"/>
                </a:lnTo>
                <a:lnTo>
                  <a:pt x="5873495" y="2017395"/>
                </a:lnTo>
                <a:lnTo>
                  <a:pt x="0" y="20173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" b="-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2391" y="2000440"/>
            <a:ext cx="6719018" cy="8691562"/>
          </a:xfrm>
          <a:custGeom>
            <a:avLst/>
            <a:gdLst/>
            <a:ahLst/>
            <a:cxnLst/>
            <a:rect l="l" t="t" r="r" b="b"/>
            <a:pathLst>
              <a:path w="6719018" h="8691562">
                <a:moveTo>
                  <a:pt x="0" y="0"/>
                </a:moveTo>
                <a:lnTo>
                  <a:pt x="6719018" y="0"/>
                </a:lnTo>
                <a:lnTo>
                  <a:pt x="6719018" y="8691562"/>
                </a:lnTo>
                <a:lnTo>
                  <a:pt x="0" y="86915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" r="-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49402" y="9924183"/>
            <a:ext cx="1857425" cy="420844"/>
          </a:xfrm>
          <a:custGeom>
            <a:avLst/>
            <a:gdLst/>
            <a:ahLst/>
            <a:cxnLst/>
            <a:rect l="l" t="t" r="r" b="b"/>
            <a:pathLst>
              <a:path w="1857425" h="420844">
                <a:moveTo>
                  <a:pt x="0" y="0"/>
                </a:moveTo>
                <a:lnTo>
                  <a:pt x="1857425" y="0"/>
                </a:lnTo>
                <a:lnTo>
                  <a:pt x="1857425" y="420844"/>
                </a:lnTo>
                <a:lnTo>
                  <a:pt x="0" y="4208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6" r="-20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81300" y="3729824"/>
            <a:ext cx="1893568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22"/>
              </a:lnSpc>
              <a:spcBef>
                <a:spcPct val="0"/>
              </a:spcBef>
            </a:pPr>
            <a:r>
              <a:rPr lang="ja-JP" altLang="en-US" sz="4587" dirty="0">
                <a:solidFill>
                  <a:srgbClr val="FFFFFF"/>
                </a:solidFill>
                <a:latin typeface="Ipaex Mincho"/>
                <a:ea typeface="Ipaex Mincho"/>
              </a:rPr>
              <a:t>○○</a:t>
            </a:r>
            <a:r>
              <a:rPr lang="en-US" sz="4587" dirty="0" smtClean="0">
                <a:solidFill>
                  <a:srgbClr val="FFFFFF"/>
                </a:solidFill>
                <a:latin typeface="Ipaex Mincho"/>
                <a:ea typeface="Ipaex Mincho"/>
              </a:rPr>
              <a:t>円</a:t>
            </a:r>
            <a:endParaRPr lang="en-US" sz="4587" dirty="0">
              <a:solidFill>
                <a:srgbClr val="FFFFFF"/>
              </a:solidFill>
              <a:latin typeface="Ipaex Mincho"/>
              <a:ea typeface="Ipaex Minch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</Words>
  <Application>Microsoft Office PowerPoint</Application>
  <PresentationFormat>ユーザー設定</PresentationFormat>
  <Paragraphs>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Calibri</vt:lpstr>
      <vt:lpstr>Ipaex Mincho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A4かき氷　単品マンゴーいちご (2).pptx</dc:title>
  <dc:creator>吉本 理沙</dc:creator>
  <cp:lastModifiedBy>吉本 理沙</cp:lastModifiedBy>
  <cp:revision>5</cp:revision>
  <dcterms:created xsi:type="dcterms:W3CDTF">2006-08-16T00:00:00Z</dcterms:created>
  <dcterms:modified xsi:type="dcterms:W3CDTF">2024-07-02T07:35:36Z</dcterms:modified>
  <dc:identifier>DAGJxiII6vg</dc:identifier>
</cp:coreProperties>
</file>