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7.jpg" ContentType="image/jpeg"/>
  <Override PartName="/ppt/media/image19.jpg" ContentType="image/jpeg"/>
  <Override PartName="/ppt/media/image20.jpg" ContentType="image/jpeg"/>
  <Override PartName="/ppt/media/image21.jpg" ContentType="image/jpeg"/>
  <Override PartName="/ppt/media/image22.jpg" ContentType="image/jpeg"/>
  <Override PartName="/ppt/media/image23.jpg" ContentType="image/jpeg"/>
  <Override PartName="/ppt/media/image24.jpg" ContentType="image/jpeg"/>
  <Override PartName="/ppt/media/image25.jpg" ContentType="image/jpeg"/>
  <Override PartName="/ppt/media/image26.jpg" ContentType="image/jpeg"/>
  <Override PartName="/ppt/media/image27.jpg" ContentType="image/jpeg"/>
  <Override PartName="/ppt/media/image28.jpg" ContentType="image/jpeg"/>
  <Override PartName="/ppt/media/image29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15125700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57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4"/>
            <a:ext cx="10692130" cy="15120619"/>
          </a:xfrm>
          <a:custGeom>
            <a:avLst/>
            <a:gdLst/>
            <a:ahLst/>
            <a:cxnLst/>
            <a:rect l="l" t="t" r="r" b="b"/>
            <a:pathLst>
              <a:path w="10692130" h="15120619">
                <a:moveTo>
                  <a:pt x="10692003" y="0"/>
                </a:moveTo>
                <a:lnTo>
                  <a:pt x="0" y="0"/>
                </a:lnTo>
                <a:lnTo>
                  <a:pt x="0" y="15120010"/>
                </a:lnTo>
                <a:lnTo>
                  <a:pt x="10692003" y="15120010"/>
                </a:lnTo>
                <a:lnTo>
                  <a:pt x="10692003" y="0"/>
                </a:lnTo>
                <a:close/>
              </a:path>
            </a:pathLst>
          </a:custGeom>
          <a:solidFill>
            <a:srgbClr val="4E8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jpg"/><Relationship Id="rId26" Type="http://schemas.openxmlformats.org/officeDocument/2006/relationships/image" Target="../media/image25.jpg"/><Relationship Id="rId3" Type="http://schemas.openxmlformats.org/officeDocument/2006/relationships/image" Target="../media/image2.png"/><Relationship Id="rId21" Type="http://schemas.openxmlformats.org/officeDocument/2006/relationships/image" Target="../media/image20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29" Type="http://schemas.openxmlformats.org/officeDocument/2006/relationships/image" Target="../media/image2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g"/><Relationship Id="rId28" Type="http://schemas.openxmlformats.org/officeDocument/2006/relationships/image" Target="../media/image27.jp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jpg"/><Relationship Id="rId27" Type="http://schemas.openxmlformats.org/officeDocument/2006/relationships/image" Target="../media/image26.jpg"/><Relationship Id="rId30" Type="http://schemas.openxmlformats.org/officeDocument/2006/relationships/image" Target="../media/image2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6765" y="616993"/>
            <a:ext cx="2578770" cy="102612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4845" y="620702"/>
            <a:ext cx="4226435" cy="102879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5057571" y="2641828"/>
            <a:ext cx="466725" cy="875665"/>
            <a:chOff x="5057571" y="2641828"/>
            <a:chExt cx="466725" cy="875665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57571" y="3106337"/>
              <a:ext cx="466541" cy="41099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21013" y="2641828"/>
              <a:ext cx="255733" cy="420626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4964384" y="3734106"/>
            <a:ext cx="654685" cy="412750"/>
            <a:chOff x="4964384" y="3734106"/>
            <a:chExt cx="654685" cy="412750"/>
          </a:xfrm>
        </p:grpSpPr>
        <p:sp>
          <p:nvSpPr>
            <p:cNvPr id="8" name="object 8"/>
            <p:cNvSpPr/>
            <p:nvPr/>
          </p:nvSpPr>
          <p:spPr>
            <a:xfrm>
              <a:off x="4964384" y="3734106"/>
              <a:ext cx="654685" cy="412750"/>
            </a:xfrm>
            <a:custGeom>
              <a:avLst/>
              <a:gdLst/>
              <a:ahLst/>
              <a:cxnLst/>
              <a:rect l="l" t="t" r="r" b="b"/>
              <a:pathLst>
                <a:path w="654685" h="412750">
                  <a:moveTo>
                    <a:pt x="230073" y="0"/>
                  </a:moveTo>
                  <a:lnTo>
                    <a:pt x="157304" y="3099"/>
                  </a:lnTo>
                  <a:lnTo>
                    <a:pt x="110563" y="12192"/>
                  </a:lnTo>
                  <a:lnTo>
                    <a:pt x="72072" y="47129"/>
                  </a:lnTo>
                  <a:lnTo>
                    <a:pt x="50926" y="124432"/>
                  </a:lnTo>
                  <a:lnTo>
                    <a:pt x="37079" y="178100"/>
                  </a:lnTo>
                  <a:lnTo>
                    <a:pt x="23000" y="235003"/>
                  </a:lnTo>
                  <a:lnTo>
                    <a:pt x="10153" y="290059"/>
                  </a:lnTo>
                  <a:lnTo>
                    <a:pt x="0" y="338188"/>
                  </a:lnTo>
                  <a:lnTo>
                    <a:pt x="3943" y="385309"/>
                  </a:lnTo>
                  <a:lnTo>
                    <a:pt x="31532" y="405404"/>
                  </a:lnTo>
                  <a:lnTo>
                    <a:pt x="68996" y="409909"/>
                  </a:lnTo>
                  <a:lnTo>
                    <a:pt x="102565" y="410260"/>
                  </a:lnTo>
                  <a:lnTo>
                    <a:pt x="126428" y="410941"/>
                  </a:lnTo>
                  <a:lnTo>
                    <a:pt x="167702" y="411037"/>
                  </a:lnTo>
                  <a:lnTo>
                    <a:pt x="408167" y="409476"/>
                  </a:lnTo>
                  <a:lnTo>
                    <a:pt x="462437" y="409575"/>
                  </a:lnTo>
                  <a:lnTo>
                    <a:pt x="504494" y="410260"/>
                  </a:lnTo>
                  <a:lnTo>
                    <a:pt x="566474" y="412511"/>
                  </a:lnTo>
                  <a:lnTo>
                    <a:pt x="613640" y="411645"/>
                  </a:lnTo>
                  <a:lnTo>
                    <a:pt x="643653" y="402463"/>
                  </a:lnTo>
                  <a:lnTo>
                    <a:pt x="654177" y="379768"/>
                  </a:lnTo>
                  <a:lnTo>
                    <a:pt x="652504" y="352435"/>
                  </a:lnTo>
                  <a:lnTo>
                    <a:pt x="647550" y="306133"/>
                  </a:lnTo>
                  <a:lnTo>
                    <a:pt x="639414" y="247618"/>
                  </a:lnTo>
                  <a:lnTo>
                    <a:pt x="628193" y="183646"/>
                  </a:lnTo>
                  <a:lnTo>
                    <a:pt x="613985" y="120973"/>
                  </a:lnTo>
                  <a:lnTo>
                    <a:pt x="596887" y="66357"/>
                  </a:lnTo>
                  <a:lnTo>
                    <a:pt x="551954" y="21405"/>
                  </a:lnTo>
                  <a:lnTo>
                    <a:pt x="513691" y="6882"/>
                  </a:lnTo>
                  <a:lnTo>
                    <a:pt x="468464" y="2476"/>
                  </a:lnTo>
                  <a:lnTo>
                    <a:pt x="425204" y="3257"/>
                  </a:lnTo>
                  <a:lnTo>
                    <a:pt x="379743" y="2773"/>
                  </a:lnTo>
                  <a:lnTo>
                    <a:pt x="282184" y="517"/>
                  </a:lnTo>
                  <a:lnTo>
                    <a:pt x="230073" y="0"/>
                  </a:lnTo>
                  <a:close/>
                </a:path>
              </a:pathLst>
            </a:custGeom>
            <a:solidFill>
              <a:srgbClr val="76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96514" y="3866239"/>
              <a:ext cx="397510" cy="147955"/>
            </a:xfrm>
            <a:custGeom>
              <a:avLst/>
              <a:gdLst/>
              <a:ahLst/>
              <a:cxnLst/>
              <a:rect l="l" t="t" r="r" b="b"/>
              <a:pathLst>
                <a:path w="397510" h="147954">
                  <a:moveTo>
                    <a:pt x="376986" y="0"/>
                  </a:moveTo>
                  <a:lnTo>
                    <a:pt x="22174" y="0"/>
                  </a:lnTo>
                  <a:lnTo>
                    <a:pt x="0" y="147840"/>
                  </a:lnTo>
                  <a:lnTo>
                    <a:pt x="397319" y="147840"/>
                  </a:lnTo>
                  <a:lnTo>
                    <a:pt x="3769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147322" y="3910596"/>
              <a:ext cx="165100" cy="60960"/>
            </a:xfrm>
            <a:custGeom>
              <a:avLst/>
              <a:gdLst/>
              <a:ahLst/>
              <a:cxnLst/>
              <a:rect l="l" t="t" r="r" b="b"/>
              <a:pathLst>
                <a:path w="165100" h="60960">
                  <a:moveTo>
                    <a:pt x="68402" y="30492"/>
                  </a:moveTo>
                  <a:lnTo>
                    <a:pt x="60515" y="9715"/>
                  </a:lnTo>
                  <a:lnTo>
                    <a:pt x="34734" y="266"/>
                  </a:lnTo>
                  <a:lnTo>
                    <a:pt x="8610" y="9715"/>
                  </a:lnTo>
                  <a:lnTo>
                    <a:pt x="0" y="30492"/>
                  </a:lnTo>
                  <a:lnTo>
                    <a:pt x="8483" y="51269"/>
                  </a:lnTo>
                  <a:lnTo>
                    <a:pt x="33680" y="60706"/>
                  </a:lnTo>
                  <a:lnTo>
                    <a:pt x="59182" y="51269"/>
                  </a:lnTo>
                  <a:lnTo>
                    <a:pt x="68402" y="30492"/>
                  </a:lnTo>
                  <a:close/>
                </a:path>
                <a:path w="165100" h="60960">
                  <a:moveTo>
                    <a:pt x="164922" y="29375"/>
                  </a:moveTo>
                  <a:lnTo>
                    <a:pt x="157187" y="8724"/>
                  </a:lnTo>
                  <a:lnTo>
                    <a:pt x="134912" y="0"/>
                  </a:lnTo>
                  <a:lnTo>
                    <a:pt x="110439" y="9194"/>
                  </a:lnTo>
                  <a:lnTo>
                    <a:pt x="99834" y="27901"/>
                  </a:lnTo>
                  <a:lnTo>
                    <a:pt x="105854" y="46977"/>
                  </a:lnTo>
                  <a:lnTo>
                    <a:pt x="131216" y="57289"/>
                  </a:lnTo>
                  <a:lnTo>
                    <a:pt x="156730" y="49657"/>
                  </a:lnTo>
                  <a:lnTo>
                    <a:pt x="164922" y="29375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70012" y="3892111"/>
              <a:ext cx="64324" cy="95171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902885" y="2210270"/>
            <a:ext cx="79844" cy="79857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4759746" y="2350816"/>
            <a:ext cx="136525" cy="199390"/>
            <a:chOff x="4759746" y="2350816"/>
            <a:chExt cx="136525" cy="199390"/>
          </a:xfrm>
        </p:grpSpPr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15860" y="2470106"/>
              <a:ext cx="79844" cy="79857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59746" y="2350816"/>
              <a:ext cx="79844" cy="79857"/>
            </a:xfrm>
            <a:prstGeom prst="rect">
              <a:avLst/>
            </a:prstGeom>
          </p:spPr>
        </p:pic>
      </p:grpSp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683333" y="2390740"/>
            <a:ext cx="79844" cy="79857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59035" y="2855608"/>
            <a:ext cx="79844" cy="79857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4916065" y="2327887"/>
            <a:ext cx="294005" cy="321945"/>
            <a:chOff x="4916065" y="2327887"/>
            <a:chExt cx="294005" cy="321945"/>
          </a:xfrm>
        </p:grpSpPr>
        <p:sp>
          <p:nvSpPr>
            <p:cNvPr id="19" name="object 19"/>
            <p:cNvSpPr/>
            <p:nvPr/>
          </p:nvSpPr>
          <p:spPr>
            <a:xfrm>
              <a:off x="4916065" y="2327887"/>
              <a:ext cx="234315" cy="158115"/>
            </a:xfrm>
            <a:custGeom>
              <a:avLst/>
              <a:gdLst/>
              <a:ahLst/>
              <a:cxnLst/>
              <a:rect l="l" t="t" r="r" b="b"/>
              <a:pathLst>
                <a:path w="234314" h="158114">
                  <a:moveTo>
                    <a:pt x="5776" y="0"/>
                  </a:moveTo>
                  <a:lnTo>
                    <a:pt x="0" y="47379"/>
                  </a:lnTo>
                  <a:lnTo>
                    <a:pt x="12411" y="91754"/>
                  </a:lnTo>
                  <a:lnTo>
                    <a:pt x="40559" y="128237"/>
                  </a:lnTo>
                  <a:lnTo>
                    <a:pt x="81988" y="151942"/>
                  </a:lnTo>
                  <a:lnTo>
                    <a:pt x="129368" y="157718"/>
                  </a:lnTo>
                  <a:lnTo>
                    <a:pt x="173743" y="145307"/>
                  </a:lnTo>
                  <a:lnTo>
                    <a:pt x="210226" y="117159"/>
                  </a:lnTo>
                  <a:lnTo>
                    <a:pt x="233931" y="75730"/>
                  </a:lnTo>
                  <a:lnTo>
                    <a:pt x="5776" y="0"/>
                  </a:lnTo>
                  <a:close/>
                </a:path>
              </a:pathLst>
            </a:custGeom>
            <a:solidFill>
              <a:srgbClr val="D9E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75410" y="2495244"/>
              <a:ext cx="234950" cy="154940"/>
            </a:xfrm>
            <a:custGeom>
              <a:avLst/>
              <a:gdLst/>
              <a:ahLst/>
              <a:cxnLst/>
              <a:rect l="l" t="t" r="r" b="b"/>
              <a:pathLst>
                <a:path w="234950" h="154939">
                  <a:moveTo>
                    <a:pt x="229971" y="0"/>
                  </a:moveTo>
                  <a:lnTo>
                    <a:pt x="0" y="70027"/>
                  </a:lnTo>
                  <a:lnTo>
                    <a:pt x="22667" y="112030"/>
                  </a:lnTo>
                  <a:lnTo>
                    <a:pt x="58440" y="141074"/>
                  </a:lnTo>
                  <a:lnTo>
                    <a:pt x="102493" y="154588"/>
                  </a:lnTo>
                  <a:lnTo>
                    <a:pt x="149999" y="149999"/>
                  </a:lnTo>
                  <a:lnTo>
                    <a:pt x="192004" y="127339"/>
                  </a:lnTo>
                  <a:lnTo>
                    <a:pt x="221051" y="91568"/>
                  </a:lnTo>
                  <a:lnTo>
                    <a:pt x="234565" y="47513"/>
                  </a:lnTo>
                  <a:lnTo>
                    <a:pt x="229971" y="0"/>
                  </a:lnTo>
                  <a:close/>
                </a:path>
              </a:pathLst>
            </a:custGeom>
            <a:solidFill>
              <a:srgbClr val="F794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109902" y="2047183"/>
            <a:ext cx="164099" cy="232088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482904" y="2553529"/>
            <a:ext cx="164122" cy="176159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698550" y="2106637"/>
            <a:ext cx="167235" cy="17257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483583" y="2300687"/>
            <a:ext cx="162926" cy="16381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382115" y="2091947"/>
            <a:ext cx="150536" cy="170407"/>
          </a:xfrm>
          <a:prstGeom prst="rect">
            <a:avLst/>
          </a:prstGeom>
        </p:spPr>
      </p:pic>
      <p:sp>
        <p:nvSpPr>
          <p:cNvPr id="26" name="object 26"/>
          <p:cNvSpPr/>
          <p:nvPr/>
        </p:nvSpPr>
        <p:spPr>
          <a:xfrm>
            <a:off x="5199369" y="2341553"/>
            <a:ext cx="242570" cy="157480"/>
          </a:xfrm>
          <a:custGeom>
            <a:avLst/>
            <a:gdLst/>
            <a:ahLst/>
            <a:cxnLst/>
            <a:rect l="l" t="t" r="r" b="b"/>
            <a:pathLst>
              <a:path w="242570" h="157480">
                <a:moveTo>
                  <a:pt x="138713" y="0"/>
                </a:moveTo>
                <a:lnTo>
                  <a:pt x="88336" y="8934"/>
                </a:lnTo>
                <a:lnTo>
                  <a:pt x="41437" y="28918"/>
                </a:lnTo>
                <a:lnTo>
                  <a:pt x="0" y="59172"/>
                </a:lnTo>
                <a:lnTo>
                  <a:pt x="89535" y="157457"/>
                </a:lnTo>
                <a:lnTo>
                  <a:pt x="111060" y="142368"/>
                </a:lnTo>
                <a:lnTo>
                  <a:pt x="135845" y="134042"/>
                </a:lnTo>
                <a:lnTo>
                  <a:pt x="162269" y="133112"/>
                </a:lnTo>
                <a:lnTo>
                  <a:pt x="188709" y="140211"/>
                </a:lnTo>
                <a:lnTo>
                  <a:pt x="241973" y="18405"/>
                </a:lnTo>
                <a:lnTo>
                  <a:pt x="190586" y="2896"/>
                </a:lnTo>
                <a:lnTo>
                  <a:pt x="138713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5627491" y="2075067"/>
            <a:ext cx="695325" cy="667385"/>
            <a:chOff x="5627491" y="2075067"/>
            <a:chExt cx="695325" cy="667385"/>
          </a:xfrm>
        </p:grpSpPr>
        <p:pic>
          <p:nvPicPr>
            <p:cNvPr id="28" name="object 2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708813" y="2075067"/>
              <a:ext cx="195491" cy="204355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5639442" y="2269040"/>
              <a:ext cx="671195" cy="461009"/>
            </a:xfrm>
            <a:custGeom>
              <a:avLst/>
              <a:gdLst/>
              <a:ahLst/>
              <a:cxnLst/>
              <a:rect l="l" t="t" r="r" b="b"/>
              <a:pathLst>
                <a:path w="671195" h="461010">
                  <a:moveTo>
                    <a:pt x="0" y="460946"/>
                  </a:moveTo>
                  <a:lnTo>
                    <a:pt x="120603" y="245868"/>
                  </a:lnTo>
                  <a:lnTo>
                    <a:pt x="230692" y="126160"/>
                  </a:lnTo>
                  <a:lnTo>
                    <a:pt x="393163" y="58608"/>
                  </a:lnTo>
                  <a:lnTo>
                    <a:pt x="670915" y="0"/>
                  </a:lnTo>
                </a:path>
              </a:pathLst>
            </a:custGeom>
            <a:ln w="23901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4272212" y="2268218"/>
            <a:ext cx="671195" cy="461009"/>
          </a:xfrm>
          <a:custGeom>
            <a:avLst/>
            <a:gdLst/>
            <a:ahLst/>
            <a:cxnLst/>
            <a:rect l="l" t="t" r="r" b="b"/>
            <a:pathLst>
              <a:path w="671195" h="461010">
                <a:moveTo>
                  <a:pt x="670915" y="460959"/>
                </a:moveTo>
                <a:lnTo>
                  <a:pt x="550311" y="245880"/>
                </a:lnTo>
                <a:lnTo>
                  <a:pt x="440223" y="126171"/>
                </a:lnTo>
                <a:lnTo>
                  <a:pt x="277752" y="58616"/>
                </a:lnTo>
                <a:lnTo>
                  <a:pt x="0" y="0"/>
                </a:lnTo>
              </a:path>
            </a:pathLst>
          </a:custGeom>
          <a:ln w="2390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4877290" y="2799248"/>
            <a:ext cx="974090" cy="918844"/>
            <a:chOff x="4877290" y="2799248"/>
            <a:chExt cx="974090" cy="918844"/>
          </a:xfrm>
        </p:grpSpPr>
        <p:sp>
          <p:nvSpPr>
            <p:cNvPr id="32" name="object 32"/>
            <p:cNvSpPr/>
            <p:nvPr/>
          </p:nvSpPr>
          <p:spPr>
            <a:xfrm>
              <a:off x="4982730" y="2926506"/>
              <a:ext cx="633095" cy="674370"/>
            </a:xfrm>
            <a:custGeom>
              <a:avLst/>
              <a:gdLst/>
              <a:ahLst/>
              <a:cxnLst/>
              <a:rect l="l" t="t" r="r" b="b"/>
              <a:pathLst>
                <a:path w="633095" h="674370">
                  <a:moveTo>
                    <a:pt x="0" y="0"/>
                  </a:moveTo>
                  <a:lnTo>
                    <a:pt x="7745" y="163645"/>
                  </a:lnTo>
                  <a:lnTo>
                    <a:pt x="13153" y="287157"/>
                  </a:lnTo>
                  <a:lnTo>
                    <a:pt x="15786" y="366420"/>
                  </a:lnTo>
                  <a:lnTo>
                    <a:pt x="22753" y="416376"/>
                  </a:lnTo>
                  <a:lnTo>
                    <a:pt x="39123" y="478267"/>
                  </a:lnTo>
                  <a:lnTo>
                    <a:pt x="58953" y="537547"/>
                  </a:lnTo>
                  <a:lnTo>
                    <a:pt x="76301" y="579666"/>
                  </a:lnTo>
                  <a:lnTo>
                    <a:pt x="130012" y="615934"/>
                  </a:lnTo>
                  <a:lnTo>
                    <a:pt x="177199" y="634366"/>
                  </a:lnTo>
                  <a:lnTo>
                    <a:pt x="230966" y="650934"/>
                  </a:lnTo>
                  <a:lnTo>
                    <a:pt x="286084" y="664089"/>
                  </a:lnTo>
                  <a:lnTo>
                    <a:pt x="337322" y="672286"/>
                  </a:lnTo>
                  <a:lnTo>
                    <a:pt x="379450" y="673976"/>
                  </a:lnTo>
                  <a:lnTo>
                    <a:pt x="429193" y="669140"/>
                  </a:lnTo>
                  <a:lnTo>
                    <a:pt x="463881" y="653484"/>
                  </a:lnTo>
                  <a:lnTo>
                    <a:pt x="499810" y="614368"/>
                  </a:lnTo>
                  <a:lnTo>
                    <a:pt x="553275" y="539153"/>
                  </a:lnTo>
                  <a:lnTo>
                    <a:pt x="632802" y="89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877282" y="2799257"/>
              <a:ext cx="974090" cy="918844"/>
            </a:xfrm>
            <a:custGeom>
              <a:avLst/>
              <a:gdLst/>
              <a:ahLst/>
              <a:cxnLst/>
              <a:rect l="l" t="t" r="r" b="b"/>
              <a:pathLst>
                <a:path w="974089" h="918845">
                  <a:moveTo>
                    <a:pt x="373938" y="666407"/>
                  </a:moveTo>
                  <a:lnTo>
                    <a:pt x="366674" y="471728"/>
                  </a:lnTo>
                  <a:lnTo>
                    <a:pt x="362229" y="365379"/>
                  </a:lnTo>
                  <a:lnTo>
                    <a:pt x="358775" y="310019"/>
                  </a:lnTo>
                  <a:lnTo>
                    <a:pt x="348475" y="212344"/>
                  </a:lnTo>
                  <a:lnTo>
                    <a:pt x="339077" y="167703"/>
                  </a:lnTo>
                  <a:lnTo>
                    <a:pt x="279412" y="127254"/>
                  </a:lnTo>
                  <a:lnTo>
                    <a:pt x="241452" y="144106"/>
                  </a:lnTo>
                  <a:lnTo>
                    <a:pt x="224536" y="185610"/>
                  </a:lnTo>
                  <a:lnTo>
                    <a:pt x="220738" y="237324"/>
                  </a:lnTo>
                  <a:lnTo>
                    <a:pt x="222097" y="284835"/>
                  </a:lnTo>
                  <a:lnTo>
                    <a:pt x="227926" y="367309"/>
                  </a:lnTo>
                  <a:lnTo>
                    <a:pt x="239064" y="495935"/>
                  </a:lnTo>
                  <a:lnTo>
                    <a:pt x="254736" y="666407"/>
                  </a:lnTo>
                  <a:lnTo>
                    <a:pt x="279908" y="666407"/>
                  </a:lnTo>
                  <a:lnTo>
                    <a:pt x="256667" y="383425"/>
                  </a:lnTo>
                  <a:lnTo>
                    <a:pt x="247586" y="278104"/>
                  </a:lnTo>
                  <a:lnTo>
                    <a:pt x="244881" y="250024"/>
                  </a:lnTo>
                  <a:lnTo>
                    <a:pt x="244043" y="215214"/>
                  </a:lnTo>
                  <a:lnTo>
                    <a:pt x="249199" y="188645"/>
                  </a:lnTo>
                  <a:lnTo>
                    <a:pt x="259232" y="171691"/>
                  </a:lnTo>
                  <a:lnTo>
                    <a:pt x="272999" y="165735"/>
                  </a:lnTo>
                  <a:lnTo>
                    <a:pt x="287451" y="167195"/>
                  </a:lnTo>
                  <a:lnTo>
                    <a:pt x="310159" y="198983"/>
                  </a:lnTo>
                  <a:lnTo>
                    <a:pt x="317474" y="242697"/>
                  </a:lnTo>
                  <a:lnTo>
                    <a:pt x="329031" y="388023"/>
                  </a:lnTo>
                  <a:lnTo>
                    <a:pt x="348475" y="666407"/>
                  </a:lnTo>
                  <a:lnTo>
                    <a:pt x="373938" y="666407"/>
                  </a:lnTo>
                  <a:close/>
                </a:path>
                <a:path w="974089" h="918845">
                  <a:moveTo>
                    <a:pt x="611733" y="299300"/>
                  </a:moveTo>
                  <a:lnTo>
                    <a:pt x="610971" y="254762"/>
                  </a:lnTo>
                  <a:lnTo>
                    <a:pt x="607961" y="206057"/>
                  </a:lnTo>
                  <a:lnTo>
                    <a:pt x="599287" y="165138"/>
                  </a:lnTo>
                  <a:lnTo>
                    <a:pt x="550176" y="126453"/>
                  </a:lnTo>
                  <a:lnTo>
                    <a:pt x="516369" y="133731"/>
                  </a:lnTo>
                  <a:lnTo>
                    <a:pt x="492290" y="154990"/>
                  </a:lnTo>
                  <a:lnTo>
                    <a:pt x="477570" y="189344"/>
                  </a:lnTo>
                  <a:lnTo>
                    <a:pt x="471855" y="235889"/>
                  </a:lnTo>
                  <a:lnTo>
                    <a:pt x="461314" y="660438"/>
                  </a:lnTo>
                  <a:lnTo>
                    <a:pt x="484263" y="660438"/>
                  </a:lnTo>
                  <a:lnTo>
                    <a:pt x="498170" y="333044"/>
                  </a:lnTo>
                  <a:lnTo>
                    <a:pt x="502539" y="239445"/>
                  </a:lnTo>
                  <a:lnTo>
                    <a:pt x="508723" y="190893"/>
                  </a:lnTo>
                  <a:lnTo>
                    <a:pt x="532828" y="161302"/>
                  </a:lnTo>
                  <a:lnTo>
                    <a:pt x="550926" y="158534"/>
                  </a:lnTo>
                  <a:lnTo>
                    <a:pt x="568579" y="168440"/>
                  </a:lnTo>
                  <a:lnTo>
                    <a:pt x="581317" y="193903"/>
                  </a:lnTo>
                  <a:lnTo>
                    <a:pt x="588352" y="232816"/>
                  </a:lnTo>
                  <a:lnTo>
                    <a:pt x="588835" y="283057"/>
                  </a:lnTo>
                  <a:lnTo>
                    <a:pt x="583133" y="371767"/>
                  </a:lnTo>
                  <a:lnTo>
                    <a:pt x="562851" y="660438"/>
                  </a:lnTo>
                  <a:lnTo>
                    <a:pt x="592518" y="660438"/>
                  </a:lnTo>
                  <a:lnTo>
                    <a:pt x="604240" y="464108"/>
                  </a:lnTo>
                  <a:lnTo>
                    <a:pt x="610069" y="356412"/>
                  </a:lnTo>
                  <a:lnTo>
                    <a:pt x="611733" y="299300"/>
                  </a:lnTo>
                  <a:close/>
                </a:path>
                <a:path w="974089" h="918845">
                  <a:moveTo>
                    <a:pt x="765251" y="0"/>
                  </a:moveTo>
                  <a:lnTo>
                    <a:pt x="721868" y="469"/>
                  </a:lnTo>
                  <a:lnTo>
                    <a:pt x="721868" y="36995"/>
                  </a:lnTo>
                  <a:lnTo>
                    <a:pt x="696226" y="332867"/>
                  </a:lnTo>
                  <a:lnTo>
                    <a:pt x="680262" y="493991"/>
                  </a:lnTo>
                  <a:lnTo>
                    <a:pt x="667334" y="576326"/>
                  </a:lnTo>
                  <a:lnTo>
                    <a:pt x="650773" y="636054"/>
                  </a:lnTo>
                  <a:lnTo>
                    <a:pt x="635774" y="676376"/>
                  </a:lnTo>
                  <a:lnTo>
                    <a:pt x="615492" y="710615"/>
                  </a:lnTo>
                  <a:lnTo>
                    <a:pt x="587463" y="737654"/>
                  </a:lnTo>
                  <a:lnTo>
                    <a:pt x="549224" y="756412"/>
                  </a:lnTo>
                  <a:lnTo>
                    <a:pt x="498271" y="765771"/>
                  </a:lnTo>
                  <a:lnTo>
                    <a:pt x="450875" y="768083"/>
                  </a:lnTo>
                  <a:lnTo>
                    <a:pt x="400735" y="767854"/>
                  </a:lnTo>
                  <a:lnTo>
                    <a:pt x="350850" y="764298"/>
                  </a:lnTo>
                  <a:lnTo>
                    <a:pt x="304253" y="756678"/>
                  </a:lnTo>
                  <a:lnTo>
                    <a:pt x="263931" y="744207"/>
                  </a:lnTo>
                  <a:lnTo>
                    <a:pt x="202285" y="690194"/>
                  </a:lnTo>
                  <a:lnTo>
                    <a:pt x="181546" y="645464"/>
                  </a:lnTo>
                  <a:lnTo>
                    <a:pt x="168148" y="595579"/>
                  </a:lnTo>
                  <a:lnTo>
                    <a:pt x="159486" y="544144"/>
                  </a:lnTo>
                  <a:lnTo>
                    <a:pt x="149491" y="436740"/>
                  </a:lnTo>
                  <a:lnTo>
                    <a:pt x="136791" y="266788"/>
                  </a:lnTo>
                  <a:lnTo>
                    <a:pt x="125869" y="109588"/>
                  </a:lnTo>
                  <a:lnTo>
                    <a:pt x="121221" y="40449"/>
                  </a:lnTo>
                  <a:lnTo>
                    <a:pt x="721868" y="36995"/>
                  </a:lnTo>
                  <a:lnTo>
                    <a:pt x="721868" y="469"/>
                  </a:lnTo>
                  <a:lnTo>
                    <a:pt x="0" y="8267"/>
                  </a:lnTo>
                  <a:lnTo>
                    <a:pt x="35077" y="49631"/>
                  </a:lnTo>
                  <a:lnTo>
                    <a:pt x="79108" y="63423"/>
                  </a:lnTo>
                  <a:lnTo>
                    <a:pt x="90220" y="428180"/>
                  </a:lnTo>
                  <a:lnTo>
                    <a:pt x="105841" y="621588"/>
                  </a:lnTo>
                  <a:lnTo>
                    <a:pt x="136690" y="708240"/>
                  </a:lnTo>
                  <a:lnTo>
                    <a:pt x="193471" y="752792"/>
                  </a:lnTo>
                  <a:lnTo>
                    <a:pt x="235318" y="775182"/>
                  </a:lnTo>
                  <a:lnTo>
                    <a:pt x="267474" y="789317"/>
                  </a:lnTo>
                  <a:lnTo>
                    <a:pt x="291338" y="802424"/>
                  </a:lnTo>
                  <a:lnTo>
                    <a:pt x="320586" y="852170"/>
                  </a:lnTo>
                  <a:lnTo>
                    <a:pt x="328295" y="903909"/>
                  </a:lnTo>
                  <a:lnTo>
                    <a:pt x="328383" y="912723"/>
                  </a:lnTo>
                  <a:lnTo>
                    <a:pt x="508431" y="918235"/>
                  </a:lnTo>
                  <a:lnTo>
                    <a:pt x="497573" y="866876"/>
                  </a:lnTo>
                  <a:lnTo>
                    <a:pt x="497103" y="838263"/>
                  </a:lnTo>
                  <a:lnTo>
                    <a:pt x="509866" y="822058"/>
                  </a:lnTo>
                  <a:lnTo>
                    <a:pt x="538695" y="807935"/>
                  </a:lnTo>
                  <a:lnTo>
                    <a:pt x="571639" y="791362"/>
                  </a:lnTo>
                  <a:lnTo>
                    <a:pt x="607072" y="768083"/>
                  </a:lnTo>
                  <a:lnTo>
                    <a:pt x="640905" y="737844"/>
                  </a:lnTo>
                  <a:lnTo>
                    <a:pt x="668731" y="700633"/>
                  </a:lnTo>
                  <a:lnTo>
                    <a:pt x="686346" y="656272"/>
                  </a:lnTo>
                  <a:lnTo>
                    <a:pt x="706475" y="519988"/>
                  </a:lnTo>
                  <a:lnTo>
                    <a:pt x="732726" y="298145"/>
                  </a:lnTo>
                  <a:lnTo>
                    <a:pt x="755523" y="91300"/>
                  </a:lnTo>
                  <a:lnTo>
                    <a:pt x="761339" y="36766"/>
                  </a:lnTo>
                  <a:lnTo>
                    <a:pt x="765251" y="0"/>
                  </a:lnTo>
                  <a:close/>
                </a:path>
                <a:path w="974089" h="918845">
                  <a:moveTo>
                    <a:pt x="973823" y="342773"/>
                  </a:moveTo>
                  <a:lnTo>
                    <a:pt x="972489" y="281139"/>
                  </a:lnTo>
                  <a:lnTo>
                    <a:pt x="967968" y="216687"/>
                  </a:lnTo>
                  <a:lnTo>
                    <a:pt x="959408" y="157327"/>
                  </a:lnTo>
                  <a:lnTo>
                    <a:pt x="945972" y="110959"/>
                  </a:lnTo>
                  <a:lnTo>
                    <a:pt x="893622" y="69062"/>
                  </a:lnTo>
                  <a:lnTo>
                    <a:pt x="866279" y="68326"/>
                  </a:lnTo>
                  <a:lnTo>
                    <a:pt x="830135" y="87541"/>
                  </a:lnTo>
                  <a:lnTo>
                    <a:pt x="770547" y="130975"/>
                  </a:lnTo>
                  <a:lnTo>
                    <a:pt x="768083" y="177850"/>
                  </a:lnTo>
                  <a:lnTo>
                    <a:pt x="787552" y="164528"/>
                  </a:lnTo>
                  <a:lnTo>
                    <a:pt x="808037" y="151866"/>
                  </a:lnTo>
                  <a:lnTo>
                    <a:pt x="832269" y="138785"/>
                  </a:lnTo>
                  <a:lnTo>
                    <a:pt x="855129" y="129832"/>
                  </a:lnTo>
                  <a:lnTo>
                    <a:pt x="875055" y="125818"/>
                  </a:lnTo>
                  <a:lnTo>
                    <a:pt x="891095" y="125653"/>
                  </a:lnTo>
                  <a:lnTo>
                    <a:pt x="902284" y="128219"/>
                  </a:lnTo>
                  <a:lnTo>
                    <a:pt x="914209" y="150533"/>
                  </a:lnTo>
                  <a:lnTo>
                    <a:pt x="923391" y="198678"/>
                  </a:lnTo>
                  <a:lnTo>
                    <a:pt x="929373" y="261137"/>
                  </a:lnTo>
                  <a:lnTo>
                    <a:pt x="931659" y="326377"/>
                  </a:lnTo>
                  <a:lnTo>
                    <a:pt x="929779" y="382879"/>
                  </a:lnTo>
                  <a:lnTo>
                    <a:pt x="909866" y="449580"/>
                  </a:lnTo>
                  <a:lnTo>
                    <a:pt x="872312" y="496951"/>
                  </a:lnTo>
                  <a:lnTo>
                    <a:pt x="807046" y="533895"/>
                  </a:lnTo>
                  <a:lnTo>
                    <a:pt x="759498" y="544550"/>
                  </a:lnTo>
                  <a:lnTo>
                    <a:pt x="723607" y="543217"/>
                  </a:lnTo>
                  <a:lnTo>
                    <a:pt x="718108" y="601116"/>
                  </a:lnTo>
                  <a:lnTo>
                    <a:pt x="774700" y="593813"/>
                  </a:lnTo>
                  <a:lnTo>
                    <a:pt x="828890" y="578548"/>
                  </a:lnTo>
                  <a:lnTo>
                    <a:pt x="885609" y="550113"/>
                  </a:lnTo>
                  <a:lnTo>
                    <a:pt x="920432" y="522084"/>
                  </a:lnTo>
                  <a:lnTo>
                    <a:pt x="945413" y="491921"/>
                  </a:lnTo>
                  <a:lnTo>
                    <a:pt x="970241" y="426021"/>
                  </a:lnTo>
                  <a:lnTo>
                    <a:pt x="972794" y="393700"/>
                  </a:lnTo>
                  <a:lnTo>
                    <a:pt x="973823" y="342773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1023615" y="5065145"/>
            <a:ext cx="8635365" cy="8615045"/>
            <a:chOff x="1023615" y="5065145"/>
            <a:chExt cx="8635365" cy="8615045"/>
          </a:xfrm>
        </p:grpSpPr>
        <p:pic>
          <p:nvPicPr>
            <p:cNvPr id="35" name="object 3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23615" y="5065145"/>
              <a:ext cx="4316369" cy="8614612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341987" y="5065145"/>
              <a:ext cx="4316369" cy="431636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341987" y="9363388"/>
              <a:ext cx="4302769" cy="4302769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6666202" y="10859510"/>
            <a:ext cx="1501140" cy="13366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5155"/>
              </a:lnSpc>
              <a:spcBef>
                <a:spcPts val="110"/>
              </a:spcBef>
            </a:pPr>
            <a:r>
              <a:rPr sz="4600" b="1" spc="-25" dirty="0">
                <a:solidFill>
                  <a:srgbClr val="FFFFFF"/>
                </a:solidFill>
                <a:latin typeface="A P-OTF Bunkyu MidasiG StdN"/>
                <a:cs typeface="A P-OTF Bunkyu MidasiG StdN"/>
              </a:rPr>
              <a:t>all</a:t>
            </a:r>
            <a:endParaRPr sz="4600" dirty="0">
              <a:latin typeface="A P-OTF Bunkyu MidasiG StdN"/>
              <a:cs typeface="A P-OTF Bunkyu MidasiG StdN"/>
            </a:endParaRPr>
          </a:p>
          <a:p>
            <a:pPr algn="ctr">
              <a:lnSpc>
                <a:spcPts val="5155"/>
              </a:lnSpc>
            </a:pPr>
            <a:r>
              <a:rPr sz="4600" b="1" spc="-20" dirty="0">
                <a:solidFill>
                  <a:srgbClr val="FFFFFF"/>
                </a:solidFill>
                <a:latin typeface="A P-OTF Bunkyu MidasiG StdN"/>
                <a:cs typeface="A P-OTF Bunkyu MidasiG StdN"/>
              </a:rPr>
              <a:t>¥500</a:t>
            </a:r>
            <a:endParaRPr sz="4600" dirty="0">
              <a:latin typeface="A P-OTF Bunkyu MidasiG StdN"/>
              <a:cs typeface="A P-OTF Bunkyu MidasiG StdN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7098" y="-75044"/>
            <a:ext cx="2160000" cy="2160000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789" y="13277850"/>
            <a:ext cx="2160000" cy="2160000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789" y="2176327"/>
            <a:ext cx="2160000" cy="2160000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789" y="-43977"/>
            <a:ext cx="2160000" cy="2160000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7098" y="12965700"/>
            <a:ext cx="2160000" cy="2160000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789" y="6616937"/>
            <a:ext cx="2160000" cy="2160000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789" y="8837242"/>
            <a:ext cx="2160000" cy="2160000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789" y="11057547"/>
            <a:ext cx="2160000" cy="2160000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7098" y="7749403"/>
            <a:ext cx="2160000" cy="2160000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7098" y="5141254"/>
            <a:ext cx="2160000" cy="21600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7098" y="2533105"/>
            <a:ext cx="2160000" cy="2160000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7098" y="10357552"/>
            <a:ext cx="2160000" cy="2160000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789" y="4396632"/>
            <a:ext cx="2160000" cy="216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 P-OTF Bunkyu MidasiG StdN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スムージーメニュー</dc:title>
  <cp:lastModifiedBy>吉本 理沙</cp:lastModifiedBy>
  <cp:revision>3</cp:revision>
  <dcterms:created xsi:type="dcterms:W3CDTF">2022-07-19T04:46:27Z</dcterms:created>
  <dcterms:modified xsi:type="dcterms:W3CDTF">2024-01-29T08:50:10Z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2022-07-19T00:00:00Z</vt:filetime>
  </property>
  <property fmtid="{D5CDD505-2E9C-101B-9397-08002B2CF9AE}" pid="3" name="Creator">
    <vt:lpwstr>Adobe Illustrator 26.3 (Macintosh)</vt:lpwstr>
  </property>
  <property fmtid="{D5CDD505-2E9C-101B-9397-08002B2CF9AE}" pid="4" name="LastSaved">
    <vt:filetime>2022-07-19T00:00:00Z</vt:filetime>
  </property>
  <property fmtid="{D5CDD505-2E9C-101B-9397-08002B2CF9AE}" pid="5" name="Producer">
    <vt:lpwstr>Adobe PDF library 16.07</vt:lpwstr>
  </property>
</Properties>
</file>