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0"/>
            <a:ext cx="6300962" cy="29435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46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44" y="12222950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47" y="12466528"/>
            <a:ext cx="516255" cy="175895"/>
            <a:chOff x="931647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47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64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27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28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89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20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302" y="12466528"/>
            <a:ext cx="304165" cy="171450"/>
            <a:chOff x="2233302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302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66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67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28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70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86" y="12479080"/>
            <a:ext cx="225425" cy="163195"/>
            <a:chOff x="3161386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86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306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28" y="18279"/>
                  </a:lnTo>
                  <a:lnTo>
                    <a:pt x="21375" y="29513"/>
                  </a:lnTo>
                  <a:lnTo>
                    <a:pt x="31934" y="40887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93" y="12470228"/>
            <a:ext cx="2821421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40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69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53" y="12718969"/>
            <a:ext cx="779145" cy="170180"/>
            <a:chOff x="3710453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53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209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313" y="12718969"/>
              <a:ext cx="340956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93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36" name="object 36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10692003" y="210198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</p:grpSp>
      <p:sp>
        <p:nvSpPr>
          <p:cNvPr id="38" name="object 38" descr=""/>
          <p:cNvSpPr/>
          <p:nvPr/>
        </p:nvSpPr>
        <p:spPr>
          <a:xfrm>
            <a:off x="3108443" y="3422471"/>
            <a:ext cx="635000" cy="622935"/>
          </a:xfrm>
          <a:custGeom>
            <a:avLst/>
            <a:gdLst/>
            <a:ahLst/>
            <a:cxnLst/>
            <a:rect l="l" t="t" r="r" b="b"/>
            <a:pathLst>
              <a:path w="635000" h="622935">
                <a:moveTo>
                  <a:pt x="531133" y="462708"/>
                </a:moveTo>
                <a:lnTo>
                  <a:pt x="493686" y="483252"/>
                </a:lnTo>
                <a:lnTo>
                  <a:pt x="490777" y="490132"/>
                </a:lnTo>
                <a:lnTo>
                  <a:pt x="491471" y="497567"/>
                </a:lnTo>
                <a:lnTo>
                  <a:pt x="495766" y="505282"/>
                </a:lnTo>
                <a:lnTo>
                  <a:pt x="514490" y="530084"/>
                </a:lnTo>
                <a:lnTo>
                  <a:pt x="533072" y="555790"/>
                </a:lnTo>
                <a:lnTo>
                  <a:pt x="551655" y="582466"/>
                </a:lnTo>
                <a:lnTo>
                  <a:pt x="570379" y="610184"/>
                </a:lnTo>
                <a:lnTo>
                  <a:pt x="576009" y="616402"/>
                </a:lnTo>
                <a:lnTo>
                  <a:pt x="582750" y="619502"/>
                </a:lnTo>
                <a:lnTo>
                  <a:pt x="590322" y="619417"/>
                </a:lnTo>
                <a:lnTo>
                  <a:pt x="598446" y="616077"/>
                </a:lnTo>
                <a:lnTo>
                  <a:pt x="616175" y="605739"/>
                </a:lnTo>
                <a:lnTo>
                  <a:pt x="622815" y="600225"/>
                </a:lnTo>
                <a:lnTo>
                  <a:pt x="626059" y="593740"/>
                </a:lnTo>
                <a:lnTo>
                  <a:pt x="625840" y="586422"/>
                </a:lnTo>
                <a:lnTo>
                  <a:pt x="603623" y="551803"/>
                </a:lnTo>
                <a:lnTo>
                  <a:pt x="564748" y="498316"/>
                </a:lnTo>
                <a:lnTo>
                  <a:pt x="537839" y="465514"/>
                </a:lnTo>
                <a:lnTo>
                  <a:pt x="531133" y="462708"/>
                </a:lnTo>
                <a:close/>
              </a:path>
              <a:path w="635000" h="622935">
                <a:moveTo>
                  <a:pt x="389461" y="475091"/>
                </a:moveTo>
                <a:lnTo>
                  <a:pt x="349030" y="487690"/>
                </a:lnTo>
                <a:lnTo>
                  <a:pt x="343279" y="500889"/>
                </a:lnTo>
                <a:lnTo>
                  <a:pt x="345805" y="509701"/>
                </a:lnTo>
                <a:lnTo>
                  <a:pt x="365474" y="555791"/>
                </a:lnTo>
                <a:lnTo>
                  <a:pt x="375619" y="580248"/>
                </a:lnTo>
                <a:lnTo>
                  <a:pt x="385695" y="605739"/>
                </a:lnTo>
                <a:lnTo>
                  <a:pt x="389724" y="613221"/>
                </a:lnTo>
                <a:lnTo>
                  <a:pt x="395208" y="617931"/>
                </a:lnTo>
                <a:lnTo>
                  <a:pt x="402215" y="619869"/>
                </a:lnTo>
                <a:lnTo>
                  <a:pt x="410816" y="619036"/>
                </a:lnTo>
                <a:lnTo>
                  <a:pt x="437410" y="612394"/>
                </a:lnTo>
                <a:lnTo>
                  <a:pt x="445824" y="608676"/>
                </a:lnTo>
                <a:lnTo>
                  <a:pt x="450983" y="603157"/>
                </a:lnTo>
                <a:lnTo>
                  <a:pt x="452679" y="595977"/>
                </a:lnTo>
                <a:lnTo>
                  <a:pt x="450707" y="587273"/>
                </a:lnTo>
                <a:lnTo>
                  <a:pt x="431128" y="540277"/>
                </a:lnTo>
                <a:lnTo>
                  <a:pt x="407120" y="488289"/>
                </a:lnTo>
                <a:lnTo>
                  <a:pt x="396411" y="476557"/>
                </a:lnTo>
                <a:lnTo>
                  <a:pt x="389461" y="475091"/>
                </a:lnTo>
                <a:close/>
              </a:path>
              <a:path w="635000" h="622935">
                <a:moveTo>
                  <a:pt x="592540" y="240817"/>
                </a:moveTo>
                <a:lnTo>
                  <a:pt x="281543" y="240817"/>
                </a:lnTo>
                <a:lnTo>
                  <a:pt x="272816" y="242062"/>
                </a:lnTo>
                <a:lnTo>
                  <a:pt x="266580" y="245800"/>
                </a:lnTo>
                <a:lnTo>
                  <a:pt x="262839" y="252031"/>
                </a:lnTo>
                <a:lnTo>
                  <a:pt x="261591" y="260756"/>
                </a:lnTo>
                <a:lnTo>
                  <a:pt x="261591" y="417372"/>
                </a:lnTo>
                <a:lnTo>
                  <a:pt x="262839" y="426097"/>
                </a:lnTo>
                <a:lnTo>
                  <a:pt x="266580" y="432328"/>
                </a:lnTo>
                <a:lnTo>
                  <a:pt x="272816" y="436066"/>
                </a:lnTo>
                <a:lnTo>
                  <a:pt x="281543" y="437311"/>
                </a:lnTo>
                <a:lnTo>
                  <a:pt x="592540" y="437311"/>
                </a:lnTo>
                <a:lnTo>
                  <a:pt x="601265" y="436066"/>
                </a:lnTo>
                <a:lnTo>
                  <a:pt x="607496" y="432328"/>
                </a:lnTo>
                <a:lnTo>
                  <a:pt x="611234" y="426097"/>
                </a:lnTo>
                <a:lnTo>
                  <a:pt x="612479" y="417372"/>
                </a:lnTo>
                <a:lnTo>
                  <a:pt x="612479" y="399643"/>
                </a:lnTo>
                <a:lnTo>
                  <a:pt x="333994" y="399643"/>
                </a:lnTo>
                <a:lnTo>
                  <a:pt x="333994" y="277749"/>
                </a:lnTo>
                <a:lnTo>
                  <a:pt x="612479" y="277749"/>
                </a:lnTo>
                <a:lnTo>
                  <a:pt x="612479" y="260756"/>
                </a:lnTo>
                <a:lnTo>
                  <a:pt x="611234" y="252031"/>
                </a:lnTo>
                <a:lnTo>
                  <a:pt x="607496" y="245800"/>
                </a:lnTo>
                <a:lnTo>
                  <a:pt x="601265" y="242062"/>
                </a:lnTo>
                <a:lnTo>
                  <a:pt x="592540" y="240817"/>
                </a:lnTo>
                <a:close/>
              </a:path>
              <a:path w="635000" h="622935">
                <a:moveTo>
                  <a:pt x="612479" y="277749"/>
                </a:moveTo>
                <a:lnTo>
                  <a:pt x="539353" y="277749"/>
                </a:lnTo>
                <a:lnTo>
                  <a:pt x="539353" y="399643"/>
                </a:lnTo>
                <a:lnTo>
                  <a:pt x="612479" y="399643"/>
                </a:lnTo>
                <a:lnTo>
                  <a:pt x="612479" y="277749"/>
                </a:lnTo>
                <a:close/>
              </a:path>
              <a:path w="635000" h="622935">
                <a:moveTo>
                  <a:pt x="444801" y="38417"/>
                </a:moveTo>
                <a:lnTo>
                  <a:pt x="373135" y="38417"/>
                </a:lnTo>
                <a:lnTo>
                  <a:pt x="354093" y="83510"/>
                </a:lnTo>
                <a:lnTo>
                  <a:pt x="327155" y="122716"/>
                </a:lnTo>
                <a:lnTo>
                  <a:pt x="294397" y="154860"/>
                </a:lnTo>
                <a:lnTo>
                  <a:pt x="257895" y="178765"/>
                </a:lnTo>
                <a:lnTo>
                  <a:pt x="250594" y="183871"/>
                </a:lnTo>
                <a:lnTo>
                  <a:pt x="246545" y="190220"/>
                </a:lnTo>
                <a:lnTo>
                  <a:pt x="246073" y="196207"/>
                </a:lnTo>
                <a:lnTo>
                  <a:pt x="246070" y="197980"/>
                </a:lnTo>
                <a:lnTo>
                  <a:pt x="249043" y="206095"/>
                </a:lnTo>
                <a:lnTo>
                  <a:pt x="251253" y="209054"/>
                </a:lnTo>
                <a:lnTo>
                  <a:pt x="256969" y="215228"/>
                </a:lnTo>
                <a:lnTo>
                  <a:pt x="263169" y="219117"/>
                </a:lnTo>
                <a:lnTo>
                  <a:pt x="270059" y="220375"/>
                </a:lnTo>
                <a:lnTo>
                  <a:pt x="277847" y="218655"/>
                </a:lnTo>
                <a:lnTo>
                  <a:pt x="325917" y="194169"/>
                </a:lnTo>
                <a:lnTo>
                  <a:pt x="368107" y="162442"/>
                </a:lnTo>
                <a:lnTo>
                  <a:pt x="402946" y="124946"/>
                </a:lnTo>
                <a:lnTo>
                  <a:pt x="428997" y="83117"/>
                </a:lnTo>
                <a:lnTo>
                  <a:pt x="444801" y="38417"/>
                </a:lnTo>
                <a:close/>
              </a:path>
              <a:path w="635000" h="622935">
                <a:moveTo>
                  <a:pt x="451443" y="161772"/>
                </a:moveTo>
                <a:lnTo>
                  <a:pt x="442485" y="162448"/>
                </a:lnTo>
                <a:lnTo>
                  <a:pt x="435838" y="165466"/>
                </a:lnTo>
                <a:lnTo>
                  <a:pt x="431812" y="170707"/>
                </a:lnTo>
                <a:lnTo>
                  <a:pt x="430768" y="178028"/>
                </a:lnTo>
                <a:lnTo>
                  <a:pt x="432543" y="186023"/>
                </a:lnTo>
                <a:lnTo>
                  <a:pt x="477183" y="199372"/>
                </a:lnTo>
                <a:lnTo>
                  <a:pt x="523124" y="200777"/>
                </a:lnTo>
                <a:lnTo>
                  <a:pt x="543048" y="200926"/>
                </a:lnTo>
                <a:lnTo>
                  <a:pt x="576241" y="197095"/>
                </a:lnTo>
                <a:lnTo>
                  <a:pt x="600294" y="184677"/>
                </a:lnTo>
                <a:lnTo>
                  <a:pt x="614813" y="164731"/>
                </a:lnTo>
                <a:lnTo>
                  <a:pt x="525319" y="164731"/>
                </a:lnTo>
                <a:lnTo>
                  <a:pt x="510349" y="164581"/>
                </a:lnTo>
                <a:lnTo>
                  <a:pt x="493091" y="164085"/>
                </a:lnTo>
                <a:lnTo>
                  <a:pt x="473479" y="163172"/>
                </a:lnTo>
                <a:lnTo>
                  <a:pt x="451443" y="161772"/>
                </a:lnTo>
                <a:close/>
              </a:path>
              <a:path w="635000" h="622935">
                <a:moveTo>
                  <a:pt x="614702" y="0"/>
                </a:moveTo>
                <a:lnTo>
                  <a:pt x="265287" y="0"/>
                </a:lnTo>
                <a:lnTo>
                  <a:pt x="256560" y="1222"/>
                </a:lnTo>
                <a:lnTo>
                  <a:pt x="250324" y="4799"/>
                </a:lnTo>
                <a:lnTo>
                  <a:pt x="246583" y="10592"/>
                </a:lnTo>
                <a:lnTo>
                  <a:pt x="245335" y="18465"/>
                </a:lnTo>
                <a:lnTo>
                  <a:pt x="246583" y="27192"/>
                </a:lnTo>
                <a:lnTo>
                  <a:pt x="250324" y="33427"/>
                </a:lnTo>
                <a:lnTo>
                  <a:pt x="256560" y="37169"/>
                </a:lnTo>
                <a:lnTo>
                  <a:pt x="265287" y="38417"/>
                </a:lnTo>
                <a:lnTo>
                  <a:pt x="560778" y="38417"/>
                </a:lnTo>
                <a:lnTo>
                  <a:pt x="559953" y="64626"/>
                </a:lnTo>
                <a:lnTo>
                  <a:pt x="556932" y="106243"/>
                </a:lnTo>
                <a:lnTo>
                  <a:pt x="549104" y="144784"/>
                </a:lnTo>
                <a:lnTo>
                  <a:pt x="525319" y="164731"/>
                </a:lnTo>
                <a:lnTo>
                  <a:pt x="614813" y="164731"/>
                </a:lnTo>
                <a:lnTo>
                  <a:pt x="629554" y="107009"/>
                </a:lnTo>
                <a:lnTo>
                  <a:pt x="633683" y="53430"/>
                </a:lnTo>
                <a:lnTo>
                  <a:pt x="634641" y="20688"/>
                </a:lnTo>
                <a:lnTo>
                  <a:pt x="633292" y="11846"/>
                </a:lnTo>
                <a:lnTo>
                  <a:pt x="629381" y="5357"/>
                </a:lnTo>
                <a:lnTo>
                  <a:pt x="623116" y="1362"/>
                </a:lnTo>
                <a:lnTo>
                  <a:pt x="614702" y="0"/>
                </a:lnTo>
                <a:close/>
              </a:path>
              <a:path w="635000" h="622935">
                <a:moveTo>
                  <a:pt x="238693" y="481634"/>
                </a:moveTo>
                <a:lnTo>
                  <a:pt x="209877" y="485330"/>
                </a:lnTo>
                <a:lnTo>
                  <a:pt x="201318" y="487780"/>
                </a:lnTo>
                <a:lnTo>
                  <a:pt x="195664" y="492718"/>
                </a:lnTo>
                <a:lnTo>
                  <a:pt x="193055" y="499871"/>
                </a:lnTo>
                <a:lnTo>
                  <a:pt x="193633" y="508965"/>
                </a:lnTo>
                <a:lnTo>
                  <a:pt x="198355" y="532759"/>
                </a:lnTo>
                <a:lnTo>
                  <a:pt x="202588" y="556342"/>
                </a:lnTo>
                <a:lnTo>
                  <a:pt x="206404" y="579506"/>
                </a:lnTo>
                <a:lnTo>
                  <a:pt x="209877" y="602043"/>
                </a:lnTo>
                <a:lnTo>
                  <a:pt x="212213" y="610735"/>
                </a:lnTo>
                <a:lnTo>
                  <a:pt x="216903" y="616727"/>
                </a:lnTo>
                <a:lnTo>
                  <a:pt x="223807" y="619810"/>
                </a:lnTo>
                <a:lnTo>
                  <a:pt x="232787" y="619772"/>
                </a:lnTo>
                <a:lnTo>
                  <a:pt x="264550" y="615340"/>
                </a:lnTo>
                <a:lnTo>
                  <a:pt x="273126" y="612817"/>
                </a:lnTo>
                <a:lnTo>
                  <a:pt x="278861" y="608423"/>
                </a:lnTo>
                <a:lnTo>
                  <a:pt x="281690" y="601951"/>
                </a:lnTo>
                <a:lnTo>
                  <a:pt x="281543" y="593191"/>
                </a:lnTo>
                <a:lnTo>
                  <a:pt x="273878" y="547663"/>
                </a:lnTo>
                <a:lnTo>
                  <a:pt x="262328" y="497154"/>
                </a:lnTo>
                <a:lnTo>
                  <a:pt x="246960" y="481671"/>
                </a:lnTo>
                <a:lnTo>
                  <a:pt x="238693" y="481634"/>
                </a:lnTo>
                <a:close/>
              </a:path>
              <a:path w="635000" h="622935">
                <a:moveTo>
                  <a:pt x="209877" y="3695"/>
                </a:moveTo>
                <a:lnTo>
                  <a:pt x="25206" y="3695"/>
                </a:lnTo>
                <a:lnTo>
                  <a:pt x="16481" y="4941"/>
                </a:lnTo>
                <a:lnTo>
                  <a:pt x="10250" y="8678"/>
                </a:lnTo>
                <a:lnTo>
                  <a:pt x="6512" y="14909"/>
                </a:lnTo>
                <a:lnTo>
                  <a:pt x="5267" y="23634"/>
                </a:lnTo>
                <a:lnTo>
                  <a:pt x="5267" y="402590"/>
                </a:lnTo>
                <a:lnTo>
                  <a:pt x="6512" y="411322"/>
                </a:lnTo>
                <a:lnTo>
                  <a:pt x="10250" y="417556"/>
                </a:lnTo>
                <a:lnTo>
                  <a:pt x="16481" y="421295"/>
                </a:lnTo>
                <a:lnTo>
                  <a:pt x="25206" y="422541"/>
                </a:lnTo>
                <a:lnTo>
                  <a:pt x="209877" y="422541"/>
                </a:lnTo>
                <a:lnTo>
                  <a:pt x="218609" y="421295"/>
                </a:lnTo>
                <a:lnTo>
                  <a:pt x="224843" y="417556"/>
                </a:lnTo>
                <a:lnTo>
                  <a:pt x="228582" y="411322"/>
                </a:lnTo>
                <a:lnTo>
                  <a:pt x="229828" y="402590"/>
                </a:lnTo>
                <a:lnTo>
                  <a:pt x="229828" y="384860"/>
                </a:lnTo>
                <a:lnTo>
                  <a:pt x="77657" y="384860"/>
                </a:lnTo>
                <a:lnTo>
                  <a:pt x="77657" y="228257"/>
                </a:lnTo>
                <a:lnTo>
                  <a:pt x="229828" y="228257"/>
                </a:lnTo>
                <a:lnTo>
                  <a:pt x="229828" y="190576"/>
                </a:lnTo>
                <a:lnTo>
                  <a:pt x="77657" y="190576"/>
                </a:lnTo>
                <a:lnTo>
                  <a:pt x="77657" y="42100"/>
                </a:lnTo>
                <a:lnTo>
                  <a:pt x="229828" y="42100"/>
                </a:lnTo>
                <a:lnTo>
                  <a:pt x="229828" y="23634"/>
                </a:lnTo>
                <a:lnTo>
                  <a:pt x="228582" y="14909"/>
                </a:lnTo>
                <a:lnTo>
                  <a:pt x="224843" y="8678"/>
                </a:lnTo>
                <a:lnTo>
                  <a:pt x="218609" y="4941"/>
                </a:lnTo>
                <a:lnTo>
                  <a:pt x="209877" y="3695"/>
                </a:lnTo>
                <a:close/>
              </a:path>
              <a:path w="635000" h="622935">
                <a:moveTo>
                  <a:pt x="229828" y="228257"/>
                </a:moveTo>
                <a:lnTo>
                  <a:pt x="158175" y="228257"/>
                </a:lnTo>
                <a:lnTo>
                  <a:pt x="158175" y="384860"/>
                </a:lnTo>
                <a:lnTo>
                  <a:pt x="229828" y="384860"/>
                </a:lnTo>
                <a:lnTo>
                  <a:pt x="229828" y="228257"/>
                </a:lnTo>
                <a:close/>
              </a:path>
              <a:path w="635000" h="622935">
                <a:moveTo>
                  <a:pt x="229828" y="42100"/>
                </a:moveTo>
                <a:lnTo>
                  <a:pt x="158175" y="42100"/>
                </a:lnTo>
                <a:lnTo>
                  <a:pt x="158175" y="190576"/>
                </a:lnTo>
                <a:lnTo>
                  <a:pt x="229828" y="190576"/>
                </a:lnTo>
                <a:lnTo>
                  <a:pt x="229828" y="42100"/>
                </a:lnTo>
                <a:close/>
              </a:path>
              <a:path w="635000" h="622935">
                <a:moveTo>
                  <a:pt x="98454" y="468401"/>
                </a:moveTo>
                <a:lnTo>
                  <a:pt x="91138" y="468620"/>
                </a:lnTo>
                <a:lnTo>
                  <a:pt x="84651" y="472025"/>
                </a:lnTo>
                <a:lnTo>
                  <a:pt x="79130" y="478688"/>
                </a:lnTo>
                <a:lnTo>
                  <a:pt x="60746" y="506979"/>
                </a:lnTo>
                <a:lnTo>
                  <a:pt x="42283" y="533268"/>
                </a:lnTo>
                <a:lnTo>
                  <a:pt x="23973" y="557735"/>
                </a:lnTo>
                <a:lnTo>
                  <a:pt x="6003" y="580618"/>
                </a:lnTo>
                <a:lnTo>
                  <a:pt x="1167" y="588218"/>
                </a:lnTo>
                <a:lnTo>
                  <a:pt x="31336" y="622192"/>
                </a:lnTo>
                <a:lnTo>
                  <a:pt x="38595" y="622828"/>
                </a:lnTo>
                <a:lnTo>
                  <a:pt x="45439" y="620276"/>
                </a:lnTo>
                <a:lnTo>
                  <a:pt x="74652" y="586755"/>
                </a:lnTo>
                <a:lnTo>
                  <a:pt x="114550" y="533258"/>
                </a:lnTo>
                <a:lnTo>
                  <a:pt x="135207" y="499600"/>
                </a:lnTo>
                <a:lnTo>
                  <a:pt x="135091" y="492537"/>
                </a:lnTo>
                <a:lnTo>
                  <a:pt x="131372" y="486303"/>
                </a:lnTo>
                <a:lnTo>
                  <a:pt x="124190" y="480898"/>
                </a:lnTo>
                <a:lnTo>
                  <a:pt x="106460" y="471297"/>
                </a:lnTo>
                <a:lnTo>
                  <a:pt x="98454" y="4684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885989" y="3397516"/>
            <a:ext cx="409575" cy="645795"/>
          </a:xfrm>
          <a:custGeom>
            <a:avLst/>
            <a:gdLst/>
            <a:ahLst/>
            <a:cxnLst/>
            <a:rect l="l" t="t" r="r" b="b"/>
            <a:pathLst>
              <a:path w="409575" h="645795">
                <a:moveTo>
                  <a:pt x="66071" y="0"/>
                </a:moveTo>
                <a:lnTo>
                  <a:pt x="30374" y="73661"/>
                </a:lnTo>
                <a:lnTo>
                  <a:pt x="17412" y="126907"/>
                </a:lnTo>
                <a:lnTo>
                  <a:pt x="7758" y="177675"/>
                </a:lnTo>
                <a:lnTo>
                  <a:pt x="1818" y="227084"/>
                </a:lnTo>
                <a:lnTo>
                  <a:pt x="0" y="276250"/>
                </a:lnTo>
                <a:lnTo>
                  <a:pt x="2709" y="326290"/>
                </a:lnTo>
                <a:lnTo>
                  <a:pt x="10354" y="378321"/>
                </a:lnTo>
                <a:lnTo>
                  <a:pt x="23340" y="433459"/>
                </a:lnTo>
                <a:lnTo>
                  <a:pt x="41613" y="449879"/>
                </a:lnTo>
                <a:lnTo>
                  <a:pt x="50657" y="448979"/>
                </a:lnTo>
                <a:lnTo>
                  <a:pt x="75778" y="442324"/>
                </a:lnTo>
                <a:lnTo>
                  <a:pt x="83619" y="438802"/>
                </a:lnTo>
                <a:lnTo>
                  <a:pt x="89173" y="432996"/>
                </a:lnTo>
                <a:lnTo>
                  <a:pt x="92094" y="425390"/>
                </a:lnTo>
                <a:lnTo>
                  <a:pt x="92034" y="416467"/>
                </a:lnTo>
                <a:lnTo>
                  <a:pt x="87059" y="379396"/>
                </a:lnTo>
                <a:lnTo>
                  <a:pt x="85478" y="344262"/>
                </a:lnTo>
                <a:lnTo>
                  <a:pt x="92771" y="277592"/>
                </a:lnTo>
                <a:lnTo>
                  <a:pt x="115392" y="213690"/>
                </a:lnTo>
                <a:lnTo>
                  <a:pt x="151864" y="158657"/>
                </a:lnTo>
                <a:lnTo>
                  <a:pt x="188174" y="126552"/>
                </a:lnTo>
                <a:lnTo>
                  <a:pt x="225691" y="112424"/>
                </a:lnTo>
                <a:lnTo>
                  <a:pt x="261011" y="117230"/>
                </a:lnTo>
                <a:lnTo>
                  <a:pt x="290729" y="141927"/>
                </a:lnTo>
                <a:lnTo>
                  <a:pt x="311439" y="187473"/>
                </a:lnTo>
                <a:lnTo>
                  <a:pt x="322425" y="238734"/>
                </a:lnTo>
                <a:lnTo>
                  <a:pt x="327564" y="290847"/>
                </a:lnTo>
                <a:lnTo>
                  <a:pt x="326323" y="342887"/>
                </a:lnTo>
                <a:lnTo>
                  <a:pt x="318167" y="393933"/>
                </a:lnTo>
                <a:lnTo>
                  <a:pt x="302562" y="443060"/>
                </a:lnTo>
                <a:lnTo>
                  <a:pt x="278660" y="489235"/>
                </a:lnTo>
                <a:lnTo>
                  <a:pt x="247311" y="528779"/>
                </a:lnTo>
                <a:lnTo>
                  <a:pt x="209224" y="562153"/>
                </a:lnTo>
                <a:lnTo>
                  <a:pt x="165106" y="589818"/>
                </a:lnTo>
                <a:lnTo>
                  <a:pt x="115669" y="612237"/>
                </a:lnTo>
                <a:lnTo>
                  <a:pt x="104197" y="622099"/>
                </a:lnTo>
                <a:lnTo>
                  <a:pt x="103113" y="634665"/>
                </a:lnTo>
                <a:lnTo>
                  <a:pt x="110895" y="644327"/>
                </a:lnTo>
                <a:lnTo>
                  <a:pt x="126019" y="645473"/>
                </a:lnTo>
                <a:lnTo>
                  <a:pt x="177619" y="628443"/>
                </a:lnTo>
                <a:lnTo>
                  <a:pt x="225606" y="606264"/>
                </a:lnTo>
                <a:lnTo>
                  <a:pt x="269324" y="579079"/>
                </a:lnTo>
                <a:lnTo>
                  <a:pt x="308118" y="547031"/>
                </a:lnTo>
                <a:lnTo>
                  <a:pt x="341332" y="510263"/>
                </a:lnTo>
                <a:lnTo>
                  <a:pt x="368310" y="468918"/>
                </a:lnTo>
                <a:lnTo>
                  <a:pt x="387444" y="424985"/>
                </a:lnTo>
                <a:lnTo>
                  <a:pt x="400881" y="376455"/>
                </a:lnTo>
                <a:lnTo>
                  <a:pt x="408328" y="325240"/>
                </a:lnTo>
                <a:lnTo>
                  <a:pt x="409491" y="273253"/>
                </a:lnTo>
                <a:lnTo>
                  <a:pt x="404075" y="222410"/>
                </a:lnTo>
                <a:lnTo>
                  <a:pt x="391786" y="174622"/>
                </a:lnTo>
                <a:lnTo>
                  <a:pt x="372330" y="131803"/>
                </a:lnTo>
                <a:lnTo>
                  <a:pt x="345412" y="95868"/>
                </a:lnTo>
                <a:lnTo>
                  <a:pt x="302215" y="69779"/>
                </a:lnTo>
                <a:lnTo>
                  <a:pt x="258627" y="59532"/>
                </a:lnTo>
                <a:lnTo>
                  <a:pt x="216230" y="62994"/>
                </a:lnTo>
                <a:lnTo>
                  <a:pt x="176604" y="78030"/>
                </a:lnTo>
                <a:lnTo>
                  <a:pt x="141329" y="102505"/>
                </a:lnTo>
                <a:lnTo>
                  <a:pt x="111986" y="134285"/>
                </a:lnTo>
                <a:lnTo>
                  <a:pt x="79105" y="191808"/>
                </a:lnTo>
                <a:lnTo>
                  <a:pt x="55102" y="264295"/>
                </a:lnTo>
                <a:lnTo>
                  <a:pt x="62090" y="217712"/>
                </a:lnTo>
                <a:lnTo>
                  <a:pt x="73441" y="171552"/>
                </a:lnTo>
                <a:lnTo>
                  <a:pt x="88020" y="126596"/>
                </a:lnTo>
                <a:lnTo>
                  <a:pt x="104693" y="83624"/>
                </a:lnTo>
                <a:lnTo>
                  <a:pt x="122323" y="43417"/>
                </a:lnTo>
                <a:lnTo>
                  <a:pt x="124490" y="33893"/>
                </a:lnTo>
                <a:lnTo>
                  <a:pt x="122503" y="24856"/>
                </a:lnTo>
                <a:lnTo>
                  <a:pt x="116917" y="17342"/>
                </a:lnTo>
                <a:lnTo>
                  <a:pt x="108290" y="12391"/>
                </a:lnTo>
                <a:lnTo>
                  <a:pt x="75778" y="1316"/>
                </a:lnTo>
                <a:lnTo>
                  <a:pt x="660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4412742" y="3385885"/>
            <a:ext cx="674370" cy="654050"/>
          </a:xfrm>
          <a:custGeom>
            <a:avLst/>
            <a:gdLst/>
            <a:ahLst/>
            <a:cxnLst/>
            <a:rect l="l" t="t" r="r" b="b"/>
            <a:pathLst>
              <a:path w="674370" h="654050">
                <a:moveTo>
                  <a:pt x="397103" y="415290"/>
                </a:moveTo>
                <a:lnTo>
                  <a:pt x="328396" y="415290"/>
                </a:lnTo>
                <a:lnTo>
                  <a:pt x="320247" y="472440"/>
                </a:lnTo>
                <a:lnTo>
                  <a:pt x="301496" y="519429"/>
                </a:lnTo>
                <a:lnTo>
                  <a:pt x="272710" y="558800"/>
                </a:lnTo>
                <a:lnTo>
                  <a:pt x="234456" y="589279"/>
                </a:lnTo>
                <a:lnTo>
                  <a:pt x="187299" y="612140"/>
                </a:lnTo>
                <a:lnTo>
                  <a:pt x="179011" y="615950"/>
                </a:lnTo>
                <a:lnTo>
                  <a:pt x="174186" y="622300"/>
                </a:lnTo>
                <a:lnTo>
                  <a:pt x="195253" y="654050"/>
                </a:lnTo>
                <a:lnTo>
                  <a:pt x="203555" y="652779"/>
                </a:lnTo>
                <a:lnTo>
                  <a:pt x="253544" y="633729"/>
                </a:lnTo>
                <a:lnTo>
                  <a:pt x="295936" y="609600"/>
                </a:lnTo>
                <a:lnTo>
                  <a:pt x="330821" y="580390"/>
                </a:lnTo>
                <a:lnTo>
                  <a:pt x="358290" y="544829"/>
                </a:lnTo>
                <a:lnTo>
                  <a:pt x="378432" y="506729"/>
                </a:lnTo>
                <a:lnTo>
                  <a:pt x="391340" y="463550"/>
                </a:lnTo>
                <a:lnTo>
                  <a:pt x="397103" y="415290"/>
                </a:lnTo>
                <a:close/>
              </a:path>
              <a:path w="674370" h="654050">
                <a:moveTo>
                  <a:pt x="140753" y="19050"/>
                </a:moveTo>
                <a:lnTo>
                  <a:pt x="115645" y="19050"/>
                </a:lnTo>
                <a:lnTo>
                  <a:pt x="106920" y="20320"/>
                </a:lnTo>
                <a:lnTo>
                  <a:pt x="100689" y="24129"/>
                </a:lnTo>
                <a:lnTo>
                  <a:pt x="96952" y="30479"/>
                </a:lnTo>
                <a:lnTo>
                  <a:pt x="95706" y="39370"/>
                </a:lnTo>
                <a:lnTo>
                  <a:pt x="95678" y="203200"/>
                </a:lnTo>
                <a:lnTo>
                  <a:pt x="94260" y="267970"/>
                </a:lnTo>
                <a:lnTo>
                  <a:pt x="89956" y="328929"/>
                </a:lnTo>
                <a:lnTo>
                  <a:pt x="82847" y="386079"/>
                </a:lnTo>
                <a:lnTo>
                  <a:pt x="72986" y="438150"/>
                </a:lnTo>
                <a:lnTo>
                  <a:pt x="60424" y="486409"/>
                </a:lnTo>
                <a:lnTo>
                  <a:pt x="45214" y="529590"/>
                </a:lnTo>
                <a:lnTo>
                  <a:pt x="27409" y="567690"/>
                </a:lnTo>
                <a:lnTo>
                  <a:pt x="7060" y="600709"/>
                </a:lnTo>
                <a:lnTo>
                  <a:pt x="3340" y="608329"/>
                </a:lnTo>
                <a:lnTo>
                  <a:pt x="20344" y="642620"/>
                </a:lnTo>
                <a:lnTo>
                  <a:pt x="34660" y="651509"/>
                </a:lnTo>
                <a:lnTo>
                  <a:pt x="41854" y="648970"/>
                </a:lnTo>
                <a:lnTo>
                  <a:pt x="75521" y="604520"/>
                </a:lnTo>
                <a:lnTo>
                  <a:pt x="98468" y="561340"/>
                </a:lnTo>
                <a:lnTo>
                  <a:pt x="117815" y="513079"/>
                </a:lnTo>
                <a:lnTo>
                  <a:pt x="134111" y="458470"/>
                </a:lnTo>
                <a:lnTo>
                  <a:pt x="204278" y="458470"/>
                </a:lnTo>
                <a:lnTo>
                  <a:pt x="199860" y="450850"/>
                </a:lnTo>
                <a:lnTo>
                  <a:pt x="176291" y="411479"/>
                </a:lnTo>
                <a:lnTo>
                  <a:pt x="150367" y="372109"/>
                </a:lnTo>
                <a:lnTo>
                  <a:pt x="156272" y="335279"/>
                </a:lnTo>
                <a:lnTo>
                  <a:pt x="195300" y="335279"/>
                </a:lnTo>
                <a:lnTo>
                  <a:pt x="197636" y="331470"/>
                </a:lnTo>
                <a:lnTo>
                  <a:pt x="204469" y="314959"/>
                </a:lnTo>
                <a:lnTo>
                  <a:pt x="210749" y="298450"/>
                </a:lnTo>
                <a:lnTo>
                  <a:pt x="216753" y="281940"/>
                </a:lnTo>
                <a:lnTo>
                  <a:pt x="222757" y="266700"/>
                </a:lnTo>
                <a:lnTo>
                  <a:pt x="650480" y="266700"/>
                </a:lnTo>
                <a:lnTo>
                  <a:pt x="659205" y="265429"/>
                </a:lnTo>
                <a:lnTo>
                  <a:pt x="663359" y="262890"/>
                </a:lnTo>
                <a:lnTo>
                  <a:pt x="160705" y="262890"/>
                </a:lnTo>
                <a:lnTo>
                  <a:pt x="160705" y="39370"/>
                </a:lnTo>
                <a:lnTo>
                  <a:pt x="159459" y="30479"/>
                </a:lnTo>
                <a:lnTo>
                  <a:pt x="155720" y="24129"/>
                </a:lnTo>
                <a:lnTo>
                  <a:pt x="149485" y="20320"/>
                </a:lnTo>
                <a:lnTo>
                  <a:pt x="140753" y="19050"/>
                </a:lnTo>
                <a:close/>
              </a:path>
              <a:path w="674370" h="654050">
                <a:moveTo>
                  <a:pt x="521207" y="415290"/>
                </a:moveTo>
                <a:lnTo>
                  <a:pt x="451027" y="415290"/>
                </a:lnTo>
                <a:lnTo>
                  <a:pt x="451027" y="593090"/>
                </a:lnTo>
                <a:lnTo>
                  <a:pt x="455031" y="619759"/>
                </a:lnTo>
                <a:lnTo>
                  <a:pt x="470875" y="636270"/>
                </a:lnTo>
                <a:lnTo>
                  <a:pt x="504310" y="645159"/>
                </a:lnTo>
                <a:lnTo>
                  <a:pt x="561085" y="647700"/>
                </a:lnTo>
                <a:lnTo>
                  <a:pt x="595807" y="647700"/>
                </a:lnTo>
                <a:lnTo>
                  <a:pt x="605408" y="646429"/>
                </a:lnTo>
                <a:lnTo>
                  <a:pt x="610590" y="645159"/>
                </a:lnTo>
                <a:lnTo>
                  <a:pt x="621297" y="643890"/>
                </a:lnTo>
                <a:lnTo>
                  <a:pt x="630343" y="641350"/>
                </a:lnTo>
                <a:lnTo>
                  <a:pt x="638005" y="640079"/>
                </a:lnTo>
                <a:lnTo>
                  <a:pt x="644562" y="635000"/>
                </a:lnTo>
                <a:lnTo>
                  <a:pt x="656683" y="627379"/>
                </a:lnTo>
                <a:lnTo>
                  <a:pt x="660075" y="622300"/>
                </a:lnTo>
                <a:lnTo>
                  <a:pt x="660143" y="618490"/>
                </a:lnTo>
                <a:lnTo>
                  <a:pt x="662291" y="610870"/>
                </a:lnTo>
                <a:lnTo>
                  <a:pt x="662687" y="609600"/>
                </a:lnTo>
                <a:lnTo>
                  <a:pt x="540211" y="609600"/>
                </a:lnTo>
                <a:lnTo>
                  <a:pt x="527759" y="607059"/>
                </a:lnTo>
                <a:lnTo>
                  <a:pt x="522371" y="596900"/>
                </a:lnTo>
                <a:lnTo>
                  <a:pt x="521207" y="575309"/>
                </a:lnTo>
                <a:lnTo>
                  <a:pt x="521207" y="415290"/>
                </a:lnTo>
                <a:close/>
              </a:path>
              <a:path w="674370" h="654050">
                <a:moveTo>
                  <a:pt x="629055" y="482600"/>
                </a:moveTo>
                <a:lnTo>
                  <a:pt x="620202" y="482600"/>
                </a:lnTo>
                <a:lnTo>
                  <a:pt x="613633" y="486409"/>
                </a:lnTo>
                <a:lnTo>
                  <a:pt x="609419" y="492759"/>
                </a:lnTo>
                <a:lnTo>
                  <a:pt x="607630" y="501650"/>
                </a:lnTo>
                <a:lnTo>
                  <a:pt x="606368" y="535940"/>
                </a:lnTo>
                <a:lnTo>
                  <a:pt x="604763" y="562609"/>
                </a:lnTo>
                <a:lnTo>
                  <a:pt x="594248" y="601979"/>
                </a:lnTo>
                <a:lnTo>
                  <a:pt x="577284" y="609600"/>
                </a:lnTo>
                <a:lnTo>
                  <a:pt x="662687" y="609600"/>
                </a:lnTo>
                <a:lnTo>
                  <a:pt x="672445" y="547370"/>
                </a:lnTo>
                <a:lnTo>
                  <a:pt x="674115" y="506729"/>
                </a:lnTo>
                <a:lnTo>
                  <a:pt x="673305" y="497840"/>
                </a:lnTo>
                <a:lnTo>
                  <a:pt x="669862" y="491490"/>
                </a:lnTo>
                <a:lnTo>
                  <a:pt x="663926" y="486409"/>
                </a:lnTo>
                <a:lnTo>
                  <a:pt x="655636" y="485140"/>
                </a:lnTo>
                <a:lnTo>
                  <a:pt x="629055" y="482600"/>
                </a:lnTo>
                <a:close/>
              </a:path>
              <a:path w="674370" h="654050">
                <a:moveTo>
                  <a:pt x="204278" y="458470"/>
                </a:moveTo>
                <a:lnTo>
                  <a:pt x="134111" y="458470"/>
                </a:lnTo>
                <a:lnTo>
                  <a:pt x="148934" y="481329"/>
                </a:lnTo>
                <a:lnTo>
                  <a:pt x="163478" y="505459"/>
                </a:lnTo>
                <a:lnTo>
                  <a:pt x="177743" y="530859"/>
                </a:lnTo>
                <a:lnTo>
                  <a:pt x="191731" y="557529"/>
                </a:lnTo>
                <a:lnTo>
                  <a:pt x="196935" y="565150"/>
                </a:lnTo>
                <a:lnTo>
                  <a:pt x="203458" y="568959"/>
                </a:lnTo>
                <a:lnTo>
                  <a:pt x="210949" y="568959"/>
                </a:lnTo>
                <a:lnTo>
                  <a:pt x="242704" y="539750"/>
                </a:lnTo>
                <a:lnTo>
                  <a:pt x="242979" y="532129"/>
                </a:lnTo>
                <a:lnTo>
                  <a:pt x="240486" y="524509"/>
                </a:lnTo>
                <a:lnTo>
                  <a:pt x="221213" y="487679"/>
                </a:lnTo>
                <a:lnTo>
                  <a:pt x="204278" y="458470"/>
                </a:lnTo>
                <a:close/>
              </a:path>
              <a:path w="674370" h="654050">
                <a:moveTo>
                  <a:pt x="640130" y="379729"/>
                </a:moveTo>
                <a:lnTo>
                  <a:pt x="208124" y="379729"/>
                </a:lnTo>
                <a:lnTo>
                  <a:pt x="201889" y="383540"/>
                </a:lnTo>
                <a:lnTo>
                  <a:pt x="198147" y="388620"/>
                </a:lnTo>
                <a:lnTo>
                  <a:pt x="196900" y="394970"/>
                </a:lnTo>
                <a:lnTo>
                  <a:pt x="198147" y="403859"/>
                </a:lnTo>
                <a:lnTo>
                  <a:pt x="201889" y="410209"/>
                </a:lnTo>
                <a:lnTo>
                  <a:pt x="208124" y="414020"/>
                </a:lnTo>
                <a:lnTo>
                  <a:pt x="216851" y="415290"/>
                </a:lnTo>
                <a:lnTo>
                  <a:pt x="640130" y="415290"/>
                </a:lnTo>
                <a:lnTo>
                  <a:pt x="648857" y="414020"/>
                </a:lnTo>
                <a:lnTo>
                  <a:pt x="655092" y="411479"/>
                </a:lnTo>
                <a:lnTo>
                  <a:pt x="658834" y="406400"/>
                </a:lnTo>
                <a:lnTo>
                  <a:pt x="660081" y="398779"/>
                </a:lnTo>
                <a:lnTo>
                  <a:pt x="658834" y="389890"/>
                </a:lnTo>
                <a:lnTo>
                  <a:pt x="655092" y="384809"/>
                </a:lnTo>
                <a:lnTo>
                  <a:pt x="648857" y="381000"/>
                </a:lnTo>
                <a:lnTo>
                  <a:pt x="640130" y="379729"/>
                </a:lnTo>
                <a:close/>
              </a:path>
              <a:path w="674370" h="654050">
                <a:moveTo>
                  <a:pt x="344652" y="266700"/>
                </a:moveTo>
                <a:lnTo>
                  <a:pt x="277418" y="266700"/>
                </a:lnTo>
                <a:lnTo>
                  <a:pt x="277418" y="379729"/>
                </a:lnTo>
                <a:lnTo>
                  <a:pt x="344652" y="379729"/>
                </a:lnTo>
                <a:lnTo>
                  <a:pt x="344652" y="266700"/>
                </a:lnTo>
                <a:close/>
              </a:path>
              <a:path w="674370" h="654050">
                <a:moveTo>
                  <a:pt x="584720" y="266700"/>
                </a:moveTo>
                <a:lnTo>
                  <a:pt x="518984" y="266700"/>
                </a:lnTo>
                <a:lnTo>
                  <a:pt x="518984" y="379729"/>
                </a:lnTo>
                <a:lnTo>
                  <a:pt x="584720" y="379729"/>
                </a:lnTo>
                <a:lnTo>
                  <a:pt x="584720" y="266700"/>
                </a:lnTo>
                <a:close/>
              </a:path>
              <a:path w="674370" h="654050">
                <a:moveTo>
                  <a:pt x="40296" y="118109"/>
                </a:moveTo>
                <a:lnTo>
                  <a:pt x="17649" y="191770"/>
                </a:lnTo>
                <a:lnTo>
                  <a:pt x="13888" y="242570"/>
                </a:lnTo>
                <a:lnTo>
                  <a:pt x="8187" y="289559"/>
                </a:lnTo>
                <a:lnTo>
                  <a:pt x="405" y="332740"/>
                </a:lnTo>
                <a:lnTo>
                  <a:pt x="0" y="341629"/>
                </a:lnTo>
                <a:lnTo>
                  <a:pt x="32905" y="363220"/>
                </a:lnTo>
                <a:lnTo>
                  <a:pt x="41597" y="365759"/>
                </a:lnTo>
                <a:lnTo>
                  <a:pt x="48697" y="363220"/>
                </a:lnTo>
                <a:lnTo>
                  <a:pt x="66165" y="300990"/>
                </a:lnTo>
                <a:lnTo>
                  <a:pt x="72895" y="250190"/>
                </a:lnTo>
                <a:lnTo>
                  <a:pt x="77546" y="196850"/>
                </a:lnTo>
                <a:lnTo>
                  <a:pt x="80187" y="140970"/>
                </a:lnTo>
                <a:lnTo>
                  <a:pt x="78951" y="132079"/>
                </a:lnTo>
                <a:lnTo>
                  <a:pt x="75291" y="125729"/>
                </a:lnTo>
                <a:lnTo>
                  <a:pt x="69278" y="121920"/>
                </a:lnTo>
                <a:lnTo>
                  <a:pt x="60984" y="119379"/>
                </a:lnTo>
                <a:lnTo>
                  <a:pt x="40296" y="118109"/>
                </a:lnTo>
                <a:close/>
              </a:path>
              <a:path w="674370" h="654050">
                <a:moveTo>
                  <a:pt x="195300" y="335279"/>
                </a:moveTo>
                <a:lnTo>
                  <a:pt x="156272" y="335279"/>
                </a:lnTo>
                <a:lnTo>
                  <a:pt x="171043" y="341629"/>
                </a:lnTo>
                <a:lnTo>
                  <a:pt x="179459" y="344170"/>
                </a:lnTo>
                <a:lnTo>
                  <a:pt x="186835" y="342900"/>
                </a:lnTo>
                <a:lnTo>
                  <a:pt x="192963" y="339090"/>
                </a:lnTo>
                <a:lnTo>
                  <a:pt x="195300" y="335279"/>
                </a:lnTo>
                <a:close/>
              </a:path>
              <a:path w="674370" h="654050">
                <a:moveTo>
                  <a:pt x="217588" y="123190"/>
                </a:moveTo>
                <a:lnTo>
                  <a:pt x="208907" y="123190"/>
                </a:lnTo>
                <a:lnTo>
                  <a:pt x="201888" y="125729"/>
                </a:lnTo>
                <a:lnTo>
                  <a:pt x="196807" y="130809"/>
                </a:lnTo>
                <a:lnTo>
                  <a:pt x="193941" y="139700"/>
                </a:lnTo>
                <a:lnTo>
                  <a:pt x="187712" y="170179"/>
                </a:lnTo>
                <a:lnTo>
                  <a:pt x="180094" y="203200"/>
                </a:lnTo>
                <a:lnTo>
                  <a:pt x="171091" y="234950"/>
                </a:lnTo>
                <a:lnTo>
                  <a:pt x="160705" y="262890"/>
                </a:lnTo>
                <a:lnTo>
                  <a:pt x="663359" y="262890"/>
                </a:lnTo>
                <a:lnTo>
                  <a:pt x="665436" y="261620"/>
                </a:lnTo>
                <a:lnTo>
                  <a:pt x="669174" y="256540"/>
                </a:lnTo>
                <a:lnTo>
                  <a:pt x="670419" y="247650"/>
                </a:lnTo>
                <a:lnTo>
                  <a:pt x="669174" y="238759"/>
                </a:lnTo>
                <a:lnTo>
                  <a:pt x="665436" y="232409"/>
                </a:lnTo>
                <a:lnTo>
                  <a:pt x="659205" y="228600"/>
                </a:lnTo>
                <a:lnTo>
                  <a:pt x="650480" y="227329"/>
                </a:lnTo>
                <a:lnTo>
                  <a:pt x="233095" y="227329"/>
                </a:lnTo>
                <a:lnTo>
                  <a:pt x="239817" y="203200"/>
                </a:lnTo>
                <a:lnTo>
                  <a:pt x="244736" y="182879"/>
                </a:lnTo>
                <a:lnTo>
                  <a:pt x="248266" y="165100"/>
                </a:lnTo>
                <a:lnTo>
                  <a:pt x="250824" y="149859"/>
                </a:lnTo>
                <a:lnTo>
                  <a:pt x="251000" y="142240"/>
                </a:lnTo>
                <a:lnTo>
                  <a:pt x="248333" y="134620"/>
                </a:lnTo>
                <a:lnTo>
                  <a:pt x="243035" y="130809"/>
                </a:lnTo>
                <a:lnTo>
                  <a:pt x="235317" y="127000"/>
                </a:lnTo>
                <a:lnTo>
                  <a:pt x="217588" y="123190"/>
                </a:lnTo>
                <a:close/>
              </a:path>
              <a:path w="674370" h="654050">
                <a:moveTo>
                  <a:pt x="324700" y="160020"/>
                </a:moveTo>
                <a:lnTo>
                  <a:pt x="297369" y="160020"/>
                </a:lnTo>
                <a:lnTo>
                  <a:pt x="288642" y="161290"/>
                </a:lnTo>
                <a:lnTo>
                  <a:pt x="282407" y="165100"/>
                </a:lnTo>
                <a:lnTo>
                  <a:pt x="278665" y="171450"/>
                </a:lnTo>
                <a:lnTo>
                  <a:pt x="277418" y="180340"/>
                </a:lnTo>
                <a:lnTo>
                  <a:pt x="277418" y="227329"/>
                </a:lnTo>
                <a:lnTo>
                  <a:pt x="344652" y="227329"/>
                </a:lnTo>
                <a:lnTo>
                  <a:pt x="344652" y="180340"/>
                </a:lnTo>
                <a:lnTo>
                  <a:pt x="343404" y="171450"/>
                </a:lnTo>
                <a:lnTo>
                  <a:pt x="339662" y="165100"/>
                </a:lnTo>
                <a:lnTo>
                  <a:pt x="333427" y="161290"/>
                </a:lnTo>
                <a:lnTo>
                  <a:pt x="324700" y="160020"/>
                </a:lnTo>
                <a:close/>
              </a:path>
              <a:path w="674370" h="654050">
                <a:moveTo>
                  <a:pt x="467270" y="110490"/>
                </a:moveTo>
                <a:lnTo>
                  <a:pt x="397103" y="110490"/>
                </a:lnTo>
                <a:lnTo>
                  <a:pt x="397103" y="227329"/>
                </a:lnTo>
                <a:lnTo>
                  <a:pt x="467270" y="227329"/>
                </a:lnTo>
                <a:lnTo>
                  <a:pt x="467270" y="110490"/>
                </a:lnTo>
                <a:close/>
              </a:path>
              <a:path w="674370" h="654050">
                <a:moveTo>
                  <a:pt x="564781" y="160020"/>
                </a:moveTo>
                <a:lnTo>
                  <a:pt x="538936" y="160020"/>
                </a:lnTo>
                <a:lnTo>
                  <a:pt x="530204" y="161290"/>
                </a:lnTo>
                <a:lnTo>
                  <a:pt x="523969" y="165100"/>
                </a:lnTo>
                <a:lnTo>
                  <a:pt x="520230" y="171450"/>
                </a:lnTo>
                <a:lnTo>
                  <a:pt x="518984" y="180340"/>
                </a:lnTo>
                <a:lnTo>
                  <a:pt x="518984" y="227329"/>
                </a:lnTo>
                <a:lnTo>
                  <a:pt x="584720" y="227329"/>
                </a:lnTo>
                <a:lnTo>
                  <a:pt x="584720" y="180340"/>
                </a:lnTo>
                <a:lnTo>
                  <a:pt x="583474" y="171450"/>
                </a:lnTo>
                <a:lnTo>
                  <a:pt x="579736" y="165100"/>
                </a:lnTo>
                <a:lnTo>
                  <a:pt x="573506" y="161290"/>
                </a:lnTo>
                <a:lnTo>
                  <a:pt x="564781" y="160020"/>
                </a:lnTo>
                <a:close/>
              </a:path>
              <a:path w="674370" h="654050">
                <a:moveTo>
                  <a:pt x="632738" y="72390"/>
                </a:moveTo>
                <a:lnTo>
                  <a:pt x="248614" y="72390"/>
                </a:lnTo>
                <a:lnTo>
                  <a:pt x="239887" y="73659"/>
                </a:lnTo>
                <a:lnTo>
                  <a:pt x="233652" y="77470"/>
                </a:lnTo>
                <a:lnTo>
                  <a:pt x="229910" y="82550"/>
                </a:lnTo>
                <a:lnTo>
                  <a:pt x="228662" y="90170"/>
                </a:lnTo>
                <a:lnTo>
                  <a:pt x="229910" y="99059"/>
                </a:lnTo>
                <a:lnTo>
                  <a:pt x="233652" y="105409"/>
                </a:lnTo>
                <a:lnTo>
                  <a:pt x="239887" y="109220"/>
                </a:lnTo>
                <a:lnTo>
                  <a:pt x="248614" y="110490"/>
                </a:lnTo>
                <a:lnTo>
                  <a:pt x="632738" y="110490"/>
                </a:lnTo>
                <a:lnTo>
                  <a:pt x="641471" y="109220"/>
                </a:lnTo>
                <a:lnTo>
                  <a:pt x="647705" y="105409"/>
                </a:lnTo>
                <a:lnTo>
                  <a:pt x="651444" y="100329"/>
                </a:lnTo>
                <a:lnTo>
                  <a:pt x="652690" y="92709"/>
                </a:lnTo>
                <a:lnTo>
                  <a:pt x="651444" y="83820"/>
                </a:lnTo>
                <a:lnTo>
                  <a:pt x="647705" y="77470"/>
                </a:lnTo>
                <a:lnTo>
                  <a:pt x="641471" y="73659"/>
                </a:lnTo>
                <a:lnTo>
                  <a:pt x="632738" y="72390"/>
                </a:lnTo>
                <a:close/>
              </a:path>
              <a:path w="674370" h="654050">
                <a:moveTo>
                  <a:pt x="447331" y="0"/>
                </a:moveTo>
                <a:lnTo>
                  <a:pt x="417042" y="0"/>
                </a:lnTo>
                <a:lnTo>
                  <a:pt x="408316" y="1270"/>
                </a:lnTo>
                <a:lnTo>
                  <a:pt x="402086" y="5079"/>
                </a:lnTo>
                <a:lnTo>
                  <a:pt x="398348" y="11429"/>
                </a:lnTo>
                <a:lnTo>
                  <a:pt x="397103" y="20320"/>
                </a:lnTo>
                <a:lnTo>
                  <a:pt x="397103" y="72390"/>
                </a:lnTo>
                <a:lnTo>
                  <a:pt x="467270" y="72390"/>
                </a:lnTo>
                <a:lnTo>
                  <a:pt x="467270" y="20320"/>
                </a:lnTo>
                <a:lnTo>
                  <a:pt x="466023" y="11429"/>
                </a:lnTo>
                <a:lnTo>
                  <a:pt x="462282" y="5079"/>
                </a:lnTo>
                <a:lnTo>
                  <a:pt x="456051" y="1270"/>
                </a:lnTo>
                <a:lnTo>
                  <a:pt x="4473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153723" y="3395261"/>
            <a:ext cx="527685" cy="622935"/>
          </a:xfrm>
          <a:custGeom>
            <a:avLst/>
            <a:gdLst/>
            <a:ahLst/>
            <a:cxnLst/>
            <a:rect l="l" t="t" r="r" b="b"/>
            <a:pathLst>
              <a:path w="527685" h="622935">
                <a:moveTo>
                  <a:pt x="244666" y="0"/>
                </a:moveTo>
                <a:lnTo>
                  <a:pt x="204403" y="15029"/>
                </a:lnTo>
                <a:lnTo>
                  <a:pt x="198057" y="29641"/>
                </a:lnTo>
                <a:lnTo>
                  <a:pt x="200561" y="39019"/>
                </a:lnTo>
                <a:lnTo>
                  <a:pt x="223459" y="89997"/>
                </a:lnTo>
                <a:lnTo>
                  <a:pt x="38052" y="89997"/>
                </a:lnTo>
                <a:lnTo>
                  <a:pt x="22257" y="95883"/>
                </a:lnTo>
                <a:lnTo>
                  <a:pt x="16992" y="108831"/>
                </a:lnTo>
                <a:lnTo>
                  <a:pt x="22257" y="121779"/>
                </a:lnTo>
                <a:lnTo>
                  <a:pt x="38052" y="127665"/>
                </a:lnTo>
                <a:lnTo>
                  <a:pt x="240452" y="127665"/>
                </a:lnTo>
                <a:lnTo>
                  <a:pt x="264741" y="183624"/>
                </a:lnTo>
                <a:lnTo>
                  <a:pt x="286248" y="231830"/>
                </a:lnTo>
                <a:lnTo>
                  <a:pt x="21059" y="231830"/>
                </a:lnTo>
                <a:lnTo>
                  <a:pt x="5264" y="237831"/>
                </a:lnTo>
                <a:lnTo>
                  <a:pt x="0" y="251033"/>
                </a:lnTo>
                <a:lnTo>
                  <a:pt x="5264" y="264235"/>
                </a:lnTo>
                <a:lnTo>
                  <a:pt x="21059" y="270235"/>
                </a:lnTo>
                <a:lnTo>
                  <a:pt x="303241" y="270235"/>
                </a:lnTo>
                <a:lnTo>
                  <a:pt x="357576" y="387632"/>
                </a:lnTo>
                <a:lnTo>
                  <a:pt x="363820" y="400258"/>
                </a:lnTo>
                <a:lnTo>
                  <a:pt x="332755" y="387407"/>
                </a:lnTo>
                <a:lnTo>
                  <a:pt x="292878" y="374984"/>
                </a:lnTo>
                <a:lnTo>
                  <a:pt x="247226" y="365133"/>
                </a:lnTo>
                <a:lnTo>
                  <a:pt x="198835" y="359998"/>
                </a:lnTo>
                <a:lnTo>
                  <a:pt x="150741" y="361725"/>
                </a:lnTo>
                <a:lnTo>
                  <a:pt x="105981" y="372457"/>
                </a:lnTo>
                <a:lnTo>
                  <a:pt x="67592" y="394340"/>
                </a:lnTo>
                <a:lnTo>
                  <a:pt x="37768" y="433415"/>
                </a:lnTo>
                <a:lnTo>
                  <a:pt x="28995" y="478650"/>
                </a:lnTo>
                <a:lnTo>
                  <a:pt x="39337" y="523468"/>
                </a:lnTo>
                <a:lnTo>
                  <a:pt x="66855" y="561294"/>
                </a:lnTo>
                <a:lnTo>
                  <a:pt x="114784" y="592325"/>
                </a:lnTo>
                <a:lnTo>
                  <a:pt x="166589" y="610049"/>
                </a:lnTo>
                <a:lnTo>
                  <a:pt x="215352" y="618590"/>
                </a:lnTo>
                <a:lnTo>
                  <a:pt x="267509" y="622424"/>
                </a:lnTo>
                <a:lnTo>
                  <a:pt x="324790" y="622102"/>
                </a:lnTo>
                <a:lnTo>
                  <a:pt x="388927" y="618177"/>
                </a:lnTo>
                <a:lnTo>
                  <a:pt x="410352" y="595279"/>
                </a:lnTo>
                <a:lnTo>
                  <a:pt x="410352" y="570158"/>
                </a:lnTo>
                <a:lnTo>
                  <a:pt x="314909" y="557889"/>
                </a:lnTo>
                <a:lnTo>
                  <a:pt x="294376" y="559821"/>
                </a:lnTo>
                <a:lnTo>
                  <a:pt x="269574" y="561025"/>
                </a:lnTo>
                <a:lnTo>
                  <a:pt x="244976" y="561118"/>
                </a:lnTo>
                <a:lnTo>
                  <a:pt x="220517" y="559822"/>
                </a:lnTo>
                <a:lnTo>
                  <a:pt x="158452" y="546524"/>
                </a:lnTo>
                <a:lnTo>
                  <a:pt x="122440" y="526212"/>
                </a:lnTo>
                <a:lnTo>
                  <a:pt x="97234" y="497034"/>
                </a:lnTo>
                <a:lnTo>
                  <a:pt x="91976" y="460100"/>
                </a:lnTo>
                <a:lnTo>
                  <a:pt x="111004" y="423757"/>
                </a:lnTo>
                <a:lnTo>
                  <a:pt x="144510" y="404870"/>
                </a:lnTo>
                <a:lnTo>
                  <a:pt x="185359" y="399005"/>
                </a:lnTo>
                <a:lnTo>
                  <a:pt x="226418" y="401731"/>
                </a:lnTo>
                <a:lnTo>
                  <a:pt x="271051" y="409651"/>
                </a:lnTo>
                <a:lnTo>
                  <a:pt x="315893" y="421310"/>
                </a:lnTo>
                <a:lnTo>
                  <a:pt x="360321" y="436848"/>
                </a:lnTo>
                <a:lnTo>
                  <a:pt x="403710" y="456405"/>
                </a:lnTo>
                <a:lnTo>
                  <a:pt x="411666" y="459289"/>
                </a:lnTo>
                <a:lnTo>
                  <a:pt x="450256" y="443844"/>
                </a:lnTo>
                <a:lnTo>
                  <a:pt x="460773" y="429993"/>
                </a:lnTo>
                <a:lnTo>
                  <a:pt x="460634" y="421822"/>
                </a:lnTo>
                <a:lnTo>
                  <a:pt x="456898" y="412818"/>
                </a:lnTo>
                <a:lnTo>
                  <a:pt x="440965" y="385348"/>
                </a:lnTo>
                <a:lnTo>
                  <a:pt x="422541" y="351504"/>
                </a:lnTo>
                <a:lnTo>
                  <a:pt x="402455" y="312672"/>
                </a:lnTo>
                <a:lnTo>
                  <a:pt x="381536" y="270235"/>
                </a:lnTo>
                <a:lnTo>
                  <a:pt x="507126" y="270235"/>
                </a:lnTo>
                <a:lnTo>
                  <a:pt x="522085" y="264235"/>
                </a:lnTo>
                <a:lnTo>
                  <a:pt x="527072" y="251033"/>
                </a:lnTo>
                <a:lnTo>
                  <a:pt x="522085" y="237831"/>
                </a:lnTo>
                <a:lnTo>
                  <a:pt x="507126" y="231830"/>
                </a:lnTo>
                <a:lnTo>
                  <a:pt x="363070" y="231830"/>
                </a:lnTo>
                <a:lnTo>
                  <a:pt x="313591" y="127665"/>
                </a:lnTo>
                <a:lnTo>
                  <a:pt x="468722" y="127665"/>
                </a:lnTo>
                <a:lnTo>
                  <a:pt x="483673" y="121779"/>
                </a:lnTo>
                <a:lnTo>
                  <a:pt x="488657" y="108831"/>
                </a:lnTo>
                <a:lnTo>
                  <a:pt x="483673" y="95883"/>
                </a:lnTo>
                <a:lnTo>
                  <a:pt x="468722" y="89997"/>
                </a:lnTo>
                <a:lnTo>
                  <a:pt x="296598" y="89997"/>
                </a:lnTo>
                <a:lnTo>
                  <a:pt x="278404" y="48722"/>
                </a:lnTo>
                <a:lnTo>
                  <a:pt x="264086" y="14648"/>
                </a:lnTo>
                <a:lnTo>
                  <a:pt x="259275" y="6349"/>
                </a:lnTo>
                <a:lnTo>
                  <a:pt x="252733" y="1443"/>
                </a:lnTo>
                <a:lnTo>
                  <a:pt x="244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749518" y="3385870"/>
            <a:ext cx="1322070" cy="657860"/>
          </a:xfrm>
          <a:custGeom>
            <a:avLst/>
            <a:gdLst/>
            <a:ahLst/>
            <a:cxnLst/>
            <a:rect l="l" t="t" r="r" b="b"/>
            <a:pathLst>
              <a:path w="1322070" h="657860">
                <a:moveTo>
                  <a:pt x="344246" y="559612"/>
                </a:moveTo>
                <a:lnTo>
                  <a:pt x="342214" y="550621"/>
                </a:lnTo>
                <a:lnTo>
                  <a:pt x="337502" y="544741"/>
                </a:lnTo>
                <a:lnTo>
                  <a:pt x="330428" y="542061"/>
                </a:lnTo>
                <a:lnTo>
                  <a:pt x="321348" y="542620"/>
                </a:lnTo>
                <a:lnTo>
                  <a:pt x="269443" y="553237"/>
                </a:lnTo>
                <a:lnTo>
                  <a:pt x="216446" y="563295"/>
                </a:lnTo>
                <a:lnTo>
                  <a:pt x="216446" y="460616"/>
                </a:lnTo>
                <a:lnTo>
                  <a:pt x="335381" y="460616"/>
                </a:lnTo>
                <a:lnTo>
                  <a:pt x="342023" y="455447"/>
                </a:lnTo>
                <a:lnTo>
                  <a:pt x="342023" y="445109"/>
                </a:lnTo>
                <a:lnTo>
                  <a:pt x="340779" y="436384"/>
                </a:lnTo>
                <a:lnTo>
                  <a:pt x="337032" y="430149"/>
                </a:lnTo>
                <a:lnTo>
                  <a:pt x="330809" y="426415"/>
                </a:lnTo>
                <a:lnTo>
                  <a:pt x="322084" y="425157"/>
                </a:lnTo>
                <a:lnTo>
                  <a:pt x="216446" y="425157"/>
                </a:lnTo>
                <a:lnTo>
                  <a:pt x="216446" y="346125"/>
                </a:lnTo>
                <a:lnTo>
                  <a:pt x="316915" y="346125"/>
                </a:lnTo>
                <a:lnTo>
                  <a:pt x="325628" y="344881"/>
                </a:lnTo>
                <a:lnTo>
                  <a:pt x="331863" y="341147"/>
                </a:lnTo>
                <a:lnTo>
                  <a:pt x="335610" y="334911"/>
                </a:lnTo>
                <a:lnTo>
                  <a:pt x="336854" y="326174"/>
                </a:lnTo>
                <a:lnTo>
                  <a:pt x="336854" y="312140"/>
                </a:lnTo>
                <a:lnTo>
                  <a:pt x="336854" y="202806"/>
                </a:lnTo>
                <a:lnTo>
                  <a:pt x="336854" y="171043"/>
                </a:lnTo>
                <a:lnTo>
                  <a:pt x="336854" y="66878"/>
                </a:lnTo>
                <a:lnTo>
                  <a:pt x="336854" y="49149"/>
                </a:lnTo>
                <a:lnTo>
                  <a:pt x="335610" y="40424"/>
                </a:lnTo>
                <a:lnTo>
                  <a:pt x="331863" y="34201"/>
                </a:lnTo>
                <a:lnTo>
                  <a:pt x="325628" y="30467"/>
                </a:lnTo>
                <a:lnTo>
                  <a:pt x="316915" y="29210"/>
                </a:lnTo>
                <a:lnTo>
                  <a:pt x="269633" y="29210"/>
                </a:lnTo>
                <a:lnTo>
                  <a:pt x="269633" y="66878"/>
                </a:lnTo>
                <a:lnTo>
                  <a:pt x="269633" y="171043"/>
                </a:lnTo>
                <a:lnTo>
                  <a:pt x="269633" y="202806"/>
                </a:lnTo>
                <a:lnTo>
                  <a:pt x="269633" y="312140"/>
                </a:lnTo>
                <a:lnTo>
                  <a:pt x="216458" y="312140"/>
                </a:lnTo>
                <a:lnTo>
                  <a:pt x="216458" y="202806"/>
                </a:lnTo>
                <a:lnTo>
                  <a:pt x="269633" y="202806"/>
                </a:lnTo>
                <a:lnTo>
                  <a:pt x="269633" y="171043"/>
                </a:lnTo>
                <a:lnTo>
                  <a:pt x="216458" y="171043"/>
                </a:lnTo>
                <a:lnTo>
                  <a:pt x="216458" y="66878"/>
                </a:lnTo>
                <a:lnTo>
                  <a:pt x="269633" y="66878"/>
                </a:lnTo>
                <a:lnTo>
                  <a:pt x="269633" y="29210"/>
                </a:lnTo>
                <a:lnTo>
                  <a:pt x="142570" y="29210"/>
                </a:lnTo>
                <a:lnTo>
                  <a:pt x="142570" y="66878"/>
                </a:lnTo>
                <a:lnTo>
                  <a:pt x="142570" y="171043"/>
                </a:lnTo>
                <a:lnTo>
                  <a:pt x="142570" y="202806"/>
                </a:lnTo>
                <a:lnTo>
                  <a:pt x="142570" y="312140"/>
                </a:lnTo>
                <a:lnTo>
                  <a:pt x="87172" y="312140"/>
                </a:lnTo>
                <a:lnTo>
                  <a:pt x="87172" y="202806"/>
                </a:lnTo>
                <a:lnTo>
                  <a:pt x="142570" y="202806"/>
                </a:lnTo>
                <a:lnTo>
                  <a:pt x="142570" y="171043"/>
                </a:lnTo>
                <a:lnTo>
                  <a:pt x="87172" y="171043"/>
                </a:lnTo>
                <a:lnTo>
                  <a:pt x="87172" y="66878"/>
                </a:lnTo>
                <a:lnTo>
                  <a:pt x="142570" y="66878"/>
                </a:lnTo>
                <a:lnTo>
                  <a:pt x="142570" y="29210"/>
                </a:lnTo>
                <a:lnTo>
                  <a:pt x="38417" y="29210"/>
                </a:lnTo>
                <a:lnTo>
                  <a:pt x="29692" y="30467"/>
                </a:lnTo>
                <a:lnTo>
                  <a:pt x="23456" y="34201"/>
                </a:lnTo>
                <a:lnTo>
                  <a:pt x="19723" y="40424"/>
                </a:lnTo>
                <a:lnTo>
                  <a:pt x="18478" y="49149"/>
                </a:lnTo>
                <a:lnTo>
                  <a:pt x="18478" y="326174"/>
                </a:lnTo>
                <a:lnTo>
                  <a:pt x="19723" y="334911"/>
                </a:lnTo>
                <a:lnTo>
                  <a:pt x="23456" y="341147"/>
                </a:lnTo>
                <a:lnTo>
                  <a:pt x="29692" y="344881"/>
                </a:lnTo>
                <a:lnTo>
                  <a:pt x="38417" y="346125"/>
                </a:lnTo>
                <a:lnTo>
                  <a:pt x="142570" y="346125"/>
                </a:lnTo>
                <a:lnTo>
                  <a:pt x="142570" y="425157"/>
                </a:lnTo>
                <a:lnTo>
                  <a:pt x="18478" y="425157"/>
                </a:lnTo>
                <a:lnTo>
                  <a:pt x="11823" y="430326"/>
                </a:lnTo>
                <a:lnTo>
                  <a:pt x="11823" y="440677"/>
                </a:lnTo>
                <a:lnTo>
                  <a:pt x="13068" y="449414"/>
                </a:lnTo>
                <a:lnTo>
                  <a:pt x="16814" y="455637"/>
                </a:lnTo>
                <a:lnTo>
                  <a:pt x="23037" y="459371"/>
                </a:lnTo>
                <a:lnTo>
                  <a:pt x="31762" y="460616"/>
                </a:lnTo>
                <a:lnTo>
                  <a:pt x="142570" y="460616"/>
                </a:lnTo>
                <a:lnTo>
                  <a:pt x="142570" y="576605"/>
                </a:lnTo>
                <a:lnTo>
                  <a:pt x="46266" y="591362"/>
                </a:lnTo>
                <a:lnTo>
                  <a:pt x="17729" y="595071"/>
                </a:lnTo>
                <a:lnTo>
                  <a:pt x="9144" y="597293"/>
                </a:lnTo>
                <a:lnTo>
                  <a:pt x="3327" y="601713"/>
                </a:lnTo>
                <a:lnTo>
                  <a:pt x="279" y="608368"/>
                </a:lnTo>
                <a:lnTo>
                  <a:pt x="0" y="617220"/>
                </a:lnTo>
                <a:lnTo>
                  <a:pt x="0" y="617969"/>
                </a:lnTo>
                <a:lnTo>
                  <a:pt x="2324" y="626237"/>
                </a:lnTo>
                <a:lnTo>
                  <a:pt x="6921" y="632015"/>
                </a:lnTo>
                <a:lnTo>
                  <a:pt x="13614" y="635012"/>
                </a:lnTo>
                <a:lnTo>
                  <a:pt x="22174" y="634961"/>
                </a:lnTo>
                <a:lnTo>
                  <a:pt x="71640" y="627468"/>
                </a:lnTo>
                <a:lnTo>
                  <a:pt x="121780" y="619061"/>
                </a:lnTo>
                <a:lnTo>
                  <a:pt x="172491" y="609841"/>
                </a:lnTo>
                <a:lnTo>
                  <a:pt x="223697" y="599884"/>
                </a:lnTo>
                <a:lnTo>
                  <a:pt x="327253" y="578078"/>
                </a:lnTo>
                <a:lnTo>
                  <a:pt x="343865" y="563295"/>
                </a:lnTo>
                <a:lnTo>
                  <a:pt x="344246" y="559612"/>
                </a:lnTo>
                <a:close/>
              </a:path>
              <a:path w="1322070" h="657860">
                <a:moveTo>
                  <a:pt x="677405" y="300316"/>
                </a:moveTo>
                <a:lnTo>
                  <a:pt x="581380" y="278892"/>
                </a:lnTo>
                <a:lnTo>
                  <a:pt x="578459" y="275602"/>
                </a:lnTo>
                <a:lnTo>
                  <a:pt x="570204" y="266433"/>
                </a:lnTo>
                <a:lnTo>
                  <a:pt x="557377" y="252412"/>
                </a:lnTo>
                <a:lnTo>
                  <a:pt x="540753" y="234569"/>
                </a:lnTo>
                <a:lnTo>
                  <a:pt x="572744" y="198285"/>
                </a:lnTo>
                <a:lnTo>
                  <a:pt x="575627" y="194678"/>
                </a:lnTo>
                <a:lnTo>
                  <a:pt x="602246" y="161442"/>
                </a:lnTo>
                <a:lnTo>
                  <a:pt x="629246" y="124053"/>
                </a:lnTo>
                <a:lnTo>
                  <a:pt x="653770" y="86093"/>
                </a:lnTo>
                <a:lnTo>
                  <a:pt x="658939" y="77965"/>
                </a:lnTo>
                <a:lnTo>
                  <a:pt x="660412" y="71310"/>
                </a:lnTo>
                <a:lnTo>
                  <a:pt x="660412" y="56540"/>
                </a:lnTo>
                <a:lnTo>
                  <a:pt x="659168" y="47815"/>
                </a:lnTo>
                <a:lnTo>
                  <a:pt x="655421" y="41592"/>
                </a:lnTo>
                <a:lnTo>
                  <a:pt x="649185" y="37858"/>
                </a:lnTo>
                <a:lnTo>
                  <a:pt x="640461" y="36601"/>
                </a:lnTo>
                <a:lnTo>
                  <a:pt x="395947" y="36601"/>
                </a:lnTo>
                <a:lnTo>
                  <a:pt x="387223" y="37833"/>
                </a:lnTo>
                <a:lnTo>
                  <a:pt x="380987" y="41402"/>
                </a:lnTo>
                <a:lnTo>
                  <a:pt x="377253" y="47205"/>
                </a:lnTo>
                <a:lnTo>
                  <a:pt x="376008" y="55067"/>
                </a:lnTo>
                <a:lnTo>
                  <a:pt x="377253" y="63804"/>
                </a:lnTo>
                <a:lnTo>
                  <a:pt x="380987" y="70027"/>
                </a:lnTo>
                <a:lnTo>
                  <a:pt x="387223" y="73761"/>
                </a:lnTo>
                <a:lnTo>
                  <a:pt x="395947" y="75006"/>
                </a:lnTo>
                <a:lnTo>
                  <a:pt x="590981" y="75006"/>
                </a:lnTo>
                <a:lnTo>
                  <a:pt x="568198" y="109918"/>
                </a:lnTo>
                <a:lnTo>
                  <a:pt x="545541" y="141490"/>
                </a:lnTo>
                <a:lnTo>
                  <a:pt x="523443" y="169748"/>
                </a:lnTo>
                <a:lnTo>
                  <a:pt x="502323" y="194678"/>
                </a:lnTo>
                <a:lnTo>
                  <a:pt x="489305" y="181813"/>
                </a:lnTo>
                <a:lnTo>
                  <a:pt x="474624" y="167538"/>
                </a:lnTo>
                <a:lnTo>
                  <a:pt x="458279" y="151892"/>
                </a:lnTo>
                <a:lnTo>
                  <a:pt x="440270" y="134848"/>
                </a:lnTo>
                <a:lnTo>
                  <a:pt x="433070" y="129984"/>
                </a:lnTo>
                <a:lnTo>
                  <a:pt x="425869" y="128574"/>
                </a:lnTo>
                <a:lnTo>
                  <a:pt x="418668" y="130492"/>
                </a:lnTo>
                <a:lnTo>
                  <a:pt x="411467" y="135585"/>
                </a:lnTo>
                <a:lnTo>
                  <a:pt x="404075" y="143713"/>
                </a:lnTo>
                <a:lnTo>
                  <a:pt x="399110" y="150914"/>
                </a:lnTo>
                <a:lnTo>
                  <a:pt x="397522" y="158026"/>
                </a:lnTo>
                <a:lnTo>
                  <a:pt x="399402" y="165011"/>
                </a:lnTo>
                <a:lnTo>
                  <a:pt x="404812" y="171780"/>
                </a:lnTo>
                <a:lnTo>
                  <a:pt x="428193" y="194475"/>
                </a:lnTo>
                <a:lnTo>
                  <a:pt x="453847" y="220268"/>
                </a:lnTo>
                <a:lnTo>
                  <a:pt x="481584" y="248970"/>
                </a:lnTo>
                <a:lnTo>
                  <a:pt x="511187" y="280377"/>
                </a:lnTo>
                <a:lnTo>
                  <a:pt x="366407" y="280377"/>
                </a:lnTo>
                <a:lnTo>
                  <a:pt x="357682" y="281609"/>
                </a:lnTo>
                <a:lnTo>
                  <a:pt x="351447" y="285178"/>
                </a:lnTo>
                <a:lnTo>
                  <a:pt x="347713" y="290982"/>
                </a:lnTo>
                <a:lnTo>
                  <a:pt x="346468" y="298843"/>
                </a:lnTo>
                <a:lnTo>
                  <a:pt x="347713" y="307581"/>
                </a:lnTo>
                <a:lnTo>
                  <a:pt x="351447" y="313804"/>
                </a:lnTo>
                <a:lnTo>
                  <a:pt x="357682" y="317538"/>
                </a:lnTo>
                <a:lnTo>
                  <a:pt x="366407" y="318782"/>
                </a:lnTo>
                <a:lnTo>
                  <a:pt x="472782" y="318782"/>
                </a:lnTo>
                <a:lnTo>
                  <a:pt x="472782" y="559612"/>
                </a:lnTo>
                <a:lnTo>
                  <a:pt x="471779" y="586828"/>
                </a:lnTo>
                <a:lnTo>
                  <a:pt x="468071" y="600608"/>
                </a:lnTo>
                <a:lnTo>
                  <a:pt x="460616" y="605523"/>
                </a:lnTo>
                <a:lnTo>
                  <a:pt x="448398" y="606145"/>
                </a:lnTo>
                <a:lnTo>
                  <a:pt x="437870" y="606132"/>
                </a:lnTo>
                <a:lnTo>
                  <a:pt x="425132" y="605967"/>
                </a:lnTo>
                <a:lnTo>
                  <a:pt x="410133" y="605523"/>
                </a:lnTo>
                <a:lnTo>
                  <a:pt x="393001" y="604672"/>
                </a:lnTo>
                <a:lnTo>
                  <a:pt x="383743" y="605612"/>
                </a:lnTo>
                <a:lnTo>
                  <a:pt x="377113" y="609384"/>
                </a:lnTo>
                <a:lnTo>
                  <a:pt x="373253" y="615784"/>
                </a:lnTo>
                <a:lnTo>
                  <a:pt x="372313" y="624611"/>
                </a:lnTo>
                <a:lnTo>
                  <a:pt x="373976" y="632625"/>
                </a:lnTo>
                <a:lnTo>
                  <a:pt x="415366" y="645960"/>
                </a:lnTo>
                <a:lnTo>
                  <a:pt x="453542" y="647382"/>
                </a:lnTo>
                <a:lnTo>
                  <a:pt x="468337" y="647522"/>
                </a:lnTo>
                <a:lnTo>
                  <a:pt x="508876" y="644906"/>
                </a:lnTo>
                <a:lnTo>
                  <a:pt x="531050" y="633209"/>
                </a:lnTo>
                <a:lnTo>
                  <a:pt x="540346" y="606691"/>
                </a:lnTo>
                <a:lnTo>
                  <a:pt x="540359" y="606145"/>
                </a:lnTo>
                <a:lnTo>
                  <a:pt x="542226" y="559612"/>
                </a:lnTo>
                <a:lnTo>
                  <a:pt x="542226" y="318782"/>
                </a:lnTo>
                <a:lnTo>
                  <a:pt x="613143" y="318782"/>
                </a:lnTo>
                <a:lnTo>
                  <a:pt x="600329" y="348386"/>
                </a:lnTo>
                <a:lnTo>
                  <a:pt x="587095" y="377151"/>
                </a:lnTo>
                <a:lnTo>
                  <a:pt x="573036" y="404812"/>
                </a:lnTo>
                <a:lnTo>
                  <a:pt x="557733" y="431076"/>
                </a:lnTo>
                <a:lnTo>
                  <a:pt x="554177" y="439102"/>
                </a:lnTo>
                <a:lnTo>
                  <a:pt x="583158" y="471881"/>
                </a:lnTo>
                <a:lnTo>
                  <a:pt x="590511" y="472351"/>
                </a:lnTo>
                <a:lnTo>
                  <a:pt x="597166" y="469366"/>
                </a:lnTo>
                <a:lnTo>
                  <a:pt x="623735" y="429539"/>
                </a:lnTo>
                <a:lnTo>
                  <a:pt x="658685" y="364566"/>
                </a:lnTo>
                <a:lnTo>
                  <a:pt x="676668" y="323215"/>
                </a:lnTo>
                <a:lnTo>
                  <a:pt x="677291" y="317538"/>
                </a:lnTo>
                <a:lnTo>
                  <a:pt x="677405" y="300316"/>
                </a:lnTo>
                <a:close/>
              </a:path>
              <a:path w="1322070" h="657860">
                <a:moveTo>
                  <a:pt x="855268" y="350520"/>
                </a:moveTo>
                <a:lnTo>
                  <a:pt x="830986" y="303530"/>
                </a:lnTo>
                <a:lnTo>
                  <a:pt x="808901" y="265430"/>
                </a:lnTo>
                <a:lnTo>
                  <a:pt x="796912" y="255270"/>
                </a:lnTo>
                <a:lnTo>
                  <a:pt x="789597" y="255270"/>
                </a:lnTo>
                <a:lnTo>
                  <a:pt x="753389" y="273050"/>
                </a:lnTo>
                <a:lnTo>
                  <a:pt x="749465" y="285750"/>
                </a:lnTo>
                <a:lnTo>
                  <a:pt x="752767" y="294640"/>
                </a:lnTo>
                <a:lnTo>
                  <a:pt x="762342" y="311150"/>
                </a:lnTo>
                <a:lnTo>
                  <a:pt x="772261" y="328930"/>
                </a:lnTo>
                <a:lnTo>
                  <a:pt x="782586" y="349250"/>
                </a:lnTo>
                <a:lnTo>
                  <a:pt x="793407" y="369570"/>
                </a:lnTo>
                <a:lnTo>
                  <a:pt x="798398" y="377190"/>
                </a:lnTo>
                <a:lnTo>
                  <a:pt x="804481" y="381000"/>
                </a:lnTo>
                <a:lnTo>
                  <a:pt x="811682" y="381000"/>
                </a:lnTo>
                <a:lnTo>
                  <a:pt x="819988" y="379730"/>
                </a:lnTo>
                <a:lnTo>
                  <a:pt x="843635" y="368300"/>
                </a:lnTo>
                <a:lnTo>
                  <a:pt x="850836" y="364490"/>
                </a:lnTo>
                <a:lnTo>
                  <a:pt x="854710" y="358140"/>
                </a:lnTo>
                <a:lnTo>
                  <a:pt x="855268" y="350520"/>
                </a:lnTo>
                <a:close/>
              </a:path>
              <a:path w="1322070" h="657860">
                <a:moveTo>
                  <a:pt x="1034656" y="321310"/>
                </a:moveTo>
                <a:lnTo>
                  <a:pt x="1032002" y="312420"/>
                </a:lnTo>
                <a:lnTo>
                  <a:pt x="1023962" y="297180"/>
                </a:lnTo>
                <a:lnTo>
                  <a:pt x="1015390" y="281940"/>
                </a:lnTo>
                <a:lnTo>
                  <a:pt x="1006246" y="266700"/>
                </a:lnTo>
                <a:lnTo>
                  <a:pt x="996543" y="250190"/>
                </a:lnTo>
                <a:lnTo>
                  <a:pt x="991146" y="243840"/>
                </a:lnTo>
                <a:lnTo>
                  <a:pt x="984910" y="241300"/>
                </a:lnTo>
                <a:lnTo>
                  <a:pt x="977849" y="240030"/>
                </a:lnTo>
                <a:lnTo>
                  <a:pt x="969949" y="242570"/>
                </a:lnTo>
                <a:lnTo>
                  <a:pt x="949261" y="251460"/>
                </a:lnTo>
                <a:lnTo>
                  <a:pt x="941959" y="256540"/>
                </a:lnTo>
                <a:lnTo>
                  <a:pt x="937907" y="262890"/>
                </a:lnTo>
                <a:lnTo>
                  <a:pt x="937323" y="269240"/>
                </a:lnTo>
                <a:lnTo>
                  <a:pt x="940409" y="278130"/>
                </a:lnTo>
                <a:lnTo>
                  <a:pt x="947318" y="290830"/>
                </a:lnTo>
                <a:lnTo>
                  <a:pt x="954722" y="304800"/>
                </a:lnTo>
                <a:lnTo>
                  <a:pt x="962533" y="320040"/>
                </a:lnTo>
                <a:lnTo>
                  <a:pt x="970699" y="336550"/>
                </a:lnTo>
                <a:lnTo>
                  <a:pt x="975690" y="344170"/>
                </a:lnTo>
                <a:lnTo>
                  <a:pt x="981773" y="347980"/>
                </a:lnTo>
                <a:lnTo>
                  <a:pt x="988974" y="349250"/>
                </a:lnTo>
                <a:lnTo>
                  <a:pt x="997280" y="347980"/>
                </a:lnTo>
                <a:lnTo>
                  <a:pt x="1021651" y="339090"/>
                </a:lnTo>
                <a:lnTo>
                  <a:pt x="1029411" y="334010"/>
                </a:lnTo>
                <a:lnTo>
                  <a:pt x="1033767" y="328930"/>
                </a:lnTo>
                <a:lnTo>
                  <a:pt x="1034656" y="321310"/>
                </a:lnTo>
                <a:close/>
              </a:path>
              <a:path w="1322070" h="657860">
                <a:moveTo>
                  <a:pt x="1255839" y="254000"/>
                </a:moveTo>
                <a:lnTo>
                  <a:pt x="1217422" y="223520"/>
                </a:lnTo>
                <a:lnTo>
                  <a:pt x="1209014" y="222250"/>
                </a:lnTo>
                <a:lnTo>
                  <a:pt x="1201635" y="223520"/>
                </a:lnTo>
                <a:lnTo>
                  <a:pt x="1195501" y="227330"/>
                </a:lnTo>
                <a:lnTo>
                  <a:pt x="1190828" y="234950"/>
                </a:lnTo>
                <a:lnTo>
                  <a:pt x="1177696" y="262890"/>
                </a:lnTo>
                <a:lnTo>
                  <a:pt x="1163866" y="290830"/>
                </a:lnTo>
                <a:lnTo>
                  <a:pt x="1149489" y="317500"/>
                </a:lnTo>
                <a:lnTo>
                  <a:pt x="1134694" y="342900"/>
                </a:lnTo>
                <a:lnTo>
                  <a:pt x="1131074" y="350520"/>
                </a:lnTo>
                <a:lnTo>
                  <a:pt x="1162761" y="379730"/>
                </a:lnTo>
                <a:lnTo>
                  <a:pt x="1170774" y="382270"/>
                </a:lnTo>
                <a:lnTo>
                  <a:pt x="1178090" y="382270"/>
                </a:lnTo>
                <a:lnTo>
                  <a:pt x="1208951" y="342900"/>
                </a:lnTo>
                <a:lnTo>
                  <a:pt x="1240586" y="288290"/>
                </a:lnTo>
                <a:lnTo>
                  <a:pt x="1253617" y="261620"/>
                </a:lnTo>
                <a:lnTo>
                  <a:pt x="1255839" y="254000"/>
                </a:lnTo>
                <a:close/>
              </a:path>
              <a:path w="1322070" h="657860">
                <a:moveTo>
                  <a:pt x="1280375" y="172720"/>
                </a:moveTo>
                <a:lnTo>
                  <a:pt x="1279474" y="163830"/>
                </a:lnTo>
                <a:lnTo>
                  <a:pt x="1276197" y="156210"/>
                </a:lnTo>
                <a:lnTo>
                  <a:pt x="1270977" y="151130"/>
                </a:lnTo>
                <a:lnTo>
                  <a:pt x="1264107" y="149860"/>
                </a:lnTo>
                <a:lnTo>
                  <a:pt x="1255839" y="149860"/>
                </a:lnTo>
                <a:lnTo>
                  <a:pt x="1168323" y="165100"/>
                </a:lnTo>
                <a:lnTo>
                  <a:pt x="1121397" y="171450"/>
                </a:lnTo>
                <a:lnTo>
                  <a:pt x="1072324" y="176530"/>
                </a:lnTo>
                <a:lnTo>
                  <a:pt x="967714" y="184150"/>
                </a:lnTo>
                <a:lnTo>
                  <a:pt x="854354" y="189230"/>
                </a:lnTo>
                <a:lnTo>
                  <a:pt x="794346" y="190500"/>
                </a:lnTo>
                <a:lnTo>
                  <a:pt x="732091" y="190500"/>
                </a:lnTo>
                <a:lnTo>
                  <a:pt x="722947" y="191770"/>
                </a:lnTo>
                <a:lnTo>
                  <a:pt x="716572" y="195580"/>
                </a:lnTo>
                <a:lnTo>
                  <a:pt x="712978" y="201930"/>
                </a:lnTo>
                <a:lnTo>
                  <a:pt x="712139" y="209550"/>
                </a:lnTo>
                <a:lnTo>
                  <a:pt x="713917" y="217170"/>
                </a:lnTo>
                <a:lnTo>
                  <a:pt x="718058" y="223520"/>
                </a:lnTo>
                <a:lnTo>
                  <a:pt x="724408" y="227330"/>
                </a:lnTo>
                <a:lnTo>
                  <a:pt x="732828" y="228600"/>
                </a:lnTo>
                <a:lnTo>
                  <a:pt x="788911" y="228600"/>
                </a:lnTo>
                <a:lnTo>
                  <a:pt x="896569" y="226060"/>
                </a:lnTo>
                <a:lnTo>
                  <a:pt x="948118" y="223520"/>
                </a:lnTo>
                <a:lnTo>
                  <a:pt x="1093292" y="212090"/>
                </a:lnTo>
                <a:lnTo>
                  <a:pt x="1138466" y="207010"/>
                </a:lnTo>
                <a:lnTo>
                  <a:pt x="1223810" y="194310"/>
                </a:lnTo>
                <a:lnTo>
                  <a:pt x="1263954" y="186690"/>
                </a:lnTo>
                <a:lnTo>
                  <a:pt x="1277823" y="179070"/>
                </a:lnTo>
                <a:lnTo>
                  <a:pt x="1280375" y="172720"/>
                </a:lnTo>
                <a:close/>
              </a:path>
              <a:path w="1322070" h="657860">
                <a:moveTo>
                  <a:pt x="1319364" y="81280"/>
                </a:moveTo>
                <a:lnTo>
                  <a:pt x="1318120" y="72390"/>
                </a:lnTo>
                <a:lnTo>
                  <a:pt x="1314373" y="66040"/>
                </a:lnTo>
                <a:lnTo>
                  <a:pt x="1308138" y="63500"/>
                </a:lnTo>
                <a:lnTo>
                  <a:pt x="1299413" y="62230"/>
                </a:lnTo>
                <a:lnTo>
                  <a:pt x="1159802" y="62230"/>
                </a:lnTo>
                <a:lnTo>
                  <a:pt x="1159802" y="20320"/>
                </a:lnTo>
                <a:lnTo>
                  <a:pt x="1158557" y="11430"/>
                </a:lnTo>
                <a:lnTo>
                  <a:pt x="1154823" y="5080"/>
                </a:lnTo>
                <a:lnTo>
                  <a:pt x="1148588" y="1270"/>
                </a:lnTo>
                <a:lnTo>
                  <a:pt x="1139850" y="0"/>
                </a:lnTo>
                <a:lnTo>
                  <a:pt x="1105877" y="0"/>
                </a:lnTo>
                <a:lnTo>
                  <a:pt x="1097153" y="1270"/>
                </a:lnTo>
                <a:lnTo>
                  <a:pt x="1090917" y="5080"/>
                </a:lnTo>
                <a:lnTo>
                  <a:pt x="1087170" y="11430"/>
                </a:lnTo>
                <a:lnTo>
                  <a:pt x="1085926" y="20320"/>
                </a:lnTo>
                <a:lnTo>
                  <a:pt x="1085926" y="62230"/>
                </a:lnTo>
                <a:lnTo>
                  <a:pt x="904201" y="62230"/>
                </a:lnTo>
                <a:lnTo>
                  <a:pt x="904201" y="20320"/>
                </a:lnTo>
                <a:lnTo>
                  <a:pt x="902957" y="11430"/>
                </a:lnTo>
                <a:lnTo>
                  <a:pt x="899223" y="5080"/>
                </a:lnTo>
                <a:lnTo>
                  <a:pt x="892987" y="1270"/>
                </a:lnTo>
                <a:lnTo>
                  <a:pt x="884262" y="0"/>
                </a:lnTo>
                <a:lnTo>
                  <a:pt x="850277" y="0"/>
                </a:lnTo>
                <a:lnTo>
                  <a:pt x="841552" y="1270"/>
                </a:lnTo>
                <a:lnTo>
                  <a:pt x="835329" y="5080"/>
                </a:lnTo>
                <a:lnTo>
                  <a:pt x="831583" y="11430"/>
                </a:lnTo>
                <a:lnTo>
                  <a:pt x="830338" y="20320"/>
                </a:lnTo>
                <a:lnTo>
                  <a:pt x="830338" y="62230"/>
                </a:lnTo>
                <a:lnTo>
                  <a:pt x="681990" y="62230"/>
                </a:lnTo>
                <a:lnTo>
                  <a:pt x="675754" y="66040"/>
                </a:lnTo>
                <a:lnTo>
                  <a:pt x="672007" y="71120"/>
                </a:lnTo>
                <a:lnTo>
                  <a:pt x="670763" y="78740"/>
                </a:lnTo>
                <a:lnTo>
                  <a:pt x="672007" y="87630"/>
                </a:lnTo>
                <a:lnTo>
                  <a:pt x="675754" y="93980"/>
                </a:lnTo>
                <a:lnTo>
                  <a:pt x="681990" y="97790"/>
                </a:lnTo>
                <a:lnTo>
                  <a:pt x="690714" y="99060"/>
                </a:lnTo>
                <a:lnTo>
                  <a:pt x="830338" y="99060"/>
                </a:lnTo>
                <a:lnTo>
                  <a:pt x="830338" y="133350"/>
                </a:lnTo>
                <a:lnTo>
                  <a:pt x="831583" y="142240"/>
                </a:lnTo>
                <a:lnTo>
                  <a:pt x="835329" y="148590"/>
                </a:lnTo>
                <a:lnTo>
                  <a:pt x="841552" y="152400"/>
                </a:lnTo>
                <a:lnTo>
                  <a:pt x="850277" y="153670"/>
                </a:lnTo>
                <a:lnTo>
                  <a:pt x="884262" y="153670"/>
                </a:lnTo>
                <a:lnTo>
                  <a:pt x="892987" y="152400"/>
                </a:lnTo>
                <a:lnTo>
                  <a:pt x="899223" y="148590"/>
                </a:lnTo>
                <a:lnTo>
                  <a:pt x="902957" y="142240"/>
                </a:lnTo>
                <a:lnTo>
                  <a:pt x="904201" y="133350"/>
                </a:lnTo>
                <a:lnTo>
                  <a:pt x="904201" y="99060"/>
                </a:lnTo>
                <a:lnTo>
                  <a:pt x="1085926" y="99060"/>
                </a:lnTo>
                <a:lnTo>
                  <a:pt x="1085926" y="121920"/>
                </a:lnTo>
                <a:lnTo>
                  <a:pt x="1087170" y="130810"/>
                </a:lnTo>
                <a:lnTo>
                  <a:pt x="1090917" y="137160"/>
                </a:lnTo>
                <a:lnTo>
                  <a:pt x="1097153" y="140970"/>
                </a:lnTo>
                <a:lnTo>
                  <a:pt x="1105877" y="142240"/>
                </a:lnTo>
                <a:lnTo>
                  <a:pt x="1139850" y="142240"/>
                </a:lnTo>
                <a:lnTo>
                  <a:pt x="1148588" y="140970"/>
                </a:lnTo>
                <a:lnTo>
                  <a:pt x="1154823" y="137160"/>
                </a:lnTo>
                <a:lnTo>
                  <a:pt x="1158557" y="130810"/>
                </a:lnTo>
                <a:lnTo>
                  <a:pt x="1159802" y="121920"/>
                </a:lnTo>
                <a:lnTo>
                  <a:pt x="1159802" y="99060"/>
                </a:lnTo>
                <a:lnTo>
                  <a:pt x="1299413" y="99060"/>
                </a:lnTo>
                <a:lnTo>
                  <a:pt x="1308138" y="97790"/>
                </a:lnTo>
                <a:lnTo>
                  <a:pt x="1314373" y="95250"/>
                </a:lnTo>
                <a:lnTo>
                  <a:pt x="1318120" y="88900"/>
                </a:lnTo>
                <a:lnTo>
                  <a:pt x="1319364" y="81280"/>
                </a:lnTo>
                <a:close/>
              </a:path>
              <a:path w="1322070" h="657860">
                <a:moveTo>
                  <a:pt x="1321587" y="617220"/>
                </a:moveTo>
                <a:lnTo>
                  <a:pt x="1320469" y="609600"/>
                </a:lnTo>
                <a:lnTo>
                  <a:pt x="1316037" y="604520"/>
                </a:lnTo>
                <a:lnTo>
                  <a:pt x="1308290" y="600710"/>
                </a:lnTo>
                <a:lnTo>
                  <a:pt x="1261605" y="581660"/>
                </a:lnTo>
                <a:lnTo>
                  <a:pt x="1217460" y="560070"/>
                </a:lnTo>
                <a:lnTo>
                  <a:pt x="1175689" y="535940"/>
                </a:lnTo>
                <a:lnTo>
                  <a:pt x="1136142" y="509270"/>
                </a:lnTo>
                <a:lnTo>
                  <a:pt x="1105166" y="485140"/>
                </a:lnTo>
                <a:lnTo>
                  <a:pt x="1098638" y="480060"/>
                </a:lnTo>
                <a:lnTo>
                  <a:pt x="1063028" y="448310"/>
                </a:lnTo>
                <a:lnTo>
                  <a:pt x="1292771" y="448310"/>
                </a:lnTo>
                <a:lnTo>
                  <a:pt x="1301496" y="447040"/>
                </a:lnTo>
                <a:lnTo>
                  <a:pt x="1307731" y="443230"/>
                </a:lnTo>
                <a:lnTo>
                  <a:pt x="1311465" y="438150"/>
                </a:lnTo>
                <a:lnTo>
                  <a:pt x="1312710" y="430530"/>
                </a:lnTo>
                <a:lnTo>
                  <a:pt x="1311465" y="421640"/>
                </a:lnTo>
                <a:lnTo>
                  <a:pt x="1307731" y="415290"/>
                </a:lnTo>
                <a:lnTo>
                  <a:pt x="1301496" y="411480"/>
                </a:lnTo>
                <a:lnTo>
                  <a:pt x="1292771" y="410210"/>
                </a:lnTo>
                <a:lnTo>
                  <a:pt x="1032738" y="410210"/>
                </a:lnTo>
                <a:lnTo>
                  <a:pt x="1032738" y="389890"/>
                </a:lnTo>
                <a:lnTo>
                  <a:pt x="1031494" y="381000"/>
                </a:lnTo>
                <a:lnTo>
                  <a:pt x="1027760" y="374650"/>
                </a:lnTo>
                <a:lnTo>
                  <a:pt x="1021524" y="370840"/>
                </a:lnTo>
                <a:lnTo>
                  <a:pt x="1012799" y="369570"/>
                </a:lnTo>
                <a:lnTo>
                  <a:pt x="977341" y="369570"/>
                </a:lnTo>
                <a:lnTo>
                  <a:pt x="968616" y="370840"/>
                </a:lnTo>
                <a:lnTo>
                  <a:pt x="962393" y="374650"/>
                </a:lnTo>
                <a:lnTo>
                  <a:pt x="958646" y="381000"/>
                </a:lnTo>
                <a:lnTo>
                  <a:pt x="957402" y="389890"/>
                </a:lnTo>
                <a:lnTo>
                  <a:pt x="957402" y="410210"/>
                </a:lnTo>
                <a:lnTo>
                  <a:pt x="697369" y="410210"/>
                </a:lnTo>
                <a:lnTo>
                  <a:pt x="688644" y="411480"/>
                </a:lnTo>
                <a:lnTo>
                  <a:pt x="682409" y="415290"/>
                </a:lnTo>
                <a:lnTo>
                  <a:pt x="678662" y="420370"/>
                </a:lnTo>
                <a:lnTo>
                  <a:pt x="677418" y="427990"/>
                </a:lnTo>
                <a:lnTo>
                  <a:pt x="678662" y="436880"/>
                </a:lnTo>
                <a:lnTo>
                  <a:pt x="682409" y="443230"/>
                </a:lnTo>
                <a:lnTo>
                  <a:pt x="688644" y="447040"/>
                </a:lnTo>
                <a:lnTo>
                  <a:pt x="697369" y="448310"/>
                </a:lnTo>
                <a:lnTo>
                  <a:pt x="927100" y="448310"/>
                </a:lnTo>
                <a:lnTo>
                  <a:pt x="891501" y="480060"/>
                </a:lnTo>
                <a:lnTo>
                  <a:pt x="853998" y="509270"/>
                </a:lnTo>
                <a:lnTo>
                  <a:pt x="814451" y="535940"/>
                </a:lnTo>
                <a:lnTo>
                  <a:pt x="772693" y="560070"/>
                </a:lnTo>
                <a:lnTo>
                  <a:pt x="728548" y="581660"/>
                </a:lnTo>
                <a:lnTo>
                  <a:pt x="681850" y="600710"/>
                </a:lnTo>
                <a:lnTo>
                  <a:pt x="674090" y="604520"/>
                </a:lnTo>
                <a:lnTo>
                  <a:pt x="669658" y="609600"/>
                </a:lnTo>
                <a:lnTo>
                  <a:pt x="668553" y="617220"/>
                </a:lnTo>
                <a:lnTo>
                  <a:pt x="670763" y="626110"/>
                </a:lnTo>
                <a:lnTo>
                  <a:pt x="672249" y="629920"/>
                </a:lnTo>
                <a:lnTo>
                  <a:pt x="676503" y="636270"/>
                </a:lnTo>
                <a:lnTo>
                  <a:pt x="682409" y="640080"/>
                </a:lnTo>
                <a:lnTo>
                  <a:pt x="689698" y="641350"/>
                </a:lnTo>
                <a:lnTo>
                  <a:pt x="698106" y="640080"/>
                </a:lnTo>
                <a:lnTo>
                  <a:pt x="748753" y="619760"/>
                </a:lnTo>
                <a:lnTo>
                  <a:pt x="796518" y="598170"/>
                </a:lnTo>
                <a:lnTo>
                  <a:pt x="841324" y="572770"/>
                </a:lnTo>
                <a:lnTo>
                  <a:pt x="883119" y="546100"/>
                </a:lnTo>
                <a:lnTo>
                  <a:pt x="921829" y="516890"/>
                </a:lnTo>
                <a:lnTo>
                  <a:pt x="957402" y="485140"/>
                </a:lnTo>
                <a:lnTo>
                  <a:pt x="957402" y="638810"/>
                </a:lnTo>
                <a:lnTo>
                  <a:pt x="958646" y="647700"/>
                </a:lnTo>
                <a:lnTo>
                  <a:pt x="962393" y="654050"/>
                </a:lnTo>
                <a:lnTo>
                  <a:pt x="968616" y="657860"/>
                </a:lnTo>
                <a:lnTo>
                  <a:pt x="1021524" y="657860"/>
                </a:lnTo>
                <a:lnTo>
                  <a:pt x="1027760" y="654050"/>
                </a:lnTo>
                <a:lnTo>
                  <a:pt x="1031494" y="647700"/>
                </a:lnTo>
                <a:lnTo>
                  <a:pt x="1032738" y="638810"/>
                </a:lnTo>
                <a:lnTo>
                  <a:pt x="1032738" y="485140"/>
                </a:lnTo>
                <a:lnTo>
                  <a:pt x="1068311" y="516890"/>
                </a:lnTo>
                <a:lnTo>
                  <a:pt x="1107020" y="546100"/>
                </a:lnTo>
                <a:lnTo>
                  <a:pt x="1148816" y="572770"/>
                </a:lnTo>
                <a:lnTo>
                  <a:pt x="1193622" y="598170"/>
                </a:lnTo>
                <a:lnTo>
                  <a:pt x="1241374" y="619760"/>
                </a:lnTo>
                <a:lnTo>
                  <a:pt x="1292021" y="640080"/>
                </a:lnTo>
                <a:lnTo>
                  <a:pt x="1300429" y="641350"/>
                </a:lnTo>
                <a:lnTo>
                  <a:pt x="1307731" y="640080"/>
                </a:lnTo>
                <a:lnTo>
                  <a:pt x="1313649" y="636270"/>
                </a:lnTo>
                <a:lnTo>
                  <a:pt x="1317891" y="629920"/>
                </a:lnTo>
                <a:lnTo>
                  <a:pt x="1319364" y="626110"/>
                </a:lnTo>
                <a:lnTo>
                  <a:pt x="1321587" y="6172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071413" y="4146926"/>
            <a:ext cx="676910" cy="480695"/>
          </a:xfrm>
          <a:custGeom>
            <a:avLst/>
            <a:gdLst/>
            <a:ahLst/>
            <a:cxnLst/>
            <a:rect l="l" t="t" r="r" b="b"/>
            <a:pathLst>
              <a:path w="676910" h="480695">
                <a:moveTo>
                  <a:pt x="422917" y="4861"/>
                </a:moveTo>
                <a:lnTo>
                  <a:pt x="415600" y="6639"/>
                </a:lnTo>
                <a:lnTo>
                  <a:pt x="408698" y="11326"/>
                </a:lnTo>
                <a:lnTo>
                  <a:pt x="404379" y="18112"/>
                </a:lnTo>
                <a:lnTo>
                  <a:pt x="403523" y="25175"/>
                </a:lnTo>
                <a:lnTo>
                  <a:pt x="405991" y="32514"/>
                </a:lnTo>
                <a:lnTo>
                  <a:pt x="411645" y="40129"/>
                </a:lnTo>
                <a:lnTo>
                  <a:pt x="442817" y="77088"/>
                </a:lnTo>
                <a:lnTo>
                  <a:pt x="470098" y="115945"/>
                </a:lnTo>
                <a:lnTo>
                  <a:pt x="493864" y="156516"/>
                </a:lnTo>
                <a:lnTo>
                  <a:pt x="514492" y="198620"/>
                </a:lnTo>
                <a:lnTo>
                  <a:pt x="532360" y="242074"/>
                </a:lnTo>
                <a:lnTo>
                  <a:pt x="547844" y="286696"/>
                </a:lnTo>
                <a:lnTo>
                  <a:pt x="561322" y="332302"/>
                </a:lnTo>
                <a:lnTo>
                  <a:pt x="573171" y="378711"/>
                </a:lnTo>
                <a:lnTo>
                  <a:pt x="583768" y="425739"/>
                </a:lnTo>
                <a:lnTo>
                  <a:pt x="587209" y="434720"/>
                </a:lnTo>
                <a:lnTo>
                  <a:pt x="593004" y="440516"/>
                </a:lnTo>
                <a:lnTo>
                  <a:pt x="601013" y="442988"/>
                </a:lnTo>
                <a:lnTo>
                  <a:pt x="611098" y="441995"/>
                </a:lnTo>
                <a:lnTo>
                  <a:pt x="660590" y="427962"/>
                </a:lnTo>
                <a:lnTo>
                  <a:pt x="669449" y="424104"/>
                </a:lnTo>
                <a:lnTo>
                  <a:pt x="674911" y="418167"/>
                </a:lnTo>
                <a:lnTo>
                  <a:pt x="676908" y="410292"/>
                </a:lnTo>
                <a:lnTo>
                  <a:pt x="675373" y="400619"/>
                </a:lnTo>
                <a:lnTo>
                  <a:pt x="657997" y="347092"/>
                </a:lnTo>
                <a:lnTo>
                  <a:pt x="639145" y="296283"/>
                </a:lnTo>
                <a:lnTo>
                  <a:pt x="618489" y="248119"/>
                </a:lnTo>
                <a:lnTo>
                  <a:pt x="595699" y="202527"/>
                </a:lnTo>
                <a:lnTo>
                  <a:pt x="570447" y="159434"/>
                </a:lnTo>
                <a:lnTo>
                  <a:pt x="542405" y="118766"/>
                </a:lnTo>
                <a:lnTo>
                  <a:pt x="511244" y="80452"/>
                </a:lnTo>
                <a:lnTo>
                  <a:pt x="476635" y="44417"/>
                </a:lnTo>
                <a:lnTo>
                  <a:pt x="438251" y="10589"/>
                </a:lnTo>
                <a:lnTo>
                  <a:pt x="430513" y="6132"/>
                </a:lnTo>
                <a:lnTo>
                  <a:pt x="422917" y="4861"/>
                </a:lnTo>
                <a:close/>
              </a:path>
              <a:path w="676910" h="480695">
                <a:moveTo>
                  <a:pt x="230598" y="0"/>
                </a:moveTo>
                <a:lnTo>
                  <a:pt x="222724" y="2736"/>
                </a:lnTo>
                <a:lnTo>
                  <a:pt x="216791" y="8656"/>
                </a:lnTo>
                <a:lnTo>
                  <a:pt x="212940" y="17968"/>
                </a:lnTo>
                <a:lnTo>
                  <a:pt x="200106" y="69962"/>
                </a:lnTo>
                <a:lnTo>
                  <a:pt x="185904" y="119452"/>
                </a:lnTo>
                <a:lnTo>
                  <a:pt x="169843" y="166996"/>
                </a:lnTo>
                <a:lnTo>
                  <a:pt x="151429" y="213155"/>
                </a:lnTo>
                <a:lnTo>
                  <a:pt x="130169" y="258486"/>
                </a:lnTo>
                <a:lnTo>
                  <a:pt x="105573" y="303550"/>
                </a:lnTo>
                <a:lnTo>
                  <a:pt x="77146" y="348907"/>
                </a:lnTo>
                <a:lnTo>
                  <a:pt x="44397" y="395114"/>
                </a:lnTo>
                <a:lnTo>
                  <a:pt x="6832" y="442732"/>
                </a:lnTo>
                <a:lnTo>
                  <a:pt x="1547" y="450487"/>
                </a:lnTo>
                <a:lnTo>
                  <a:pt x="22161" y="480314"/>
                </a:lnTo>
                <a:lnTo>
                  <a:pt x="30011" y="478434"/>
                </a:lnTo>
                <a:lnTo>
                  <a:pt x="78430" y="428428"/>
                </a:lnTo>
                <a:lnTo>
                  <a:pt x="115199" y="384872"/>
                </a:lnTo>
                <a:lnTo>
                  <a:pt x="148396" y="342060"/>
                </a:lnTo>
                <a:lnTo>
                  <a:pt x="178250" y="299701"/>
                </a:lnTo>
                <a:lnTo>
                  <a:pt x="204993" y="257501"/>
                </a:lnTo>
                <a:lnTo>
                  <a:pt x="228855" y="215168"/>
                </a:lnTo>
                <a:lnTo>
                  <a:pt x="250067" y="172410"/>
                </a:lnTo>
                <a:lnTo>
                  <a:pt x="268858" y="128933"/>
                </a:lnTo>
                <a:lnTo>
                  <a:pt x="285459" y="84446"/>
                </a:lnTo>
                <a:lnTo>
                  <a:pt x="300101" y="38656"/>
                </a:lnTo>
                <a:lnTo>
                  <a:pt x="300899" y="31062"/>
                </a:lnTo>
                <a:lnTo>
                  <a:pt x="298719" y="22776"/>
                </a:lnTo>
                <a:lnTo>
                  <a:pt x="293353" y="15598"/>
                </a:lnTo>
                <a:lnTo>
                  <a:pt x="284594" y="11326"/>
                </a:lnTo>
                <a:lnTo>
                  <a:pt x="240271" y="239"/>
                </a:lnTo>
                <a:lnTo>
                  <a:pt x="2305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827094" y="4078478"/>
            <a:ext cx="1889760" cy="580390"/>
          </a:xfrm>
          <a:custGeom>
            <a:avLst/>
            <a:gdLst/>
            <a:ahLst/>
            <a:cxnLst/>
            <a:rect l="l" t="t" r="r" b="b"/>
            <a:pathLst>
              <a:path w="1889760" h="580389">
                <a:moveTo>
                  <a:pt x="238455" y="114033"/>
                </a:moveTo>
                <a:lnTo>
                  <a:pt x="178384" y="73799"/>
                </a:lnTo>
                <a:lnTo>
                  <a:pt x="131064" y="50038"/>
                </a:lnTo>
                <a:lnTo>
                  <a:pt x="83337" y="28778"/>
                </a:lnTo>
                <a:lnTo>
                  <a:pt x="33464" y="9588"/>
                </a:lnTo>
                <a:lnTo>
                  <a:pt x="24282" y="7366"/>
                </a:lnTo>
                <a:lnTo>
                  <a:pt x="16484" y="8394"/>
                </a:lnTo>
                <a:lnTo>
                  <a:pt x="9779" y="12611"/>
                </a:lnTo>
                <a:lnTo>
                  <a:pt x="3924" y="19939"/>
                </a:lnTo>
                <a:lnTo>
                  <a:pt x="3187" y="20675"/>
                </a:lnTo>
                <a:lnTo>
                  <a:pt x="0" y="29248"/>
                </a:lnTo>
                <a:lnTo>
                  <a:pt x="495" y="37109"/>
                </a:lnTo>
                <a:lnTo>
                  <a:pt x="4737" y="44157"/>
                </a:lnTo>
                <a:lnTo>
                  <a:pt x="12788" y="50215"/>
                </a:lnTo>
                <a:lnTo>
                  <a:pt x="57797" y="78054"/>
                </a:lnTo>
                <a:lnTo>
                  <a:pt x="100317" y="107200"/>
                </a:lnTo>
                <a:lnTo>
                  <a:pt x="141185" y="137591"/>
                </a:lnTo>
                <a:lnTo>
                  <a:pt x="181216" y="169151"/>
                </a:lnTo>
                <a:lnTo>
                  <a:pt x="189471" y="174180"/>
                </a:lnTo>
                <a:lnTo>
                  <a:pt x="234403" y="131483"/>
                </a:lnTo>
                <a:lnTo>
                  <a:pt x="238442" y="122377"/>
                </a:lnTo>
                <a:lnTo>
                  <a:pt x="238455" y="114033"/>
                </a:lnTo>
                <a:close/>
              </a:path>
              <a:path w="1889760" h="580389">
                <a:moveTo>
                  <a:pt x="579755" y="121056"/>
                </a:moveTo>
                <a:lnTo>
                  <a:pt x="576719" y="114236"/>
                </a:lnTo>
                <a:lnTo>
                  <a:pt x="570509" y="108585"/>
                </a:lnTo>
                <a:lnTo>
                  <a:pt x="562368" y="105270"/>
                </a:lnTo>
                <a:lnTo>
                  <a:pt x="554634" y="105257"/>
                </a:lnTo>
                <a:lnTo>
                  <a:pt x="547446" y="108585"/>
                </a:lnTo>
                <a:lnTo>
                  <a:pt x="540969" y="115227"/>
                </a:lnTo>
                <a:lnTo>
                  <a:pt x="508736" y="155981"/>
                </a:lnTo>
                <a:lnTo>
                  <a:pt x="475754" y="194741"/>
                </a:lnTo>
                <a:lnTo>
                  <a:pt x="441960" y="231571"/>
                </a:lnTo>
                <a:lnTo>
                  <a:pt x="407289" y="266509"/>
                </a:lnTo>
                <a:lnTo>
                  <a:pt x="371665" y="299631"/>
                </a:lnTo>
                <a:lnTo>
                  <a:pt x="335026" y="330974"/>
                </a:lnTo>
                <a:lnTo>
                  <a:pt x="297294" y="360591"/>
                </a:lnTo>
                <a:lnTo>
                  <a:pt x="258432" y="388543"/>
                </a:lnTo>
                <a:lnTo>
                  <a:pt x="218351" y="414896"/>
                </a:lnTo>
                <a:lnTo>
                  <a:pt x="176987" y="439686"/>
                </a:lnTo>
                <a:lnTo>
                  <a:pt x="134277" y="462978"/>
                </a:lnTo>
                <a:lnTo>
                  <a:pt x="90144" y="484822"/>
                </a:lnTo>
                <a:lnTo>
                  <a:pt x="44551" y="505269"/>
                </a:lnTo>
                <a:lnTo>
                  <a:pt x="36258" y="510514"/>
                </a:lnTo>
                <a:lnTo>
                  <a:pt x="31432" y="517283"/>
                </a:lnTo>
                <a:lnTo>
                  <a:pt x="30213" y="525437"/>
                </a:lnTo>
                <a:lnTo>
                  <a:pt x="32727" y="534822"/>
                </a:lnTo>
                <a:lnTo>
                  <a:pt x="46774" y="565848"/>
                </a:lnTo>
                <a:lnTo>
                  <a:pt x="51993" y="574040"/>
                </a:lnTo>
                <a:lnTo>
                  <a:pt x="58674" y="578688"/>
                </a:lnTo>
                <a:lnTo>
                  <a:pt x="66611" y="579869"/>
                </a:lnTo>
                <a:lnTo>
                  <a:pt x="75577" y="577659"/>
                </a:lnTo>
                <a:lnTo>
                  <a:pt x="121729" y="557072"/>
                </a:lnTo>
                <a:lnTo>
                  <a:pt x="166192" y="534593"/>
                </a:lnTo>
                <a:lnTo>
                  <a:pt x="208978" y="510273"/>
                </a:lnTo>
                <a:lnTo>
                  <a:pt x="250126" y="484187"/>
                </a:lnTo>
                <a:lnTo>
                  <a:pt x="289636" y="456361"/>
                </a:lnTo>
                <a:lnTo>
                  <a:pt x="327533" y="426872"/>
                </a:lnTo>
                <a:lnTo>
                  <a:pt x="363855" y="395757"/>
                </a:lnTo>
                <a:lnTo>
                  <a:pt x="398614" y="363093"/>
                </a:lnTo>
                <a:lnTo>
                  <a:pt x="431838" y="328917"/>
                </a:lnTo>
                <a:lnTo>
                  <a:pt x="463550" y="293293"/>
                </a:lnTo>
                <a:lnTo>
                  <a:pt x="493763" y="256273"/>
                </a:lnTo>
                <a:lnTo>
                  <a:pt x="522516" y="217919"/>
                </a:lnTo>
                <a:lnTo>
                  <a:pt x="549808" y="178269"/>
                </a:lnTo>
                <a:lnTo>
                  <a:pt x="575691" y="137388"/>
                </a:lnTo>
                <a:lnTo>
                  <a:pt x="579450" y="128841"/>
                </a:lnTo>
                <a:lnTo>
                  <a:pt x="579755" y="121056"/>
                </a:lnTo>
                <a:close/>
              </a:path>
              <a:path w="1889760" h="580389">
                <a:moveTo>
                  <a:pt x="874941" y="102476"/>
                </a:moveTo>
                <a:lnTo>
                  <a:pt x="814311" y="71653"/>
                </a:lnTo>
                <a:lnTo>
                  <a:pt x="804646" y="71412"/>
                </a:lnTo>
                <a:lnTo>
                  <a:pt x="796772" y="74142"/>
                </a:lnTo>
                <a:lnTo>
                  <a:pt x="790841" y="80060"/>
                </a:lnTo>
                <a:lnTo>
                  <a:pt x="786980" y="89382"/>
                </a:lnTo>
                <a:lnTo>
                  <a:pt x="774141" y="141376"/>
                </a:lnTo>
                <a:lnTo>
                  <a:pt x="759942" y="190855"/>
                </a:lnTo>
                <a:lnTo>
                  <a:pt x="743877" y="238404"/>
                </a:lnTo>
                <a:lnTo>
                  <a:pt x="725474" y="284568"/>
                </a:lnTo>
                <a:lnTo>
                  <a:pt x="704215" y="329895"/>
                </a:lnTo>
                <a:lnTo>
                  <a:pt x="679615" y="374954"/>
                </a:lnTo>
                <a:lnTo>
                  <a:pt x="651192" y="420319"/>
                </a:lnTo>
                <a:lnTo>
                  <a:pt x="618439" y="466521"/>
                </a:lnTo>
                <a:lnTo>
                  <a:pt x="580872" y="514146"/>
                </a:lnTo>
                <a:lnTo>
                  <a:pt x="575589" y="521906"/>
                </a:lnTo>
                <a:lnTo>
                  <a:pt x="596201" y="551726"/>
                </a:lnTo>
                <a:lnTo>
                  <a:pt x="604050" y="549846"/>
                </a:lnTo>
                <a:lnTo>
                  <a:pt x="652475" y="499833"/>
                </a:lnTo>
                <a:lnTo>
                  <a:pt x="689241" y="456285"/>
                </a:lnTo>
                <a:lnTo>
                  <a:pt x="722439" y="413473"/>
                </a:lnTo>
                <a:lnTo>
                  <a:pt x="752284" y="371106"/>
                </a:lnTo>
                <a:lnTo>
                  <a:pt x="779030" y="328904"/>
                </a:lnTo>
                <a:lnTo>
                  <a:pt x="802894" y="286575"/>
                </a:lnTo>
                <a:lnTo>
                  <a:pt x="824103" y="243814"/>
                </a:lnTo>
                <a:lnTo>
                  <a:pt x="842899" y="200342"/>
                </a:lnTo>
                <a:lnTo>
                  <a:pt x="859497" y="155854"/>
                </a:lnTo>
                <a:lnTo>
                  <a:pt x="874141" y="110070"/>
                </a:lnTo>
                <a:lnTo>
                  <a:pt x="874941" y="102476"/>
                </a:lnTo>
                <a:close/>
              </a:path>
              <a:path w="1889760" h="580389">
                <a:moveTo>
                  <a:pt x="1140815" y="18465"/>
                </a:moveTo>
                <a:lnTo>
                  <a:pt x="1139469" y="10287"/>
                </a:lnTo>
                <a:lnTo>
                  <a:pt x="1135557" y="4521"/>
                </a:lnTo>
                <a:lnTo>
                  <a:pt x="1129296" y="1117"/>
                </a:lnTo>
                <a:lnTo>
                  <a:pt x="1120876" y="0"/>
                </a:lnTo>
                <a:lnTo>
                  <a:pt x="1116444" y="0"/>
                </a:lnTo>
                <a:lnTo>
                  <a:pt x="1107833" y="1117"/>
                </a:lnTo>
                <a:lnTo>
                  <a:pt x="1101852" y="4521"/>
                </a:lnTo>
                <a:lnTo>
                  <a:pt x="1098372" y="10287"/>
                </a:lnTo>
                <a:lnTo>
                  <a:pt x="1097241" y="18465"/>
                </a:lnTo>
                <a:lnTo>
                  <a:pt x="1097241" y="100469"/>
                </a:lnTo>
                <a:lnTo>
                  <a:pt x="1098372" y="108648"/>
                </a:lnTo>
                <a:lnTo>
                  <a:pt x="1101852" y="114401"/>
                </a:lnTo>
                <a:lnTo>
                  <a:pt x="1107833" y="117805"/>
                </a:lnTo>
                <a:lnTo>
                  <a:pt x="1116444" y="118935"/>
                </a:lnTo>
                <a:lnTo>
                  <a:pt x="1120876" y="118935"/>
                </a:lnTo>
                <a:lnTo>
                  <a:pt x="1129296" y="117805"/>
                </a:lnTo>
                <a:lnTo>
                  <a:pt x="1135557" y="114401"/>
                </a:lnTo>
                <a:lnTo>
                  <a:pt x="1139469" y="108648"/>
                </a:lnTo>
                <a:lnTo>
                  <a:pt x="1140815" y="100469"/>
                </a:lnTo>
                <a:lnTo>
                  <a:pt x="1140815" y="18465"/>
                </a:lnTo>
                <a:close/>
              </a:path>
              <a:path w="1889760" h="580389">
                <a:moveTo>
                  <a:pt x="1207312" y="18465"/>
                </a:moveTo>
                <a:lnTo>
                  <a:pt x="1206182" y="10287"/>
                </a:lnTo>
                <a:lnTo>
                  <a:pt x="1202690" y="4521"/>
                </a:lnTo>
                <a:lnTo>
                  <a:pt x="1196708" y="1117"/>
                </a:lnTo>
                <a:lnTo>
                  <a:pt x="1188097" y="0"/>
                </a:lnTo>
                <a:lnTo>
                  <a:pt x="1183665" y="0"/>
                </a:lnTo>
                <a:lnTo>
                  <a:pt x="1175245" y="1117"/>
                </a:lnTo>
                <a:lnTo>
                  <a:pt x="1168984" y="4521"/>
                </a:lnTo>
                <a:lnTo>
                  <a:pt x="1165072" y="10287"/>
                </a:lnTo>
                <a:lnTo>
                  <a:pt x="1163726" y="18465"/>
                </a:lnTo>
                <a:lnTo>
                  <a:pt x="1163726" y="100469"/>
                </a:lnTo>
                <a:lnTo>
                  <a:pt x="1165072" y="108648"/>
                </a:lnTo>
                <a:lnTo>
                  <a:pt x="1168984" y="114401"/>
                </a:lnTo>
                <a:lnTo>
                  <a:pt x="1175245" y="117805"/>
                </a:lnTo>
                <a:lnTo>
                  <a:pt x="1183665" y="118935"/>
                </a:lnTo>
                <a:lnTo>
                  <a:pt x="1188097" y="118935"/>
                </a:lnTo>
                <a:lnTo>
                  <a:pt x="1196708" y="117805"/>
                </a:lnTo>
                <a:lnTo>
                  <a:pt x="1202690" y="114401"/>
                </a:lnTo>
                <a:lnTo>
                  <a:pt x="1206182" y="108648"/>
                </a:lnTo>
                <a:lnTo>
                  <a:pt x="1207312" y="100469"/>
                </a:lnTo>
                <a:lnTo>
                  <a:pt x="1207312" y="18465"/>
                </a:lnTo>
                <a:close/>
              </a:path>
              <a:path w="1889760" h="580389">
                <a:moveTo>
                  <a:pt x="1250950" y="481711"/>
                </a:moveTo>
                <a:lnTo>
                  <a:pt x="1232039" y="418515"/>
                </a:lnTo>
                <a:lnTo>
                  <a:pt x="1213192" y="367703"/>
                </a:lnTo>
                <a:lnTo>
                  <a:pt x="1192530" y="319532"/>
                </a:lnTo>
                <a:lnTo>
                  <a:pt x="1169746" y="273939"/>
                </a:lnTo>
                <a:lnTo>
                  <a:pt x="1144485" y="230847"/>
                </a:lnTo>
                <a:lnTo>
                  <a:pt x="1116444" y="190182"/>
                </a:lnTo>
                <a:lnTo>
                  <a:pt x="1085291" y="151866"/>
                </a:lnTo>
                <a:lnTo>
                  <a:pt x="1050671" y="115824"/>
                </a:lnTo>
                <a:lnTo>
                  <a:pt x="1012291" y="82003"/>
                </a:lnTo>
                <a:lnTo>
                  <a:pt x="996962" y="76276"/>
                </a:lnTo>
                <a:lnTo>
                  <a:pt x="989634" y="78054"/>
                </a:lnTo>
                <a:lnTo>
                  <a:pt x="982738" y="82740"/>
                </a:lnTo>
                <a:lnTo>
                  <a:pt x="978420" y="89522"/>
                </a:lnTo>
                <a:lnTo>
                  <a:pt x="977569" y="96583"/>
                </a:lnTo>
                <a:lnTo>
                  <a:pt x="980033" y="103924"/>
                </a:lnTo>
                <a:lnTo>
                  <a:pt x="985685" y="111544"/>
                </a:lnTo>
                <a:lnTo>
                  <a:pt x="1016863" y="148501"/>
                </a:lnTo>
                <a:lnTo>
                  <a:pt x="1044143" y="187363"/>
                </a:lnTo>
                <a:lnTo>
                  <a:pt x="1067904" y="227926"/>
                </a:lnTo>
                <a:lnTo>
                  <a:pt x="1088529" y="270040"/>
                </a:lnTo>
                <a:lnTo>
                  <a:pt x="1106398" y="313486"/>
                </a:lnTo>
                <a:lnTo>
                  <a:pt x="1121879" y="358101"/>
                </a:lnTo>
                <a:lnTo>
                  <a:pt x="1135367" y="403707"/>
                </a:lnTo>
                <a:lnTo>
                  <a:pt x="1147216" y="450126"/>
                </a:lnTo>
                <a:lnTo>
                  <a:pt x="1157808" y="497154"/>
                </a:lnTo>
                <a:lnTo>
                  <a:pt x="1161249" y="506133"/>
                </a:lnTo>
                <a:lnTo>
                  <a:pt x="1167041" y="511924"/>
                </a:lnTo>
                <a:lnTo>
                  <a:pt x="1175054" y="514400"/>
                </a:lnTo>
                <a:lnTo>
                  <a:pt x="1185151" y="513410"/>
                </a:lnTo>
                <a:lnTo>
                  <a:pt x="1234643" y="499376"/>
                </a:lnTo>
                <a:lnTo>
                  <a:pt x="1243495" y="495515"/>
                </a:lnTo>
                <a:lnTo>
                  <a:pt x="1248956" y="489585"/>
                </a:lnTo>
                <a:lnTo>
                  <a:pt x="1250950" y="481711"/>
                </a:lnTo>
                <a:close/>
              </a:path>
              <a:path w="1889760" h="580389">
                <a:moveTo>
                  <a:pt x="1889150" y="285140"/>
                </a:moveTo>
                <a:lnTo>
                  <a:pt x="1887905" y="276415"/>
                </a:lnTo>
                <a:lnTo>
                  <a:pt x="1884159" y="270179"/>
                </a:lnTo>
                <a:lnTo>
                  <a:pt x="1877936" y="266446"/>
                </a:lnTo>
                <a:lnTo>
                  <a:pt x="1869211" y="265201"/>
                </a:lnTo>
                <a:lnTo>
                  <a:pt x="1306309" y="265201"/>
                </a:lnTo>
                <a:lnTo>
                  <a:pt x="1297584" y="266446"/>
                </a:lnTo>
                <a:lnTo>
                  <a:pt x="1291348" y="270179"/>
                </a:lnTo>
                <a:lnTo>
                  <a:pt x="1287602" y="276415"/>
                </a:lnTo>
                <a:lnTo>
                  <a:pt x="1286357" y="285140"/>
                </a:lnTo>
                <a:lnTo>
                  <a:pt x="1286357" y="294005"/>
                </a:lnTo>
                <a:lnTo>
                  <a:pt x="1287602" y="302729"/>
                </a:lnTo>
                <a:lnTo>
                  <a:pt x="1291348" y="308965"/>
                </a:lnTo>
                <a:lnTo>
                  <a:pt x="1297584" y="312712"/>
                </a:lnTo>
                <a:lnTo>
                  <a:pt x="1306309" y="313956"/>
                </a:lnTo>
                <a:lnTo>
                  <a:pt x="1869211" y="313956"/>
                </a:lnTo>
                <a:lnTo>
                  <a:pt x="1877936" y="312712"/>
                </a:lnTo>
                <a:lnTo>
                  <a:pt x="1884159" y="308965"/>
                </a:lnTo>
                <a:lnTo>
                  <a:pt x="1887905" y="302729"/>
                </a:lnTo>
                <a:lnTo>
                  <a:pt x="1889150" y="294005"/>
                </a:lnTo>
                <a:lnTo>
                  <a:pt x="1889150" y="2851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805228" y="4014936"/>
            <a:ext cx="615315" cy="653415"/>
          </a:xfrm>
          <a:custGeom>
            <a:avLst/>
            <a:gdLst/>
            <a:ahLst/>
            <a:cxnLst/>
            <a:rect l="l" t="t" r="r" b="b"/>
            <a:pathLst>
              <a:path w="615314" h="653414">
                <a:moveTo>
                  <a:pt x="595844" y="0"/>
                </a:moveTo>
                <a:lnTo>
                  <a:pt x="591412" y="0"/>
                </a:lnTo>
                <a:lnTo>
                  <a:pt x="582995" y="1120"/>
                </a:lnTo>
                <a:lnTo>
                  <a:pt x="576726" y="4527"/>
                </a:lnTo>
                <a:lnTo>
                  <a:pt x="572811" y="10287"/>
                </a:lnTo>
                <a:lnTo>
                  <a:pt x="571460" y="18465"/>
                </a:lnTo>
                <a:lnTo>
                  <a:pt x="571460" y="100469"/>
                </a:lnTo>
                <a:lnTo>
                  <a:pt x="572811" y="108653"/>
                </a:lnTo>
                <a:lnTo>
                  <a:pt x="576726" y="114412"/>
                </a:lnTo>
                <a:lnTo>
                  <a:pt x="582995" y="117816"/>
                </a:lnTo>
                <a:lnTo>
                  <a:pt x="591412" y="118935"/>
                </a:lnTo>
                <a:lnTo>
                  <a:pt x="595844" y="118935"/>
                </a:lnTo>
                <a:lnTo>
                  <a:pt x="604456" y="117816"/>
                </a:lnTo>
                <a:lnTo>
                  <a:pt x="610438" y="114412"/>
                </a:lnTo>
                <a:lnTo>
                  <a:pt x="613927" y="108653"/>
                </a:lnTo>
                <a:lnTo>
                  <a:pt x="615059" y="100469"/>
                </a:lnTo>
                <a:lnTo>
                  <a:pt x="615059" y="18465"/>
                </a:lnTo>
                <a:lnTo>
                  <a:pt x="613927" y="10287"/>
                </a:lnTo>
                <a:lnTo>
                  <a:pt x="610438" y="4527"/>
                </a:lnTo>
                <a:lnTo>
                  <a:pt x="604456" y="1120"/>
                </a:lnTo>
                <a:lnTo>
                  <a:pt x="595844" y="0"/>
                </a:lnTo>
                <a:close/>
              </a:path>
              <a:path w="615314" h="653414">
                <a:moveTo>
                  <a:pt x="542099" y="175082"/>
                </a:moveTo>
                <a:lnTo>
                  <a:pt x="441450" y="175082"/>
                </a:lnTo>
                <a:lnTo>
                  <a:pt x="421736" y="225223"/>
                </a:lnTo>
                <a:lnTo>
                  <a:pt x="400763" y="272455"/>
                </a:lnTo>
                <a:lnTo>
                  <a:pt x="378420" y="316628"/>
                </a:lnTo>
                <a:lnTo>
                  <a:pt x="354258" y="358258"/>
                </a:lnTo>
                <a:lnTo>
                  <a:pt x="328054" y="397414"/>
                </a:lnTo>
                <a:lnTo>
                  <a:pt x="299529" y="434279"/>
                </a:lnTo>
                <a:lnTo>
                  <a:pt x="268403" y="469036"/>
                </a:lnTo>
                <a:lnTo>
                  <a:pt x="234396" y="501866"/>
                </a:lnTo>
                <a:lnTo>
                  <a:pt x="197229" y="532951"/>
                </a:lnTo>
                <a:lnTo>
                  <a:pt x="156621" y="562475"/>
                </a:lnTo>
                <a:lnTo>
                  <a:pt x="112294" y="590618"/>
                </a:lnTo>
                <a:lnTo>
                  <a:pt x="63968" y="617562"/>
                </a:lnTo>
                <a:lnTo>
                  <a:pt x="53137" y="629742"/>
                </a:lnTo>
                <a:lnTo>
                  <a:pt x="54913" y="643515"/>
                </a:lnTo>
                <a:lnTo>
                  <a:pt x="65833" y="652992"/>
                </a:lnTo>
                <a:lnTo>
                  <a:pt x="82434" y="652284"/>
                </a:lnTo>
                <a:lnTo>
                  <a:pt x="132748" y="629003"/>
                </a:lnTo>
                <a:lnTo>
                  <a:pt x="179373" y="604657"/>
                </a:lnTo>
                <a:lnTo>
                  <a:pt x="222558" y="579110"/>
                </a:lnTo>
                <a:lnTo>
                  <a:pt x="262548" y="552223"/>
                </a:lnTo>
                <a:lnTo>
                  <a:pt x="299592" y="523861"/>
                </a:lnTo>
                <a:lnTo>
                  <a:pt x="333936" y="493884"/>
                </a:lnTo>
                <a:lnTo>
                  <a:pt x="365828" y="462157"/>
                </a:lnTo>
                <a:lnTo>
                  <a:pt x="395515" y="428542"/>
                </a:lnTo>
                <a:lnTo>
                  <a:pt x="423243" y="392901"/>
                </a:lnTo>
                <a:lnTo>
                  <a:pt x="449261" y="355098"/>
                </a:lnTo>
                <a:lnTo>
                  <a:pt x="473816" y="314995"/>
                </a:lnTo>
                <a:lnTo>
                  <a:pt x="497209" y="272344"/>
                </a:lnTo>
                <a:lnTo>
                  <a:pt x="519523" y="227340"/>
                </a:lnTo>
                <a:lnTo>
                  <a:pt x="541171" y="179514"/>
                </a:lnTo>
                <a:lnTo>
                  <a:pt x="542099" y="175082"/>
                </a:lnTo>
                <a:close/>
              </a:path>
              <a:path w="615314" h="653414">
                <a:moveTo>
                  <a:pt x="230403" y="37066"/>
                </a:moveTo>
                <a:lnTo>
                  <a:pt x="222335" y="38509"/>
                </a:lnTo>
                <a:lnTo>
                  <a:pt x="215789" y="43415"/>
                </a:lnTo>
                <a:lnTo>
                  <a:pt x="210971" y="51714"/>
                </a:lnTo>
                <a:lnTo>
                  <a:pt x="190453" y="99233"/>
                </a:lnTo>
                <a:lnTo>
                  <a:pt x="167404" y="144865"/>
                </a:lnTo>
                <a:lnTo>
                  <a:pt x="141640" y="188534"/>
                </a:lnTo>
                <a:lnTo>
                  <a:pt x="112981" y="230162"/>
                </a:lnTo>
                <a:lnTo>
                  <a:pt x="81246" y="269671"/>
                </a:lnTo>
                <a:lnTo>
                  <a:pt x="46253" y="306984"/>
                </a:lnTo>
                <a:lnTo>
                  <a:pt x="7821" y="342023"/>
                </a:lnTo>
                <a:lnTo>
                  <a:pt x="0" y="355808"/>
                </a:lnTo>
                <a:lnTo>
                  <a:pt x="3397" y="369176"/>
                </a:lnTo>
                <a:lnTo>
                  <a:pt x="15103" y="376724"/>
                </a:lnTo>
                <a:lnTo>
                  <a:pt x="32205" y="373049"/>
                </a:lnTo>
                <a:lnTo>
                  <a:pt x="73436" y="345921"/>
                </a:lnTo>
                <a:lnTo>
                  <a:pt x="110869" y="315817"/>
                </a:lnTo>
                <a:lnTo>
                  <a:pt x="144772" y="283210"/>
                </a:lnTo>
                <a:lnTo>
                  <a:pt x="175411" y="248570"/>
                </a:lnTo>
                <a:lnTo>
                  <a:pt x="203052" y="212370"/>
                </a:lnTo>
                <a:lnTo>
                  <a:pt x="227963" y="175082"/>
                </a:lnTo>
                <a:lnTo>
                  <a:pt x="542099" y="175082"/>
                </a:lnTo>
                <a:lnTo>
                  <a:pt x="544959" y="161427"/>
                </a:lnTo>
                <a:lnTo>
                  <a:pt x="539881" y="148394"/>
                </a:lnTo>
                <a:lnTo>
                  <a:pt x="527880" y="140765"/>
                </a:lnTo>
                <a:lnTo>
                  <a:pt x="510894" y="138887"/>
                </a:lnTo>
                <a:lnTo>
                  <a:pt x="253084" y="138887"/>
                </a:lnTo>
                <a:lnTo>
                  <a:pt x="262742" y="124201"/>
                </a:lnTo>
                <a:lnTo>
                  <a:pt x="271083" y="110624"/>
                </a:lnTo>
                <a:lnTo>
                  <a:pt x="278733" y="97326"/>
                </a:lnTo>
                <a:lnTo>
                  <a:pt x="286320" y="83477"/>
                </a:lnTo>
                <a:lnTo>
                  <a:pt x="289365" y="74082"/>
                </a:lnTo>
                <a:lnTo>
                  <a:pt x="288536" y="65933"/>
                </a:lnTo>
                <a:lnTo>
                  <a:pt x="283830" y="59168"/>
                </a:lnTo>
                <a:lnTo>
                  <a:pt x="275245" y="53924"/>
                </a:lnTo>
                <a:lnTo>
                  <a:pt x="239787" y="39154"/>
                </a:lnTo>
                <a:lnTo>
                  <a:pt x="230403" y="37066"/>
                </a:lnTo>
                <a:close/>
              </a:path>
              <a:path w="615314" h="653414">
                <a:moveTo>
                  <a:pt x="528623" y="0"/>
                </a:moveTo>
                <a:lnTo>
                  <a:pt x="524178" y="0"/>
                </a:lnTo>
                <a:lnTo>
                  <a:pt x="515575" y="1120"/>
                </a:lnTo>
                <a:lnTo>
                  <a:pt x="509601" y="4527"/>
                </a:lnTo>
                <a:lnTo>
                  <a:pt x="506119" y="10287"/>
                </a:lnTo>
                <a:lnTo>
                  <a:pt x="504988" y="18465"/>
                </a:lnTo>
                <a:lnTo>
                  <a:pt x="504988" y="100469"/>
                </a:lnTo>
                <a:lnTo>
                  <a:pt x="506119" y="108653"/>
                </a:lnTo>
                <a:lnTo>
                  <a:pt x="509601" y="114412"/>
                </a:lnTo>
                <a:lnTo>
                  <a:pt x="515575" y="117816"/>
                </a:lnTo>
                <a:lnTo>
                  <a:pt x="524178" y="118935"/>
                </a:lnTo>
                <a:lnTo>
                  <a:pt x="528623" y="118935"/>
                </a:lnTo>
                <a:lnTo>
                  <a:pt x="537032" y="117816"/>
                </a:lnTo>
                <a:lnTo>
                  <a:pt x="543298" y="114412"/>
                </a:lnTo>
                <a:lnTo>
                  <a:pt x="547211" y="108653"/>
                </a:lnTo>
                <a:lnTo>
                  <a:pt x="548562" y="100469"/>
                </a:lnTo>
                <a:lnTo>
                  <a:pt x="548562" y="18465"/>
                </a:lnTo>
                <a:lnTo>
                  <a:pt x="547211" y="10287"/>
                </a:lnTo>
                <a:lnTo>
                  <a:pt x="543298" y="4527"/>
                </a:lnTo>
                <a:lnTo>
                  <a:pt x="537032" y="1120"/>
                </a:lnTo>
                <a:lnTo>
                  <a:pt x="5286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444089" y="14387824"/>
            <a:ext cx="1857423" cy="420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202201食物＋抗酸化免疫力ポスター版下</dc:title>
  <dcterms:created xsi:type="dcterms:W3CDTF">2022-08-09T07:55:24Z</dcterms:created>
  <dcterms:modified xsi:type="dcterms:W3CDTF">2022-08-09T07:55:24Z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2022-08-09T00:00:00Z</vt:filetime>
  </property>
  <property fmtid="{D5CDD505-2E9C-101B-9397-08002B2CF9AE}" pid="5" name="Producer">
    <vt:lpwstr>macOS バージョン11.4（ビルド20F71） Quartz PDFContext</vt:lpwstr>
  </property>
</Properties>
</file>