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0" r:id="rId5"/>
  </p:sldIdLst>
  <p:sldSz cx="7556500" cy="10693400"/>
  <p:notesSz cx="6858000" cy="9144000"/>
  <p:embeddedFontLst>
    <p:embeddedFont>
      <p:font typeface="Giaza Stencil" panose="020B060007020508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Helios Extended" panose="020B0600070205080204" charset="0"/>
      <p:regular r:id="rId11"/>
    </p:embeddedFont>
    <p:embeddedFont>
      <p:font typeface="筑紫Aオールド明朝（N仕様）" panose="020B0600070205080204" charset="-128"/>
      <p:regular r:id="rId12"/>
    </p:embeddedFont>
    <p:embeddedFont>
      <p:font typeface="游ゴシック" panose="020B0400000000000000" pitchFamily="50" charset="-128"/>
      <p:regular r:id="rId13"/>
      <p:bold r:id="rId14"/>
    </p:embeddedFont>
    <p:embeddedFont>
      <p:font typeface="Helios Extended Italics" panose="020B060007020508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EE"/>
    <a:srgbClr val="B6B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218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B5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0762" y="4739863"/>
            <a:ext cx="0" cy="795656"/>
          </a:xfrm>
          <a:prstGeom prst="line">
            <a:avLst/>
          </a:prstGeom>
          <a:ln w="19050" cap="flat">
            <a:solidFill>
              <a:srgbClr val="FBFA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760762" y="6538305"/>
            <a:ext cx="0" cy="795656"/>
          </a:xfrm>
          <a:prstGeom prst="line">
            <a:avLst/>
          </a:prstGeom>
          <a:ln w="19050" cap="flat">
            <a:solidFill>
              <a:srgbClr val="FBFA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760762" y="8336748"/>
            <a:ext cx="0" cy="795656"/>
          </a:xfrm>
          <a:prstGeom prst="line">
            <a:avLst/>
          </a:prstGeom>
          <a:ln w="19050" cap="flat">
            <a:solidFill>
              <a:srgbClr val="FBFA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756000" y="775695"/>
            <a:ext cx="4594758" cy="2831519"/>
          </a:xfrm>
          <a:custGeom>
            <a:avLst/>
            <a:gdLst/>
            <a:ahLst/>
            <a:cxnLst/>
            <a:rect l="l" t="t" r="r" b="b"/>
            <a:pathLst>
              <a:path w="4594758" h="2831519">
                <a:moveTo>
                  <a:pt x="0" y="0"/>
                </a:moveTo>
                <a:lnTo>
                  <a:pt x="4594758" y="0"/>
                </a:lnTo>
                <a:lnTo>
                  <a:pt x="4594758" y="2831520"/>
                </a:lnTo>
                <a:lnTo>
                  <a:pt x="0" y="283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5400000">
            <a:off x="4851342" y="1492632"/>
            <a:ext cx="2851215" cy="137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7999" dirty="0" smtClean="0">
                <a:solidFill>
                  <a:srgbClr val="FBFAF5"/>
                </a:solidFill>
                <a:latin typeface="Giaza Stencil"/>
              </a:rPr>
              <a:t>MENU</a:t>
            </a:r>
            <a:endParaRPr lang="en-US" sz="7999" dirty="0">
              <a:solidFill>
                <a:srgbClr val="FBFAF5"/>
              </a:solidFill>
              <a:latin typeface="Giaza Stenci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56000" y="4099026"/>
            <a:ext cx="3750783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BFAF5"/>
                </a:solidFill>
                <a:latin typeface="Giaza Stencil"/>
              </a:rPr>
              <a:t>Appetizers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92905" y="9652790"/>
            <a:ext cx="149335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FBFAF5"/>
                </a:solidFill>
                <a:latin typeface="Giaza Stencil"/>
              </a:rPr>
              <a:t>Enjoy the feast!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6000" y="5897469"/>
            <a:ext cx="3750783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BFAF5"/>
                </a:solidFill>
                <a:latin typeface="Giaza Stencil"/>
              </a:rPr>
              <a:t>Main Course (Choice of)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6000" y="7695911"/>
            <a:ext cx="3750783" cy="46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smtClean="0">
                <a:solidFill>
                  <a:srgbClr val="FBFAF5"/>
                </a:solidFill>
                <a:latin typeface="Giaza Stencil"/>
              </a:rPr>
              <a:t>Dessert</a:t>
            </a:r>
            <a:endParaRPr lang="en-US" sz="2799" dirty="0">
              <a:solidFill>
                <a:srgbClr val="FBFAF5"/>
              </a:solidFill>
              <a:latin typeface="Giaza Stenci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7925" y="4673188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399" dirty="0" err="1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6000" y="9662950"/>
            <a:ext cx="3636905" cy="2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200" dirty="0">
                <a:solidFill>
                  <a:srgbClr val="FBFAF5"/>
                </a:solidFill>
                <a:latin typeface="Helios Extended Italics"/>
              </a:rPr>
              <a:t>Thank you for being part of our special day.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7925" y="6471630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7925" y="8270073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7925" y="4968463"/>
            <a:ext cx="48545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399" dirty="0" err="1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7925" y="6766906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7925" y="8565348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7925" y="5263738"/>
            <a:ext cx="48545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399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7925" y="7062181"/>
            <a:ext cx="4854581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7925" y="8860623"/>
            <a:ext cx="4854581" cy="27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ja-JP" altLang="en-US" sz="1399" dirty="0" smtClean="0">
                <a:solidFill>
                  <a:srgbClr val="FBFAF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ああ</a:t>
            </a:r>
            <a:endParaRPr lang="en-US" sz="1399" dirty="0">
              <a:solidFill>
                <a:srgbClr val="FBFAF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B5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85400" y="236877"/>
          <a:ext cx="7189200" cy="10225285"/>
        </p:xfrm>
        <a:graphic>
          <a:graphicData uri="http://schemas.openxmlformats.org/drawingml/2006/table">
            <a:tbl>
              <a:tblPr/>
              <a:tblGrid>
                <a:gridCol w="359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5057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057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057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057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5057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C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Freeform 25"/>
          <p:cNvSpPr/>
          <p:nvPr/>
        </p:nvSpPr>
        <p:spPr>
          <a:xfrm>
            <a:off x="1382043" y="1496395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4"/>
                </a:lnTo>
                <a:lnTo>
                  <a:pt x="0" y="721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225809" y="317641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1573" y="845519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28" name="Freeform 28"/>
          <p:cNvSpPr/>
          <p:nvPr/>
        </p:nvSpPr>
        <p:spPr>
          <a:xfrm>
            <a:off x="4998453" y="1496395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4"/>
                </a:lnTo>
                <a:lnTo>
                  <a:pt x="0" y="721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842218" y="317641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87983" y="845519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31" name="Freeform 31"/>
          <p:cNvSpPr/>
          <p:nvPr/>
        </p:nvSpPr>
        <p:spPr>
          <a:xfrm>
            <a:off x="4995399" y="3518663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5" y="0"/>
                </a:lnTo>
                <a:lnTo>
                  <a:pt x="1170345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839165" y="2339909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84930" y="2867787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34" name="Freeform 34"/>
          <p:cNvSpPr/>
          <p:nvPr/>
        </p:nvSpPr>
        <p:spPr>
          <a:xfrm>
            <a:off x="4992346" y="5540932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4836112" y="4362178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781876" y="4890056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37" name="Freeform 37"/>
          <p:cNvSpPr/>
          <p:nvPr/>
        </p:nvSpPr>
        <p:spPr>
          <a:xfrm>
            <a:off x="4989293" y="7563201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4833058" y="6384447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78823" y="6912325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40" name="Freeform 40"/>
          <p:cNvSpPr/>
          <p:nvPr/>
        </p:nvSpPr>
        <p:spPr>
          <a:xfrm>
            <a:off x="4986239" y="9585470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4"/>
                </a:lnTo>
                <a:lnTo>
                  <a:pt x="0" y="721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830005" y="8406716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775770" y="8934594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43" name="Freeform 43"/>
          <p:cNvSpPr/>
          <p:nvPr/>
        </p:nvSpPr>
        <p:spPr>
          <a:xfrm>
            <a:off x="1383570" y="3518663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227335" y="2339909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73100" y="2867787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46" name="Freeform 46"/>
          <p:cNvSpPr/>
          <p:nvPr/>
        </p:nvSpPr>
        <p:spPr>
          <a:xfrm>
            <a:off x="1380516" y="5540932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5" y="0"/>
                </a:lnTo>
                <a:lnTo>
                  <a:pt x="1170345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224282" y="4362178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70047" y="4890056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49" name="Freeform 49"/>
          <p:cNvSpPr/>
          <p:nvPr/>
        </p:nvSpPr>
        <p:spPr>
          <a:xfrm>
            <a:off x="1377463" y="7563201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5"/>
                </a:lnTo>
                <a:lnTo>
                  <a:pt x="0" y="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221229" y="6384447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66993" y="6912325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  <p:sp>
        <p:nvSpPr>
          <p:cNvPr id="52" name="Freeform 52"/>
          <p:cNvSpPr/>
          <p:nvPr/>
        </p:nvSpPr>
        <p:spPr>
          <a:xfrm>
            <a:off x="1374410" y="9585470"/>
            <a:ext cx="1170344" cy="721225"/>
          </a:xfrm>
          <a:custGeom>
            <a:avLst/>
            <a:gdLst/>
            <a:ahLst/>
            <a:cxnLst/>
            <a:rect l="l" t="t" r="r" b="b"/>
            <a:pathLst>
              <a:path w="1170344" h="721225">
                <a:moveTo>
                  <a:pt x="0" y="0"/>
                </a:moveTo>
                <a:lnTo>
                  <a:pt x="1170344" y="0"/>
                </a:lnTo>
                <a:lnTo>
                  <a:pt x="1170344" y="721224"/>
                </a:lnTo>
                <a:lnTo>
                  <a:pt x="0" y="721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1218175" y="8406716"/>
            <a:ext cx="148281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BFAF5"/>
                </a:solidFill>
                <a:latin typeface="Giaza Stencil"/>
              </a:rPr>
              <a:t>MENU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63940" y="8934594"/>
            <a:ext cx="1597390" cy="39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999">
                <a:solidFill>
                  <a:srgbClr val="FBFAF5"/>
                </a:solidFill>
                <a:ea typeface="Helios Extended"/>
              </a:rPr>
              <a:t>あああ</a:t>
            </a:r>
          </a:p>
        </p:txBody>
      </p:sp>
    </p:spTree>
    <p:extLst>
      <p:ext uri="{BB962C8B-B14F-4D97-AF65-F5344CB8AC3E}">
        <p14:creationId xmlns:p14="http://schemas.microsoft.com/office/powerpoint/2010/main" val="312356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298" y="184889"/>
            <a:ext cx="7135405" cy="10303834"/>
          </a:xfrm>
          <a:custGeom>
            <a:avLst/>
            <a:gdLst/>
            <a:ahLst/>
            <a:cxnLst/>
            <a:rect l="l" t="t" r="r" b="b"/>
            <a:pathLst>
              <a:path w="7135405" h="10303834">
                <a:moveTo>
                  <a:pt x="0" y="0"/>
                </a:moveTo>
                <a:lnTo>
                  <a:pt x="7135404" y="0"/>
                </a:lnTo>
                <a:lnTo>
                  <a:pt x="7135404" y="10303834"/>
                </a:lnTo>
                <a:lnTo>
                  <a:pt x="0" y="1030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6000" y="1509499"/>
            <a:ext cx="6408000" cy="3135305"/>
            <a:chOff x="0" y="0"/>
            <a:chExt cx="8544000" cy="418040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294" b="22336"/>
            <a:stretch>
              <a:fillRect/>
            </a:stretch>
          </p:blipFill>
          <p:spPr>
            <a:xfrm>
              <a:off x="0" y="0"/>
              <a:ext cx="8544000" cy="4180407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576046" y="8784286"/>
            <a:ext cx="640790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76046" y="1006798"/>
            <a:ext cx="640790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89757" y="288522"/>
            <a:ext cx="5380486" cy="56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660" dirty="0">
                <a:solidFill>
                  <a:srgbClr val="000000"/>
                </a:solidFill>
                <a:latin typeface="筑紫Aオールド明朝（N仕様）"/>
              </a:rPr>
              <a:t>Party </a:t>
            </a:r>
            <a:r>
              <a:rPr lang="en-US" sz="33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33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0000" y="1086486"/>
            <a:ext cx="6300000" cy="37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280" dirty="0">
                <a:solidFill>
                  <a:srgbClr val="000000"/>
                </a:solidFill>
                <a:latin typeface="筑紫Aオールド明朝（N仕様）"/>
              </a:rPr>
              <a:t>open 00:00 / close 00:00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8874" y="5185155"/>
            <a:ext cx="504112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239" dirty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【A</a:t>
            </a: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】</a:t>
            </a:r>
            <a:r>
              <a:rPr lang="ja-JP" altLang="en-US" sz="1599" spc="239" dirty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料理名</a:t>
            </a:r>
            <a:endParaRPr lang="en-US" sz="1599" spc="239" dirty="0">
              <a:solidFill>
                <a:srgbClr val="000000"/>
              </a:solidFill>
              <a:latin typeface="筑紫Aオールド明朝（N仕様） Medium"/>
              <a:ea typeface="筑紫Aオールド明朝（N仕様）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6046" y="4744733"/>
            <a:ext cx="4913954" cy="25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en-US" sz="999" spc="49" dirty="0">
                <a:solidFill>
                  <a:srgbClr val="000000"/>
                </a:solidFill>
                <a:latin typeface="筑紫Aオールド明朝（N仕様）"/>
                <a:ea typeface="筑紫Aオールド明朝（N仕様）"/>
              </a:rPr>
              <a:t>※</a:t>
            </a:r>
            <a:r>
              <a:rPr lang="en-US" sz="999" spc="49" dirty="0" err="1">
                <a:solidFill>
                  <a:srgbClr val="000000"/>
                </a:solidFill>
                <a:latin typeface="筑紫Aオールド明朝（N仕様）"/>
                <a:ea typeface="筑紫Aオールド明朝（N仕様）"/>
              </a:rPr>
              <a:t>写真はイメージです</a:t>
            </a:r>
            <a:endParaRPr lang="en-US" sz="999" spc="49" dirty="0">
              <a:solidFill>
                <a:srgbClr val="000000"/>
              </a:solidFill>
              <a:latin typeface="筑紫Aオールド明朝（N仕様）"/>
              <a:ea typeface="筑紫Aオールド明朝（N仕様）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6020" y="5969414"/>
            <a:ext cx="32419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39"/>
              </a:lnSpc>
              <a:spcBef>
                <a:spcPct val="0"/>
              </a:spcBef>
            </a:pP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【</a:t>
            </a:r>
            <a:r>
              <a:rPr lang="en-US" altLang="ja-JP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B</a:t>
            </a: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】</a:t>
            </a:r>
            <a:r>
              <a:rPr lang="ja-JP" alt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料理名</a:t>
            </a:r>
            <a:endParaRPr lang="en-US" sz="1599" spc="239" dirty="0">
              <a:solidFill>
                <a:srgbClr val="000000"/>
              </a:solidFill>
              <a:latin typeface="筑紫Aオールド明朝（N仕様） Medium"/>
              <a:ea typeface="筑紫Aオールド明朝（N仕様）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6046" y="6330363"/>
            <a:ext cx="5128884" cy="1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ja-JP" altLang="en-US" sz="999" spc="49" dirty="0" smtClean="0">
                <a:solidFill>
                  <a:srgbClr val="000000"/>
                </a:solidFill>
                <a:ea typeface="筑紫Aオールド明朝（N仕様）"/>
              </a:rPr>
              <a:t>料理コメント</a:t>
            </a:r>
            <a:endParaRPr lang="en-US" sz="999" spc="49" dirty="0">
              <a:solidFill>
                <a:srgbClr val="000000"/>
              </a:solidFill>
              <a:ea typeface="筑紫Aオールド明朝（N仕様）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21487" y="8907748"/>
            <a:ext cx="2331046" cy="99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■ビール</a:t>
            </a:r>
          </a:p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ハイボール</a:t>
            </a:r>
            <a:endParaRPr lang="en-US" sz="1000" spc="150" dirty="0">
              <a:solidFill>
                <a:srgbClr val="000000"/>
              </a:solidFill>
              <a:ea typeface="筑紫Aオールド明朝（N仕様） Medium"/>
            </a:endParaRPr>
          </a:p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ワイン</a:t>
            </a:r>
            <a:endParaRPr lang="en-US" sz="1000" spc="150" dirty="0">
              <a:solidFill>
                <a:srgbClr val="000000"/>
              </a:solidFill>
              <a:ea typeface="筑紫Aオールド明朝（N仕様）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55642" y="8907748"/>
            <a:ext cx="2331046" cy="99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コーヒ</a:t>
            </a: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ー（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ホット・アイス</a:t>
            </a: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）</a:t>
            </a:r>
          </a:p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紅茶（ホット・アイス</a:t>
            </a: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）</a:t>
            </a:r>
          </a:p>
          <a:p>
            <a:pPr algn="just">
              <a:lnSpc>
                <a:spcPts val="2500"/>
              </a:lnSpc>
            </a:pPr>
            <a:r>
              <a:rPr lang="en-US" sz="1000" spc="150" dirty="0">
                <a:solidFill>
                  <a:srgbClr val="000000"/>
                </a:solidFill>
                <a:ea typeface="筑紫Aオールド明朝（N仕様） Medium"/>
              </a:rPr>
              <a:t>■</a:t>
            </a:r>
            <a:r>
              <a:rPr lang="en-US" sz="1000" spc="150" dirty="0" err="1">
                <a:solidFill>
                  <a:srgbClr val="000000"/>
                </a:solidFill>
                <a:ea typeface="筑紫Aオールド明朝（N仕様） Medium"/>
              </a:rPr>
              <a:t>オレンジジュース</a:t>
            </a:r>
            <a:endParaRPr lang="en-US" sz="1000" spc="150" dirty="0">
              <a:solidFill>
                <a:srgbClr val="000000"/>
              </a:solidFill>
              <a:ea typeface="筑紫Aオールド明朝（N仕様）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76046" y="5544066"/>
            <a:ext cx="4913954" cy="1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ja-JP" altLang="en-US" sz="999" spc="49" dirty="0" smtClean="0">
                <a:solidFill>
                  <a:srgbClr val="000000"/>
                </a:solidFill>
                <a:ea typeface="筑紫Aオールド明朝（N仕様）"/>
              </a:rPr>
              <a:t>料理コメント</a:t>
            </a:r>
            <a:endParaRPr lang="en-US" sz="999" spc="49" dirty="0">
              <a:solidFill>
                <a:srgbClr val="000000"/>
              </a:solidFill>
              <a:ea typeface="筑紫Aオールド明朝（N仕様）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465974" y="6757229"/>
            <a:ext cx="32419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39"/>
              </a:lnSpc>
              <a:spcBef>
                <a:spcPct val="0"/>
              </a:spcBef>
            </a:pP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【</a:t>
            </a:r>
            <a:r>
              <a:rPr lang="en-US" altLang="ja-JP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C</a:t>
            </a: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】</a:t>
            </a:r>
            <a:r>
              <a:rPr lang="ja-JP" alt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料理名</a:t>
            </a:r>
            <a:endParaRPr lang="en-US" sz="1599" spc="239" dirty="0">
              <a:solidFill>
                <a:srgbClr val="000000"/>
              </a:solidFill>
              <a:latin typeface="筑紫Aオールド明朝（N仕様） Medium"/>
              <a:ea typeface="筑紫Aオールド明朝（N仕様） Medium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576000" y="7118178"/>
            <a:ext cx="5128884" cy="1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ja-JP" altLang="en-US" sz="999" spc="49" dirty="0" smtClean="0">
                <a:solidFill>
                  <a:srgbClr val="000000"/>
                </a:solidFill>
                <a:ea typeface="筑紫Aオールド明朝（N仕様）"/>
              </a:rPr>
              <a:t>料理コメント</a:t>
            </a:r>
            <a:endParaRPr lang="en-US" sz="999" spc="49" dirty="0">
              <a:solidFill>
                <a:srgbClr val="000000"/>
              </a:solidFill>
              <a:ea typeface="筑紫Aオールド明朝（N仕様）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465928" y="7545044"/>
            <a:ext cx="32419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39"/>
              </a:lnSpc>
              <a:spcBef>
                <a:spcPct val="0"/>
              </a:spcBef>
            </a:pP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【</a:t>
            </a:r>
            <a:r>
              <a:rPr lang="en-US" altLang="ja-JP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D</a:t>
            </a:r>
            <a:r>
              <a:rPr 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】</a:t>
            </a:r>
            <a:r>
              <a:rPr lang="ja-JP" altLang="en-US" sz="1599" spc="239" dirty="0" smtClean="0">
                <a:solidFill>
                  <a:srgbClr val="000000"/>
                </a:solidFill>
                <a:latin typeface="筑紫Aオールド明朝（N仕様） Medium"/>
                <a:ea typeface="筑紫Aオールド明朝（N仕様） Medium"/>
              </a:rPr>
              <a:t>料理名</a:t>
            </a:r>
            <a:endParaRPr lang="en-US" sz="1599" spc="239" dirty="0">
              <a:solidFill>
                <a:srgbClr val="000000"/>
              </a:solidFill>
              <a:latin typeface="筑紫Aオールド明朝（N仕様） Medium"/>
              <a:ea typeface="筑紫Aオールド明朝（N仕様） Medium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575954" y="7905993"/>
            <a:ext cx="5128884" cy="1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ja-JP" altLang="en-US" sz="999" spc="49" dirty="0" smtClean="0">
                <a:solidFill>
                  <a:srgbClr val="000000"/>
                </a:solidFill>
                <a:ea typeface="筑紫Aオールド明朝（N仕様）"/>
              </a:rPr>
              <a:t>料理コメント</a:t>
            </a:r>
            <a:endParaRPr lang="en-US" sz="999" spc="49" dirty="0">
              <a:solidFill>
                <a:srgbClr val="000000"/>
              </a:solidFill>
              <a:ea typeface="筑紫Aオールド明朝（N仕様）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41560" y="-424366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41560" y="2171064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641560" y="4766493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41560" y="7361923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4413061" y="-424366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4413061" y="2171064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413061" y="4766493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4413061" y="7361923"/>
            <a:ext cx="2489260" cy="3594600"/>
          </a:xfrm>
          <a:custGeom>
            <a:avLst/>
            <a:gdLst/>
            <a:ahLst/>
            <a:cxnLst/>
            <a:rect l="l" t="t" r="r" b="b"/>
            <a:pathLst>
              <a:path w="2489260" h="3594600">
                <a:moveTo>
                  <a:pt x="0" y="0"/>
                </a:moveTo>
                <a:lnTo>
                  <a:pt x="2489261" y="0"/>
                </a:lnTo>
                <a:lnTo>
                  <a:pt x="2489261" y="3594600"/>
                </a:lnTo>
                <a:lnTo>
                  <a:pt x="0" y="3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238263" y="502358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4009851" y="502358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009851" y="3136900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238350" y="3136900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435036" y="748869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 dirty="0" err="1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  <a:endParaRPr lang="en-US" sz="1899" spc="284" dirty="0">
              <a:solidFill>
                <a:srgbClr val="000000"/>
              </a:solidFill>
              <a:ea typeface="筑紫Aオールド明朝（N仕様） Mediu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7390" y="3363211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9744" y="5977554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2097" y="8591896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95360" y="748869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17714" y="3363211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40068" y="5977554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62421" y="8591896"/>
            <a:ext cx="2857601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spc="284">
                <a:solidFill>
                  <a:srgbClr val="000000"/>
                </a:solidFill>
                <a:ea typeface="筑紫Aオールド明朝（N仕様） Medium"/>
              </a:rPr>
              <a:t>ベーコンのカルボナーラ</a:t>
            </a:r>
          </a:p>
        </p:txBody>
      </p:sp>
      <p:sp>
        <p:nvSpPr>
          <p:cNvPr id="26" name="TextBox 7"/>
          <p:cNvSpPr txBox="1"/>
          <p:nvPr/>
        </p:nvSpPr>
        <p:spPr>
          <a:xfrm>
            <a:off x="1167289" y="165101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4927613" y="165100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1167289" y="2792099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4927613" y="2792098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32" name="AutoShape 12"/>
          <p:cNvSpPr/>
          <p:nvPr/>
        </p:nvSpPr>
        <p:spPr>
          <a:xfrm>
            <a:off x="4009851" y="5707117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15"/>
          <p:cNvSpPr/>
          <p:nvPr/>
        </p:nvSpPr>
        <p:spPr>
          <a:xfrm>
            <a:off x="238350" y="5707117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7"/>
          <p:cNvSpPr txBox="1"/>
          <p:nvPr/>
        </p:nvSpPr>
        <p:spPr>
          <a:xfrm>
            <a:off x="1167289" y="5362316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4927613" y="5362315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36" name="AutoShape 12"/>
          <p:cNvSpPr/>
          <p:nvPr/>
        </p:nvSpPr>
        <p:spPr>
          <a:xfrm>
            <a:off x="4009851" y="8277334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15"/>
          <p:cNvSpPr/>
          <p:nvPr/>
        </p:nvSpPr>
        <p:spPr>
          <a:xfrm>
            <a:off x="238350" y="8277334"/>
            <a:ext cx="329568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TextBox 7"/>
          <p:cNvSpPr txBox="1"/>
          <p:nvPr/>
        </p:nvSpPr>
        <p:spPr>
          <a:xfrm>
            <a:off x="1167289" y="7932533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4927613" y="7932532"/>
            <a:ext cx="1393093" cy="518027"/>
          </a:xfrm>
          <a:prstGeom prst="rect">
            <a:avLst/>
          </a:prstGeom>
          <a:solidFill>
            <a:srgbClr val="F7F5E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000" spc="660" dirty="0" smtClean="0">
                <a:solidFill>
                  <a:srgbClr val="000000"/>
                </a:solidFill>
                <a:latin typeface="筑紫Aオールド明朝（N仕様）"/>
              </a:rPr>
              <a:t>Menu</a:t>
            </a:r>
            <a:endParaRPr lang="en-US" sz="2000" spc="660" dirty="0">
              <a:solidFill>
                <a:srgbClr val="000000"/>
              </a:solidFill>
              <a:latin typeface="筑紫Aオールド明朝（N仕様）"/>
            </a:endParaRPr>
          </a:p>
        </p:txBody>
      </p:sp>
    </p:spTree>
    <p:extLst>
      <p:ext uri="{BB962C8B-B14F-4D97-AF65-F5344CB8AC3E}">
        <p14:creationId xmlns:p14="http://schemas.microsoft.com/office/powerpoint/2010/main" val="846723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127</Words>
  <Application>Microsoft Office PowerPoint</Application>
  <PresentationFormat>ユーザー設定</PresentationFormat>
  <Paragraphs>68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3" baseType="lpstr">
      <vt:lpstr>Giaza Stencil</vt:lpstr>
      <vt:lpstr>Calibri</vt:lpstr>
      <vt:lpstr>Helios Extended</vt:lpstr>
      <vt:lpstr>筑紫Aオールド明朝（N仕様）</vt:lpstr>
      <vt:lpstr>游ゴシック</vt:lpstr>
      <vt:lpstr>Arial</vt:lpstr>
      <vt:lpstr>筑紫Aオールド明朝（N仕様） Medium</vt:lpstr>
      <vt:lpstr>Helios Extended Italics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おしながき（シンプルモダン　結婚式のメニュー表）</dc:title>
  <dc:creator>夫松 遥那</dc:creator>
  <cp:lastModifiedBy>夫松 遥那</cp:lastModifiedBy>
  <cp:revision>6</cp:revision>
  <dcterms:created xsi:type="dcterms:W3CDTF">2006-08-16T00:00:00Z</dcterms:created>
  <dcterms:modified xsi:type="dcterms:W3CDTF">2024-06-13T08:57:09Z</dcterms:modified>
  <dc:identifier>DAGGknSM_6E</dc:identifier>
</cp:coreProperties>
</file>