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625" y="11974581"/>
            <a:ext cx="4664868" cy="174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628" y="12222963"/>
            <a:ext cx="3926751" cy="17285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931632" y="12466558"/>
            <a:ext cx="516255" cy="175895"/>
            <a:chOff x="931632" y="12466558"/>
            <a:chExt cx="516255" cy="17589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6620" y="12480585"/>
            <a:ext cx="121386" cy="15293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80" y="12490735"/>
            <a:ext cx="148323" cy="14222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99484" y="12485750"/>
            <a:ext cx="173443" cy="15625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2233460" y="12466558"/>
            <a:ext cx="304165" cy="171450"/>
            <a:chOff x="2233460" y="12466558"/>
            <a:chExt cx="304165" cy="17145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96437" y="12480585"/>
            <a:ext cx="121386" cy="15293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5799" y="12490735"/>
            <a:ext cx="148323" cy="14222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1341" y="12483717"/>
            <a:ext cx="100355" cy="14464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3161557" y="12479109"/>
            <a:ext cx="225425" cy="163195"/>
            <a:chOff x="3161557" y="12479109"/>
            <a:chExt cx="225425" cy="163195"/>
          </a:xfrm>
        </p:grpSpPr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335470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18164" y="12470256"/>
            <a:ext cx="2821415" cy="17249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25" y="12713086"/>
            <a:ext cx="1343176" cy="17600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856" y="12716789"/>
            <a:ext cx="1236315" cy="172669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3710444" y="12718998"/>
            <a:ext cx="779145" cy="170180"/>
            <a:chOff x="3710444" y="12718998"/>
            <a:chExt cx="779145" cy="170180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437672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6529" y="3135281"/>
            <a:ext cx="924350" cy="20031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00669" y="393789"/>
            <a:ext cx="6300927" cy="294355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74982" y="3130259"/>
            <a:ext cx="1990390" cy="204669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3007334" y="3651584"/>
            <a:ext cx="760730" cy="748030"/>
          </a:xfrm>
          <a:custGeom>
            <a:avLst/>
            <a:gdLst/>
            <a:ahLst/>
            <a:cxnLst/>
            <a:rect l="l" t="t" r="r" b="b"/>
            <a:pathLst>
              <a:path w="760729" h="748029">
                <a:moveTo>
                  <a:pt x="190703" y="528320"/>
                </a:moveTo>
                <a:lnTo>
                  <a:pt x="117233" y="528320"/>
                </a:lnTo>
                <a:lnTo>
                  <a:pt x="102780" y="576580"/>
                </a:lnTo>
                <a:lnTo>
                  <a:pt x="80900" y="619760"/>
                </a:lnTo>
                <a:lnTo>
                  <a:pt x="52213" y="659130"/>
                </a:lnTo>
                <a:lnTo>
                  <a:pt x="17335" y="694690"/>
                </a:lnTo>
                <a:lnTo>
                  <a:pt x="11002" y="702310"/>
                </a:lnTo>
                <a:lnTo>
                  <a:pt x="8151" y="708660"/>
                </a:lnTo>
                <a:lnTo>
                  <a:pt x="8861" y="717550"/>
                </a:lnTo>
                <a:lnTo>
                  <a:pt x="13207" y="725170"/>
                </a:lnTo>
                <a:lnTo>
                  <a:pt x="21462" y="737870"/>
                </a:lnTo>
                <a:lnTo>
                  <a:pt x="28105" y="745490"/>
                </a:lnTo>
                <a:lnTo>
                  <a:pt x="35599" y="748030"/>
                </a:lnTo>
                <a:lnTo>
                  <a:pt x="43867" y="748030"/>
                </a:lnTo>
                <a:lnTo>
                  <a:pt x="95492" y="707390"/>
                </a:lnTo>
                <a:lnTo>
                  <a:pt x="129711" y="669290"/>
                </a:lnTo>
                <a:lnTo>
                  <a:pt x="156034" y="631190"/>
                </a:lnTo>
                <a:lnTo>
                  <a:pt x="175005" y="590550"/>
                </a:lnTo>
                <a:lnTo>
                  <a:pt x="261386" y="590550"/>
                </a:lnTo>
                <a:lnTo>
                  <a:pt x="244663" y="575310"/>
                </a:lnTo>
                <a:lnTo>
                  <a:pt x="219116" y="552450"/>
                </a:lnTo>
                <a:lnTo>
                  <a:pt x="190703" y="528320"/>
                </a:lnTo>
                <a:close/>
              </a:path>
              <a:path w="760729" h="748029">
                <a:moveTo>
                  <a:pt x="341137" y="567690"/>
                </a:moveTo>
                <a:lnTo>
                  <a:pt x="333205" y="570230"/>
                </a:lnTo>
                <a:lnTo>
                  <a:pt x="327284" y="576580"/>
                </a:lnTo>
                <a:lnTo>
                  <a:pt x="323608" y="585470"/>
                </a:lnTo>
                <a:lnTo>
                  <a:pt x="315572" y="619760"/>
                </a:lnTo>
                <a:lnTo>
                  <a:pt x="307614" y="652780"/>
                </a:lnTo>
                <a:lnTo>
                  <a:pt x="299811" y="683260"/>
                </a:lnTo>
                <a:lnTo>
                  <a:pt x="292239" y="711200"/>
                </a:lnTo>
                <a:lnTo>
                  <a:pt x="290820" y="720090"/>
                </a:lnTo>
                <a:lnTo>
                  <a:pt x="320306" y="745490"/>
                </a:lnTo>
                <a:lnTo>
                  <a:pt x="330045" y="748030"/>
                </a:lnTo>
                <a:lnTo>
                  <a:pt x="338158" y="746760"/>
                </a:lnTo>
                <a:lnTo>
                  <a:pt x="359130" y="699770"/>
                </a:lnTo>
                <a:lnTo>
                  <a:pt x="375898" y="633730"/>
                </a:lnTo>
                <a:lnTo>
                  <a:pt x="383372" y="590550"/>
                </a:lnTo>
                <a:lnTo>
                  <a:pt x="380676" y="582930"/>
                </a:lnTo>
                <a:lnTo>
                  <a:pt x="375036" y="576580"/>
                </a:lnTo>
                <a:lnTo>
                  <a:pt x="366534" y="574040"/>
                </a:lnTo>
                <a:lnTo>
                  <a:pt x="350850" y="568960"/>
                </a:lnTo>
                <a:lnTo>
                  <a:pt x="341137" y="567690"/>
                </a:lnTo>
                <a:close/>
              </a:path>
              <a:path w="760729" h="748029">
                <a:moveTo>
                  <a:pt x="597565" y="701040"/>
                </a:moveTo>
                <a:lnTo>
                  <a:pt x="567877" y="701040"/>
                </a:lnTo>
                <a:lnTo>
                  <a:pt x="560431" y="704850"/>
                </a:lnTo>
                <a:lnTo>
                  <a:pt x="555929" y="711200"/>
                </a:lnTo>
                <a:lnTo>
                  <a:pt x="554761" y="720090"/>
                </a:lnTo>
                <a:lnTo>
                  <a:pt x="556613" y="728980"/>
                </a:lnTo>
                <a:lnTo>
                  <a:pt x="560947" y="736600"/>
                </a:lnTo>
                <a:lnTo>
                  <a:pt x="567761" y="740410"/>
                </a:lnTo>
                <a:lnTo>
                  <a:pt x="577049" y="742950"/>
                </a:lnTo>
                <a:lnTo>
                  <a:pt x="643567" y="746760"/>
                </a:lnTo>
                <a:lnTo>
                  <a:pt x="660425" y="746760"/>
                </a:lnTo>
                <a:lnTo>
                  <a:pt x="692207" y="741680"/>
                </a:lnTo>
                <a:lnTo>
                  <a:pt x="715321" y="725170"/>
                </a:lnTo>
                <a:lnTo>
                  <a:pt x="726431" y="703580"/>
                </a:lnTo>
                <a:lnTo>
                  <a:pt x="642264" y="703580"/>
                </a:lnTo>
                <a:lnTo>
                  <a:pt x="628603" y="702310"/>
                </a:lnTo>
                <a:lnTo>
                  <a:pt x="614089" y="702310"/>
                </a:lnTo>
                <a:lnTo>
                  <a:pt x="597565" y="701040"/>
                </a:lnTo>
                <a:close/>
              </a:path>
              <a:path w="760729" h="748029">
                <a:moveTo>
                  <a:pt x="442279" y="571500"/>
                </a:moveTo>
                <a:lnTo>
                  <a:pt x="400689" y="585470"/>
                </a:lnTo>
                <a:lnTo>
                  <a:pt x="397710" y="593090"/>
                </a:lnTo>
                <a:lnTo>
                  <a:pt x="397903" y="603250"/>
                </a:lnTo>
                <a:lnTo>
                  <a:pt x="405126" y="655320"/>
                </a:lnTo>
                <a:lnTo>
                  <a:pt x="408351" y="681990"/>
                </a:lnTo>
                <a:lnTo>
                  <a:pt x="411111" y="707390"/>
                </a:lnTo>
                <a:lnTo>
                  <a:pt x="413717" y="717550"/>
                </a:lnTo>
                <a:lnTo>
                  <a:pt x="418953" y="723900"/>
                </a:lnTo>
                <a:lnTo>
                  <a:pt x="426667" y="726440"/>
                </a:lnTo>
                <a:lnTo>
                  <a:pt x="436702" y="726440"/>
                </a:lnTo>
                <a:lnTo>
                  <a:pt x="472386" y="707390"/>
                </a:lnTo>
                <a:lnTo>
                  <a:pt x="472933" y="699770"/>
                </a:lnTo>
                <a:lnTo>
                  <a:pt x="472897" y="697230"/>
                </a:lnTo>
                <a:lnTo>
                  <a:pt x="467247" y="643890"/>
                </a:lnTo>
                <a:lnTo>
                  <a:pt x="459003" y="590550"/>
                </a:lnTo>
                <a:lnTo>
                  <a:pt x="450119" y="575310"/>
                </a:lnTo>
                <a:lnTo>
                  <a:pt x="442279" y="571500"/>
                </a:lnTo>
                <a:close/>
              </a:path>
              <a:path w="760729" h="748029">
                <a:moveTo>
                  <a:pt x="701700" y="78740"/>
                </a:moveTo>
                <a:lnTo>
                  <a:pt x="387997" y="78740"/>
                </a:lnTo>
                <a:lnTo>
                  <a:pt x="378246" y="80010"/>
                </a:lnTo>
                <a:lnTo>
                  <a:pt x="371281" y="83820"/>
                </a:lnTo>
                <a:lnTo>
                  <a:pt x="367102" y="90170"/>
                </a:lnTo>
                <a:lnTo>
                  <a:pt x="365709" y="100330"/>
                </a:lnTo>
                <a:lnTo>
                  <a:pt x="365709" y="505460"/>
                </a:lnTo>
                <a:lnTo>
                  <a:pt x="367102" y="515620"/>
                </a:lnTo>
                <a:lnTo>
                  <a:pt x="371281" y="521970"/>
                </a:lnTo>
                <a:lnTo>
                  <a:pt x="378246" y="527050"/>
                </a:lnTo>
                <a:lnTo>
                  <a:pt x="387997" y="528320"/>
                </a:lnTo>
                <a:lnTo>
                  <a:pt x="671982" y="528320"/>
                </a:lnTo>
                <a:lnTo>
                  <a:pt x="671311" y="563880"/>
                </a:lnTo>
                <a:lnTo>
                  <a:pt x="668731" y="621030"/>
                </a:lnTo>
                <a:lnTo>
                  <a:pt x="663043" y="662940"/>
                </a:lnTo>
                <a:lnTo>
                  <a:pt x="642264" y="703580"/>
                </a:lnTo>
                <a:lnTo>
                  <a:pt x="726431" y="703580"/>
                </a:lnTo>
                <a:lnTo>
                  <a:pt x="740498" y="648970"/>
                </a:lnTo>
                <a:lnTo>
                  <a:pt x="745763" y="589280"/>
                </a:lnTo>
                <a:lnTo>
                  <a:pt x="747941" y="513080"/>
                </a:lnTo>
                <a:lnTo>
                  <a:pt x="746546" y="502920"/>
                </a:lnTo>
                <a:lnTo>
                  <a:pt x="742362" y="496570"/>
                </a:lnTo>
                <a:lnTo>
                  <a:pt x="735393" y="491490"/>
                </a:lnTo>
                <a:lnTo>
                  <a:pt x="725639" y="490220"/>
                </a:lnTo>
                <a:lnTo>
                  <a:pt x="447446" y="490220"/>
                </a:lnTo>
                <a:lnTo>
                  <a:pt x="447446" y="426720"/>
                </a:lnTo>
                <a:lnTo>
                  <a:pt x="747773" y="426720"/>
                </a:lnTo>
                <a:lnTo>
                  <a:pt x="754738" y="422910"/>
                </a:lnTo>
                <a:lnTo>
                  <a:pt x="758917" y="417830"/>
                </a:lnTo>
                <a:lnTo>
                  <a:pt x="760310" y="410210"/>
                </a:lnTo>
                <a:lnTo>
                  <a:pt x="758917" y="400050"/>
                </a:lnTo>
                <a:lnTo>
                  <a:pt x="754738" y="393700"/>
                </a:lnTo>
                <a:lnTo>
                  <a:pt x="747773" y="388620"/>
                </a:lnTo>
                <a:lnTo>
                  <a:pt x="738022" y="387350"/>
                </a:lnTo>
                <a:lnTo>
                  <a:pt x="447446" y="387350"/>
                </a:lnTo>
                <a:lnTo>
                  <a:pt x="447446" y="330200"/>
                </a:lnTo>
                <a:lnTo>
                  <a:pt x="701700" y="330200"/>
                </a:lnTo>
                <a:lnTo>
                  <a:pt x="711451" y="328930"/>
                </a:lnTo>
                <a:lnTo>
                  <a:pt x="718416" y="323850"/>
                </a:lnTo>
                <a:lnTo>
                  <a:pt x="722595" y="317500"/>
                </a:lnTo>
                <a:lnTo>
                  <a:pt x="723988" y="307340"/>
                </a:lnTo>
                <a:lnTo>
                  <a:pt x="723988" y="294640"/>
                </a:lnTo>
                <a:lnTo>
                  <a:pt x="447433" y="294640"/>
                </a:lnTo>
                <a:lnTo>
                  <a:pt x="447433" y="222250"/>
                </a:lnTo>
                <a:lnTo>
                  <a:pt x="723988" y="222250"/>
                </a:lnTo>
                <a:lnTo>
                  <a:pt x="723988" y="189230"/>
                </a:lnTo>
                <a:lnTo>
                  <a:pt x="447433" y="189230"/>
                </a:lnTo>
                <a:lnTo>
                  <a:pt x="447433" y="118110"/>
                </a:lnTo>
                <a:lnTo>
                  <a:pt x="723988" y="118110"/>
                </a:lnTo>
                <a:lnTo>
                  <a:pt x="723988" y="100330"/>
                </a:lnTo>
                <a:lnTo>
                  <a:pt x="722595" y="90170"/>
                </a:lnTo>
                <a:lnTo>
                  <a:pt x="718416" y="83820"/>
                </a:lnTo>
                <a:lnTo>
                  <a:pt x="711451" y="80010"/>
                </a:lnTo>
                <a:lnTo>
                  <a:pt x="701700" y="78740"/>
                </a:lnTo>
                <a:close/>
              </a:path>
              <a:path w="760729" h="748029">
                <a:moveTo>
                  <a:pt x="530621" y="563880"/>
                </a:moveTo>
                <a:lnTo>
                  <a:pt x="491185" y="579120"/>
                </a:lnTo>
                <a:lnTo>
                  <a:pt x="488734" y="586740"/>
                </a:lnTo>
                <a:lnTo>
                  <a:pt x="489534" y="596900"/>
                </a:lnTo>
                <a:lnTo>
                  <a:pt x="493893" y="615950"/>
                </a:lnTo>
                <a:lnTo>
                  <a:pt x="498408" y="637540"/>
                </a:lnTo>
                <a:lnTo>
                  <a:pt x="508520" y="681990"/>
                </a:lnTo>
                <a:lnTo>
                  <a:pt x="525713" y="699770"/>
                </a:lnTo>
                <a:lnTo>
                  <a:pt x="535774" y="698500"/>
                </a:lnTo>
                <a:lnTo>
                  <a:pt x="553110" y="693420"/>
                </a:lnTo>
                <a:lnTo>
                  <a:pt x="561597" y="689610"/>
                </a:lnTo>
                <a:lnTo>
                  <a:pt x="567142" y="683260"/>
                </a:lnTo>
                <a:lnTo>
                  <a:pt x="569589" y="675640"/>
                </a:lnTo>
                <a:lnTo>
                  <a:pt x="568782" y="665480"/>
                </a:lnTo>
                <a:lnTo>
                  <a:pt x="563010" y="642620"/>
                </a:lnTo>
                <a:lnTo>
                  <a:pt x="548144" y="580390"/>
                </a:lnTo>
                <a:lnTo>
                  <a:pt x="544468" y="571500"/>
                </a:lnTo>
                <a:lnTo>
                  <a:pt x="538549" y="566420"/>
                </a:lnTo>
                <a:lnTo>
                  <a:pt x="530621" y="563880"/>
                </a:lnTo>
                <a:close/>
              </a:path>
              <a:path w="760729" h="748029">
                <a:moveTo>
                  <a:pt x="261386" y="590550"/>
                </a:moveTo>
                <a:lnTo>
                  <a:pt x="175005" y="590550"/>
                </a:lnTo>
                <a:lnTo>
                  <a:pt x="192754" y="608330"/>
                </a:lnTo>
                <a:lnTo>
                  <a:pt x="209884" y="626110"/>
                </a:lnTo>
                <a:lnTo>
                  <a:pt x="226089" y="645160"/>
                </a:lnTo>
                <a:lnTo>
                  <a:pt x="241058" y="662940"/>
                </a:lnTo>
                <a:lnTo>
                  <a:pt x="248147" y="669290"/>
                </a:lnTo>
                <a:lnTo>
                  <a:pt x="255706" y="671830"/>
                </a:lnTo>
                <a:lnTo>
                  <a:pt x="263577" y="669290"/>
                </a:lnTo>
                <a:lnTo>
                  <a:pt x="271602" y="662940"/>
                </a:lnTo>
                <a:lnTo>
                  <a:pt x="285623" y="645160"/>
                </a:lnTo>
                <a:lnTo>
                  <a:pt x="290737" y="637540"/>
                </a:lnTo>
                <a:lnTo>
                  <a:pt x="292442" y="629920"/>
                </a:lnTo>
                <a:lnTo>
                  <a:pt x="290737" y="622300"/>
                </a:lnTo>
                <a:lnTo>
                  <a:pt x="285623" y="614680"/>
                </a:lnTo>
                <a:lnTo>
                  <a:pt x="266960" y="595630"/>
                </a:lnTo>
                <a:lnTo>
                  <a:pt x="261386" y="590550"/>
                </a:lnTo>
                <a:close/>
              </a:path>
              <a:path w="760729" h="748029">
                <a:moveTo>
                  <a:pt x="614853" y="549910"/>
                </a:moveTo>
                <a:lnTo>
                  <a:pt x="579212" y="566420"/>
                </a:lnTo>
                <a:lnTo>
                  <a:pt x="577289" y="575310"/>
                </a:lnTo>
                <a:lnTo>
                  <a:pt x="578700" y="584200"/>
                </a:lnTo>
                <a:lnTo>
                  <a:pt x="587368" y="612140"/>
                </a:lnTo>
                <a:lnTo>
                  <a:pt x="596036" y="642620"/>
                </a:lnTo>
                <a:lnTo>
                  <a:pt x="600189" y="651510"/>
                </a:lnTo>
                <a:lnTo>
                  <a:pt x="606355" y="657860"/>
                </a:lnTo>
                <a:lnTo>
                  <a:pt x="614377" y="659130"/>
                </a:lnTo>
                <a:lnTo>
                  <a:pt x="624103" y="657860"/>
                </a:lnTo>
                <a:lnTo>
                  <a:pt x="638136" y="652780"/>
                </a:lnTo>
                <a:lnTo>
                  <a:pt x="646611" y="647700"/>
                </a:lnTo>
                <a:lnTo>
                  <a:pt x="652067" y="642620"/>
                </a:lnTo>
                <a:lnTo>
                  <a:pt x="654272" y="635000"/>
                </a:lnTo>
                <a:lnTo>
                  <a:pt x="652995" y="624840"/>
                </a:lnTo>
                <a:lnTo>
                  <a:pt x="648520" y="610870"/>
                </a:lnTo>
                <a:lnTo>
                  <a:pt x="643812" y="595630"/>
                </a:lnTo>
                <a:lnTo>
                  <a:pt x="638949" y="580390"/>
                </a:lnTo>
                <a:lnTo>
                  <a:pt x="634009" y="566420"/>
                </a:lnTo>
                <a:lnTo>
                  <a:pt x="629373" y="557530"/>
                </a:lnTo>
                <a:lnTo>
                  <a:pt x="622963" y="552450"/>
                </a:lnTo>
                <a:lnTo>
                  <a:pt x="614853" y="549910"/>
                </a:lnTo>
                <a:close/>
              </a:path>
              <a:path w="760729" h="748029">
                <a:moveTo>
                  <a:pt x="324434" y="486410"/>
                </a:moveTo>
                <a:lnTo>
                  <a:pt x="22288" y="486410"/>
                </a:lnTo>
                <a:lnTo>
                  <a:pt x="12537" y="487680"/>
                </a:lnTo>
                <a:lnTo>
                  <a:pt x="5572" y="491490"/>
                </a:lnTo>
                <a:lnTo>
                  <a:pt x="1393" y="497840"/>
                </a:lnTo>
                <a:lnTo>
                  <a:pt x="0" y="505460"/>
                </a:lnTo>
                <a:lnTo>
                  <a:pt x="1393" y="515620"/>
                </a:lnTo>
                <a:lnTo>
                  <a:pt x="5572" y="521970"/>
                </a:lnTo>
                <a:lnTo>
                  <a:pt x="12537" y="527050"/>
                </a:lnTo>
                <a:lnTo>
                  <a:pt x="22288" y="528320"/>
                </a:lnTo>
                <a:lnTo>
                  <a:pt x="324434" y="528320"/>
                </a:lnTo>
                <a:lnTo>
                  <a:pt x="334185" y="527050"/>
                </a:lnTo>
                <a:lnTo>
                  <a:pt x="341150" y="523240"/>
                </a:lnTo>
                <a:lnTo>
                  <a:pt x="345329" y="516890"/>
                </a:lnTo>
                <a:lnTo>
                  <a:pt x="346722" y="509270"/>
                </a:lnTo>
                <a:lnTo>
                  <a:pt x="345329" y="499110"/>
                </a:lnTo>
                <a:lnTo>
                  <a:pt x="341150" y="492760"/>
                </a:lnTo>
                <a:lnTo>
                  <a:pt x="334185" y="487680"/>
                </a:lnTo>
                <a:lnTo>
                  <a:pt x="324434" y="486410"/>
                </a:lnTo>
                <a:close/>
              </a:path>
              <a:path w="760729" h="748029">
                <a:moveTo>
                  <a:pt x="206375" y="398780"/>
                </a:moveTo>
                <a:lnTo>
                  <a:pt x="126301" y="398780"/>
                </a:lnTo>
                <a:lnTo>
                  <a:pt x="126301" y="431800"/>
                </a:lnTo>
                <a:lnTo>
                  <a:pt x="126134" y="445770"/>
                </a:lnTo>
                <a:lnTo>
                  <a:pt x="125580" y="461010"/>
                </a:lnTo>
                <a:lnTo>
                  <a:pt x="124565" y="473710"/>
                </a:lnTo>
                <a:lnTo>
                  <a:pt x="123012" y="486410"/>
                </a:lnTo>
                <a:lnTo>
                  <a:pt x="203911" y="486410"/>
                </a:lnTo>
                <a:lnTo>
                  <a:pt x="205335" y="472440"/>
                </a:lnTo>
                <a:lnTo>
                  <a:pt x="206067" y="458470"/>
                </a:lnTo>
                <a:lnTo>
                  <a:pt x="206312" y="445770"/>
                </a:lnTo>
                <a:lnTo>
                  <a:pt x="206375" y="398780"/>
                </a:lnTo>
                <a:close/>
              </a:path>
              <a:path w="760729" h="748029">
                <a:moveTo>
                  <a:pt x="320306" y="358140"/>
                </a:moveTo>
                <a:lnTo>
                  <a:pt x="30543" y="358140"/>
                </a:lnTo>
                <a:lnTo>
                  <a:pt x="20794" y="359410"/>
                </a:lnTo>
                <a:lnTo>
                  <a:pt x="13833" y="363220"/>
                </a:lnTo>
                <a:lnTo>
                  <a:pt x="9658" y="368300"/>
                </a:lnTo>
                <a:lnTo>
                  <a:pt x="8267" y="375920"/>
                </a:lnTo>
                <a:lnTo>
                  <a:pt x="9658" y="386080"/>
                </a:lnTo>
                <a:lnTo>
                  <a:pt x="13833" y="392430"/>
                </a:lnTo>
                <a:lnTo>
                  <a:pt x="20794" y="397510"/>
                </a:lnTo>
                <a:lnTo>
                  <a:pt x="30543" y="398780"/>
                </a:lnTo>
                <a:lnTo>
                  <a:pt x="320306" y="398780"/>
                </a:lnTo>
                <a:lnTo>
                  <a:pt x="330057" y="397510"/>
                </a:lnTo>
                <a:lnTo>
                  <a:pt x="337023" y="393700"/>
                </a:lnTo>
                <a:lnTo>
                  <a:pt x="341202" y="388620"/>
                </a:lnTo>
                <a:lnTo>
                  <a:pt x="342595" y="379730"/>
                </a:lnTo>
                <a:lnTo>
                  <a:pt x="341202" y="370840"/>
                </a:lnTo>
                <a:lnTo>
                  <a:pt x="337023" y="363220"/>
                </a:lnTo>
                <a:lnTo>
                  <a:pt x="330057" y="359410"/>
                </a:lnTo>
                <a:lnTo>
                  <a:pt x="320306" y="358140"/>
                </a:lnTo>
                <a:close/>
              </a:path>
              <a:path w="760729" h="748029">
                <a:moveTo>
                  <a:pt x="184086" y="312420"/>
                </a:moveTo>
                <a:lnTo>
                  <a:pt x="148589" y="312420"/>
                </a:lnTo>
                <a:lnTo>
                  <a:pt x="138838" y="313690"/>
                </a:lnTo>
                <a:lnTo>
                  <a:pt x="131873" y="318770"/>
                </a:lnTo>
                <a:lnTo>
                  <a:pt x="127694" y="325120"/>
                </a:lnTo>
                <a:lnTo>
                  <a:pt x="126301" y="335280"/>
                </a:lnTo>
                <a:lnTo>
                  <a:pt x="126301" y="358140"/>
                </a:lnTo>
                <a:lnTo>
                  <a:pt x="206375" y="358140"/>
                </a:lnTo>
                <a:lnTo>
                  <a:pt x="206375" y="335280"/>
                </a:lnTo>
                <a:lnTo>
                  <a:pt x="204981" y="325120"/>
                </a:lnTo>
                <a:lnTo>
                  <a:pt x="200802" y="318770"/>
                </a:lnTo>
                <a:lnTo>
                  <a:pt x="193837" y="313690"/>
                </a:lnTo>
                <a:lnTo>
                  <a:pt x="184086" y="312420"/>
                </a:lnTo>
                <a:close/>
              </a:path>
              <a:path w="760729" h="748029">
                <a:moveTo>
                  <a:pt x="295858" y="124460"/>
                </a:moveTo>
                <a:lnTo>
                  <a:pt x="288210" y="127000"/>
                </a:lnTo>
                <a:lnTo>
                  <a:pt x="282576" y="133350"/>
                </a:lnTo>
                <a:lnTo>
                  <a:pt x="279031" y="142240"/>
                </a:lnTo>
                <a:lnTo>
                  <a:pt x="269177" y="176530"/>
                </a:lnTo>
                <a:lnTo>
                  <a:pt x="258394" y="210820"/>
                </a:lnTo>
                <a:lnTo>
                  <a:pt x="246991" y="243840"/>
                </a:lnTo>
                <a:lnTo>
                  <a:pt x="235280" y="275590"/>
                </a:lnTo>
                <a:lnTo>
                  <a:pt x="232798" y="285750"/>
                </a:lnTo>
                <a:lnTo>
                  <a:pt x="270763" y="312420"/>
                </a:lnTo>
                <a:lnTo>
                  <a:pt x="280393" y="314960"/>
                </a:lnTo>
                <a:lnTo>
                  <a:pt x="288316" y="312420"/>
                </a:lnTo>
                <a:lnTo>
                  <a:pt x="314012" y="262890"/>
                </a:lnTo>
                <a:lnTo>
                  <a:pt x="338674" y="193040"/>
                </a:lnTo>
                <a:lnTo>
                  <a:pt x="349165" y="149860"/>
                </a:lnTo>
                <a:lnTo>
                  <a:pt x="346624" y="140970"/>
                </a:lnTo>
                <a:lnTo>
                  <a:pt x="340829" y="135890"/>
                </a:lnTo>
                <a:lnTo>
                  <a:pt x="331863" y="132080"/>
                </a:lnTo>
                <a:lnTo>
                  <a:pt x="305447" y="125730"/>
                </a:lnTo>
                <a:lnTo>
                  <a:pt x="295858" y="124460"/>
                </a:lnTo>
                <a:close/>
              </a:path>
              <a:path w="760729" h="748029">
                <a:moveTo>
                  <a:pt x="68697" y="158750"/>
                </a:moveTo>
                <a:lnTo>
                  <a:pt x="25035" y="172720"/>
                </a:lnTo>
                <a:lnTo>
                  <a:pt x="17941" y="186690"/>
                </a:lnTo>
                <a:lnTo>
                  <a:pt x="19811" y="196850"/>
                </a:lnTo>
                <a:lnTo>
                  <a:pt x="26769" y="219710"/>
                </a:lnTo>
                <a:lnTo>
                  <a:pt x="33953" y="243840"/>
                </a:lnTo>
                <a:lnTo>
                  <a:pt x="41289" y="267970"/>
                </a:lnTo>
                <a:lnTo>
                  <a:pt x="48704" y="294640"/>
                </a:lnTo>
                <a:lnTo>
                  <a:pt x="52729" y="303530"/>
                </a:lnTo>
                <a:lnTo>
                  <a:pt x="58612" y="308610"/>
                </a:lnTo>
                <a:lnTo>
                  <a:pt x="66354" y="311150"/>
                </a:lnTo>
                <a:lnTo>
                  <a:pt x="75958" y="311150"/>
                </a:lnTo>
                <a:lnTo>
                  <a:pt x="104025" y="303530"/>
                </a:lnTo>
                <a:lnTo>
                  <a:pt x="112969" y="299720"/>
                </a:lnTo>
                <a:lnTo>
                  <a:pt x="118667" y="293370"/>
                </a:lnTo>
                <a:lnTo>
                  <a:pt x="120961" y="285750"/>
                </a:lnTo>
                <a:lnTo>
                  <a:pt x="119697" y="275590"/>
                </a:lnTo>
                <a:lnTo>
                  <a:pt x="95556" y="196850"/>
                </a:lnTo>
                <a:lnTo>
                  <a:pt x="76566" y="161290"/>
                </a:lnTo>
                <a:lnTo>
                  <a:pt x="68697" y="158750"/>
                </a:lnTo>
                <a:close/>
              </a:path>
              <a:path w="760729" h="748029">
                <a:moveTo>
                  <a:pt x="723988" y="222250"/>
                </a:moveTo>
                <a:lnTo>
                  <a:pt x="642264" y="222250"/>
                </a:lnTo>
                <a:lnTo>
                  <a:pt x="642264" y="294640"/>
                </a:lnTo>
                <a:lnTo>
                  <a:pt x="723988" y="294640"/>
                </a:lnTo>
                <a:lnTo>
                  <a:pt x="723988" y="222250"/>
                </a:lnTo>
                <a:close/>
              </a:path>
              <a:path w="760729" h="748029">
                <a:moveTo>
                  <a:pt x="176839" y="139700"/>
                </a:moveTo>
                <a:lnTo>
                  <a:pt x="167576" y="142240"/>
                </a:lnTo>
                <a:lnTo>
                  <a:pt x="141998" y="148590"/>
                </a:lnTo>
                <a:lnTo>
                  <a:pt x="133183" y="153670"/>
                </a:lnTo>
                <a:lnTo>
                  <a:pt x="127855" y="160020"/>
                </a:lnTo>
                <a:lnTo>
                  <a:pt x="126087" y="167640"/>
                </a:lnTo>
                <a:lnTo>
                  <a:pt x="127952" y="177800"/>
                </a:lnTo>
                <a:lnTo>
                  <a:pt x="133681" y="195580"/>
                </a:lnTo>
                <a:lnTo>
                  <a:pt x="139722" y="215900"/>
                </a:lnTo>
                <a:lnTo>
                  <a:pt x="146072" y="237490"/>
                </a:lnTo>
                <a:lnTo>
                  <a:pt x="152730" y="261620"/>
                </a:lnTo>
                <a:lnTo>
                  <a:pt x="156754" y="270510"/>
                </a:lnTo>
                <a:lnTo>
                  <a:pt x="162634" y="276860"/>
                </a:lnTo>
                <a:lnTo>
                  <a:pt x="170369" y="279400"/>
                </a:lnTo>
                <a:lnTo>
                  <a:pt x="179958" y="278130"/>
                </a:lnTo>
                <a:lnTo>
                  <a:pt x="208038" y="269240"/>
                </a:lnTo>
                <a:lnTo>
                  <a:pt x="216855" y="265430"/>
                </a:lnTo>
                <a:lnTo>
                  <a:pt x="222273" y="259080"/>
                </a:lnTo>
                <a:lnTo>
                  <a:pt x="224288" y="251460"/>
                </a:lnTo>
                <a:lnTo>
                  <a:pt x="222897" y="241300"/>
                </a:lnTo>
                <a:lnTo>
                  <a:pt x="209894" y="198120"/>
                </a:lnTo>
                <a:lnTo>
                  <a:pt x="195643" y="156210"/>
                </a:lnTo>
                <a:lnTo>
                  <a:pt x="184710" y="142240"/>
                </a:lnTo>
                <a:lnTo>
                  <a:pt x="176839" y="139700"/>
                </a:lnTo>
                <a:close/>
              </a:path>
              <a:path w="760729" h="748029">
                <a:moveTo>
                  <a:pt x="723988" y="118110"/>
                </a:moveTo>
                <a:lnTo>
                  <a:pt x="642264" y="118110"/>
                </a:lnTo>
                <a:lnTo>
                  <a:pt x="642264" y="189230"/>
                </a:lnTo>
                <a:lnTo>
                  <a:pt x="723988" y="189230"/>
                </a:lnTo>
                <a:lnTo>
                  <a:pt x="723988" y="118110"/>
                </a:lnTo>
                <a:close/>
              </a:path>
              <a:path w="760729" h="748029">
                <a:moveTo>
                  <a:pt x="330019" y="31750"/>
                </a:moveTo>
                <a:lnTo>
                  <a:pt x="320306" y="33020"/>
                </a:lnTo>
                <a:lnTo>
                  <a:pt x="274596" y="44450"/>
                </a:lnTo>
                <a:lnTo>
                  <a:pt x="228178" y="54610"/>
                </a:lnTo>
                <a:lnTo>
                  <a:pt x="180889" y="63500"/>
                </a:lnTo>
                <a:lnTo>
                  <a:pt x="132569" y="69850"/>
                </a:lnTo>
                <a:lnTo>
                  <a:pt x="83058" y="74930"/>
                </a:lnTo>
                <a:lnTo>
                  <a:pt x="32194" y="77470"/>
                </a:lnTo>
                <a:lnTo>
                  <a:pt x="22572" y="78740"/>
                </a:lnTo>
                <a:lnTo>
                  <a:pt x="15890" y="83820"/>
                </a:lnTo>
                <a:lnTo>
                  <a:pt x="11995" y="91440"/>
                </a:lnTo>
                <a:lnTo>
                  <a:pt x="10731" y="101600"/>
                </a:lnTo>
                <a:lnTo>
                  <a:pt x="12382" y="111760"/>
                </a:lnTo>
                <a:lnTo>
                  <a:pt x="17130" y="118110"/>
                </a:lnTo>
                <a:lnTo>
                  <a:pt x="24667" y="121920"/>
                </a:lnTo>
                <a:lnTo>
                  <a:pt x="34683" y="123190"/>
                </a:lnTo>
                <a:lnTo>
                  <a:pt x="88513" y="119380"/>
                </a:lnTo>
                <a:lnTo>
                  <a:pt x="140898" y="114300"/>
                </a:lnTo>
                <a:lnTo>
                  <a:pt x="191631" y="107950"/>
                </a:lnTo>
                <a:lnTo>
                  <a:pt x="240508" y="100330"/>
                </a:lnTo>
                <a:lnTo>
                  <a:pt x="287321" y="90170"/>
                </a:lnTo>
                <a:lnTo>
                  <a:pt x="331863" y="78740"/>
                </a:lnTo>
                <a:lnTo>
                  <a:pt x="349165" y="60960"/>
                </a:lnTo>
                <a:lnTo>
                  <a:pt x="348373" y="52070"/>
                </a:lnTo>
                <a:lnTo>
                  <a:pt x="347548" y="48260"/>
                </a:lnTo>
                <a:lnTo>
                  <a:pt x="343872" y="39370"/>
                </a:lnTo>
                <a:lnTo>
                  <a:pt x="337951" y="34290"/>
                </a:lnTo>
                <a:lnTo>
                  <a:pt x="330019" y="31750"/>
                </a:lnTo>
                <a:close/>
              </a:path>
              <a:path w="760729" h="748029">
                <a:moveTo>
                  <a:pt x="501091" y="0"/>
                </a:moveTo>
                <a:lnTo>
                  <a:pt x="473567" y="35560"/>
                </a:lnTo>
                <a:lnTo>
                  <a:pt x="470346" y="50800"/>
                </a:lnTo>
                <a:lnTo>
                  <a:pt x="466812" y="64770"/>
                </a:lnTo>
                <a:lnTo>
                  <a:pt x="463118" y="78740"/>
                </a:lnTo>
                <a:lnTo>
                  <a:pt x="547331" y="78740"/>
                </a:lnTo>
                <a:lnTo>
                  <a:pt x="550285" y="66040"/>
                </a:lnTo>
                <a:lnTo>
                  <a:pt x="553007" y="53340"/>
                </a:lnTo>
                <a:lnTo>
                  <a:pt x="555574" y="40640"/>
                </a:lnTo>
                <a:lnTo>
                  <a:pt x="558063" y="29210"/>
                </a:lnTo>
                <a:lnTo>
                  <a:pt x="558216" y="19050"/>
                </a:lnTo>
                <a:lnTo>
                  <a:pt x="554963" y="11430"/>
                </a:lnTo>
                <a:lnTo>
                  <a:pt x="548306" y="6350"/>
                </a:lnTo>
                <a:lnTo>
                  <a:pt x="538251" y="3810"/>
                </a:lnTo>
                <a:lnTo>
                  <a:pt x="501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846687" y="3699369"/>
            <a:ext cx="604520" cy="684530"/>
          </a:xfrm>
          <a:custGeom>
            <a:avLst/>
            <a:gdLst/>
            <a:ahLst/>
            <a:cxnLst/>
            <a:rect l="l" t="t" r="r" b="b"/>
            <a:pathLst>
              <a:path w="604520" h="684529">
                <a:moveTo>
                  <a:pt x="185118" y="0"/>
                </a:moveTo>
                <a:lnTo>
                  <a:pt x="149621" y="0"/>
                </a:lnTo>
                <a:lnTo>
                  <a:pt x="138787" y="1545"/>
                </a:lnTo>
                <a:lnTo>
                  <a:pt x="131048" y="6184"/>
                </a:lnTo>
                <a:lnTo>
                  <a:pt x="126404" y="13919"/>
                </a:lnTo>
                <a:lnTo>
                  <a:pt x="124856" y="24752"/>
                </a:lnTo>
                <a:lnTo>
                  <a:pt x="123205" y="113093"/>
                </a:lnTo>
                <a:lnTo>
                  <a:pt x="42306" y="113093"/>
                </a:lnTo>
                <a:lnTo>
                  <a:pt x="26054" y="119800"/>
                </a:lnTo>
                <a:lnTo>
                  <a:pt x="20637" y="134556"/>
                </a:lnTo>
                <a:lnTo>
                  <a:pt x="26054" y="149312"/>
                </a:lnTo>
                <a:lnTo>
                  <a:pt x="42306" y="156019"/>
                </a:lnTo>
                <a:lnTo>
                  <a:pt x="122380" y="156019"/>
                </a:lnTo>
                <a:lnTo>
                  <a:pt x="122032" y="259684"/>
                </a:lnTo>
                <a:lnTo>
                  <a:pt x="122380" y="295528"/>
                </a:lnTo>
                <a:lnTo>
                  <a:pt x="21669" y="295528"/>
                </a:lnTo>
                <a:lnTo>
                  <a:pt x="5417" y="302236"/>
                </a:lnTo>
                <a:lnTo>
                  <a:pt x="0" y="316991"/>
                </a:lnTo>
                <a:lnTo>
                  <a:pt x="5417" y="331747"/>
                </a:lnTo>
                <a:lnTo>
                  <a:pt x="21669" y="338454"/>
                </a:lnTo>
                <a:lnTo>
                  <a:pt x="122380" y="338454"/>
                </a:lnTo>
                <a:lnTo>
                  <a:pt x="123014" y="375151"/>
                </a:lnTo>
                <a:lnTo>
                  <a:pt x="124591" y="443285"/>
                </a:lnTo>
                <a:lnTo>
                  <a:pt x="129784" y="512093"/>
                </a:lnTo>
                <a:lnTo>
                  <a:pt x="139303" y="551549"/>
                </a:lnTo>
                <a:lnTo>
                  <a:pt x="155632" y="589922"/>
                </a:lnTo>
                <a:lnTo>
                  <a:pt x="180165" y="625741"/>
                </a:lnTo>
                <a:lnTo>
                  <a:pt x="224350" y="661881"/>
                </a:lnTo>
                <a:lnTo>
                  <a:pt x="273578" y="680135"/>
                </a:lnTo>
                <a:lnTo>
                  <a:pt x="324226" y="683944"/>
                </a:lnTo>
                <a:lnTo>
                  <a:pt x="372671" y="676744"/>
                </a:lnTo>
                <a:lnTo>
                  <a:pt x="415292" y="661976"/>
                </a:lnTo>
                <a:lnTo>
                  <a:pt x="448465" y="643077"/>
                </a:lnTo>
                <a:lnTo>
                  <a:pt x="489202" y="609655"/>
                </a:lnTo>
                <a:lnTo>
                  <a:pt x="522855" y="573826"/>
                </a:lnTo>
                <a:lnTo>
                  <a:pt x="550317" y="535657"/>
                </a:lnTo>
                <a:lnTo>
                  <a:pt x="572483" y="495217"/>
                </a:lnTo>
                <a:lnTo>
                  <a:pt x="590245" y="452574"/>
                </a:lnTo>
                <a:lnTo>
                  <a:pt x="604497" y="407796"/>
                </a:lnTo>
                <a:lnTo>
                  <a:pt x="602148" y="387959"/>
                </a:lnTo>
                <a:lnTo>
                  <a:pt x="588187" y="377255"/>
                </a:lnTo>
                <a:lnTo>
                  <a:pt x="570822" y="378316"/>
                </a:lnTo>
                <a:lnTo>
                  <a:pt x="558257" y="393776"/>
                </a:lnTo>
                <a:lnTo>
                  <a:pt x="540612" y="441146"/>
                </a:lnTo>
                <a:lnTo>
                  <a:pt x="516156" y="487362"/>
                </a:lnTo>
                <a:lnTo>
                  <a:pt x="483033" y="531568"/>
                </a:lnTo>
                <a:lnTo>
                  <a:pt x="439385" y="572909"/>
                </a:lnTo>
                <a:lnTo>
                  <a:pt x="407453" y="594142"/>
                </a:lnTo>
                <a:lnTo>
                  <a:pt x="367198" y="612009"/>
                </a:lnTo>
                <a:lnTo>
                  <a:pt x="323179" y="620166"/>
                </a:lnTo>
                <a:lnTo>
                  <a:pt x="279953" y="612274"/>
                </a:lnTo>
                <a:lnTo>
                  <a:pt x="242077" y="581990"/>
                </a:lnTo>
                <a:lnTo>
                  <a:pt x="217012" y="531428"/>
                </a:lnTo>
                <a:lnTo>
                  <a:pt x="207406" y="469722"/>
                </a:lnTo>
                <a:lnTo>
                  <a:pt x="205555" y="408417"/>
                </a:lnTo>
                <a:lnTo>
                  <a:pt x="204943" y="338454"/>
                </a:lnTo>
                <a:lnTo>
                  <a:pt x="481485" y="338454"/>
                </a:lnTo>
                <a:lnTo>
                  <a:pt x="498318" y="331747"/>
                </a:lnTo>
                <a:lnTo>
                  <a:pt x="504083" y="316991"/>
                </a:lnTo>
                <a:lnTo>
                  <a:pt x="498550" y="302236"/>
                </a:lnTo>
                <a:lnTo>
                  <a:pt x="481485" y="295528"/>
                </a:lnTo>
                <a:lnTo>
                  <a:pt x="204943" y="295528"/>
                </a:lnTo>
                <a:lnTo>
                  <a:pt x="205454" y="224226"/>
                </a:lnTo>
                <a:lnTo>
                  <a:pt x="206594" y="156019"/>
                </a:lnTo>
                <a:lnTo>
                  <a:pt x="490566" y="156019"/>
                </a:lnTo>
                <a:lnTo>
                  <a:pt x="507289" y="149312"/>
                </a:lnTo>
                <a:lnTo>
                  <a:pt x="512864" y="134556"/>
                </a:lnTo>
                <a:lnTo>
                  <a:pt x="507289" y="119800"/>
                </a:lnTo>
                <a:lnTo>
                  <a:pt x="490566" y="113093"/>
                </a:lnTo>
                <a:lnTo>
                  <a:pt x="207406" y="113093"/>
                </a:lnTo>
                <a:lnTo>
                  <a:pt x="209070" y="24752"/>
                </a:lnTo>
                <a:lnTo>
                  <a:pt x="207876" y="14273"/>
                </a:lnTo>
                <a:lnTo>
                  <a:pt x="203280" y="6499"/>
                </a:lnTo>
                <a:lnTo>
                  <a:pt x="195592" y="1663"/>
                </a:lnTo>
                <a:lnTo>
                  <a:pt x="185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622688" y="3699369"/>
            <a:ext cx="604520" cy="684530"/>
          </a:xfrm>
          <a:custGeom>
            <a:avLst/>
            <a:gdLst/>
            <a:ahLst/>
            <a:cxnLst/>
            <a:rect l="l" t="t" r="r" b="b"/>
            <a:pathLst>
              <a:path w="604520" h="684529">
                <a:moveTo>
                  <a:pt x="185118" y="0"/>
                </a:moveTo>
                <a:lnTo>
                  <a:pt x="149621" y="0"/>
                </a:lnTo>
                <a:lnTo>
                  <a:pt x="138787" y="1545"/>
                </a:lnTo>
                <a:lnTo>
                  <a:pt x="131048" y="6184"/>
                </a:lnTo>
                <a:lnTo>
                  <a:pt x="126404" y="13919"/>
                </a:lnTo>
                <a:lnTo>
                  <a:pt x="124856" y="24752"/>
                </a:lnTo>
                <a:lnTo>
                  <a:pt x="123205" y="113093"/>
                </a:lnTo>
                <a:lnTo>
                  <a:pt x="42306" y="113093"/>
                </a:lnTo>
                <a:lnTo>
                  <a:pt x="26054" y="119800"/>
                </a:lnTo>
                <a:lnTo>
                  <a:pt x="20637" y="134556"/>
                </a:lnTo>
                <a:lnTo>
                  <a:pt x="26054" y="149312"/>
                </a:lnTo>
                <a:lnTo>
                  <a:pt x="42306" y="156019"/>
                </a:lnTo>
                <a:lnTo>
                  <a:pt x="122380" y="156019"/>
                </a:lnTo>
                <a:lnTo>
                  <a:pt x="122032" y="259684"/>
                </a:lnTo>
                <a:lnTo>
                  <a:pt x="122380" y="295528"/>
                </a:lnTo>
                <a:lnTo>
                  <a:pt x="21669" y="295528"/>
                </a:lnTo>
                <a:lnTo>
                  <a:pt x="5417" y="302236"/>
                </a:lnTo>
                <a:lnTo>
                  <a:pt x="0" y="316991"/>
                </a:lnTo>
                <a:lnTo>
                  <a:pt x="5417" y="331747"/>
                </a:lnTo>
                <a:lnTo>
                  <a:pt x="21669" y="338454"/>
                </a:lnTo>
                <a:lnTo>
                  <a:pt x="122380" y="338454"/>
                </a:lnTo>
                <a:lnTo>
                  <a:pt x="123014" y="375151"/>
                </a:lnTo>
                <a:lnTo>
                  <a:pt x="124591" y="443285"/>
                </a:lnTo>
                <a:lnTo>
                  <a:pt x="129784" y="512093"/>
                </a:lnTo>
                <a:lnTo>
                  <a:pt x="139303" y="551549"/>
                </a:lnTo>
                <a:lnTo>
                  <a:pt x="155632" y="589922"/>
                </a:lnTo>
                <a:lnTo>
                  <a:pt x="180165" y="625741"/>
                </a:lnTo>
                <a:lnTo>
                  <a:pt x="224349" y="661881"/>
                </a:lnTo>
                <a:lnTo>
                  <a:pt x="273575" y="680135"/>
                </a:lnTo>
                <a:lnTo>
                  <a:pt x="324221" y="683944"/>
                </a:lnTo>
                <a:lnTo>
                  <a:pt x="372666" y="676744"/>
                </a:lnTo>
                <a:lnTo>
                  <a:pt x="415288" y="661976"/>
                </a:lnTo>
                <a:lnTo>
                  <a:pt x="448465" y="643077"/>
                </a:lnTo>
                <a:lnTo>
                  <a:pt x="489201" y="609655"/>
                </a:lnTo>
                <a:lnTo>
                  <a:pt x="522852" y="573826"/>
                </a:lnTo>
                <a:lnTo>
                  <a:pt x="550313" y="535657"/>
                </a:lnTo>
                <a:lnTo>
                  <a:pt x="572477" y="495217"/>
                </a:lnTo>
                <a:lnTo>
                  <a:pt x="590241" y="452574"/>
                </a:lnTo>
                <a:lnTo>
                  <a:pt x="604497" y="407796"/>
                </a:lnTo>
                <a:lnTo>
                  <a:pt x="602148" y="387959"/>
                </a:lnTo>
                <a:lnTo>
                  <a:pt x="588187" y="377255"/>
                </a:lnTo>
                <a:lnTo>
                  <a:pt x="570822" y="378316"/>
                </a:lnTo>
                <a:lnTo>
                  <a:pt x="558257" y="393776"/>
                </a:lnTo>
                <a:lnTo>
                  <a:pt x="540612" y="441146"/>
                </a:lnTo>
                <a:lnTo>
                  <a:pt x="516156" y="487362"/>
                </a:lnTo>
                <a:lnTo>
                  <a:pt x="483033" y="531568"/>
                </a:lnTo>
                <a:lnTo>
                  <a:pt x="439385" y="572909"/>
                </a:lnTo>
                <a:lnTo>
                  <a:pt x="407453" y="594142"/>
                </a:lnTo>
                <a:lnTo>
                  <a:pt x="367198" y="612009"/>
                </a:lnTo>
                <a:lnTo>
                  <a:pt x="323179" y="620166"/>
                </a:lnTo>
                <a:lnTo>
                  <a:pt x="279953" y="612274"/>
                </a:lnTo>
                <a:lnTo>
                  <a:pt x="242077" y="581990"/>
                </a:lnTo>
                <a:lnTo>
                  <a:pt x="217008" y="531428"/>
                </a:lnTo>
                <a:lnTo>
                  <a:pt x="207406" y="469722"/>
                </a:lnTo>
                <a:lnTo>
                  <a:pt x="205555" y="408417"/>
                </a:lnTo>
                <a:lnTo>
                  <a:pt x="204943" y="338454"/>
                </a:lnTo>
                <a:lnTo>
                  <a:pt x="481485" y="338454"/>
                </a:lnTo>
                <a:lnTo>
                  <a:pt x="498318" y="331747"/>
                </a:lnTo>
                <a:lnTo>
                  <a:pt x="504083" y="316991"/>
                </a:lnTo>
                <a:lnTo>
                  <a:pt x="498550" y="302236"/>
                </a:lnTo>
                <a:lnTo>
                  <a:pt x="481485" y="295528"/>
                </a:lnTo>
                <a:lnTo>
                  <a:pt x="204943" y="295528"/>
                </a:lnTo>
                <a:lnTo>
                  <a:pt x="205454" y="224226"/>
                </a:lnTo>
                <a:lnTo>
                  <a:pt x="206594" y="156019"/>
                </a:lnTo>
                <a:lnTo>
                  <a:pt x="490566" y="156019"/>
                </a:lnTo>
                <a:lnTo>
                  <a:pt x="507289" y="149312"/>
                </a:lnTo>
                <a:lnTo>
                  <a:pt x="512864" y="134556"/>
                </a:lnTo>
                <a:lnTo>
                  <a:pt x="507289" y="119800"/>
                </a:lnTo>
                <a:lnTo>
                  <a:pt x="490566" y="113093"/>
                </a:lnTo>
                <a:lnTo>
                  <a:pt x="207406" y="113093"/>
                </a:lnTo>
                <a:lnTo>
                  <a:pt x="209057" y="24752"/>
                </a:lnTo>
                <a:lnTo>
                  <a:pt x="207871" y="14273"/>
                </a:lnTo>
                <a:lnTo>
                  <a:pt x="203279" y="6499"/>
                </a:lnTo>
                <a:lnTo>
                  <a:pt x="195591" y="1663"/>
                </a:lnTo>
                <a:lnTo>
                  <a:pt x="185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5363452" y="3740989"/>
            <a:ext cx="688975" cy="614680"/>
          </a:xfrm>
          <a:custGeom>
            <a:avLst/>
            <a:gdLst/>
            <a:ahLst/>
            <a:cxnLst/>
            <a:rect l="l" t="t" r="r" b="b"/>
            <a:pathLst>
              <a:path w="688975" h="614679">
                <a:moveTo>
                  <a:pt x="545419" y="46710"/>
                </a:moveTo>
                <a:lnTo>
                  <a:pt x="364823" y="46710"/>
                </a:lnTo>
                <a:lnTo>
                  <a:pt x="395843" y="48658"/>
                </a:lnTo>
                <a:lnTo>
                  <a:pt x="428489" y="54862"/>
                </a:lnTo>
                <a:lnTo>
                  <a:pt x="470487" y="67347"/>
                </a:lnTo>
                <a:lnTo>
                  <a:pt x="510256" y="92052"/>
                </a:lnTo>
                <a:lnTo>
                  <a:pt x="543170" y="124521"/>
                </a:lnTo>
                <a:lnTo>
                  <a:pt x="568913" y="163212"/>
                </a:lnTo>
                <a:lnTo>
                  <a:pt x="587166" y="206581"/>
                </a:lnTo>
                <a:lnTo>
                  <a:pt x="597614" y="253085"/>
                </a:lnTo>
                <a:lnTo>
                  <a:pt x="600062" y="302253"/>
                </a:lnTo>
                <a:lnTo>
                  <a:pt x="594779" y="350630"/>
                </a:lnTo>
                <a:lnTo>
                  <a:pt x="582164" y="396631"/>
                </a:lnTo>
                <a:lnTo>
                  <a:pt x="562614" y="438669"/>
                </a:lnTo>
                <a:lnTo>
                  <a:pt x="536527" y="475157"/>
                </a:lnTo>
                <a:lnTo>
                  <a:pt x="502774" y="507358"/>
                </a:lnTo>
                <a:lnTo>
                  <a:pt x="465018" y="532467"/>
                </a:lnTo>
                <a:lnTo>
                  <a:pt x="423417" y="551711"/>
                </a:lnTo>
                <a:lnTo>
                  <a:pt x="378130" y="566319"/>
                </a:lnTo>
                <a:lnTo>
                  <a:pt x="329314" y="577519"/>
                </a:lnTo>
                <a:lnTo>
                  <a:pt x="315308" y="585645"/>
                </a:lnTo>
                <a:lnTo>
                  <a:pt x="311364" y="598569"/>
                </a:lnTo>
                <a:lnTo>
                  <a:pt x="317014" y="610255"/>
                </a:lnTo>
                <a:lnTo>
                  <a:pt x="331790" y="614667"/>
                </a:lnTo>
                <a:lnTo>
                  <a:pt x="381853" y="609460"/>
                </a:lnTo>
                <a:lnTo>
                  <a:pt x="429575" y="600263"/>
                </a:lnTo>
                <a:lnTo>
                  <a:pt x="474819" y="586801"/>
                </a:lnTo>
                <a:lnTo>
                  <a:pt x="517448" y="568800"/>
                </a:lnTo>
                <a:lnTo>
                  <a:pt x="557325" y="545985"/>
                </a:lnTo>
                <a:lnTo>
                  <a:pt x="594312" y="518083"/>
                </a:lnTo>
                <a:lnTo>
                  <a:pt x="630558" y="479138"/>
                </a:lnTo>
                <a:lnTo>
                  <a:pt x="657790" y="435193"/>
                </a:lnTo>
                <a:lnTo>
                  <a:pt x="676352" y="387854"/>
                </a:lnTo>
                <a:lnTo>
                  <a:pt x="686591" y="338726"/>
                </a:lnTo>
                <a:lnTo>
                  <a:pt x="688851" y="289415"/>
                </a:lnTo>
                <a:lnTo>
                  <a:pt x="683478" y="241528"/>
                </a:lnTo>
                <a:lnTo>
                  <a:pt x="669245" y="192466"/>
                </a:lnTo>
                <a:lnTo>
                  <a:pt x="646964" y="147351"/>
                </a:lnTo>
                <a:lnTo>
                  <a:pt x="617531" y="106962"/>
                </a:lnTo>
                <a:lnTo>
                  <a:pt x="581838" y="72078"/>
                </a:lnTo>
                <a:lnTo>
                  <a:pt x="545419" y="46710"/>
                </a:lnTo>
                <a:close/>
              </a:path>
              <a:path w="688975" h="614679">
                <a:moveTo>
                  <a:pt x="361333" y="0"/>
                </a:moveTo>
                <a:lnTo>
                  <a:pt x="316741" y="4021"/>
                </a:lnTo>
                <a:lnTo>
                  <a:pt x="273048" y="13237"/>
                </a:lnTo>
                <a:lnTo>
                  <a:pt x="230780" y="27364"/>
                </a:lnTo>
                <a:lnTo>
                  <a:pt x="190462" y="46117"/>
                </a:lnTo>
                <a:lnTo>
                  <a:pt x="152620" y="69212"/>
                </a:lnTo>
                <a:lnTo>
                  <a:pt x="117778" y="96366"/>
                </a:lnTo>
                <a:lnTo>
                  <a:pt x="86462" y="127293"/>
                </a:lnTo>
                <a:lnTo>
                  <a:pt x="59198" y="161710"/>
                </a:lnTo>
                <a:lnTo>
                  <a:pt x="36511" y="199333"/>
                </a:lnTo>
                <a:lnTo>
                  <a:pt x="18926" y="239877"/>
                </a:lnTo>
                <a:lnTo>
                  <a:pt x="8593" y="276562"/>
                </a:lnTo>
                <a:lnTo>
                  <a:pt x="1898" y="318985"/>
                </a:lnTo>
                <a:lnTo>
                  <a:pt x="0" y="364136"/>
                </a:lnTo>
                <a:lnTo>
                  <a:pt x="4060" y="409008"/>
                </a:lnTo>
                <a:lnTo>
                  <a:pt x="15241" y="450590"/>
                </a:lnTo>
                <a:lnTo>
                  <a:pt x="34702" y="485874"/>
                </a:lnTo>
                <a:lnTo>
                  <a:pt x="63606" y="511851"/>
                </a:lnTo>
                <a:lnTo>
                  <a:pt x="103114" y="525513"/>
                </a:lnTo>
                <a:lnTo>
                  <a:pt x="150959" y="522762"/>
                </a:lnTo>
                <a:lnTo>
                  <a:pt x="192709" y="502798"/>
                </a:lnTo>
                <a:lnTo>
                  <a:pt x="228538" y="470343"/>
                </a:lnTo>
                <a:lnTo>
                  <a:pt x="234814" y="461949"/>
                </a:lnTo>
                <a:lnTo>
                  <a:pt x="115509" y="461949"/>
                </a:lnTo>
                <a:lnTo>
                  <a:pt x="90297" y="440855"/>
                </a:lnTo>
                <a:lnTo>
                  <a:pt x="79472" y="400184"/>
                </a:lnTo>
                <a:lnTo>
                  <a:pt x="79190" y="350082"/>
                </a:lnTo>
                <a:lnTo>
                  <a:pt x="85605" y="300694"/>
                </a:lnTo>
                <a:lnTo>
                  <a:pt x="94872" y="262165"/>
                </a:lnTo>
                <a:lnTo>
                  <a:pt x="115291" y="210865"/>
                </a:lnTo>
                <a:lnTo>
                  <a:pt x="142659" y="165456"/>
                </a:lnTo>
                <a:lnTo>
                  <a:pt x="175667" y="126467"/>
                </a:lnTo>
                <a:lnTo>
                  <a:pt x="213010" y="94427"/>
                </a:lnTo>
                <a:lnTo>
                  <a:pt x="253379" y="69862"/>
                </a:lnTo>
                <a:lnTo>
                  <a:pt x="295468" y="53301"/>
                </a:lnTo>
                <a:lnTo>
                  <a:pt x="364419" y="53301"/>
                </a:lnTo>
                <a:lnTo>
                  <a:pt x="364823" y="46710"/>
                </a:lnTo>
                <a:lnTo>
                  <a:pt x="545419" y="46710"/>
                </a:lnTo>
                <a:lnTo>
                  <a:pt x="540780" y="43479"/>
                </a:lnTo>
                <a:lnTo>
                  <a:pt x="495252" y="21945"/>
                </a:lnTo>
                <a:lnTo>
                  <a:pt x="451114" y="8677"/>
                </a:lnTo>
                <a:lnTo>
                  <a:pt x="406299" y="1457"/>
                </a:lnTo>
                <a:lnTo>
                  <a:pt x="361333" y="0"/>
                </a:lnTo>
                <a:close/>
              </a:path>
              <a:path w="688975" h="614679">
                <a:moveTo>
                  <a:pt x="364419" y="53301"/>
                </a:moveTo>
                <a:lnTo>
                  <a:pt x="295468" y="53301"/>
                </a:lnTo>
                <a:lnTo>
                  <a:pt x="290806" y="102116"/>
                </a:lnTo>
                <a:lnTo>
                  <a:pt x="283726" y="150373"/>
                </a:lnTo>
                <a:lnTo>
                  <a:pt x="274190" y="197915"/>
                </a:lnTo>
                <a:lnTo>
                  <a:pt x="262157" y="244587"/>
                </a:lnTo>
                <a:lnTo>
                  <a:pt x="247589" y="290232"/>
                </a:lnTo>
                <a:lnTo>
                  <a:pt x="231553" y="330914"/>
                </a:lnTo>
                <a:lnTo>
                  <a:pt x="208463" y="378730"/>
                </a:lnTo>
                <a:lnTo>
                  <a:pt x="180183" y="423377"/>
                </a:lnTo>
                <a:lnTo>
                  <a:pt x="148577" y="454551"/>
                </a:lnTo>
                <a:lnTo>
                  <a:pt x="115509" y="461949"/>
                </a:lnTo>
                <a:lnTo>
                  <a:pt x="234814" y="461949"/>
                </a:lnTo>
                <a:lnTo>
                  <a:pt x="258618" y="430118"/>
                </a:lnTo>
                <a:lnTo>
                  <a:pt x="283124" y="386846"/>
                </a:lnTo>
                <a:lnTo>
                  <a:pt x="302228" y="345247"/>
                </a:lnTo>
                <a:lnTo>
                  <a:pt x="333217" y="258170"/>
                </a:lnTo>
                <a:lnTo>
                  <a:pt x="346207" y="205701"/>
                </a:lnTo>
                <a:lnTo>
                  <a:pt x="355514" y="152836"/>
                </a:lnTo>
                <a:lnTo>
                  <a:pt x="361574" y="99773"/>
                </a:lnTo>
                <a:lnTo>
                  <a:pt x="364419" y="533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107379" y="3667163"/>
            <a:ext cx="1528445" cy="745490"/>
          </a:xfrm>
          <a:custGeom>
            <a:avLst/>
            <a:gdLst/>
            <a:ahLst/>
            <a:cxnLst/>
            <a:rect l="l" t="t" r="r" b="b"/>
            <a:pathLst>
              <a:path w="1528445" h="745489">
                <a:moveTo>
                  <a:pt x="113068" y="220091"/>
                </a:moveTo>
                <a:lnTo>
                  <a:pt x="106997" y="177241"/>
                </a:lnTo>
                <a:lnTo>
                  <a:pt x="93040" y="107899"/>
                </a:lnTo>
                <a:lnTo>
                  <a:pt x="81280" y="62852"/>
                </a:lnTo>
                <a:lnTo>
                  <a:pt x="67995" y="54178"/>
                </a:lnTo>
                <a:lnTo>
                  <a:pt x="58407" y="54483"/>
                </a:lnTo>
                <a:lnTo>
                  <a:pt x="35293" y="58623"/>
                </a:lnTo>
                <a:lnTo>
                  <a:pt x="26200" y="61709"/>
                </a:lnTo>
                <a:lnTo>
                  <a:pt x="20129" y="67183"/>
                </a:lnTo>
                <a:lnTo>
                  <a:pt x="17297" y="74993"/>
                </a:lnTo>
                <a:lnTo>
                  <a:pt x="17957" y="85039"/>
                </a:lnTo>
                <a:lnTo>
                  <a:pt x="24879" y="115963"/>
                </a:lnTo>
                <a:lnTo>
                  <a:pt x="31889" y="149123"/>
                </a:lnTo>
                <a:lnTo>
                  <a:pt x="38735" y="184289"/>
                </a:lnTo>
                <a:lnTo>
                  <a:pt x="45199" y="221234"/>
                </a:lnTo>
                <a:lnTo>
                  <a:pt x="48285" y="230822"/>
                </a:lnTo>
                <a:lnTo>
                  <a:pt x="53759" y="237236"/>
                </a:lnTo>
                <a:lnTo>
                  <a:pt x="61556" y="240398"/>
                </a:lnTo>
                <a:lnTo>
                  <a:pt x="71615" y="240220"/>
                </a:lnTo>
                <a:lnTo>
                  <a:pt x="94742" y="236093"/>
                </a:lnTo>
                <a:lnTo>
                  <a:pt x="103835" y="233032"/>
                </a:lnTo>
                <a:lnTo>
                  <a:pt x="110007" y="227647"/>
                </a:lnTo>
                <a:lnTo>
                  <a:pt x="113068" y="220091"/>
                </a:lnTo>
                <a:close/>
              </a:path>
              <a:path w="1528445" h="745489">
                <a:moveTo>
                  <a:pt x="301942" y="298018"/>
                </a:moveTo>
                <a:lnTo>
                  <a:pt x="300545" y="288264"/>
                </a:lnTo>
                <a:lnTo>
                  <a:pt x="296367" y="281292"/>
                </a:lnTo>
                <a:lnTo>
                  <a:pt x="289394" y="277114"/>
                </a:lnTo>
                <a:lnTo>
                  <a:pt x="279654" y="275717"/>
                </a:lnTo>
                <a:lnTo>
                  <a:pt x="200406" y="275717"/>
                </a:lnTo>
                <a:lnTo>
                  <a:pt x="200406" y="34671"/>
                </a:lnTo>
                <a:lnTo>
                  <a:pt x="199009" y="24930"/>
                </a:lnTo>
                <a:lnTo>
                  <a:pt x="194830" y="17957"/>
                </a:lnTo>
                <a:lnTo>
                  <a:pt x="187858" y="13779"/>
                </a:lnTo>
                <a:lnTo>
                  <a:pt x="178117" y="12382"/>
                </a:lnTo>
                <a:lnTo>
                  <a:pt x="150037" y="12382"/>
                </a:lnTo>
                <a:lnTo>
                  <a:pt x="140284" y="13779"/>
                </a:lnTo>
                <a:lnTo>
                  <a:pt x="133311" y="17957"/>
                </a:lnTo>
                <a:lnTo>
                  <a:pt x="129133" y="24930"/>
                </a:lnTo>
                <a:lnTo>
                  <a:pt x="127749" y="34671"/>
                </a:lnTo>
                <a:lnTo>
                  <a:pt x="127749" y="275717"/>
                </a:lnTo>
                <a:lnTo>
                  <a:pt x="30340" y="275717"/>
                </a:lnTo>
                <a:lnTo>
                  <a:pt x="20586" y="276961"/>
                </a:lnTo>
                <a:lnTo>
                  <a:pt x="13627" y="280682"/>
                </a:lnTo>
                <a:lnTo>
                  <a:pt x="9448" y="286880"/>
                </a:lnTo>
                <a:lnTo>
                  <a:pt x="8064" y="295541"/>
                </a:lnTo>
                <a:lnTo>
                  <a:pt x="9448" y="305295"/>
                </a:lnTo>
                <a:lnTo>
                  <a:pt x="13627" y="312267"/>
                </a:lnTo>
                <a:lnTo>
                  <a:pt x="20586" y="316445"/>
                </a:lnTo>
                <a:lnTo>
                  <a:pt x="30340" y="317830"/>
                </a:lnTo>
                <a:lnTo>
                  <a:pt x="122809" y="317830"/>
                </a:lnTo>
                <a:lnTo>
                  <a:pt x="107518" y="363918"/>
                </a:lnTo>
                <a:lnTo>
                  <a:pt x="90576" y="408774"/>
                </a:lnTo>
                <a:lnTo>
                  <a:pt x="71920" y="452297"/>
                </a:lnTo>
                <a:lnTo>
                  <a:pt x="51562" y="494385"/>
                </a:lnTo>
                <a:lnTo>
                  <a:pt x="29413" y="534949"/>
                </a:lnTo>
                <a:lnTo>
                  <a:pt x="5575" y="573735"/>
                </a:lnTo>
                <a:lnTo>
                  <a:pt x="1384" y="581672"/>
                </a:lnTo>
                <a:lnTo>
                  <a:pt x="0" y="589432"/>
                </a:lnTo>
                <a:lnTo>
                  <a:pt x="1384" y="597204"/>
                </a:lnTo>
                <a:lnTo>
                  <a:pt x="5575" y="605116"/>
                </a:lnTo>
                <a:lnTo>
                  <a:pt x="17132" y="620801"/>
                </a:lnTo>
                <a:lnTo>
                  <a:pt x="24930" y="628218"/>
                </a:lnTo>
                <a:lnTo>
                  <a:pt x="33121" y="630605"/>
                </a:lnTo>
                <a:lnTo>
                  <a:pt x="41160" y="627888"/>
                </a:lnTo>
                <a:lnTo>
                  <a:pt x="71907" y="584365"/>
                </a:lnTo>
                <a:lnTo>
                  <a:pt x="92760" y="548055"/>
                </a:lnTo>
                <a:lnTo>
                  <a:pt x="111302" y="510971"/>
                </a:lnTo>
                <a:lnTo>
                  <a:pt x="127749" y="473036"/>
                </a:lnTo>
                <a:lnTo>
                  <a:pt x="127749" y="716559"/>
                </a:lnTo>
                <a:lnTo>
                  <a:pt x="129133" y="726313"/>
                </a:lnTo>
                <a:lnTo>
                  <a:pt x="133311" y="733285"/>
                </a:lnTo>
                <a:lnTo>
                  <a:pt x="140284" y="737463"/>
                </a:lnTo>
                <a:lnTo>
                  <a:pt x="150037" y="738847"/>
                </a:lnTo>
                <a:lnTo>
                  <a:pt x="178117" y="738847"/>
                </a:lnTo>
                <a:lnTo>
                  <a:pt x="187858" y="737463"/>
                </a:lnTo>
                <a:lnTo>
                  <a:pt x="194830" y="733285"/>
                </a:lnTo>
                <a:lnTo>
                  <a:pt x="199009" y="726313"/>
                </a:lnTo>
                <a:lnTo>
                  <a:pt x="200406" y="716559"/>
                </a:lnTo>
                <a:lnTo>
                  <a:pt x="200406" y="473036"/>
                </a:lnTo>
                <a:lnTo>
                  <a:pt x="200406" y="442480"/>
                </a:lnTo>
                <a:lnTo>
                  <a:pt x="211480" y="466217"/>
                </a:lnTo>
                <a:lnTo>
                  <a:pt x="222173" y="489953"/>
                </a:lnTo>
                <a:lnTo>
                  <a:pt x="232092" y="513080"/>
                </a:lnTo>
                <a:lnTo>
                  <a:pt x="240855" y="534949"/>
                </a:lnTo>
                <a:lnTo>
                  <a:pt x="246189" y="543902"/>
                </a:lnTo>
                <a:lnTo>
                  <a:pt x="253238" y="548360"/>
                </a:lnTo>
                <a:lnTo>
                  <a:pt x="261518" y="548182"/>
                </a:lnTo>
                <a:lnTo>
                  <a:pt x="270573" y="543204"/>
                </a:lnTo>
                <a:lnTo>
                  <a:pt x="288734" y="529158"/>
                </a:lnTo>
                <a:lnTo>
                  <a:pt x="295224" y="522655"/>
                </a:lnTo>
                <a:lnTo>
                  <a:pt x="298640" y="515442"/>
                </a:lnTo>
                <a:lnTo>
                  <a:pt x="298945" y="507466"/>
                </a:lnTo>
                <a:lnTo>
                  <a:pt x="296164" y="498614"/>
                </a:lnTo>
                <a:lnTo>
                  <a:pt x="279450" y="462940"/>
                </a:lnTo>
                <a:lnTo>
                  <a:pt x="257251" y="416280"/>
                </a:lnTo>
                <a:lnTo>
                  <a:pt x="232422" y="365582"/>
                </a:lnTo>
                <a:lnTo>
                  <a:pt x="207835" y="317830"/>
                </a:lnTo>
                <a:lnTo>
                  <a:pt x="279654" y="317830"/>
                </a:lnTo>
                <a:lnTo>
                  <a:pt x="289394" y="316598"/>
                </a:lnTo>
                <a:lnTo>
                  <a:pt x="296367" y="312877"/>
                </a:lnTo>
                <a:lnTo>
                  <a:pt x="300545" y="306692"/>
                </a:lnTo>
                <a:lnTo>
                  <a:pt x="301942" y="298018"/>
                </a:lnTo>
                <a:close/>
              </a:path>
              <a:path w="1528445" h="745489">
                <a:moveTo>
                  <a:pt x="309410" y="64274"/>
                </a:moveTo>
                <a:lnTo>
                  <a:pt x="305968" y="56654"/>
                </a:lnTo>
                <a:lnTo>
                  <a:pt x="299275" y="51663"/>
                </a:lnTo>
                <a:lnTo>
                  <a:pt x="289572" y="49530"/>
                </a:lnTo>
                <a:lnTo>
                  <a:pt x="266446" y="47879"/>
                </a:lnTo>
                <a:lnTo>
                  <a:pt x="257009" y="48793"/>
                </a:lnTo>
                <a:lnTo>
                  <a:pt x="249821" y="52641"/>
                </a:lnTo>
                <a:lnTo>
                  <a:pt x="244957" y="59258"/>
                </a:lnTo>
                <a:lnTo>
                  <a:pt x="242493" y="68516"/>
                </a:lnTo>
                <a:lnTo>
                  <a:pt x="237540" y="104279"/>
                </a:lnTo>
                <a:lnTo>
                  <a:pt x="231355" y="139725"/>
                </a:lnTo>
                <a:lnTo>
                  <a:pt x="223926" y="174866"/>
                </a:lnTo>
                <a:lnTo>
                  <a:pt x="215265" y="209677"/>
                </a:lnTo>
                <a:lnTo>
                  <a:pt x="214350" y="219405"/>
                </a:lnTo>
                <a:lnTo>
                  <a:pt x="249923" y="241058"/>
                </a:lnTo>
                <a:lnTo>
                  <a:pt x="259168" y="241985"/>
                </a:lnTo>
                <a:lnTo>
                  <a:pt x="266954" y="239725"/>
                </a:lnTo>
                <a:lnTo>
                  <a:pt x="288239" y="185877"/>
                </a:lnTo>
                <a:lnTo>
                  <a:pt x="296989" y="147675"/>
                </a:lnTo>
                <a:lnTo>
                  <a:pt x="309257" y="74993"/>
                </a:lnTo>
                <a:lnTo>
                  <a:pt x="309384" y="68516"/>
                </a:lnTo>
                <a:lnTo>
                  <a:pt x="309410" y="64274"/>
                </a:lnTo>
                <a:close/>
              </a:path>
              <a:path w="1528445" h="745489">
                <a:moveTo>
                  <a:pt x="742772" y="145300"/>
                </a:moveTo>
                <a:lnTo>
                  <a:pt x="741375" y="135547"/>
                </a:lnTo>
                <a:lnTo>
                  <a:pt x="737196" y="128574"/>
                </a:lnTo>
                <a:lnTo>
                  <a:pt x="730224" y="124396"/>
                </a:lnTo>
                <a:lnTo>
                  <a:pt x="720483" y="122999"/>
                </a:lnTo>
                <a:lnTo>
                  <a:pt x="660222" y="122999"/>
                </a:lnTo>
                <a:lnTo>
                  <a:pt x="660222" y="165938"/>
                </a:lnTo>
                <a:lnTo>
                  <a:pt x="660222" y="370662"/>
                </a:lnTo>
                <a:lnTo>
                  <a:pt x="660222" y="412762"/>
                </a:lnTo>
                <a:lnTo>
                  <a:pt x="660222" y="631532"/>
                </a:lnTo>
                <a:lnTo>
                  <a:pt x="399338" y="631532"/>
                </a:lnTo>
                <a:lnTo>
                  <a:pt x="399338" y="412762"/>
                </a:lnTo>
                <a:lnTo>
                  <a:pt x="660222" y="412762"/>
                </a:lnTo>
                <a:lnTo>
                  <a:pt x="660222" y="370662"/>
                </a:lnTo>
                <a:lnTo>
                  <a:pt x="399338" y="370662"/>
                </a:lnTo>
                <a:lnTo>
                  <a:pt x="399338" y="165938"/>
                </a:lnTo>
                <a:lnTo>
                  <a:pt x="660222" y="165938"/>
                </a:lnTo>
                <a:lnTo>
                  <a:pt x="660222" y="122999"/>
                </a:lnTo>
                <a:lnTo>
                  <a:pt x="538861" y="122999"/>
                </a:lnTo>
                <a:lnTo>
                  <a:pt x="547979" y="101485"/>
                </a:lnTo>
                <a:lnTo>
                  <a:pt x="556717" y="79044"/>
                </a:lnTo>
                <a:lnTo>
                  <a:pt x="564984" y="55676"/>
                </a:lnTo>
                <a:lnTo>
                  <a:pt x="572706" y="31369"/>
                </a:lnTo>
                <a:lnTo>
                  <a:pt x="573824" y="21323"/>
                </a:lnTo>
                <a:lnTo>
                  <a:pt x="571169" y="13525"/>
                </a:lnTo>
                <a:lnTo>
                  <a:pt x="564934" y="8039"/>
                </a:lnTo>
                <a:lnTo>
                  <a:pt x="555383" y="4953"/>
                </a:lnTo>
                <a:lnTo>
                  <a:pt x="519874" y="0"/>
                </a:lnTo>
                <a:lnTo>
                  <a:pt x="510400" y="50"/>
                </a:lnTo>
                <a:lnTo>
                  <a:pt x="502945" y="2794"/>
                </a:lnTo>
                <a:lnTo>
                  <a:pt x="497344" y="8483"/>
                </a:lnTo>
                <a:lnTo>
                  <a:pt x="493458" y="17335"/>
                </a:lnTo>
                <a:lnTo>
                  <a:pt x="484390" y="46850"/>
                </a:lnTo>
                <a:lnTo>
                  <a:pt x="474789" y="74510"/>
                </a:lnTo>
                <a:lnTo>
                  <a:pt x="465023" y="99999"/>
                </a:lnTo>
                <a:lnTo>
                  <a:pt x="455485" y="122999"/>
                </a:lnTo>
                <a:lnTo>
                  <a:pt x="340741" y="122999"/>
                </a:lnTo>
                <a:lnTo>
                  <a:pt x="330987" y="124396"/>
                </a:lnTo>
                <a:lnTo>
                  <a:pt x="324015" y="128574"/>
                </a:lnTo>
                <a:lnTo>
                  <a:pt x="319836" y="135547"/>
                </a:lnTo>
                <a:lnTo>
                  <a:pt x="318452" y="145300"/>
                </a:lnTo>
                <a:lnTo>
                  <a:pt x="318452" y="704176"/>
                </a:lnTo>
                <a:lnTo>
                  <a:pt x="319836" y="713943"/>
                </a:lnTo>
                <a:lnTo>
                  <a:pt x="324015" y="720915"/>
                </a:lnTo>
                <a:lnTo>
                  <a:pt x="330987" y="725093"/>
                </a:lnTo>
                <a:lnTo>
                  <a:pt x="340741" y="726478"/>
                </a:lnTo>
                <a:lnTo>
                  <a:pt x="377063" y="726478"/>
                </a:lnTo>
                <a:lnTo>
                  <a:pt x="386803" y="725093"/>
                </a:lnTo>
                <a:lnTo>
                  <a:pt x="393776" y="720915"/>
                </a:lnTo>
                <a:lnTo>
                  <a:pt x="397954" y="713943"/>
                </a:lnTo>
                <a:lnTo>
                  <a:pt x="399351" y="704176"/>
                </a:lnTo>
                <a:lnTo>
                  <a:pt x="399351" y="673633"/>
                </a:lnTo>
                <a:lnTo>
                  <a:pt x="660222" y="673633"/>
                </a:lnTo>
                <a:lnTo>
                  <a:pt x="660222" y="704176"/>
                </a:lnTo>
                <a:lnTo>
                  <a:pt x="661606" y="713943"/>
                </a:lnTo>
                <a:lnTo>
                  <a:pt x="665784" y="720915"/>
                </a:lnTo>
                <a:lnTo>
                  <a:pt x="672757" y="725093"/>
                </a:lnTo>
                <a:lnTo>
                  <a:pt x="682510" y="726478"/>
                </a:lnTo>
                <a:lnTo>
                  <a:pt x="720483" y="726478"/>
                </a:lnTo>
                <a:lnTo>
                  <a:pt x="730224" y="725093"/>
                </a:lnTo>
                <a:lnTo>
                  <a:pt x="737196" y="720915"/>
                </a:lnTo>
                <a:lnTo>
                  <a:pt x="741375" y="713943"/>
                </a:lnTo>
                <a:lnTo>
                  <a:pt x="742772" y="704176"/>
                </a:lnTo>
                <a:lnTo>
                  <a:pt x="742772" y="673633"/>
                </a:lnTo>
                <a:lnTo>
                  <a:pt x="742772" y="631532"/>
                </a:lnTo>
                <a:lnTo>
                  <a:pt x="742772" y="412762"/>
                </a:lnTo>
                <a:lnTo>
                  <a:pt x="742772" y="370662"/>
                </a:lnTo>
                <a:lnTo>
                  <a:pt x="742772" y="165938"/>
                </a:lnTo>
                <a:lnTo>
                  <a:pt x="742772" y="145300"/>
                </a:lnTo>
                <a:close/>
              </a:path>
              <a:path w="1528445" h="745489">
                <a:moveTo>
                  <a:pt x="955027" y="323405"/>
                </a:moveTo>
                <a:lnTo>
                  <a:pt x="921715" y="286778"/>
                </a:lnTo>
                <a:lnTo>
                  <a:pt x="862850" y="237236"/>
                </a:lnTo>
                <a:lnTo>
                  <a:pt x="828624" y="209677"/>
                </a:lnTo>
                <a:lnTo>
                  <a:pt x="811593" y="203606"/>
                </a:lnTo>
                <a:lnTo>
                  <a:pt x="803656" y="206324"/>
                </a:lnTo>
                <a:lnTo>
                  <a:pt x="796429" y="212991"/>
                </a:lnTo>
                <a:lnTo>
                  <a:pt x="789000" y="222885"/>
                </a:lnTo>
                <a:lnTo>
                  <a:pt x="784047" y="231394"/>
                </a:lnTo>
                <a:lnTo>
                  <a:pt x="782904" y="239509"/>
                </a:lnTo>
                <a:lnTo>
                  <a:pt x="785622" y="247167"/>
                </a:lnTo>
                <a:lnTo>
                  <a:pt x="792302" y="254266"/>
                </a:lnTo>
                <a:lnTo>
                  <a:pt x="819962" y="277202"/>
                </a:lnTo>
                <a:lnTo>
                  <a:pt x="848321" y="301536"/>
                </a:lnTo>
                <a:lnTo>
                  <a:pt x="877150" y="327406"/>
                </a:lnTo>
                <a:lnTo>
                  <a:pt x="906221" y="354977"/>
                </a:lnTo>
                <a:lnTo>
                  <a:pt x="914844" y="360997"/>
                </a:lnTo>
                <a:lnTo>
                  <a:pt x="949147" y="339293"/>
                </a:lnTo>
                <a:lnTo>
                  <a:pt x="953744" y="331279"/>
                </a:lnTo>
                <a:lnTo>
                  <a:pt x="955027" y="323405"/>
                </a:lnTo>
                <a:close/>
              </a:path>
              <a:path w="1528445" h="745489">
                <a:moveTo>
                  <a:pt x="978560" y="130340"/>
                </a:moveTo>
                <a:lnTo>
                  <a:pt x="948182" y="95402"/>
                </a:lnTo>
                <a:lnTo>
                  <a:pt x="895273" y="51968"/>
                </a:lnTo>
                <a:lnTo>
                  <a:pt x="864946" y="28079"/>
                </a:lnTo>
                <a:lnTo>
                  <a:pt x="848639" y="22301"/>
                </a:lnTo>
                <a:lnTo>
                  <a:pt x="840790" y="24815"/>
                </a:lnTo>
                <a:lnTo>
                  <a:pt x="820191" y="56959"/>
                </a:lnTo>
                <a:lnTo>
                  <a:pt x="820102" y="58026"/>
                </a:lnTo>
                <a:lnTo>
                  <a:pt x="822769" y="65544"/>
                </a:lnTo>
                <a:lnTo>
                  <a:pt x="829449" y="72644"/>
                </a:lnTo>
                <a:lnTo>
                  <a:pt x="854354" y="93548"/>
                </a:lnTo>
                <a:lnTo>
                  <a:pt x="879487" y="115379"/>
                </a:lnTo>
                <a:lnTo>
                  <a:pt x="904786" y="138137"/>
                </a:lnTo>
                <a:lnTo>
                  <a:pt x="930160" y="161810"/>
                </a:lnTo>
                <a:lnTo>
                  <a:pt x="938784" y="167830"/>
                </a:lnTo>
                <a:lnTo>
                  <a:pt x="972261" y="146951"/>
                </a:lnTo>
                <a:lnTo>
                  <a:pt x="976998" y="138455"/>
                </a:lnTo>
                <a:lnTo>
                  <a:pt x="978560" y="130340"/>
                </a:lnTo>
                <a:close/>
              </a:path>
              <a:path w="1528445" h="745489">
                <a:moveTo>
                  <a:pt x="984872" y="484873"/>
                </a:moveTo>
                <a:lnTo>
                  <a:pt x="942555" y="454050"/>
                </a:lnTo>
                <a:lnTo>
                  <a:pt x="932802" y="451586"/>
                </a:lnTo>
                <a:lnTo>
                  <a:pt x="924687" y="452920"/>
                </a:lnTo>
                <a:lnTo>
                  <a:pt x="918273" y="458114"/>
                </a:lnTo>
                <a:lnTo>
                  <a:pt x="913650" y="467258"/>
                </a:lnTo>
                <a:lnTo>
                  <a:pt x="895718" y="514197"/>
                </a:lnTo>
                <a:lnTo>
                  <a:pt x="876592" y="558876"/>
                </a:lnTo>
                <a:lnTo>
                  <a:pt x="856284" y="601230"/>
                </a:lnTo>
                <a:lnTo>
                  <a:pt x="834796" y="641159"/>
                </a:lnTo>
                <a:lnTo>
                  <a:pt x="812114" y="678586"/>
                </a:lnTo>
                <a:lnTo>
                  <a:pt x="808253" y="687082"/>
                </a:lnTo>
                <a:lnTo>
                  <a:pt x="840181" y="723988"/>
                </a:lnTo>
                <a:lnTo>
                  <a:pt x="856691" y="728535"/>
                </a:lnTo>
                <a:lnTo>
                  <a:pt x="864082" y="725157"/>
                </a:lnTo>
                <a:lnTo>
                  <a:pt x="898563" y="674814"/>
                </a:lnTo>
                <a:lnTo>
                  <a:pt x="923671" y="630783"/>
                </a:lnTo>
                <a:lnTo>
                  <a:pt x="946086" y="586079"/>
                </a:lnTo>
                <a:lnTo>
                  <a:pt x="965847" y="540664"/>
                </a:lnTo>
                <a:lnTo>
                  <a:pt x="982992" y="494487"/>
                </a:lnTo>
                <a:lnTo>
                  <a:pt x="984872" y="484873"/>
                </a:lnTo>
                <a:close/>
              </a:path>
              <a:path w="1528445" h="745489">
                <a:moveTo>
                  <a:pt x="1196746" y="643788"/>
                </a:moveTo>
                <a:lnTo>
                  <a:pt x="1167066" y="612978"/>
                </a:lnTo>
                <a:lnTo>
                  <a:pt x="1157998" y="616673"/>
                </a:lnTo>
                <a:lnTo>
                  <a:pt x="1112215" y="642772"/>
                </a:lnTo>
                <a:lnTo>
                  <a:pt x="1067295" y="664451"/>
                </a:lnTo>
                <a:lnTo>
                  <a:pt x="1022527" y="682269"/>
                </a:lnTo>
                <a:lnTo>
                  <a:pt x="977214" y="696747"/>
                </a:lnTo>
                <a:lnTo>
                  <a:pt x="968133" y="700608"/>
                </a:lnTo>
                <a:lnTo>
                  <a:pt x="962152" y="705942"/>
                </a:lnTo>
                <a:lnTo>
                  <a:pt x="959561" y="712660"/>
                </a:lnTo>
                <a:lnTo>
                  <a:pt x="960704" y="720699"/>
                </a:lnTo>
                <a:lnTo>
                  <a:pt x="964857" y="729538"/>
                </a:lnTo>
                <a:lnTo>
                  <a:pt x="971016" y="735037"/>
                </a:lnTo>
                <a:lnTo>
                  <a:pt x="979043" y="737298"/>
                </a:lnTo>
                <a:lnTo>
                  <a:pt x="988771" y="736371"/>
                </a:lnTo>
                <a:lnTo>
                  <a:pt x="1048143" y="720991"/>
                </a:lnTo>
                <a:lnTo>
                  <a:pt x="1100937" y="703668"/>
                </a:lnTo>
                <a:lnTo>
                  <a:pt x="1146771" y="684949"/>
                </a:lnTo>
                <a:lnTo>
                  <a:pt x="1185252" y="665378"/>
                </a:lnTo>
                <a:lnTo>
                  <a:pt x="1196505" y="651967"/>
                </a:lnTo>
                <a:lnTo>
                  <a:pt x="1196746" y="643788"/>
                </a:lnTo>
                <a:close/>
              </a:path>
              <a:path w="1528445" h="745489">
                <a:moveTo>
                  <a:pt x="1487398" y="327736"/>
                </a:moveTo>
                <a:lnTo>
                  <a:pt x="1486001" y="317995"/>
                </a:lnTo>
                <a:lnTo>
                  <a:pt x="1481823" y="311023"/>
                </a:lnTo>
                <a:lnTo>
                  <a:pt x="1474851" y="306844"/>
                </a:lnTo>
                <a:lnTo>
                  <a:pt x="1465110" y="305447"/>
                </a:lnTo>
                <a:lnTo>
                  <a:pt x="1403197" y="305447"/>
                </a:lnTo>
                <a:lnTo>
                  <a:pt x="1403197" y="340944"/>
                </a:lnTo>
                <a:lnTo>
                  <a:pt x="1403197" y="393776"/>
                </a:lnTo>
                <a:lnTo>
                  <a:pt x="1403197" y="424332"/>
                </a:lnTo>
                <a:lnTo>
                  <a:pt x="1403197" y="477164"/>
                </a:lnTo>
                <a:lnTo>
                  <a:pt x="1403197" y="506882"/>
                </a:lnTo>
                <a:lnTo>
                  <a:pt x="1403197" y="559714"/>
                </a:lnTo>
                <a:lnTo>
                  <a:pt x="1099400" y="559714"/>
                </a:lnTo>
                <a:lnTo>
                  <a:pt x="1099400" y="506882"/>
                </a:lnTo>
                <a:lnTo>
                  <a:pt x="1403197" y="506882"/>
                </a:lnTo>
                <a:lnTo>
                  <a:pt x="1403197" y="477164"/>
                </a:lnTo>
                <a:lnTo>
                  <a:pt x="1099400" y="477164"/>
                </a:lnTo>
                <a:lnTo>
                  <a:pt x="1099400" y="424332"/>
                </a:lnTo>
                <a:lnTo>
                  <a:pt x="1403197" y="424332"/>
                </a:lnTo>
                <a:lnTo>
                  <a:pt x="1403197" y="393776"/>
                </a:lnTo>
                <a:lnTo>
                  <a:pt x="1099400" y="393776"/>
                </a:lnTo>
                <a:lnTo>
                  <a:pt x="1099400" y="340944"/>
                </a:lnTo>
                <a:lnTo>
                  <a:pt x="1403197" y="340944"/>
                </a:lnTo>
                <a:lnTo>
                  <a:pt x="1403197" y="305447"/>
                </a:lnTo>
                <a:lnTo>
                  <a:pt x="1038313" y="305447"/>
                </a:lnTo>
                <a:lnTo>
                  <a:pt x="1028560" y="306844"/>
                </a:lnTo>
                <a:lnTo>
                  <a:pt x="1021588" y="311023"/>
                </a:lnTo>
                <a:lnTo>
                  <a:pt x="1017409" y="317995"/>
                </a:lnTo>
                <a:lnTo>
                  <a:pt x="1016025" y="327736"/>
                </a:lnTo>
                <a:lnTo>
                  <a:pt x="1016025" y="573735"/>
                </a:lnTo>
                <a:lnTo>
                  <a:pt x="1465110" y="602640"/>
                </a:lnTo>
                <a:lnTo>
                  <a:pt x="1474508" y="601141"/>
                </a:lnTo>
                <a:lnTo>
                  <a:pt x="1481505" y="596760"/>
                </a:lnTo>
                <a:lnTo>
                  <a:pt x="1485887" y="589762"/>
                </a:lnTo>
                <a:lnTo>
                  <a:pt x="1487398" y="580351"/>
                </a:lnTo>
                <a:lnTo>
                  <a:pt x="1487398" y="559714"/>
                </a:lnTo>
                <a:lnTo>
                  <a:pt x="1487398" y="506882"/>
                </a:lnTo>
                <a:lnTo>
                  <a:pt x="1487398" y="477164"/>
                </a:lnTo>
                <a:lnTo>
                  <a:pt x="1487398" y="424332"/>
                </a:lnTo>
                <a:lnTo>
                  <a:pt x="1487398" y="393776"/>
                </a:lnTo>
                <a:lnTo>
                  <a:pt x="1487398" y="340944"/>
                </a:lnTo>
                <a:lnTo>
                  <a:pt x="1487398" y="327736"/>
                </a:lnTo>
                <a:close/>
              </a:path>
              <a:path w="1528445" h="745489">
                <a:moveTo>
                  <a:pt x="1521879" y="720356"/>
                </a:moveTo>
                <a:lnTo>
                  <a:pt x="1477378" y="681164"/>
                </a:lnTo>
                <a:lnTo>
                  <a:pt x="1436827" y="661771"/>
                </a:lnTo>
                <a:lnTo>
                  <a:pt x="1384198" y="639445"/>
                </a:lnTo>
                <a:lnTo>
                  <a:pt x="1314856" y="612546"/>
                </a:lnTo>
                <a:lnTo>
                  <a:pt x="1305001" y="610196"/>
                </a:lnTo>
                <a:lnTo>
                  <a:pt x="1296695" y="611619"/>
                </a:lnTo>
                <a:lnTo>
                  <a:pt x="1290243" y="616610"/>
                </a:lnTo>
                <a:lnTo>
                  <a:pt x="1285976" y="624928"/>
                </a:lnTo>
                <a:lnTo>
                  <a:pt x="1283487" y="632358"/>
                </a:lnTo>
                <a:lnTo>
                  <a:pt x="1281137" y="641629"/>
                </a:lnTo>
                <a:lnTo>
                  <a:pt x="1282661" y="649490"/>
                </a:lnTo>
                <a:lnTo>
                  <a:pt x="1287894" y="655815"/>
                </a:lnTo>
                <a:lnTo>
                  <a:pt x="1296695" y="660438"/>
                </a:lnTo>
                <a:lnTo>
                  <a:pt x="1346454" y="679119"/>
                </a:lnTo>
                <a:lnTo>
                  <a:pt x="1395145" y="698512"/>
                </a:lnTo>
                <a:lnTo>
                  <a:pt x="1442275" y="719289"/>
                </a:lnTo>
                <a:lnTo>
                  <a:pt x="1487398" y="742149"/>
                </a:lnTo>
                <a:lnTo>
                  <a:pt x="1496326" y="745388"/>
                </a:lnTo>
                <a:lnTo>
                  <a:pt x="1504416" y="745045"/>
                </a:lnTo>
                <a:lnTo>
                  <a:pt x="1511427" y="740994"/>
                </a:lnTo>
                <a:lnTo>
                  <a:pt x="1517116" y="733069"/>
                </a:lnTo>
                <a:lnTo>
                  <a:pt x="1518767" y="729767"/>
                </a:lnTo>
                <a:lnTo>
                  <a:pt x="1521879" y="720356"/>
                </a:lnTo>
                <a:close/>
              </a:path>
              <a:path w="1528445" h="745489">
                <a:moveTo>
                  <a:pt x="1527848" y="253441"/>
                </a:moveTo>
                <a:lnTo>
                  <a:pt x="1526451" y="243700"/>
                </a:lnTo>
                <a:lnTo>
                  <a:pt x="1522272" y="236728"/>
                </a:lnTo>
                <a:lnTo>
                  <a:pt x="1515300" y="232549"/>
                </a:lnTo>
                <a:lnTo>
                  <a:pt x="1505559" y="231152"/>
                </a:lnTo>
                <a:lnTo>
                  <a:pt x="1297533" y="231152"/>
                </a:lnTo>
                <a:lnTo>
                  <a:pt x="1297533" y="179146"/>
                </a:lnTo>
                <a:lnTo>
                  <a:pt x="1483271" y="179146"/>
                </a:lnTo>
                <a:lnTo>
                  <a:pt x="1490700" y="175018"/>
                </a:lnTo>
                <a:lnTo>
                  <a:pt x="1468412" y="146113"/>
                </a:lnTo>
                <a:lnTo>
                  <a:pt x="1297533" y="146113"/>
                </a:lnTo>
                <a:lnTo>
                  <a:pt x="1297533" y="94932"/>
                </a:lnTo>
                <a:lnTo>
                  <a:pt x="1489875" y="94932"/>
                </a:lnTo>
                <a:lnTo>
                  <a:pt x="1499616" y="93878"/>
                </a:lnTo>
                <a:lnTo>
                  <a:pt x="1506588" y="90817"/>
                </a:lnTo>
                <a:lnTo>
                  <a:pt x="1510766" y="85890"/>
                </a:lnTo>
                <a:lnTo>
                  <a:pt x="1512163" y="79260"/>
                </a:lnTo>
                <a:lnTo>
                  <a:pt x="1510766" y="69507"/>
                </a:lnTo>
                <a:lnTo>
                  <a:pt x="1506588" y="62534"/>
                </a:lnTo>
                <a:lnTo>
                  <a:pt x="1499616" y="58356"/>
                </a:lnTo>
                <a:lnTo>
                  <a:pt x="1489875" y="56959"/>
                </a:lnTo>
                <a:lnTo>
                  <a:pt x="1297533" y="56959"/>
                </a:lnTo>
                <a:lnTo>
                  <a:pt x="1297533" y="26428"/>
                </a:lnTo>
                <a:lnTo>
                  <a:pt x="1296136" y="16675"/>
                </a:lnTo>
                <a:lnTo>
                  <a:pt x="1291945" y="9702"/>
                </a:lnTo>
                <a:lnTo>
                  <a:pt x="1284973" y="5524"/>
                </a:lnTo>
                <a:lnTo>
                  <a:pt x="1275232" y="4127"/>
                </a:lnTo>
                <a:lnTo>
                  <a:pt x="1234782" y="4127"/>
                </a:lnTo>
                <a:lnTo>
                  <a:pt x="1225029" y="5524"/>
                </a:lnTo>
                <a:lnTo>
                  <a:pt x="1218057" y="9702"/>
                </a:lnTo>
                <a:lnTo>
                  <a:pt x="1213878" y="16675"/>
                </a:lnTo>
                <a:lnTo>
                  <a:pt x="1212494" y="26428"/>
                </a:lnTo>
                <a:lnTo>
                  <a:pt x="1212494" y="56959"/>
                </a:lnTo>
                <a:lnTo>
                  <a:pt x="1011897" y="56959"/>
                </a:lnTo>
                <a:lnTo>
                  <a:pt x="1002144" y="58026"/>
                </a:lnTo>
                <a:lnTo>
                  <a:pt x="995172" y="61087"/>
                </a:lnTo>
                <a:lnTo>
                  <a:pt x="990993" y="66014"/>
                </a:lnTo>
                <a:lnTo>
                  <a:pt x="989609" y="72644"/>
                </a:lnTo>
                <a:lnTo>
                  <a:pt x="990993" y="82397"/>
                </a:lnTo>
                <a:lnTo>
                  <a:pt x="995172" y="89369"/>
                </a:lnTo>
                <a:lnTo>
                  <a:pt x="1002144" y="93548"/>
                </a:lnTo>
                <a:lnTo>
                  <a:pt x="1011897" y="94932"/>
                </a:lnTo>
                <a:lnTo>
                  <a:pt x="1212494" y="94932"/>
                </a:lnTo>
                <a:lnTo>
                  <a:pt x="1212494" y="146113"/>
                </a:lnTo>
                <a:lnTo>
                  <a:pt x="1017676" y="146113"/>
                </a:lnTo>
                <a:lnTo>
                  <a:pt x="1010246" y="150253"/>
                </a:lnTo>
                <a:lnTo>
                  <a:pt x="1010246" y="156845"/>
                </a:lnTo>
                <a:lnTo>
                  <a:pt x="1011631" y="166611"/>
                </a:lnTo>
                <a:lnTo>
                  <a:pt x="1015809" y="173583"/>
                </a:lnTo>
                <a:lnTo>
                  <a:pt x="1022781" y="177761"/>
                </a:lnTo>
                <a:lnTo>
                  <a:pt x="1032535" y="179146"/>
                </a:lnTo>
                <a:lnTo>
                  <a:pt x="1212494" y="179146"/>
                </a:lnTo>
                <a:lnTo>
                  <a:pt x="1212494" y="231152"/>
                </a:lnTo>
                <a:lnTo>
                  <a:pt x="996200" y="231152"/>
                </a:lnTo>
                <a:lnTo>
                  <a:pt x="986447" y="232054"/>
                </a:lnTo>
                <a:lnTo>
                  <a:pt x="979474" y="234657"/>
                </a:lnTo>
                <a:lnTo>
                  <a:pt x="975296" y="238810"/>
                </a:lnTo>
                <a:lnTo>
                  <a:pt x="973912" y="244360"/>
                </a:lnTo>
                <a:lnTo>
                  <a:pt x="975296" y="254114"/>
                </a:lnTo>
                <a:lnTo>
                  <a:pt x="979474" y="261086"/>
                </a:lnTo>
                <a:lnTo>
                  <a:pt x="986447" y="265264"/>
                </a:lnTo>
                <a:lnTo>
                  <a:pt x="996200" y="266649"/>
                </a:lnTo>
                <a:lnTo>
                  <a:pt x="1505559" y="266649"/>
                </a:lnTo>
                <a:lnTo>
                  <a:pt x="1515300" y="265747"/>
                </a:lnTo>
                <a:lnTo>
                  <a:pt x="1522272" y="263144"/>
                </a:lnTo>
                <a:lnTo>
                  <a:pt x="1526451" y="258991"/>
                </a:lnTo>
                <a:lnTo>
                  <a:pt x="1527848" y="2534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7750810" y="3667404"/>
            <a:ext cx="1440180" cy="730250"/>
          </a:xfrm>
          <a:custGeom>
            <a:avLst/>
            <a:gdLst/>
            <a:ahLst/>
            <a:cxnLst/>
            <a:rect l="l" t="t" r="r" b="b"/>
            <a:pathLst>
              <a:path w="1440179" h="730250">
                <a:moveTo>
                  <a:pt x="177774" y="421830"/>
                </a:moveTo>
                <a:lnTo>
                  <a:pt x="167474" y="409956"/>
                </a:lnTo>
                <a:lnTo>
                  <a:pt x="151434" y="408444"/>
                </a:lnTo>
                <a:lnTo>
                  <a:pt x="137033" y="420776"/>
                </a:lnTo>
                <a:lnTo>
                  <a:pt x="115836" y="461213"/>
                </a:lnTo>
                <a:lnTo>
                  <a:pt x="99364" y="496531"/>
                </a:lnTo>
                <a:lnTo>
                  <a:pt x="87693" y="527824"/>
                </a:lnTo>
                <a:lnTo>
                  <a:pt x="80899" y="556171"/>
                </a:lnTo>
                <a:lnTo>
                  <a:pt x="77292" y="527164"/>
                </a:lnTo>
                <a:lnTo>
                  <a:pt x="75018" y="499313"/>
                </a:lnTo>
                <a:lnTo>
                  <a:pt x="73812" y="472236"/>
                </a:lnTo>
                <a:lnTo>
                  <a:pt x="73469" y="445541"/>
                </a:lnTo>
                <a:lnTo>
                  <a:pt x="73888" y="416699"/>
                </a:lnTo>
                <a:lnTo>
                  <a:pt x="76593" y="359308"/>
                </a:lnTo>
                <a:lnTo>
                  <a:pt x="81648" y="284708"/>
                </a:lnTo>
                <a:lnTo>
                  <a:pt x="86220" y="238988"/>
                </a:lnTo>
                <a:lnTo>
                  <a:pt x="91909" y="192798"/>
                </a:lnTo>
                <a:lnTo>
                  <a:pt x="98463" y="146088"/>
                </a:lnTo>
                <a:lnTo>
                  <a:pt x="105664" y="98818"/>
                </a:lnTo>
                <a:lnTo>
                  <a:pt x="105676" y="88188"/>
                </a:lnTo>
                <a:lnTo>
                  <a:pt x="102044" y="79946"/>
                </a:lnTo>
                <a:lnTo>
                  <a:pt x="94869" y="74333"/>
                </a:lnTo>
                <a:lnTo>
                  <a:pt x="84201" y="71577"/>
                </a:lnTo>
                <a:lnTo>
                  <a:pt x="55295" y="68275"/>
                </a:lnTo>
                <a:lnTo>
                  <a:pt x="44767" y="68732"/>
                </a:lnTo>
                <a:lnTo>
                  <a:pt x="21564" y="138620"/>
                </a:lnTo>
                <a:lnTo>
                  <a:pt x="15468" y="187045"/>
                </a:lnTo>
                <a:lnTo>
                  <a:pt x="9994" y="235153"/>
                </a:lnTo>
                <a:lnTo>
                  <a:pt x="5435" y="283044"/>
                </a:lnTo>
                <a:lnTo>
                  <a:pt x="2019" y="330860"/>
                </a:lnTo>
                <a:lnTo>
                  <a:pt x="0" y="378688"/>
                </a:lnTo>
                <a:lnTo>
                  <a:pt x="76" y="426453"/>
                </a:lnTo>
                <a:lnTo>
                  <a:pt x="2311" y="474078"/>
                </a:lnTo>
                <a:lnTo>
                  <a:pt x="7213" y="521716"/>
                </a:lnTo>
                <a:lnTo>
                  <a:pt x="15278" y="569480"/>
                </a:lnTo>
                <a:lnTo>
                  <a:pt x="27012" y="617524"/>
                </a:lnTo>
                <a:lnTo>
                  <a:pt x="42926" y="665975"/>
                </a:lnTo>
                <a:lnTo>
                  <a:pt x="64630" y="682688"/>
                </a:lnTo>
                <a:lnTo>
                  <a:pt x="75133" y="680834"/>
                </a:lnTo>
                <a:lnTo>
                  <a:pt x="115150" y="661327"/>
                </a:lnTo>
                <a:lnTo>
                  <a:pt x="118046" y="642023"/>
                </a:lnTo>
                <a:lnTo>
                  <a:pt x="116725" y="617524"/>
                </a:lnTo>
                <a:lnTo>
                  <a:pt x="118656" y="593318"/>
                </a:lnTo>
                <a:lnTo>
                  <a:pt x="130416" y="544614"/>
                </a:lnTo>
                <a:lnTo>
                  <a:pt x="148691" y="493852"/>
                </a:lnTo>
                <a:lnTo>
                  <a:pt x="175006" y="440601"/>
                </a:lnTo>
                <a:lnTo>
                  <a:pt x="177774" y="421830"/>
                </a:lnTo>
                <a:close/>
              </a:path>
              <a:path w="1440179" h="730250">
                <a:moveTo>
                  <a:pt x="643597" y="232562"/>
                </a:moveTo>
                <a:lnTo>
                  <a:pt x="638213" y="217805"/>
                </a:lnTo>
                <a:lnTo>
                  <a:pt x="621614" y="211099"/>
                </a:lnTo>
                <a:lnTo>
                  <a:pt x="512648" y="211099"/>
                </a:lnTo>
                <a:lnTo>
                  <a:pt x="513118" y="162598"/>
                </a:lnTo>
                <a:lnTo>
                  <a:pt x="513372" y="118529"/>
                </a:lnTo>
                <a:lnTo>
                  <a:pt x="513473" y="50114"/>
                </a:lnTo>
                <a:lnTo>
                  <a:pt x="511924" y="39154"/>
                </a:lnTo>
                <a:lnTo>
                  <a:pt x="507276" y="31140"/>
                </a:lnTo>
                <a:lnTo>
                  <a:pt x="499529" y="26200"/>
                </a:lnTo>
                <a:lnTo>
                  <a:pt x="488696" y="24523"/>
                </a:lnTo>
                <a:lnTo>
                  <a:pt x="457339" y="24523"/>
                </a:lnTo>
                <a:lnTo>
                  <a:pt x="446366" y="25247"/>
                </a:lnTo>
                <a:lnTo>
                  <a:pt x="438353" y="29692"/>
                </a:lnTo>
                <a:lnTo>
                  <a:pt x="433425" y="37541"/>
                </a:lnTo>
                <a:lnTo>
                  <a:pt x="431749" y="48475"/>
                </a:lnTo>
                <a:lnTo>
                  <a:pt x="431863" y="80035"/>
                </a:lnTo>
                <a:lnTo>
                  <a:pt x="432054" y="117716"/>
                </a:lnTo>
                <a:lnTo>
                  <a:pt x="432079" y="163080"/>
                </a:lnTo>
                <a:lnTo>
                  <a:pt x="431749" y="211099"/>
                </a:lnTo>
                <a:lnTo>
                  <a:pt x="210502" y="211099"/>
                </a:lnTo>
                <a:lnTo>
                  <a:pt x="193319" y="217805"/>
                </a:lnTo>
                <a:lnTo>
                  <a:pt x="187591" y="232562"/>
                </a:lnTo>
                <a:lnTo>
                  <a:pt x="193319" y="247319"/>
                </a:lnTo>
                <a:lnTo>
                  <a:pt x="210502" y="254025"/>
                </a:lnTo>
                <a:lnTo>
                  <a:pt x="431749" y="254025"/>
                </a:lnTo>
                <a:lnTo>
                  <a:pt x="431584" y="314071"/>
                </a:lnTo>
                <a:lnTo>
                  <a:pt x="431126" y="366090"/>
                </a:lnTo>
                <a:lnTo>
                  <a:pt x="430352" y="408190"/>
                </a:lnTo>
                <a:lnTo>
                  <a:pt x="421855" y="489839"/>
                </a:lnTo>
                <a:lnTo>
                  <a:pt x="409155" y="538289"/>
                </a:lnTo>
                <a:lnTo>
                  <a:pt x="390690" y="580377"/>
                </a:lnTo>
                <a:lnTo>
                  <a:pt x="365899" y="616305"/>
                </a:lnTo>
                <a:lnTo>
                  <a:pt x="334276" y="646252"/>
                </a:lnTo>
                <a:lnTo>
                  <a:pt x="295313" y="670445"/>
                </a:lnTo>
                <a:lnTo>
                  <a:pt x="248475" y="689076"/>
                </a:lnTo>
                <a:lnTo>
                  <a:pt x="234962" y="699401"/>
                </a:lnTo>
                <a:lnTo>
                  <a:pt x="233299" y="713435"/>
                </a:lnTo>
                <a:lnTo>
                  <a:pt x="242316" y="724369"/>
                </a:lnTo>
                <a:lnTo>
                  <a:pt x="260858" y="725398"/>
                </a:lnTo>
                <a:lnTo>
                  <a:pt x="309626" y="709853"/>
                </a:lnTo>
                <a:lnTo>
                  <a:pt x="352590" y="691045"/>
                </a:lnTo>
                <a:lnTo>
                  <a:pt x="389940" y="668655"/>
                </a:lnTo>
                <a:lnTo>
                  <a:pt x="421881" y="642378"/>
                </a:lnTo>
                <a:lnTo>
                  <a:pt x="448576" y="611886"/>
                </a:lnTo>
                <a:lnTo>
                  <a:pt x="470242" y="576872"/>
                </a:lnTo>
                <a:lnTo>
                  <a:pt x="487045" y="536994"/>
                </a:lnTo>
                <a:lnTo>
                  <a:pt x="499186" y="491947"/>
                </a:lnTo>
                <a:lnTo>
                  <a:pt x="506869" y="441413"/>
                </a:lnTo>
                <a:lnTo>
                  <a:pt x="509955" y="368465"/>
                </a:lnTo>
                <a:lnTo>
                  <a:pt x="511060" y="313156"/>
                </a:lnTo>
                <a:lnTo>
                  <a:pt x="511822" y="254025"/>
                </a:lnTo>
                <a:lnTo>
                  <a:pt x="621614" y="254025"/>
                </a:lnTo>
                <a:lnTo>
                  <a:pt x="637984" y="247319"/>
                </a:lnTo>
                <a:lnTo>
                  <a:pt x="643597" y="232562"/>
                </a:lnTo>
                <a:close/>
              </a:path>
              <a:path w="1440179" h="730250">
                <a:moveTo>
                  <a:pt x="775995" y="156210"/>
                </a:moveTo>
                <a:lnTo>
                  <a:pt x="731405" y="132080"/>
                </a:lnTo>
                <a:lnTo>
                  <a:pt x="721525" y="132080"/>
                </a:lnTo>
                <a:lnTo>
                  <a:pt x="714273" y="135890"/>
                </a:lnTo>
                <a:lnTo>
                  <a:pt x="709803" y="142240"/>
                </a:lnTo>
                <a:lnTo>
                  <a:pt x="708291" y="152400"/>
                </a:lnTo>
                <a:lnTo>
                  <a:pt x="706094" y="213360"/>
                </a:lnTo>
                <a:lnTo>
                  <a:pt x="701890" y="269240"/>
                </a:lnTo>
                <a:lnTo>
                  <a:pt x="695515" y="322580"/>
                </a:lnTo>
                <a:lnTo>
                  <a:pt x="686828" y="370840"/>
                </a:lnTo>
                <a:lnTo>
                  <a:pt x="686371" y="381000"/>
                </a:lnTo>
                <a:lnTo>
                  <a:pt x="723150" y="405130"/>
                </a:lnTo>
                <a:lnTo>
                  <a:pt x="732853" y="407670"/>
                </a:lnTo>
                <a:lnTo>
                  <a:pt x="740791" y="405130"/>
                </a:lnTo>
                <a:lnTo>
                  <a:pt x="758520" y="346710"/>
                </a:lnTo>
                <a:lnTo>
                  <a:pt x="765098" y="300990"/>
                </a:lnTo>
                <a:lnTo>
                  <a:pt x="770178" y="255270"/>
                </a:lnTo>
                <a:lnTo>
                  <a:pt x="773798" y="207010"/>
                </a:lnTo>
                <a:lnTo>
                  <a:pt x="775995" y="156210"/>
                </a:lnTo>
                <a:close/>
              </a:path>
              <a:path w="1440179" h="730250">
                <a:moveTo>
                  <a:pt x="1439710" y="566420"/>
                </a:moveTo>
                <a:lnTo>
                  <a:pt x="1389354" y="538480"/>
                </a:lnTo>
                <a:lnTo>
                  <a:pt x="1379461" y="538480"/>
                </a:lnTo>
                <a:lnTo>
                  <a:pt x="1372120" y="542290"/>
                </a:lnTo>
                <a:lnTo>
                  <a:pt x="1367409" y="549910"/>
                </a:lnTo>
                <a:lnTo>
                  <a:pt x="1365415" y="560070"/>
                </a:lnTo>
                <a:lnTo>
                  <a:pt x="1364005" y="598170"/>
                </a:lnTo>
                <a:lnTo>
                  <a:pt x="1362214" y="627380"/>
                </a:lnTo>
                <a:lnTo>
                  <a:pt x="1350454" y="671830"/>
                </a:lnTo>
                <a:lnTo>
                  <a:pt x="1331493" y="680720"/>
                </a:lnTo>
                <a:lnTo>
                  <a:pt x="1290066" y="680720"/>
                </a:lnTo>
                <a:lnTo>
                  <a:pt x="1276146" y="676910"/>
                </a:lnTo>
                <a:lnTo>
                  <a:pt x="1270114" y="666750"/>
                </a:lnTo>
                <a:lnTo>
                  <a:pt x="1268818" y="642620"/>
                </a:lnTo>
                <a:lnTo>
                  <a:pt x="1268818" y="463550"/>
                </a:lnTo>
                <a:lnTo>
                  <a:pt x="1401737" y="463550"/>
                </a:lnTo>
                <a:lnTo>
                  <a:pt x="1411478" y="462280"/>
                </a:lnTo>
                <a:lnTo>
                  <a:pt x="1418450" y="458470"/>
                </a:lnTo>
                <a:lnTo>
                  <a:pt x="1422628" y="453390"/>
                </a:lnTo>
                <a:lnTo>
                  <a:pt x="1424025" y="445770"/>
                </a:lnTo>
                <a:lnTo>
                  <a:pt x="1422628" y="435610"/>
                </a:lnTo>
                <a:lnTo>
                  <a:pt x="1418450" y="429260"/>
                </a:lnTo>
                <a:lnTo>
                  <a:pt x="1411478" y="424180"/>
                </a:lnTo>
                <a:lnTo>
                  <a:pt x="1401737" y="422910"/>
                </a:lnTo>
                <a:lnTo>
                  <a:pt x="1339824" y="422910"/>
                </a:lnTo>
                <a:lnTo>
                  <a:pt x="1339824" y="297180"/>
                </a:lnTo>
                <a:lnTo>
                  <a:pt x="1413294" y="297180"/>
                </a:lnTo>
                <a:lnTo>
                  <a:pt x="1423035" y="295910"/>
                </a:lnTo>
                <a:lnTo>
                  <a:pt x="1427683" y="293370"/>
                </a:lnTo>
                <a:lnTo>
                  <a:pt x="1430007" y="292100"/>
                </a:lnTo>
                <a:lnTo>
                  <a:pt x="1434185" y="285750"/>
                </a:lnTo>
                <a:lnTo>
                  <a:pt x="1435582" y="275590"/>
                </a:lnTo>
                <a:lnTo>
                  <a:pt x="1434185" y="266700"/>
                </a:lnTo>
                <a:lnTo>
                  <a:pt x="1430007" y="259080"/>
                </a:lnTo>
                <a:lnTo>
                  <a:pt x="1423035" y="255270"/>
                </a:lnTo>
                <a:lnTo>
                  <a:pt x="1413294" y="254000"/>
                </a:lnTo>
                <a:lnTo>
                  <a:pt x="1339824" y="254000"/>
                </a:lnTo>
                <a:lnTo>
                  <a:pt x="1339824" y="200660"/>
                </a:lnTo>
                <a:lnTo>
                  <a:pt x="1338427" y="190500"/>
                </a:lnTo>
                <a:lnTo>
                  <a:pt x="1334249" y="182880"/>
                </a:lnTo>
                <a:lnTo>
                  <a:pt x="1327277" y="179070"/>
                </a:lnTo>
                <a:lnTo>
                  <a:pt x="1317523" y="177800"/>
                </a:lnTo>
                <a:lnTo>
                  <a:pt x="1288643" y="177800"/>
                </a:lnTo>
                <a:lnTo>
                  <a:pt x="1278890" y="179070"/>
                </a:lnTo>
                <a:lnTo>
                  <a:pt x="1271917" y="182880"/>
                </a:lnTo>
                <a:lnTo>
                  <a:pt x="1267739" y="190500"/>
                </a:lnTo>
                <a:lnTo>
                  <a:pt x="1266355" y="200660"/>
                </a:lnTo>
                <a:lnTo>
                  <a:pt x="1266355" y="254000"/>
                </a:lnTo>
                <a:lnTo>
                  <a:pt x="1266355" y="297180"/>
                </a:lnTo>
                <a:lnTo>
                  <a:pt x="1266355" y="422910"/>
                </a:lnTo>
                <a:lnTo>
                  <a:pt x="1071524" y="422910"/>
                </a:lnTo>
                <a:lnTo>
                  <a:pt x="1071524" y="297180"/>
                </a:lnTo>
                <a:lnTo>
                  <a:pt x="1266355" y="297180"/>
                </a:lnTo>
                <a:lnTo>
                  <a:pt x="1266355" y="254000"/>
                </a:lnTo>
                <a:lnTo>
                  <a:pt x="1208557" y="254000"/>
                </a:lnTo>
                <a:lnTo>
                  <a:pt x="1208557" y="123190"/>
                </a:lnTo>
                <a:lnTo>
                  <a:pt x="1393482" y="123190"/>
                </a:lnTo>
                <a:lnTo>
                  <a:pt x="1403223" y="121920"/>
                </a:lnTo>
                <a:lnTo>
                  <a:pt x="1410195" y="118110"/>
                </a:lnTo>
                <a:lnTo>
                  <a:pt x="1414373" y="111760"/>
                </a:lnTo>
                <a:lnTo>
                  <a:pt x="1415770" y="102870"/>
                </a:lnTo>
                <a:lnTo>
                  <a:pt x="1414373" y="92710"/>
                </a:lnTo>
                <a:lnTo>
                  <a:pt x="1410195" y="86360"/>
                </a:lnTo>
                <a:lnTo>
                  <a:pt x="1403223" y="81280"/>
                </a:lnTo>
                <a:lnTo>
                  <a:pt x="1393482" y="80010"/>
                </a:lnTo>
                <a:lnTo>
                  <a:pt x="1208557" y="80010"/>
                </a:lnTo>
                <a:lnTo>
                  <a:pt x="1208557" y="21590"/>
                </a:lnTo>
                <a:lnTo>
                  <a:pt x="1207160" y="12700"/>
                </a:lnTo>
                <a:lnTo>
                  <a:pt x="1202982" y="5080"/>
                </a:lnTo>
                <a:lnTo>
                  <a:pt x="1196009" y="1270"/>
                </a:lnTo>
                <a:lnTo>
                  <a:pt x="1186268" y="0"/>
                </a:lnTo>
                <a:lnTo>
                  <a:pt x="1152423" y="0"/>
                </a:lnTo>
                <a:lnTo>
                  <a:pt x="1142669" y="1270"/>
                </a:lnTo>
                <a:lnTo>
                  <a:pt x="1135697" y="5080"/>
                </a:lnTo>
                <a:lnTo>
                  <a:pt x="1131519" y="12700"/>
                </a:lnTo>
                <a:lnTo>
                  <a:pt x="1130134" y="21590"/>
                </a:lnTo>
                <a:lnTo>
                  <a:pt x="1130134" y="80010"/>
                </a:lnTo>
                <a:lnTo>
                  <a:pt x="964209" y="80010"/>
                </a:lnTo>
                <a:lnTo>
                  <a:pt x="954455" y="81280"/>
                </a:lnTo>
                <a:lnTo>
                  <a:pt x="947483" y="85090"/>
                </a:lnTo>
                <a:lnTo>
                  <a:pt x="943305" y="91440"/>
                </a:lnTo>
                <a:lnTo>
                  <a:pt x="941920" y="100330"/>
                </a:lnTo>
                <a:lnTo>
                  <a:pt x="943305" y="110490"/>
                </a:lnTo>
                <a:lnTo>
                  <a:pt x="947483" y="116840"/>
                </a:lnTo>
                <a:lnTo>
                  <a:pt x="954455" y="120650"/>
                </a:lnTo>
                <a:lnTo>
                  <a:pt x="964209" y="123190"/>
                </a:lnTo>
                <a:lnTo>
                  <a:pt x="1130134" y="123190"/>
                </a:lnTo>
                <a:lnTo>
                  <a:pt x="1130134" y="254000"/>
                </a:lnTo>
                <a:lnTo>
                  <a:pt x="1071524" y="254000"/>
                </a:lnTo>
                <a:lnTo>
                  <a:pt x="1071524" y="200660"/>
                </a:lnTo>
                <a:lnTo>
                  <a:pt x="1070127" y="190500"/>
                </a:lnTo>
                <a:lnTo>
                  <a:pt x="1065949" y="182880"/>
                </a:lnTo>
                <a:lnTo>
                  <a:pt x="1058976" y="179070"/>
                </a:lnTo>
                <a:lnTo>
                  <a:pt x="1049235" y="177800"/>
                </a:lnTo>
                <a:lnTo>
                  <a:pt x="1018692" y="177800"/>
                </a:lnTo>
                <a:lnTo>
                  <a:pt x="1008938" y="179070"/>
                </a:lnTo>
                <a:lnTo>
                  <a:pt x="1001966" y="182880"/>
                </a:lnTo>
                <a:lnTo>
                  <a:pt x="997788" y="190500"/>
                </a:lnTo>
                <a:lnTo>
                  <a:pt x="996403" y="200660"/>
                </a:lnTo>
                <a:lnTo>
                  <a:pt x="996403" y="254000"/>
                </a:lnTo>
                <a:lnTo>
                  <a:pt x="946873" y="254000"/>
                </a:lnTo>
                <a:lnTo>
                  <a:pt x="959866" y="204470"/>
                </a:lnTo>
                <a:lnTo>
                  <a:pt x="966863" y="157480"/>
                </a:lnTo>
                <a:lnTo>
                  <a:pt x="963891" y="149860"/>
                </a:lnTo>
                <a:lnTo>
                  <a:pt x="957973" y="144780"/>
                </a:lnTo>
                <a:lnTo>
                  <a:pt x="949350" y="140970"/>
                </a:lnTo>
                <a:lnTo>
                  <a:pt x="929525" y="137160"/>
                </a:lnTo>
                <a:lnTo>
                  <a:pt x="919822" y="137160"/>
                </a:lnTo>
                <a:lnTo>
                  <a:pt x="911987" y="139700"/>
                </a:lnTo>
                <a:lnTo>
                  <a:pt x="906310" y="146050"/>
                </a:lnTo>
                <a:lnTo>
                  <a:pt x="903109" y="154940"/>
                </a:lnTo>
                <a:lnTo>
                  <a:pt x="896137" y="189230"/>
                </a:lnTo>
                <a:lnTo>
                  <a:pt x="887628" y="226060"/>
                </a:lnTo>
                <a:lnTo>
                  <a:pt x="877570" y="261620"/>
                </a:lnTo>
                <a:lnTo>
                  <a:pt x="865974" y="293370"/>
                </a:lnTo>
                <a:lnTo>
                  <a:pt x="865974" y="43180"/>
                </a:lnTo>
                <a:lnTo>
                  <a:pt x="864577" y="33020"/>
                </a:lnTo>
                <a:lnTo>
                  <a:pt x="860399" y="26670"/>
                </a:lnTo>
                <a:lnTo>
                  <a:pt x="853427" y="22860"/>
                </a:lnTo>
                <a:lnTo>
                  <a:pt x="843686" y="21590"/>
                </a:lnTo>
                <a:lnTo>
                  <a:pt x="815606" y="21590"/>
                </a:lnTo>
                <a:lnTo>
                  <a:pt x="793267" y="227330"/>
                </a:lnTo>
                <a:lnTo>
                  <a:pt x="792035" y="290830"/>
                </a:lnTo>
                <a:lnTo>
                  <a:pt x="788225" y="351790"/>
                </a:lnTo>
                <a:lnTo>
                  <a:pt x="781939" y="408940"/>
                </a:lnTo>
                <a:lnTo>
                  <a:pt x="773201" y="463550"/>
                </a:lnTo>
                <a:lnTo>
                  <a:pt x="762063" y="513080"/>
                </a:lnTo>
                <a:lnTo>
                  <a:pt x="748550" y="558800"/>
                </a:lnTo>
                <a:lnTo>
                  <a:pt x="732726" y="600710"/>
                </a:lnTo>
                <a:lnTo>
                  <a:pt x="714603" y="637540"/>
                </a:lnTo>
                <a:lnTo>
                  <a:pt x="694258" y="670560"/>
                </a:lnTo>
                <a:lnTo>
                  <a:pt x="690092" y="678180"/>
                </a:lnTo>
                <a:lnTo>
                  <a:pt x="709117" y="717550"/>
                </a:lnTo>
                <a:lnTo>
                  <a:pt x="725106" y="727710"/>
                </a:lnTo>
                <a:lnTo>
                  <a:pt x="733145" y="725170"/>
                </a:lnTo>
                <a:lnTo>
                  <a:pt x="765098" y="684530"/>
                </a:lnTo>
                <a:lnTo>
                  <a:pt x="786663" y="646430"/>
                </a:lnTo>
                <a:lnTo>
                  <a:pt x="805510" y="605790"/>
                </a:lnTo>
                <a:lnTo>
                  <a:pt x="821931" y="561340"/>
                </a:lnTo>
                <a:lnTo>
                  <a:pt x="836256" y="511810"/>
                </a:lnTo>
                <a:lnTo>
                  <a:pt x="852805" y="537210"/>
                </a:lnTo>
                <a:lnTo>
                  <a:pt x="869061" y="563880"/>
                </a:lnTo>
                <a:lnTo>
                  <a:pt x="884999" y="593090"/>
                </a:lnTo>
                <a:lnTo>
                  <a:pt x="900633" y="622300"/>
                </a:lnTo>
                <a:lnTo>
                  <a:pt x="906449" y="631190"/>
                </a:lnTo>
                <a:lnTo>
                  <a:pt x="913739" y="635000"/>
                </a:lnTo>
                <a:lnTo>
                  <a:pt x="922108" y="635000"/>
                </a:lnTo>
                <a:lnTo>
                  <a:pt x="954189" y="609600"/>
                </a:lnTo>
                <a:lnTo>
                  <a:pt x="957910" y="594360"/>
                </a:lnTo>
                <a:lnTo>
                  <a:pt x="955128" y="585470"/>
                </a:lnTo>
                <a:lnTo>
                  <a:pt x="933577" y="544830"/>
                </a:lnTo>
                <a:lnTo>
                  <a:pt x="909713" y="502920"/>
                </a:lnTo>
                <a:lnTo>
                  <a:pt x="883373" y="459740"/>
                </a:lnTo>
                <a:lnTo>
                  <a:pt x="854405" y="415290"/>
                </a:lnTo>
                <a:lnTo>
                  <a:pt x="861009" y="373380"/>
                </a:lnTo>
                <a:lnTo>
                  <a:pt x="877531" y="381000"/>
                </a:lnTo>
                <a:lnTo>
                  <a:pt x="886929" y="383540"/>
                </a:lnTo>
                <a:lnTo>
                  <a:pt x="895172" y="382270"/>
                </a:lnTo>
                <a:lnTo>
                  <a:pt x="902017" y="377190"/>
                </a:lnTo>
                <a:lnTo>
                  <a:pt x="904633" y="373380"/>
                </a:lnTo>
                <a:lnTo>
                  <a:pt x="907249" y="369570"/>
                </a:lnTo>
                <a:lnTo>
                  <a:pt x="914869" y="350520"/>
                </a:lnTo>
                <a:lnTo>
                  <a:pt x="921893" y="332740"/>
                </a:lnTo>
                <a:lnTo>
                  <a:pt x="935316" y="297180"/>
                </a:lnTo>
                <a:lnTo>
                  <a:pt x="996403" y="297180"/>
                </a:lnTo>
                <a:lnTo>
                  <a:pt x="996403" y="422910"/>
                </a:lnTo>
                <a:lnTo>
                  <a:pt x="928712" y="422910"/>
                </a:lnTo>
                <a:lnTo>
                  <a:pt x="918946" y="424180"/>
                </a:lnTo>
                <a:lnTo>
                  <a:pt x="911974" y="427990"/>
                </a:lnTo>
                <a:lnTo>
                  <a:pt x="907796" y="433070"/>
                </a:lnTo>
                <a:lnTo>
                  <a:pt x="906411" y="440690"/>
                </a:lnTo>
                <a:lnTo>
                  <a:pt x="907796" y="450850"/>
                </a:lnTo>
                <a:lnTo>
                  <a:pt x="911974" y="458470"/>
                </a:lnTo>
                <a:lnTo>
                  <a:pt x="918946" y="462280"/>
                </a:lnTo>
                <a:lnTo>
                  <a:pt x="928712" y="463550"/>
                </a:lnTo>
                <a:lnTo>
                  <a:pt x="1053350" y="463550"/>
                </a:lnTo>
                <a:lnTo>
                  <a:pt x="1046594" y="516890"/>
                </a:lnTo>
                <a:lnTo>
                  <a:pt x="1031544" y="562610"/>
                </a:lnTo>
                <a:lnTo>
                  <a:pt x="1008570" y="603250"/>
                </a:lnTo>
                <a:lnTo>
                  <a:pt x="978014" y="636270"/>
                </a:lnTo>
                <a:lnTo>
                  <a:pt x="940257" y="662940"/>
                </a:lnTo>
                <a:lnTo>
                  <a:pt x="895680" y="683260"/>
                </a:lnTo>
                <a:lnTo>
                  <a:pt x="886409" y="688340"/>
                </a:lnTo>
                <a:lnTo>
                  <a:pt x="881024" y="694690"/>
                </a:lnTo>
                <a:lnTo>
                  <a:pt x="879665" y="702310"/>
                </a:lnTo>
                <a:lnTo>
                  <a:pt x="882472" y="712470"/>
                </a:lnTo>
                <a:lnTo>
                  <a:pt x="884961" y="717550"/>
                </a:lnTo>
                <a:lnTo>
                  <a:pt x="890054" y="725170"/>
                </a:lnTo>
                <a:lnTo>
                  <a:pt x="896607" y="728980"/>
                </a:lnTo>
                <a:lnTo>
                  <a:pt x="904557" y="730250"/>
                </a:lnTo>
                <a:lnTo>
                  <a:pt x="913841" y="728980"/>
                </a:lnTo>
                <a:lnTo>
                  <a:pt x="963180" y="711200"/>
                </a:lnTo>
                <a:lnTo>
                  <a:pt x="1006030" y="687070"/>
                </a:lnTo>
                <a:lnTo>
                  <a:pt x="1042428" y="660400"/>
                </a:lnTo>
                <a:lnTo>
                  <a:pt x="1072451" y="628650"/>
                </a:lnTo>
                <a:lnTo>
                  <a:pt x="1096162" y="593090"/>
                </a:lnTo>
                <a:lnTo>
                  <a:pt x="1113637" y="553720"/>
                </a:lnTo>
                <a:lnTo>
                  <a:pt x="1124927" y="510540"/>
                </a:lnTo>
                <a:lnTo>
                  <a:pt x="1130134" y="463550"/>
                </a:lnTo>
                <a:lnTo>
                  <a:pt x="1190396" y="463550"/>
                </a:lnTo>
                <a:lnTo>
                  <a:pt x="1190396" y="662940"/>
                </a:lnTo>
                <a:lnTo>
                  <a:pt x="1194866" y="692150"/>
                </a:lnTo>
                <a:lnTo>
                  <a:pt x="1212583" y="711200"/>
                </a:lnTo>
                <a:lnTo>
                  <a:pt x="1249946" y="720090"/>
                </a:lnTo>
                <a:lnTo>
                  <a:pt x="1313408" y="722630"/>
                </a:lnTo>
                <a:lnTo>
                  <a:pt x="1357045" y="722630"/>
                </a:lnTo>
                <a:lnTo>
                  <a:pt x="1363535" y="721360"/>
                </a:lnTo>
                <a:lnTo>
                  <a:pt x="1368717" y="720090"/>
                </a:lnTo>
                <a:lnTo>
                  <a:pt x="1380680" y="718820"/>
                </a:lnTo>
                <a:lnTo>
                  <a:pt x="1420228" y="699770"/>
                </a:lnTo>
                <a:lnTo>
                  <a:pt x="1424101" y="689610"/>
                </a:lnTo>
                <a:lnTo>
                  <a:pt x="1426895" y="680720"/>
                </a:lnTo>
                <a:lnTo>
                  <a:pt x="1430477" y="669290"/>
                </a:lnTo>
                <a:lnTo>
                  <a:pt x="1433004" y="657860"/>
                </a:lnTo>
                <a:lnTo>
                  <a:pt x="1434744" y="645160"/>
                </a:lnTo>
                <a:lnTo>
                  <a:pt x="1436420" y="626110"/>
                </a:lnTo>
                <a:lnTo>
                  <a:pt x="1437855" y="610870"/>
                </a:lnTo>
                <a:lnTo>
                  <a:pt x="1438668" y="596900"/>
                </a:lnTo>
                <a:lnTo>
                  <a:pt x="1439710" y="5664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9298243" y="3677206"/>
            <a:ext cx="589280" cy="695960"/>
          </a:xfrm>
          <a:custGeom>
            <a:avLst/>
            <a:gdLst/>
            <a:ahLst/>
            <a:cxnLst/>
            <a:rect l="l" t="t" r="r" b="b"/>
            <a:pathLst>
              <a:path w="589279" h="695960">
                <a:moveTo>
                  <a:pt x="273424" y="0"/>
                </a:moveTo>
                <a:lnTo>
                  <a:pt x="228428" y="16793"/>
                </a:lnTo>
                <a:lnTo>
                  <a:pt x="221333" y="33122"/>
                </a:lnTo>
                <a:lnTo>
                  <a:pt x="224126" y="43609"/>
                </a:lnTo>
                <a:lnTo>
                  <a:pt x="249729" y="100581"/>
                </a:lnTo>
                <a:lnTo>
                  <a:pt x="42516" y="100581"/>
                </a:lnTo>
                <a:lnTo>
                  <a:pt x="24871" y="107159"/>
                </a:lnTo>
                <a:lnTo>
                  <a:pt x="18989" y="121631"/>
                </a:lnTo>
                <a:lnTo>
                  <a:pt x="24871" y="136103"/>
                </a:lnTo>
                <a:lnTo>
                  <a:pt x="42516" y="142682"/>
                </a:lnTo>
                <a:lnTo>
                  <a:pt x="268716" y="142682"/>
                </a:lnTo>
                <a:lnTo>
                  <a:pt x="295843" y="205213"/>
                </a:lnTo>
                <a:lnTo>
                  <a:pt x="319884" y="259077"/>
                </a:lnTo>
                <a:lnTo>
                  <a:pt x="23517" y="259077"/>
                </a:lnTo>
                <a:lnTo>
                  <a:pt x="5879" y="265784"/>
                </a:lnTo>
                <a:lnTo>
                  <a:pt x="0" y="280540"/>
                </a:lnTo>
                <a:lnTo>
                  <a:pt x="5879" y="295296"/>
                </a:lnTo>
                <a:lnTo>
                  <a:pt x="23517" y="302003"/>
                </a:lnTo>
                <a:lnTo>
                  <a:pt x="338870" y="302003"/>
                </a:lnTo>
                <a:lnTo>
                  <a:pt x="366751" y="362556"/>
                </a:lnTo>
                <a:lnTo>
                  <a:pt x="399596" y="433193"/>
                </a:lnTo>
                <a:lnTo>
                  <a:pt x="406574" y="447304"/>
                </a:lnTo>
                <a:lnTo>
                  <a:pt x="371862" y="432941"/>
                </a:lnTo>
                <a:lnTo>
                  <a:pt x="327302" y="419058"/>
                </a:lnTo>
                <a:lnTo>
                  <a:pt x="276286" y="408050"/>
                </a:lnTo>
                <a:lnTo>
                  <a:pt x="222208" y="402314"/>
                </a:lnTo>
                <a:lnTo>
                  <a:pt x="168462" y="404246"/>
                </a:lnTo>
                <a:lnTo>
                  <a:pt x="118440" y="416242"/>
                </a:lnTo>
                <a:lnTo>
                  <a:pt x="75536" y="440700"/>
                </a:lnTo>
                <a:lnTo>
                  <a:pt x="46921" y="474842"/>
                </a:lnTo>
                <a:lnTo>
                  <a:pt x="33640" y="514334"/>
                </a:lnTo>
                <a:lnTo>
                  <a:pt x="34585" y="555411"/>
                </a:lnTo>
                <a:lnTo>
                  <a:pt x="48644" y="594309"/>
                </a:lnTo>
                <a:lnTo>
                  <a:pt x="74710" y="627263"/>
                </a:lnTo>
                <a:lnTo>
                  <a:pt x="128265" y="661943"/>
                </a:lnTo>
                <a:lnTo>
                  <a:pt x="186153" y="681746"/>
                </a:lnTo>
                <a:lnTo>
                  <a:pt x="229513" y="689824"/>
                </a:lnTo>
                <a:lnTo>
                  <a:pt x="275050" y="694456"/>
                </a:lnTo>
                <a:lnTo>
                  <a:pt x="323756" y="695957"/>
                </a:lnTo>
                <a:lnTo>
                  <a:pt x="376627" y="694642"/>
                </a:lnTo>
                <a:lnTo>
                  <a:pt x="434654" y="690826"/>
                </a:lnTo>
                <a:lnTo>
                  <a:pt x="458581" y="665249"/>
                </a:lnTo>
                <a:lnTo>
                  <a:pt x="458581" y="637182"/>
                </a:lnTo>
                <a:lnTo>
                  <a:pt x="351918" y="623463"/>
                </a:lnTo>
                <a:lnTo>
                  <a:pt x="328977" y="625625"/>
                </a:lnTo>
                <a:lnTo>
                  <a:pt x="301251" y="626959"/>
                </a:lnTo>
                <a:lnTo>
                  <a:pt x="273762" y="627058"/>
                </a:lnTo>
                <a:lnTo>
                  <a:pt x="246433" y="625612"/>
                </a:lnTo>
                <a:lnTo>
                  <a:pt x="177083" y="610753"/>
                </a:lnTo>
                <a:lnTo>
                  <a:pt x="136836" y="588052"/>
                </a:lnTo>
                <a:lnTo>
                  <a:pt x="108661" y="555444"/>
                </a:lnTo>
                <a:lnTo>
                  <a:pt x="102777" y="514169"/>
                </a:lnTo>
                <a:lnTo>
                  <a:pt x="124047" y="473565"/>
                </a:lnTo>
                <a:lnTo>
                  <a:pt x="161493" y="452462"/>
                </a:lnTo>
                <a:lnTo>
                  <a:pt x="207144" y="445905"/>
                </a:lnTo>
                <a:lnTo>
                  <a:pt x="253031" y="448942"/>
                </a:lnTo>
                <a:lnTo>
                  <a:pt x="302908" y="457792"/>
                </a:lnTo>
                <a:lnTo>
                  <a:pt x="353015" y="470824"/>
                </a:lnTo>
                <a:lnTo>
                  <a:pt x="402661" y="488190"/>
                </a:lnTo>
                <a:lnTo>
                  <a:pt x="451151" y="510042"/>
                </a:lnTo>
                <a:lnTo>
                  <a:pt x="460038" y="513266"/>
                </a:lnTo>
                <a:lnTo>
                  <a:pt x="503158" y="495996"/>
                </a:lnTo>
                <a:lnTo>
                  <a:pt x="514921" y="480524"/>
                </a:lnTo>
                <a:lnTo>
                  <a:pt x="514766" y="471393"/>
                </a:lnTo>
                <a:lnTo>
                  <a:pt x="510587" y="461337"/>
                </a:lnTo>
                <a:lnTo>
                  <a:pt x="492793" y="430639"/>
                </a:lnTo>
                <a:lnTo>
                  <a:pt x="472206" y="392819"/>
                </a:lnTo>
                <a:lnTo>
                  <a:pt x="449760" y="349425"/>
                </a:lnTo>
                <a:lnTo>
                  <a:pt x="426386" y="302003"/>
                </a:lnTo>
                <a:lnTo>
                  <a:pt x="566734" y="302003"/>
                </a:lnTo>
                <a:lnTo>
                  <a:pt x="583450" y="295296"/>
                </a:lnTo>
                <a:lnTo>
                  <a:pt x="589022" y="280540"/>
                </a:lnTo>
                <a:lnTo>
                  <a:pt x="583450" y="265784"/>
                </a:lnTo>
                <a:lnTo>
                  <a:pt x="566734" y="259077"/>
                </a:lnTo>
                <a:lnTo>
                  <a:pt x="405749" y="259077"/>
                </a:lnTo>
                <a:lnTo>
                  <a:pt x="350440" y="142682"/>
                </a:lnTo>
                <a:lnTo>
                  <a:pt x="523795" y="142682"/>
                </a:lnTo>
                <a:lnTo>
                  <a:pt x="540519" y="136103"/>
                </a:lnTo>
                <a:lnTo>
                  <a:pt x="546093" y="121631"/>
                </a:lnTo>
                <a:lnTo>
                  <a:pt x="540519" y="107159"/>
                </a:lnTo>
                <a:lnTo>
                  <a:pt x="523795" y="100581"/>
                </a:lnTo>
                <a:lnTo>
                  <a:pt x="331454" y="100581"/>
                </a:lnTo>
                <a:lnTo>
                  <a:pt x="311126" y="54452"/>
                </a:lnTo>
                <a:lnTo>
                  <a:pt x="295132" y="16380"/>
                </a:lnTo>
                <a:lnTo>
                  <a:pt x="289753" y="7099"/>
                </a:lnTo>
                <a:lnTo>
                  <a:pt x="282440" y="1613"/>
                </a:lnTo>
                <a:lnTo>
                  <a:pt x="2734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2" name="object 4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593" y="14817000"/>
              <a:ext cx="285358" cy="8656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01008" y="14817004"/>
              <a:ext cx="54610" cy="85090"/>
            </a:xfrm>
            <a:custGeom>
              <a:avLst/>
              <a:gdLst/>
              <a:ahLst/>
              <a:cxnLst/>
              <a:rect l="l" t="t" r="r" b="b"/>
              <a:pathLst>
                <a:path w="54609" h="85090">
                  <a:moveTo>
                    <a:pt x="26530" y="0"/>
                  </a:moveTo>
                  <a:lnTo>
                    <a:pt x="16106" y="1744"/>
                  </a:lnTo>
                  <a:lnTo>
                    <a:pt x="8280" y="6629"/>
                  </a:lnTo>
                  <a:lnTo>
                    <a:pt x="3073" y="14133"/>
                  </a:lnTo>
                  <a:lnTo>
                    <a:pt x="508" y="23736"/>
                  </a:lnTo>
                  <a:lnTo>
                    <a:pt x="6985" y="23736"/>
                  </a:lnTo>
                  <a:lnTo>
                    <a:pt x="9342" y="15834"/>
                  </a:lnTo>
                  <a:lnTo>
                    <a:pt x="13281" y="10337"/>
                  </a:lnTo>
                  <a:lnTo>
                    <a:pt x="18957" y="7127"/>
                  </a:lnTo>
                  <a:lnTo>
                    <a:pt x="26530" y="6083"/>
                  </a:lnTo>
                  <a:lnTo>
                    <a:pt x="38582" y="6083"/>
                  </a:lnTo>
                  <a:lnTo>
                    <a:pt x="43662" y="13957"/>
                  </a:lnTo>
                  <a:lnTo>
                    <a:pt x="43662" y="23101"/>
                  </a:lnTo>
                  <a:lnTo>
                    <a:pt x="42861" y="29900"/>
                  </a:lnTo>
                  <a:lnTo>
                    <a:pt x="40012" y="35439"/>
                  </a:lnTo>
                  <a:lnTo>
                    <a:pt x="34452" y="41121"/>
                  </a:lnTo>
                  <a:lnTo>
                    <a:pt x="25514" y="48348"/>
                  </a:lnTo>
                  <a:lnTo>
                    <a:pt x="14508" y="58022"/>
                  </a:lnTo>
                  <a:lnTo>
                    <a:pt x="6518" y="67456"/>
                  </a:lnTo>
                  <a:lnTo>
                    <a:pt x="1647" y="76413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28"/>
                  </a:lnTo>
                  <a:lnTo>
                    <a:pt x="7353" y="78828"/>
                  </a:lnTo>
                  <a:lnTo>
                    <a:pt x="10185" y="72722"/>
                  </a:lnTo>
                  <a:lnTo>
                    <a:pt x="14862" y="66462"/>
                  </a:lnTo>
                  <a:lnTo>
                    <a:pt x="21372" y="59844"/>
                  </a:lnTo>
                  <a:lnTo>
                    <a:pt x="39506" y="44455"/>
                  </a:lnTo>
                  <a:lnTo>
                    <a:pt x="45975" y="37788"/>
                  </a:lnTo>
                  <a:lnTo>
                    <a:pt x="49541" y="31074"/>
                  </a:lnTo>
                  <a:lnTo>
                    <a:pt x="50634" y="22720"/>
                  </a:lnTo>
                  <a:lnTo>
                    <a:pt x="49242" y="14455"/>
                  </a:lnTo>
                  <a:lnTo>
                    <a:pt x="44911" y="7169"/>
                  </a:lnTo>
                  <a:lnTo>
                    <a:pt x="37417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47" name="object 4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8828" y="3604895"/>
            <a:ext cx="2264797" cy="3006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202210免疫力ポスター版下</dc:title>
  <dcterms:created xsi:type="dcterms:W3CDTF">2022-10-20T03:58:07Z</dcterms:created>
  <dcterms:modified xsi:type="dcterms:W3CDTF">2022-10-20T03:58:07Z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16.07</vt:lpwstr>
  </property>
</Properties>
</file>