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-24"/>
            <a:ext cx="10692130" cy="13018135"/>
          </a:xfrm>
          <a:custGeom>
            <a:avLst/>
            <a:gdLst/>
            <a:ahLst/>
            <a:cxnLst/>
            <a:rect l="l" t="t" r="r" b="b"/>
            <a:pathLst>
              <a:path w="10692130" h="13018135">
                <a:moveTo>
                  <a:pt x="0" y="13018020"/>
                </a:moveTo>
                <a:lnTo>
                  <a:pt x="10692003" y="13018020"/>
                </a:lnTo>
                <a:lnTo>
                  <a:pt x="10692003" y="0"/>
                </a:lnTo>
                <a:lnTo>
                  <a:pt x="0" y="0"/>
                </a:lnTo>
                <a:lnTo>
                  <a:pt x="0" y="13018020"/>
                </a:lnTo>
                <a:close/>
              </a:path>
            </a:pathLst>
          </a:custGeom>
          <a:solidFill>
            <a:srgbClr val="FCD3C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909" y="4696054"/>
            <a:ext cx="9439008" cy="6517881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845999" y="11378608"/>
            <a:ext cx="9039225" cy="506095"/>
          </a:xfrm>
          <a:custGeom>
            <a:avLst/>
            <a:gdLst/>
            <a:ahLst/>
            <a:cxnLst/>
            <a:rect l="l" t="t" r="r" b="b"/>
            <a:pathLst>
              <a:path w="9039225" h="506095">
                <a:moveTo>
                  <a:pt x="8930830" y="0"/>
                </a:moveTo>
                <a:lnTo>
                  <a:pt x="108000" y="0"/>
                </a:lnTo>
                <a:lnTo>
                  <a:pt x="66067" y="8522"/>
                </a:lnTo>
                <a:lnTo>
                  <a:pt x="31726" y="31726"/>
                </a:lnTo>
                <a:lnTo>
                  <a:pt x="8522" y="66067"/>
                </a:lnTo>
                <a:lnTo>
                  <a:pt x="0" y="108000"/>
                </a:lnTo>
                <a:lnTo>
                  <a:pt x="0" y="398018"/>
                </a:lnTo>
                <a:lnTo>
                  <a:pt x="8522" y="439951"/>
                </a:lnTo>
                <a:lnTo>
                  <a:pt x="31726" y="474292"/>
                </a:lnTo>
                <a:lnTo>
                  <a:pt x="66067" y="497496"/>
                </a:lnTo>
                <a:lnTo>
                  <a:pt x="108000" y="506018"/>
                </a:lnTo>
                <a:lnTo>
                  <a:pt x="8930830" y="506018"/>
                </a:lnTo>
                <a:lnTo>
                  <a:pt x="8972764" y="497496"/>
                </a:lnTo>
                <a:lnTo>
                  <a:pt x="9007105" y="474292"/>
                </a:lnTo>
                <a:lnTo>
                  <a:pt x="9030309" y="439951"/>
                </a:lnTo>
                <a:lnTo>
                  <a:pt x="9038831" y="398018"/>
                </a:lnTo>
                <a:lnTo>
                  <a:pt x="9038831" y="108000"/>
                </a:lnTo>
                <a:lnTo>
                  <a:pt x="9030309" y="66067"/>
                </a:lnTo>
                <a:lnTo>
                  <a:pt x="9007105" y="31726"/>
                </a:lnTo>
                <a:lnTo>
                  <a:pt x="8972764" y="8522"/>
                </a:lnTo>
                <a:lnTo>
                  <a:pt x="8930830" y="0"/>
                </a:lnTo>
                <a:close/>
              </a:path>
            </a:pathLst>
          </a:custGeom>
          <a:solidFill>
            <a:srgbClr val="F15A2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531" y="3135281"/>
            <a:ext cx="924350" cy="20031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74985" y="3130259"/>
            <a:ext cx="1990390" cy="20466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00672" y="393789"/>
            <a:ext cx="6300924" cy="2943552"/>
          </a:xfrm>
          <a:prstGeom prst="rect">
            <a:avLst/>
          </a:prstGeom>
        </p:spPr>
      </p:pic>
      <p:sp>
        <p:nvSpPr>
          <p:cNvPr id="8" name="object 8" descr=""/>
          <p:cNvSpPr/>
          <p:nvPr/>
        </p:nvSpPr>
        <p:spPr>
          <a:xfrm>
            <a:off x="3639614" y="3712238"/>
            <a:ext cx="692785" cy="657225"/>
          </a:xfrm>
          <a:custGeom>
            <a:avLst/>
            <a:gdLst/>
            <a:ahLst/>
            <a:cxnLst/>
            <a:rect l="l" t="t" r="r" b="b"/>
            <a:pathLst>
              <a:path w="692785" h="657225">
                <a:moveTo>
                  <a:pt x="488644" y="301713"/>
                </a:moveTo>
                <a:lnTo>
                  <a:pt x="303326" y="301713"/>
                </a:lnTo>
                <a:lnTo>
                  <a:pt x="341280" y="310693"/>
                </a:lnTo>
                <a:lnTo>
                  <a:pt x="384275" y="324034"/>
                </a:lnTo>
                <a:lnTo>
                  <a:pt x="436134" y="343336"/>
                </a:lnTo>
                <a:lnTo>
                  <a:pt x="500684" y="370204"/>
                </a:lnTo>
                <a:lnTo>
                  <a:pt x="485739" y="415305"/>
                </a:lnTo>
                <a:lnTo>
                  <a:pt x="468939" y="458638"/>
                </a:lnTo>
                <a:lnTo>
                  <a:pt x="449513" y="500476"/>
                </a:lnTo>
                <a:lnTo>
                  <a:pt x="426689" y="541092"/>
                </a:lnTo>
                <a:lnTo>
                  <a:pt x="399698" y="580758"/>
                </a:lnTo>
                <a:lnTo>
                  <a:pt x="367766" y="619747"/>
                </a:lnTo>
                <a:lnTo>
                  <a:pt x="361648" y="636941"/>
                </a:lnTo>
                <a:lnTo>
                  <a:pt x="368984" y="650927"/>
                </a:lnTo>
                <a:lnTo>
                  <a:pt x="384270" y="656657"/>
                </a:lnTo>
                <a:lnTo>
                  <a:pt x="402005" y="649084"/>
                </a:lnTo>
                <a:lnTo>
                  <a:pt x="439820" y="611426"/>
                </a:lnTo>
                <a:lnTo>
                  <a:pt x="473466" y="572046"/>
                </a:lnTo>
                <a:lnTo>
                  <a:pt x="503124" y="531260"/>
                </a:lnTo>
                <a:lnTo>
                  <a:pt x="528978" y="489386"/>
                </a:lnTo>
                <a:lnTo>
                  <a:pt x="551209" y="446741"/>
                </a:lnTo>
                <a:lnTo>
                  <a:pt x="570001" y="403644"/>
                </a:lnTo>
                <a:lnTo>
                  <a:pt x="689809" y="403644"/>
                </a:lnTo>
                <a:lnTo>
                  <a:pt x="651815" y="377752"/>
                </a:lnTo>
                <a:lnTo>
                  <a:pt x="606103" y="354507"/>
                </a:lnTo>
                <a:lnTo>
                  <a:pt x="588746" y="346557"/>
                </a:lnTo>
                <a:lnTo>
                  <a:pt x="598055" y="313131"/>
                </a:lnTo>
                <a:lnTo>
                  <a:pt x="516991" y="313131"/>
                </a:lnTo>
                <a:lnTo>
                  <a:pt x="488644" y="301713"/>
                </a:lnTo>
                <a:close/>
              </a:path>
              <a:path w="692785" h="657225">
                <a:moveTo>
                  <a:pt x="358800" y="0"/>
                </a:moveTo>
                <a:lnTo>
                  <a:pt x="78282" y="0"/>
                </a:lnTo>
                <a:lnTo>
                  <a:pt x="62107" y="6623"/>
                </a:lnTo>
                <a:lnTo>
                  <a:pt x="56561" y="21196"/>
                </a:lnTo>
                <a:lnTo>
                  <a:pt x="61875" y="35768"/>
                </a:lnTo>
                <a:lnTo>
                  <a:pt x="78282" y="42392"/>
                </a:lnTo>
                <a:lnTo>
                  <a:pt x="295998" y="42392"/>
                </a:lnTo>
                <a:lnTo>
                  <a:pt x="285506" y="99465"/>
                </a:lnTo>
                <a:lnTo>
                  <a:pt x="272649" y="152177"/>
                </a:lnTo>
                <a:lnTo>
                  <a:pt x="257811" y="202594"/>
                </a:lnTo>
                <a:lnTo>
                  <a:pt x="241376" y="252780"/>
                </a:lnTo>
                <a:lnTo>
                  <a:pt x="193497" y="257182"/>
                </a:lnTo>
                <a:lnTo>
                  <a:pt x="144627" y="270219"/>
                </a:lnTo>
                <a:lnTo>
                  <a:pt x="97443" y="293498"/>
                </a:lnTo>
                <a:lnTo>
                  <a:pt x="54622" y="328625"/>
                </a:lnTo>
                <a:lnTo>
                  <a:pt x="28657" y="361903"/>
                </a:lnTo>
                <a:lnTo>
                  <a:pt x="10185" y="398549"/>
                </a:lnTo>
                <a:lnTo>
                  <a:pt x="276" y="437337"/>
                </a:lnTo>
                <a:lnTo>
                  <a:pt x="0" y="477037"/>
                </a:lnTo>
                <a:lnTo>
                  <a:pt x="16055" y="519524"/>
                </a:lnTo>
                <a:lnTo>
                  <a:pt x="46283" y="543537"/>
                </a:lnTo>
                <a:lnTo>
                  <a:pt x="84302" y="550955"/>
                </a:lnTo>
                <a:lnTo>
                  <a:pt x="123731" y="543656"/>
                </a:lnTo>
                <a:lnTo>
                  <a:pt x="158191" y="523519"/>
                </a:lnTo>
                <a:lnTo>
                  <a:pt x="185942" y="494464"/>
                </a:lnTo>
                <a:lnTo>
                  <a:pt x="88158" y="494464"/>
                </a:lnTo>
                <a:lnTo>
                  <a:pt x="78515" y="487525"/>
                </a:lnTo>
                <a:lnTo>
                  <a:pt x="73380" y="468883"/>
                </a:lnTo>
                <a:lnTo>
                  <a:pt x="73915" y="441001"/>
                </a:lnTo>
                <a:lnTo>
                  <a:pt x="80718" y="414039"/>
                </a:lnTo>
                <a:lnTo>
                  <a:pt x="107619" y="365328"/>
                </a:lnTo>
                <a:lnTo>
                  <a:pt x="135170" y="336640"/>
                </a:lnTo>
                <a:lnTo>
                  <a:pt x="198216" y="303734"/>
                </a:lnTo>
                <a:lnTo>
                  <a:pt x="226682" y="298449"/>
                </a:lnTo>
                <a:lnTo>
                  <a:pt x="480541" y="298449"/>
                </a:lnTo>
                <a:lnTo>
                  <a:pt x="453042" y="287374"/>
                </a:lnTo>
                <a:lnTo>
                  <a:pt x="400483" y="271637"/>
                </a:lnTo>
                <a:lnTo>
                  <a:pt x="357251" y="262782"/>
                </a:lnTo>
                <a:lnTo>
                  <a:pt x="321284" y="257670"/>
                </a:lnTo>
                <a:lnTo>
                  <a:pt x="336864" y="211671"/>
                </a:lnTo>
                <a:lnTo>
                  <a:pt x="350452" y="167351"/>
                </a:lnTo>
                <a:lnTo>
                  <a:pt x="362203" y="122873"/>
                </a:lnTo>
                <a:lnTo>
                  <a:pt x="372270" y="76400"/>
                </a:lnTo>
                <a:lnTo>
                  <a:pt x="380809" y="26098"/>
                </a:lnTo>
                <a:lnTo>
                  <a:pt x="380690" y="15135"/>
                </a:lnTo>
                <a:lnTo>
                  <a:pt x="376829" y="6929"/>
                </a:lnTo>
                <a:lnTo>
                  <a:pt x="369456" y="1782"/>
                </a:lnTo>
                <a:lnTo>
                  <a:pt x="358800" y="0"/>
                </a:lnTo>
                <a:close/>
              </a:path>
              <a:path w="692785" h="657225">
                <a:moveTo>
                  <a:pt x="480541" y="298449"/>
                </a:moveTo>
                <a:lnTo>
                  <a:pt x="226682" y="298449"/>
                </a:lnTo>
                <a:lnTo>
                  <a:pt x="215778" y="324685"/>
                </a:lnTo>
                <a:lnTo>
                  <a:pt x="192641" y="372552"/>
                </a:lnTo>
                <a:lnTo>
                  <a:pt x="158800" y="428828"/>
                </a:lnTo>
                <a:lnTo>
                  <a:pt x="115785" y="480288"/>
                </a:lnTo>
                <a:lnTo>
                  <a:pt x="101014" y="491465"/>
                </a:lnTo>
                <a:lnTo>
                  <a:pt x="88158" y="494464"/>
                </a:lnTo>
                <a:lnTo>
                  <a:pt x="185942" y="494464"/>
                </a:lnTo>
                <a:lnTo>
                  <a:pt x="245565" y="416909"/>
                </a:lnTo>
                <a:lnTo>
                  <a:pt x="275260" y="363701"/>
                </a:lnTo>
                <a:lnTo>
                  <a:pt x="294735" y="322354"/>
                </a:lnTo>
                <a:lnTo>
                  <a:pt x="303326" y="301713"/>
                </a:lnTo>
                <a:lnTo>
                  <a:pt x="488644" y="301713"/>
                </a:lnTo>
                <a:lnTo>
                  <a:pt x="480541" y="298449"/>
                </a:lnTo>
                <a:close/>
              </a:path>
              <a:path w="692785" h="657225">
                <a:moveTo>
                  <a:pt x="689809" y="403644"/>
                </a:moveTo>
                <a:lnTo>
                  <a:pt x="570001" y="403644"/>
                </a:lnTo>
                <a:lnTo>
                  <a:pt x="585489" y="412635"/>
                </a:lnTo>
                <a:lnTo>
                  <a:pt x="603426" y="423619"/>
                </a:lnTo>
                <a:lnTo>
                  <a:pt x="623199" y="436439"/>
                </a:lnTo>
                <a:lnTo>
                  <a:pt x="644194" y="450938"/>
                </a:lnTo>
                <a:lnTo>
                  <a:pt x="654251" y="455982"/>
                </a:lnTo>
                <a:lnTo>
                  <a:pt x="688225" y="426478"/>
                </a:lnTo>
                <a:lnTo>
                  <a:pt x="692220" y="416549"/>
                </a:lnTo>
                <a:lnTo>
                  <a:pt x="692005" y="407616"/>
                </a:lnTo>
                <a:lnTo>
                  <a:pt x="689809" y="403644"/>
                </a:lnTo>
                <a:close/>
              </a:path>
              <a:path w="692785" h="657225">
                <a:moveTo>
                  <a:pt x="571614" y="109270"/>
                </a:moveTo>
                <a:lnTo>
                  <a:pt x="542101" y="170706"/>
                </a:lnTo>
                <a:lnTo>
                  <a:pt x="537070" y="212220"/>
                </a:lnTo>
                <a:lnTo>
                  <a:pt x="529133" y="258929"/>
                </a:lnTo>
                <a:lnTo>
                  <a:pt x="516991" y="313131"/>
                </a:lnTo>
                <a:lnTo>
                  <a:pt x="598055" y="313131"/>
                </a:lnTo>
                <a:lnTo>
                  <a:pt x="605782" y="285388"/>
                </a:lnTo>
                <a:lnTo>
                  <a:pt x="617388" y="231481"/>
                </a:lnTo>
                <a:lnTo>
                  <a:pt x="624865" y="182924"/>
                </a:lnTo>
                <a:lnTo>
                  <a:pt x="629513" y="137807"/>
                </a:lnTo>
                <a:lnTo>
                  <a:pt x="628581" y="127548"/>
                </a:lnTo>
                <a:lnTo>
                  <a:pt x="624517" y="119964"/>
                </a:lnTo>
                <a:lnTo>
                  <a:pt x="617245" y="114979"/>
                </a:lnTo>
                <a:lnTo>
                  <a:pt x="606691" y="112521"/>
                </a:lnTo>
                <a:lnTo>
                  <a:pt x="571614" y="10927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4416720" y="3704072"/>
            <a:ext cx="663575" cy="656590"/>
          </a:xfrm>
          <a:custGeom>
            <a:avLst/>
            <a:gdLst/>
            <a:ahLst/>
            <a:cxnLst/>
            <a:rect l="l" t="t" r="r" b="b"/>
            <a:pathLst>
              <a:path w="663575" h="656589">
                <a:moveTo>
                  <a:pt x="528408" y="0"/>
                </a:moveTo>
                <a:lnTo>
                  <a:pt x="161455" y="0"/>
                </a:lnTo>
                <a:lnTo>
                  <a:pt x="144597" y="6625"/>
                </a:lnTo>
                <a:lnTo>
                  <a:pt x="139133" y="21202"/>
                </a:lnTo>
                <a:lnTo>
                  <a:pt x="144829" y="35779"/>
                </a:lnTo>
                <a:lnTo>
                  <a:pt x="161455" y="42405"/>
                </a:lnTo>
                <a:lnTo>
                  <a:pt x="416686" y="42405"/>
                </a:lnTo>
                <a:lnTo>
                  <a:pt x="380149" y="69744"/>
                </a:lnTo>
                <a:lnTo>
                  <a:pt x="337942" y="100123"/>
                </a:lnTo>
                <a:lnTo>
                  <a:pt x="292122" y="132222"/>
                </a:lnTo>
                <a:lnTo>
                  <a:pt x="244743" y="164723"/>
                </a:lnTo>
                <a:lnTo>
                  <a:pt x="197859" y="196307"/>
                </a:lnTo>
                <a:lnTo>
                  <a:pt x="153527" y="225654"/>
                </a:lnTo>
                <a:lnTo>
                  <a:pt x="113800" y="251446"/>
                </a:lnTo>
                <a:lnTo>
                  <a:pt x="80733" y="272364"/>
                </a:lnTo>
                <a:lnTo>
                  <a:pt x="23647" y="277266"/>
                </a:lnTo>
                <a:lnTo>
                  <a:pt x="13415" y="279335"/>
                </a:lnTo>
                <a:lnTo>
                  <a:pt x="6013" y="283476"/>
                </a:lnTo>
                <a:lnTo>
                  <a:pt x="1516" y="290218"/>
                </a:lnTo>
                <a:lnTo>
                  <a:pt x="0" y="300088"/>
                </a:lnTo>
                <a:lnTo>
                  <a:pt x="1657" y="309842"/>
                </a:lnTo>
                <a:lnTo>
                  <a:pt x="6526" y="316914"/>
                </a:lnTo>
                <a:lnTo>
                  <a:pt x="14450" y="321078"/>
                </a:lnTo>
                <a:lnTo>
                  <a:pt x="25272" y="322110"/>
                </a:lnTo>
                <a:lnTo>
                  <a:pt x="170326" y="310184"/>
                </a:lnTo>
                <a:lnTo>
                  <a:pt x="276758" y="301128"/>
                </a:lnTo>
                <a:lnTo>
                  <a:pt x="339229" y="295211"/>
                </a:lnTo>
                <a:lnTo>
                  <a:pt x="281889" y="334054"/>
                </a:lnTo>
                <a:lnTo>
                  <a:pt x="244427" y="374200"/>
                </a:lnTo>
                <a:lnTo>
                  <a:pt x="223172" y="414806"/>
                </a:lnTo>
                <a:lnTo>
                  <a:pt x="214452" y="455028"/>
                </a:lnTo>
                <a:lnTo>
                  <a:pt x="217029" y="508356"/>
                </a:lnTo>
                <a:lnTo>
                  <a:pt x="234435" y="555029"/>
                </a:lnTo>
                <a:lnTo>
                  <a:pt x="266519" y="593904"/>
                </a:lnTo>
                <a:lnTo>
                  <a:pt x="313131" y="623836"/>
                </a:lnTo>
                <a:lnTo>
                  <a:pt x="353837" y="639132"/>
                </a:lnTo>
                <a:lnTo>
                  <a:pt x="399056" y="649006"/>
                </a:lnTo>
                <a:lnTo>
                  <a:pt x="450851" y="654449"/>
                </a:lnTo>
                <a:lnTo>
                  <a:pt x="511289" y="656450"/>
                </a:lnTo>
                <a:lnTo>
                  <a:pt x="528498" y="649129"/>
                </a:lnTo>
                <a:lnTo>
                  <a:pt x="534627" y="632182"/>
                </a:lnTo>
                <a:lnTo>
                  <a:pt x="529289" y="614932"/>
                </a:lnTo>
                <a:lnTo>
                  <a:pt x="512102" y="606704"/>
                </a:lnTo>
                <a:lnTo>
                  <a:pt x="459696" y="603861"/>
                </a:lnTo>
                <a:lnTo>
                  <a:pt x="417610" y="597430"/>
                </a:lnTo>
                <a:lnTo>
                  <a:pt x="350646" y="571639"/>
                </a:lnTo>
                <a:lnTo>
                  <a:pt x="313125" y="539664"/>
                </a:lnTo>
                <a:lnTo>
                  <a:pt x="294314" y="501210"/>
                </a:lnTo>
                <a:lnTo>
                  <a:pt x="291723" y="459312"/>
                </a:lnTo>
                <a:lnTo>
                  <a:pt x="302860" y="417008"/>
                </a:lnTo>
                <a:lnTo>
                  <a:pt x="325232" y="377331"/>
                </a:lnTo>
                <a:lnTo>
                  <a:pt x="356349" y="343319"/>
                </a:lnTo>
                <a:lnTo>
                  <a:pt x="394410" y="316340"/>
                </a:lnTo>
                <a:lnTo>
                  <a:pt x="434536" y="298770"/>
                </a:lnTo>
                <a:lnTo>
                  <a:pt x="477568" y="288387"/>
                </a:lnTo>
                <a:lnTo>
                  <a:pt x="524344" y="282968"/>
                </a:lnTo>
                <a:lnTo>
                  <a:pt x="572550" y="280214"/>
                </a:lnTo>
                <a:lnTo>
                  <a:pt x="638492" y="278079"/>
                </a:lnTo>
                <a:lnTo>
                  <a:pt x="648858" y="276474"/>
                </a:lnTo>
                <a:lnTo>
                  <a:pt x="656543" y="271965"/>
                </a:lnTo>
                <a:lnTo>
                  <a:pt x="661322" y="265011"/>
                </a:lnTo>
                <a:lnTo>
                  <a:pt x="662965" y="256070"/>
                </a:lnTo>
                <a:lnTo>
                  <a:pt x="661296" y="245239"/>
                </a:lnTo>
                <a:lnTo>
                  <a:pt x="656340" y="237399"/>
                </a:lnTo>
                <a:lnTo>
                  <a:pt x="648172" y="232776"/>
                </a:lnTo>
                <a:lnTo>
                  <a:pt x="636866" y="231597"/>
                </a:lnTo>
                <a:lnTo>
                  <a:pt x="549352" y="235370"/>
                </a:lnTo>
                <a:lnTo>
                  <a:pt x="471605" y="239773"/>
                </a:lnTo>
                <a:lnTo>
                  <a:pt x="403759" y="244521"/>
                </a:lnTo>
                <a:lnTo>
                  <a:pt x="345949" y="249326"/>
                </a:lnTo>
                <a:lnTo>
                  <a:pt x="298307" y="253903"/>
                </a:lnTo>
                <a:lnTo>
                  <a:pt x="217728" y="263397"/>
                </a:lnTo>
                <a:lnTo>
                  <a:pt x="263824" y="233352"/>
                </a:lnTo>
                <a:lnTo>
                  <a:pt x="344936" y="179608"/>
                </a:lnTo>
                <a:lnTo>
                  <a:pt x="393032" y="147146"/>
                </a:lnTo>
                <a:lnTo>
                  <a:pt x="443173" y="112716"/>
                </a:lnTo>
                <a:lnTo>
                  <a:pt x="493120" y="77638"/>
                </a:lnTo>
                <a:lnTo>
                  <a:pt x="540638" y="43230"/>
                </a:lnTo>
                <a:lnTo>
                  <a:pt x="554102" y="15500"/>
                </a:lnTo>
                <a:lnTo>
                  <a:pt x="545920" y="4461"/>
                </a:lnTo>
                <a:lnTo>
                  <a:pt x="52840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5194658" y="3711425"/>
            <a:ext cx="658495" cy="652145"/>
          </a:xfrm>
          <a:custGeom>
            <a:avLst/>
            <a:gdLst/>
            <a:ahLst/>
            <a:cxnLst/>
            <a:rect l="l" t="t" r="r" b="b"/>
            <a:pathLst>
              <a:path w="658495" h="652145">
                <a:moveTo>
                  <a:pt x="518629" y="0"/>
                </a:moveTo>
                <a:lnTo>
                  <a:pt x="136994" y="0"/>
                </a:lnTo>
                <a:lnTo>
                  <a:pt x="126634" y="1488"/>
                </a:lnTo>
                <a:lnTo>
                  <a:pt x="118948" y="5803"/>
                </a:lnTo>
                <a:lnTo>
                  <a:pt x="114167" y="12719"/>
                </a:lnTo>
                <a:lnTo>
                  <a:pt x="112522" y="22009"/>
                </a:lnTo>
                <a:lnTo>
                  <a:pt x="114167" y="31765"/>
                </a:lnTo>
                <a:lnTo>
                  <a:pt x="118948" y="38927"/>
                </a:lnTo>
                <a:lnTo>
                  <a:pt x="126634" y="43338"/>
                </a:lnTo>
                <a:lnTo>
                  <a:pt x="136994" y="44843"/>
                </a:lnTo>
                <a:lnTo>
                  <a:pt x="518629" y="44843"/>
                </a:lnTo>
                <a:lnTo>
                  <a:pt x="529329" y="43338"/>
                </a:lnTo>
                <a:lnTo>
                  <a:pt x="536968" y="38927"/>
                </a:lnTo>
                <a:lnTo>
                  <a:pt x="541550" y="31765"/>
                </a:lnTo>
                <a:lnTo>
                  <a:pt x="543077" y="22009"/>
                </a:lnTo>
                <a:lnTo>
                  <a:pt x="541434" y="12719"/>
                </a:lnTo>
                <a:lnTo>
                  <a:pt x="536659" y="5803"/>
                </a:lnTo>
                <a:lnTo>
                  <a:pt x="528980" y="1488"/>
                </a:lnTo>
                <a:lnTo>
                  <a:pt x="518629" y="0"/>
                </a:lnTo>
                <a:close/>
              </a:path>
              <a:path w="658495" h="652145">
                <a:moveTo>
                  <a:pt x="399567" y="234848"/>
                </a:moveTo>
                <a:lnTo>
                  <a:pt x="305790" y="234848"/>
                </a:lnTo>
                <a:lnTo>
                  <a:pt x="303234" y="285242"/>
                </a:lnTo>
                <a:lnTo>
                  <a:pt x="297006" y="334059"/>
                </a:lnTo>
                <a:lnTo>
                  <a:pt x="286818" y="381051"/>
                </a:lnTo>
                <a:lnTo>
                  <a:pt x="272383" y="425968"/>
                </a:lnTo>
                <a:lnTo>
                  <a:pt x="253411" y="468563"/>
                </a:lnTo>
                <a:lnTo>
                  <a:pt x="229614" y="508587"/>
                </a:lnTo>
                <a:lnTo>
                  <a:pt x="200703" y="545793"/>
                </a:lnTo>
                <a:lnTo>
                  <a:pt x="166392" y="579932"/>
                </a:lnTo>
                <a:lnTo>
                  <a:pt x="126390" y="610755"/>
                </a:lnTo>
                <a:lnTo>
                  <a:pt x="117990" y="617780"/>
                </a:lnTo>
                <a:lnTo>
                  <a:pt x="113644" y="625336"/>
                </a:lnTo>
                <a:lnTo>
                  <a:pt x="113429" y="633353"/>
                </a:lnTo>
                <a:lnTo>
                  <a:pt x="117424" y="641756"/>
                </a:lnTo>
                <a:lnTo>
                  <a:pt x="123648" y="648625"/>
                </a:lnTo>
                <a:lnTo>
                  <a:pt x="131176" y="652054"/>
                </a:lnTo>
                <a:lnTo>
                  <a:pt x="139778" y="651966"/>
                </a:lnTo>
                <a:lnTo>
                  <a:pt x="195204" y="619399"/>
                </a:lnTo>
                <a:lnTo>
                  <a:pt x="236711" y="586806"/>
                </a:lnTo>
                <a:lnTo>
                  <a:pt x="273678" y="550857"/>
                </a:lnTo>
                <a:lnTo>
                  <a:pt x="306037" y="511906"/>
                </a:lnTo>
                <a:lnTo>
                  <a:pt x="333717" y="470303"/>
                </a:lnTo>
                <a:lnTo>
                  <a:pt x="356652" y="426401"/>
                </a:lnTo>
                <a:lnTo>
                  <a:pt x="374773" y="380552"/>
                </a:lnTo>
                <a:lnTo>
                  <a:pt x="388012" y="333109"/>
                </a:lnTo>
                <a:lnTo>
                  <a:pt x="396299" y="284424"/>
                </a:lnTo>
                <a:lnTo>
                  <a:pt x="399567" y="234848"/>
                </a:lnTo>
                <a:close/>
              </a:path>
              <a:path w="658495" h="652145">
                <a:moveTo>
                  <a:pt x="633590" y="189179"/>
                </a:moveTo>
                <a:lnTo>
                  <a:pt x="24447" y="189179"/>
                </a:lnTo>
                <a:lnTo>
                  <a:pt x="14208" y="190682"/>
                </a:lnTo>
                <a:lnTo>
                  <a:pt x="6718" y="195091"/>
                </a:lnTo>
                <a:lnTo>
                  <a:pt x="1980" y="202252"/>
                </a:lnTo>
                <a:lnTo>
                  <a:pt x="0" y="212013"/>
                </a:lnTo>
                <a:lnTo>
                  <a:pt x="1178" y="221769"/>
                </a:lnTo>
                <a:lnTo>
                  <a:pt x="5799" y="228931"/>
                </a:lnTo>
                <a:lnTo>
                  <a:pt x="13632" y="233343"/>
                </a:lnTo>
                <a:lnTo>
                  <a:pt x="24447" y="234848"/>
                </a:lnTo>
                <a:lnTo>
                  <a:pt x="633590" y="234848"/>
                </a:lnTo>
                <a:lnTo>
                  <a:pt x="644298" y="233343"/>
                </a:lnTo>
                <a:lnTo>
                  <a:pt x="651946" y="228931"/>
                </a:lnTo>
                <a:lnTo>
                  <a:pt x="656534" y="221769"/>
                </a:lnTo>
                <a:lnTo>
                  <a:pt x="658063" y="212013"/>
                </a:lnTo>
                <a:lnTo>
                  <a:pt x="656534" y="202252"/>
                </a:lnTo>
                <a:lnTo>
                  <a:pt x="651946" y="195091"/>
                </a:lnTo>
                <a:lnTo>
                  <a:pt x="644298" y="190682"/>
                </a:lnTo>
                <a:lnTo>
                  <a:pt x="633590" y="18917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5961063" y="3675544"/>
            <a:ext cx="647065" cy="673100"/>
          </a:xfrm>
          <a:custGeom>
            <a:avLst/>
            <a:gdLst/>
            <a:ahLst/>
            <a:cxnLst/>
            <a:rect l="l" t="t" r="r" b="b"/>
            <a:pathLst>
              <a:path w="647065" h="673100">
                <a:moveTo>
                  <a:pt x="305892" y="0"/>
                </a:moveTo>
                <a:lnTo>
                  <a:pt x="262600" y="3751"/>
                </a:lnTo>
                <a:lnTo>
                  <a:pt x="250444" y="27711"/>
                </a:lnTo>
                <a:lnTo>
                  <a:pt x="262674" y="149224"/>
                </a:lnTo>
                <a:lnTo>
                  <a:pt x="59626" y="149224"/>
                </a:lnTo>
                <a:lnTo>
                  <a:pt x="42544" y="155850"/>
                </a:lnTo>
                <a:lnTo>
                  <a:pt x="36695" y="170427"/>
                </a:lnTo>
                <a:lnTo>
                  <a:pt x="42311" y="185004"/>
                </a:lnTo>
                <a:lnTo>
                  <a:pt x="59626" y="191630"/>
                </a:lnTo>
                <a:lnTo>
                  <a:pt x="266750" y="191630"/>
                </a:lnTo>
                <a:lnTo>
                  <a:pt x="287147" y="397116"/>
                </a:lnTo>
                <a:lnTo>
                  <a:pt x="22936" y="397116"/>
                </a:lnTo>
                <a:lnTo>
                  <a:pt x="5848" y="403742"/>
                </a:lnTo>
                <a:lnTo>
                  <a:pt x="0" y="418318"/>
                </a:lnTo>
                <a:lnTo>
                  <a:pt x="5619" y="432895"/>
                </a:lnTo>
                <a:lnTo>
                  <a:pt x="22936" y="439521"/>
                </a:lnTo>
                <a:lnTo>
                  <a:pt x="291223" y="439521"/>
                </a:lnTo>
                <a:lnTo>
                  <a:pt x="311607" y="650722"/>
                </a:lnTo>
                <a:lnTo>
                  <a:pt x="314202" y="661271"/>
                </a:lnTo>
                <a:lnTo>
                  <a:pt x="319552" y="668456"/>
                </a:lnTo>
                <a:lnTo>
                  <a:pt x="327657" y="672277"/>
                </a:lnTo>
                <a:lnTo>
                  <a:pt x="338518" y="672731"/>
                </a:lnTo>
                <a:lnTo>
                  <a:pt x="371132" y="670293"/>
                </a:lnTo>
                <a:lnTo>
                  <a:pt x="381337" y="668056"/>
                </a:lnTo>
                <a:lnTo>
                  <a:pt x="388561" y="662754"/>
                </a:lnTo>
                <a:lnTo>
                  <a:pt x="392572" y="654696"/>
                </a:lnTo>
                <a:lnTo>
                  <a:pt x="393141" y="644194"/>
                </a:lnTo>
                <a:lnTo>
                  <a:pt x="372757" y="439521"/>
                </a:lnTo>
                <a:lnTo>
                  <a:pt x="624738" y="439521"/>
                </a:lnTo>
                <a:lnTo>
                  <a:pt x="641247" y="432895"/>
                </a:lnTo>
                <a:lnTo>
                  <a:pt x="646750" y="418318"/>
                </a:lnTo>
                <a:lnTo>
                  <a:pt x="641247" y="403742"/>
                </a:lnTo>
                <a:lnTo>
                  <a:pt x="624738" y="397116"/>
                </a:lnTo>
                <a:lnTo>
                  <a:pt x="368693" y="397116"/>
                </a:lnTo>
                <a:lnTo>
                  <a:pt x="348297" y="191630"/>
                </a:lnTo>
                <a:lnTo>
                  <a:pt x="586409" y="191630"/>
                </a:lnTo>
                <a:lnTo>
                  <a:pt x="603383" y="185004"/>
                </a:lnTo>
                <a:lnTo>
                  <a:pt x="609041" y="170427"/>
                </a:lnTo>
                <a:lnTo>
                  <a:pt x="603383" y="155850"/>
                </a:lnTo>
                <a:lnTo>
                  <a:pt x="586409" y="149224"/>
                </a:lnTo>
                <a:lnTo>
                  <a:pt x="344220" y="149224"/>
                </a:lnTo>
                <a:lnTo>
                  <a:pt x="331990" y="22834"/>
                </a:lnTo>
                <a:lnTo>
                  <a:pt x="329405" y="12608"/>
                </a:lnTo>
                <a:lnTo>
                  <a:pt x="324142" y="5292"/>
                </a:lnTo>
                <a:lnTo>
                  <a:pt x="316278" y="1039"/>
                </a:lnTo>
                <a:lnTo>
                  <a:pt x="3058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6685278" y="3666578"/>
            <a:ext cx="729615" cy="717550"/>
          </a:xfrm>
          <a:custGeom>
            <a:avLst/>
            <a:gdLst/>
            <a:ahLst/>
            <a:cxnLst/>
            <a:rect l="l" t="t" r="r" b="b"/>
            <a:pathLst>
              <a:path w="729615" h="717550">
                <a:moveTo>
                  <a:pt x="242188" y="495795"/>
                </a:moveTo>
                <a:lnTo>
                  <a:pt x="159003" y="495795"/>
                </a:lnTo>
                <a:lnTo>
                  <a:pt x="144645" y="547337"/>
                </a:lnTo>
                <a:lnTo>
                  <a:pt x="125469" y="590172"/>
                </a:lnTo>
                <a:lnTo>
                  <a:pt x="100635" y="627201"/>
                </a:lnTo>
                <a:lnTo>
                  <a:pt x="69303" y="661327"/>
                </a:lnTo>
                <a:lnTo>
                  <a:pt x="63204" y="668801"/>
                </a:lnTo>
                <a:lnTo>
                  <a:pt x="60847" y="676505"/>
                </a:lnTo>
                <a:lnTo>
                  <a:pt x="62311" y="684363"/>
                </a:lnTo>
                <a:lnTo>
                  <a:pt x="67678" y="692302"/>
                </a:lnTo>
                <a:lnTo>
                  <a:pt x="83172" y="708609"/>
                </a:lnTo>
                <a:lnTo>
                  <a:pt x="90648" y="714703"/>
                </a:lnTo>
                <a:lnTo>
                  <a:pt x="98356" y="716975"/>
                </a:lnTo>
                <a:lnTo>
                  <a:pt x="106219" y="715270"/>
                </a:lnTo>
                <a:lnTo>
                  <a:pt x="155813" y="667096"/>
                </a:lnTo>
                <a:lnTo>
                  <a:pt x="187876" y="627304"/>
                </a:lnTo>
                <a:lnTo>
                  <a:pt x="211916" y="587316"/>
                </a:lnTo>
                <a:lnTo>
                  <a:pt x="229498" y="544393"/>
                </a:lnTo>
                <a:lnTo>
                  <a:pt x="242188" y="495795"/>
                </a:lnTo>
                <a:close/>
              </a:path>
              <a:path w="729615" h="717550">
                <a:moveTo>
                  <a:pt x="584669" y="495795"/>
                </a:moveTo>
                <a:lnTo>
                  <a:pt x="502323" y="495795"/>
                </a:lnTo>
                <a:lnTo>
                  <a:pt x="502323" y="686600"/>
                </a:lnTo>
                <a:lnTo>
                  <a:pt x="503699" y="696227"/>
                </a:lnTo>
                <a:lnTo>
                  <a:pt x="507826" y="703105"/>
                </a:lnTo>
                <a:lnTo>
                  <a:pt x="514705" y="707233"/>
                </a:lnTo>
                <a:lnTo>
                  <a:pt x="524332" y="708609"/>
                </a:lnTo>
                <a:lnTo>
                  <a:pt x="562660" y="708609"/>
                </a:lnTo>
                <a:lnTo>
                  <a:pt x="572293" y="707233"/>
                </a:lnTo>
                <a:lnTo>
                  <a:pt x="579170" y="703105"/>
                </a:lnTo>
                <a:lnTo>
                  <a:pt x="583295" y="696227"/>
                </a:lnTo>
                <a:lnTo>
                  <a:pt x="584669" y="686600"/>
                </a:lnTo>
                <a:lnTo>
                  <a:pt x="584669" y="495795"/>
                </a:lnTo>
                <a:close/>
              </a:path>
              <a:path w="729615" h="717550">
                <a:moveTo>
                  <a:pt x="706996" y="450926"/>
                </a:moveTo>
                <a:lnTo>
                  <a:pt x="22009" y="450926"/>
                </a:lnTo>
                <a:lnTo>
                  <a:pt x="12381" y="452304"/>
                </a:lnTo>
                <a:lnTo>
                  <a:pt x="5503" y="456436"/>
                </a:lnTo>
                <a:lnTo>
                  <a:pt x="1376" y="463318"/>
                </a:lnTo>
                <a:lnTo>
                  <a:pt x="0" y="472947"/>
                </a:lnTo>
                <a:lnTo>
                  <a:pt x="0" y="473760"/>
                </a:lnTo>
                <a:lnTo>
                  <a:pt x="1376" y="483402"/>
                </a:lnTo>
                <a:lnTo>
                  <a:pt x="5503" y="490288"/>
                </a:lnTo>
                <a:lnTo>
                  <a:pt x="12381" y="494418"/>
                </a:lnTo>
                <a:lnTo>
                  <a:pt x="22009" y="495795"/>
                </a:lnTo>
                <a:lnTo>
                  <a:pt x="706996" y="495795"/>
                </a:lnTo>
                <a:lnTo>
                  <a:pt x="716623" y="494418"/>
                </a:lnTo>
                <a:lnTo>
                  <a:pt x="723501" y="490288"/>
                </a:lnTo>
                <a:lnTo>
                  <a:pt x="727629" y="483402"/>
                </a:lnTo>
                <a:lnTo>
                  <a:pt x="729005" y="473760"/>
                </a:lnTo>
                <a:lnTo>
                  <a:pt x="729005" y="472947"/>
                </a:lnTo>
                <a:lnTo>
                  <a:pt x="727629" y="463318"/>
                </a:lnTo>
                <a:lnTo>
                  <a:pt x="723501" y="456436"/>
                </a:lnTo>
                <a:lnTo>
                  <a:pt x="716623" y="452304"/>
                </a:lnTo>
                <a:lnTo>
                  <a:pt x="706996" y="450926"/>
                </a:lnTo>
                <a:close/>
              </a:path>
              <a:path w="729615" h="717550">
                <a:moveTo>
                  <a:pt x="258483" y="177761"/>
                </a:moveTo>
                <a:lnTo>
                  <a:pt x="176136" y="177761"/>
                </a:lnTo>
                <a:lnTo>
                  <a:pt x="176066" y="234848"/>
                </a:lnTo>
                <a:lnTo>
                  <a:pt x="175564" y="293139"/>
                </a:lnTo>
                <a:lnTo>
                  <a:pt x="175480" y="299332"/>
                </a:lnTo>
                <a:lnTo>
                  <a:pt x="173689" y="359297"/>
                </a:lnTo>
                <a:lnTo>
                  <a:pt x="170633" y="410503"/>
                </a:lnTo>
                <a:lnTo>
                  <a:pt x="166357" y="450926"/>
                </a:lnTo>
                <a:lnTo>
                  <a:pt x="248716" y="450926"/>
                </a:lnTo>
                <a:lnTo>
                  <a:pt x="252996" y="406833"/>
                </a:lnTo>
                <a:lnTo>
                  <a:pt x="256047" y="355015"/>
                </a:lnTo>
                <a:lnTo>
                  <a:pt x="257791" y="297844"/>
                </a:lnTo>
                <a:lnTo>
                  <a:pt x="258410" y="234848"/>
                </a:lnTo>
                <a:lnTo>
                  <a:pt x="258483" y="177761"/>
                </a:lnTo>
                <a:close/>
              </a:path>
              <a:path w="729615" h="717550">
                <a:moveTo>
                  <a:pt x="584669" y="177761"/>
                </a:moveTo>
                <a:lnTo>
                  <a:pt x="502323" y="177761"/>
                </a:lnTo>
                <a:lnTo>
                  <a:pt x="502323" y="450926"/>
                </a:lnTo>
                <a:lnTo>
                  <a:pt x="584669" y="450926"/>
                </a:lnTo>
                <a:lnTo>
                  <a:pt x="584669" y="177761"/>
                </a:lnTo>
                <a:close/>
              </a:path>
              <a:path w="729615" h="717550">
                <a:moveTo>
                  <a:pt x="320467" y="213636"/>
                </a:moveTo>
                <a:lnTo>
                  <a:pt x="285151" y="242665"/>
                </a:lnTo>
                <a:lnTo>
                  <a:pt x="283165" y="250331"/>
                </a:lnTo>
                <a:lnTo>
                  <a:pt x="285151" y="257999"/>
                </a:lnTo>
                <a:lnTo>
                  <a:pt x="291109" y="265823"/>
                </a:lnTo>
                <a:lnTo>
                  <a:pt x="325061" y="299332"/>
                </a:lnTo>
                <a:lnTo>
                  <a:pt x="358484" y="333913"/>
                </a:lnTo>
                <a:lnTo>
                  <a:pt x="391452" y="369720"/>
                </a:lnTo>
                <a:lnTo>
                  <a:pt x="424040" y="406907"/>
                </a:lnTo>
                <a:lnTo>
                  <a:pt x="431516" y="412998"/>
                </a:lnTo>
                <a:lnTo>
                  <a:pt x="439223" y="415261"/>
                </a:lnTo>
                <a:lnTo>
                  <a:pt x="447082" y="413548"/>
                </a:lnTo>
                <a:lnTo>
                  <a:pt x="455015" y="407708"/>
                </a:lnTo>
                <a:lnTo>
                  <a:pt x="472147" y="391413"/>
                </a:lnTo>
                <a:lnTo>
                  <a:pt x="477790" y="383925"/>
                </a:lnTo>
                <a:lnTo>
                  <a:pt x="479994" y="376213"/>
                </a:lnTo>
                <a:lnTo>
                  <a:pt x="478682" y="368352"/>
                </a:lnTo>
                <a:lnTo>
                  <a:pt x="443180" y="327387"/>
                </a:lnTo>
                <a:lnTo>
                  <a:pt x="410065" y="293139"/>
                </a:lnTo>
                <a:lnTo>
                  <a:pt x="374352" y="257670"/>
                </a:lnTo>
                <a:lnTo>
                  <a:pt x="335965" y="220979"/>
                </a:lnTo>
                <a:lnTo>
                  <a:pt x="328368" y="215472"/>
                </a:lnTo>
                <a:lnTo>
                  <a:pt x="320467" y="213636"/>
                </a:lnTo>
                <a:close/>
              </a:path>
              <a:path w="729615" h="717550">
                <a:moveTo>
                  <a:pt x="700468" y="132905"/>
                </a:moveTo>
                <a:lnTo>
                  <a:pt x="28536" y="132905"/>
                </a:lnTo>
                <a:lnTo>
                  <a:pt x="18909" y="134281"/>
                </a:lnTo>
                <a:lnTo>
                  <a:pt x="12031" y="138410"/>
                </a:lnTo>
                <a:lnTo>
                  <a:pt x="7903" y="145292"/>
                </a:lnTo>
                <a:lnTo>
                  <a:pt x="6527" y="154927"/>
                </a:lnTo>
                <a:lnTo>
                  <a:pt x="6527" y="155740"/>
                </a:lnTo>
                <a:lnTo>
                  <a:pt x="7903" y="165374"/>
                </a:lnTo>
                <a:lnTo>
                  <a:pt x="12031" y="172256"/>
                </a:lnTo>
                <a:lnTo>
                  <a:pt x="18909" y="176385"/>
                </a:lnTo>
                <a:lnTo>
                  <a:pt x="28536" y="177761"/>
                </a:lnTo>
                <a:lnTo>
                  <a:pt x="700468" y="177761"/>
                </a:lnTo>
                <a:lnTo>
                  <a:pt x="710097" y="176385"/>
                </a:lnTo>
                <a:lnTo>
                  <a:pt x="716980" y="172256"/>
                </a:lnTo>
                <a:lnTo>
                  <a:pt x="721112" y="165374"/>
                </a:lnTo>
                <a:lnTo>
                  <a:pt x="722490" y="155740"/>
                </a:lnTo>
                <a:lnTo>
                  <a:pt x="722490" y="154927"/>
                </a:lnTo>
                <a:lnTo>
                  <a:pt x="721112" y="145292"/>
                </a:lnTo>
                <a:lnTo>
                  <a:pt x="716980" y="138410"/>
                </a:lnTo>
                <a:lnTo>
                  <a:pt x="710097" y="134281"/>
                </a:lnTo>
                <a:lnTo>
                  <a:pt x="700468" y="132905"/>
                </a:lnTo>
                <a:close/>
              </a:path>
              <a:path w="729615" h="717550">
                <a:moveTo>
                  <a:pt x="236473" y="0"/>
                </a:moveTo>
                <a:lnTo>
                  <a:pt x="198145" y="0"/>
                </a:lnTo>
                <a:lnTo>
                  <a:pt x="188518" y="1374"/>
                </a:lnTo>
                <a:lnTo>
                  <a:pt x="181640" y="5499"/>
                </a:lnTo>
                <a:lnTo>
                  <a:pt x="177512" y="12376"/>
                </a:lnTo>
                <a:lnTo>
                  <a:pt x="176136" y="22009"/>
                </a:lnTo>
                <a:lnTo>
                  <a:pt x="176136" y="132905"/>
                </a:lnTo>
                <a:lnTo>
                  <a:pt x="258483" y="132905"/>
                </a:lnTo>
                <a:lnTo>
                  <a:pt x="258483" y="22009"/>
                </a:lnTo>
                <a:lnTo>
                  <a:pt x="257108" y="12376"/>
                </a:lnTo>
                <a:lnTo>
                  <a:pt x="252983" y="5499"/>
                </a:lnTo>
                <a:lnTo>
                  <a:pt x="246106" y="1374"/>
                </a:lnTo>
                <a:lnTo>
                  <a:pt x="236473" y="0"/>
                </a:lnTo>
                <a:close/>
              </a:path>
              <a:path w="729615" h="717550">
                <a:moveTo>
                  <a:pt x="562660" y="0"/>
                </a:moveTo>
                <a:lnTo>
                  <a:pt x="524332" y="0"/>
                </a:lnTo>
                <a:lnTo>
                  <a:pt x="514705" y="1374"/>
                </a:lnTo>
                <a:lnTo>
                  <a:pt x="507826" y="5499"/>
                </a:lnTo>
                <a:lnTo>
                  <a:pt x="503699" y="12376"/>
                </a:lnTo>
                <a:lnTo>
                  <a:pt x="502323" y="22009"/>
                </a:lnTo>
                <a:lnTo>
                  <a:pt x="502323" y="132905"/>
                </a:lnTo>
                <a:lnTo>
                  <a:pt x="584669" y="132905"/>
                </a:lnTo>
                <a:lnTo>
                  <a:pt x="584669" y="22009"/>
                </a:lnTo>
                <a:lnTo>
                  <a:pt x="583295" y="12376"/>
                </a:lnTo>
                <a:lnTo>
                  <a:pt x="579170" y="5499"/>
                </a:lnTo>
                <a:lnTo>
                  <a:pt x="572293" y="1374"/>
                </a:lnTo>
                <a:lnTo>
                  <a:pt x="56266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3" name="object 13" descr=""/>
          <p:cNvGrpSpPr/>
          <p:nvPr/>
        </p:nvGrpSpPr>
        <p:grpSpPr>
          <a:xfrm>
            <a:off x="0" y="13017996"/>
            <a:ext cx="10692130" cy="2102485"/>
            <a:chOff x="0" y="13017996"/>
            <a:chExt cx="10692130" cy="2102485"/>
          </a:xfrm>
        </p:grpSpPr>
        <p:sp>
          <p:nvSpPr>
            <p:cNvPr id="14" name="object 14" descr=""/>
            <p:cNvSpPr/>
            <p:nvPr/>
          </p:nvSpPr>
          <p:spPr>
            <a:xfrm>
              <a:off x="0" y="13017996"/>
              <a:ext cx="10692130" cy="2102485"/>
            </a:xfrm>
            <a:custGeom>
              <a:avLst/>
              <a:gdLst/>
              <a:ahLst/>
              <a:cxnLst/>
              <a:rect l="l" t="t" r="r" b="b"/>
              <a:pathLst>
                <a:path w="10692130" h="2102484">
                  <a:moveTo>
                    <a:pt x="0" y="2101989"/>
                  </a:moveTo>
                  <a:lnTo>
                    <a:pt x="0" y="0"/>
                  </a:lnTo>
                  <a:lnTo>
                    <a:pt x="10692003" y="0"/>
                  </a:lnTo>
                  <a:lnTo>
                    <a:pt x="10692003" y="2101989"/>
                  </a:lnTo>
                  <a:lnTo>
                    <a:pt x="0" y="2101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11696" y="14706402"/>
              <a:ext cx="1441441" cy="11804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6748" y="14817000"/>
              <a:ext cx="379064" cy="86563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01879" y="14394536"/>
              <a:ext cx="1907799" cy="432267"/>
            </a:xfrm>
            <a:prstGeom prst="rect">
              <a:avLst/>
            </a:prstGeom>
          </p:spPr>
        </p:pic>
      </p:grpSp>
      <p:grpSp>
        <p:nvGrpSpPr>
          <p:cNvPr id="18" name="object 18" descr=""/>
          <p:cNvGrpSpPr/>
          <p:nvPr/>
        </p:nvGrpSpPr>
        <p:grpSpPr>
          <a:xfrm>
            <a:off x="1133320" y="11480550"/>
            <a:ext cx="1385570" cy="305435"/>
            <a:chOff x="1133320" y="11480550"/>
            <a:chExt cx="1385570" cy="305435"/>
          </a:xfrm>
        </p:grpSpPr>
        <p:sp>
          <p:nvSpPr>
            <p:cNvPr id="19" name="object 19" descr=""/>
            <p:cNvSpPr/>
            <p:nvPr/>
          </p:nvSpPr>
          <p:spPr>
            <a:xfrm>
              <a:off x="1133309" y="11480559"/>
              <a:ext cx="734060" cy="305435"/>
            </a:xfrm>
            <a:custGeom>
              <a:avLst/>
              <a:gdLst/>
              <a:ahLst/>
              <a:cxnLst/>
              <a:rect l="l" t="t" r="r" b="b"/>
              <a:pathLst>
                <a:path w="734060" h="305434">
                  <a:moveTo>
                    <a:pt x="98691" y="4584"/>
                  </a:moveTo>
                  <a:lnTo>
                    <a:pt x="95084" y="0"/>
                  </a:lnTo>
                  <a:lnTo>
                    <a:pt x="25577" y="0"/>
                  </a:lnTo>
                  <a:lnTo>
                    <a:pt x="14528" y="1587"/>
                  </a:lnTo>
                  <a:lnTo>
                    <a:pt x="6515" y="6350"/>
                  </a:lnTo>
                  <a:lnTo>
                    <a:pt x="1651" y="14236"/>
                  </a:lnTo>
                  <a:lnTo>
                    <a:pt x="0" y="25247"/>
                  </a:lnTo>
                  <a:lnTo>
                    <a:pt x="0" y="277710"/>
                  </a:lnTo>
                  <a:lnTo>
                    <a:pt x="4927" y="281647"/>
                  </a:lnTo>
                  <a:lnTo>
                    <a:pt x="14744" y="281647"/>
                  </a:lnTo>
                  <a:lnTo>
                    <a:pt x="19672" y="277710"/>
                  </a:lnTo>
                  <a:lnTo>
                    <a:pt x="19672" y="21628"/>
                  </a:lnTo>
                  <a:lnTo>
                    <a:pt x="22961" y="18351"/>
                  </a:lnTo>
                  <a:lnTo>
                    <a:pt x="94767" y="18351"/>
                  </a:lnTo>
                  <a:lnTo>
                    <a:pt x="98691" y="13766"/>
                  </a:lnTo>
                  <a:lnTo>
                    <a:pt x="98691" y="4584"/>
                  </a:lnTo>
                  <a:close/>
                </a:path>
                <a:path w="734060" h="305434">
                  <a:moveTo>
                    <a:pt x="415429" y="284251"/>
                  </a:moveTo>
                  <a:lnTo>
                    <a:pt x="411822" y="280657"/>
                  </a:lnTo>
                  <a:lnTo>
                    <a:pt x="405917" y="279666"/>
                  </a:lnTo>
                  <a:lnTo>
                    <a:pt x="385051" y="274485"/>
                  </a:lnTo>
                  <a:lnTo>
                    <a:pt x="364896" y="268160"/>
                  </a:lnTo>
                  <a:lnTo>
                    <a:pt x="345655" y="260540"/>
                  </a:lnTo>
                  <a:lnTo>
                    <a:pt x="327558" y="251485"/>
                  </a:lnTo>
                  <a:lnTo>
                    <a:pt x="343484" y="241122"/>
                  </a:lnTo>
                  <a:lnTo>
                    <a:pt x="344144" y="240652"/>
                  </a:lnTo>
                  <a:lnTo>
                    <a:pt x="358622" y="230251"/>
                  </a:lnTo>
                  <a:lnTo>
                    <a:pt x="372656" y="219011"/>
                  </a:lnTo>
                  <a:lnTo>
                    <a:pt x="385267" y="207530"/>
                  </a:lnTo>
                  <a:lnTo>
                    <a:pt x="387565" y="205574"/>
                  </a:lnTo>
                  <a:lnTo>
                    <a:pt x="388543" y="203263"/>
                  </a:lnTo>
                  <a:lnTo>
                    <a:pt x="388543" y="198031"/>
                  </a:lnTo>
                  <a:lnTo>
                    <a:pt x="387235" y="195084"/>
                  </a:lnTo>
                  <a:lnTo>
                    <a:pt x="384606" y="193128"/>
                  </a:lnTo>
                  <a:lnTo>
                    <a:pt x="382320" y="191135"/>
                  </a:lnTo>
                  <a:lnTo>
                    <a:pt x="379704" y="190169"/>
                  </a:lnTo>
                  <a:lnTo>
                    <a:pt x="374777" y="190169"/>
                  </a:lnTo>
                  <a:lnTo>
                    <a:pt x="372478" y="191135"/>
                  </a:lnTo>
                  <a:lnTo>
                    <a:pt x="370179" y="193128"/>
                  </a:lnTo>
                  <a:lnTo>
                    <a:pt x="358051" y="205346"/>
                  </a:lnTo>
                  <a:lnTo>
                    <a:pt x="344195" y="217385"/>
                  </a:lnTo>
                  <a:lnTo>
                    <a:pt x="328498" y="229171"/>
                  </a:lnTo>
                  <a:lnTo>
                    <a:pt x="310845" y="240652"/>
                  </a:lnTo>
                  <a:lnTo>
                    <a:pt x="300050" y="232105"/>
                  </a:lnTo>
                  <a:lnTo>
                    <a:pt x="289941" y="222656"/>
                  </a:lnTo>
                  <a:lnTo>
                    <a:pt x="280682" y="212293"/>
                  </a:lnTo>
                  <a:lnTo>
                    <a:pt x="272465" y="200990"/>
                  </a:lnTo>
                  <a:lnTo>
                    <a:pt x="338048" y="200990"/>
                  </a:lnTo>
                  <a:lnTo>
                    <a:pt x="349250" y="199440"/>
                  </a:lnTo>
                  <a:lnTo>
                    <a:pt x="357593" y="194792"/>
                  </a:lnTo>
                  <a:lnTo>
                    <a:pt x="362813" y="187007"/>
                  </a:lnTo>
                  <a:lnTo>
                    <a:pt x="363308" y="183946"/>
                  </a:lnTo>
                  <a:lnTo>
                    <a:pt x="364604" y="176060"/>
                  </a:lnTo>
                  <a:lnTo>
                    <a:pt x="364604" y="152793"/>
                  </a:lnTo>
                  <a:lnTo>
                    <a:pt x="364604" y="135724"/>
                  </a:lnTo>
                  <a:lnTo>
                    <a:pt x="364604" y="113106"/>
                  </a:lnTo>
                  <a:lnTo>
                    <a:pt x="363435" y="105892"/>
                  </a:lnTo>
                  <a:lnTo>
                    <a:pt x="362851" y="102349"/>
                  </a:lnTo>
                  <a:lnTo>
                    <a:pt x="357720" y="94665"/>
                  </a:lnTo>
                  <a:lnTo>
                    <a:pt x="349389" y="90055"/>
                  </a:lnTo>
                  <a:lnTo>
                    <a:pt x="343954" y="89331"/>
                  </a:lnTo>
                  <a:lnTo>
                    <a:pt x="343954" y="109181"/>
                  </a:lnTo>
                  <a:lnTo>
                    <a:pt x="343954" y="135724"/>
                  </a:lnTo>
                  <a:lnTo>
                    <a:pt x="343954" y="152793"/>
                  </a:lnTo>
                  <a:lnTo>
                    <a:pt x="343954" y="180327"/>
                  </a:lnTo>
                  <a:lnTo>
                    <a:pt x="339369" y="183946"/>
                  </a:lnTo>
                  <a:lnTo>
                    <a:pt x="199339" y="183946"/>
                  </a:lnTo>
                  <a:lnTo>
                    <a:pt x="199339" y="152793"/>
                  </a:lnTo>
                  <a:lnTo>
                    <a:pt x="343954" y="152793"/>
                  </a:lnTo>
                  <a:lnTo>
                    <a:pt x="343954" y="135724"/>
                  </a:lnTo>
                  <a:lnTo>
                    <a:pt x="199339" y="135724"/>
                  </a:lnTo>
                  <a:lnTo>
                    <a:pt x="199339" y="109181"/>
                  </a:lnTo>
                  <a:lnTo>
                    <a:pt x="203606" y="105892"/>
                  </a:lnTo>
                  <a:lnTo>
                    <a:pt x="339369" y="105892"/>
                  </a:lnTo>
                  <a:lnTo>
                    <a:pt x="343954" y="109181"/>
                  </a:lnTo>
                  <a:lnTo>
                    <a:pt x="343954" y="89331"/>
                  </a:lnTo>
                  <a:lnTo>
                    <a:pt x="338048" y="88519"/>
                  </a:lnTo>
                  <a:lnTo>
                    <a:pt x="281647" y="88519"/>
                  </a:lnTo>
                  <a:lnTo>
                    <a:pt x="281647" y="56375"/>
                  </a:lnTo>
                  <a:lnTo>
                    <a:pt x="277393" y="53428"/>
                  </a:lnTo>
                  <a:lnTo>
                    <a:pt x="265252" y="53428"/>
                  </a:lnTo>
                  <a:lnTo>
                    <a:pt x="260997" y="56375"/>
                  </a:lnTo>
                  <a:lnTo>
                    <a:pt x="260997" y="88519"/>
                  </a:lnTo>
                  <a:lnTo>
                    <a:pt x="206895" y="88519"/>
                  </a:lnTo>
                  <a:lnTo>
                    <a:pt x="194741" y="90055"/>
                  </a:lnTo>
                  <a:lnTo>
                    <a:pt x="185902" y="94665"/>
                  </a:lnTo>
                  <a:lnTo>
                    <a:pt x="180517" y="102349"/>
                  </a:lnTo>
                  <a:lnTo>
                    <a:pt x="178689" y="113106"/>
                  </a:lnTo>
                  <a:lnTo>
                    <a:pt x="178689" y="276720"/>
                  </a:lnTo>
                  <a:lnTo>
                    <a:pt x="169913" y="278142"/>
                  </a:lnTo>
                  <a:lnTo>
                    <a:pt x="161315" y="279438"/>
                  </a:lnTo>
                  <a:lnTo>
                    <a:pt x="140017" y="282295"/>
                  </a:lnTo>
                  <a:lnTo>
                    <a:pt x="136385" y="286245"/>
                  </a:lnTo>
                  <a:lnTo>
                    <a:pt x="136385" y="293458"/>
                  </a:lnTo>
                  <a:lnTo>
                    <a:pt x="137388" y="299021"/>
                  </a:lnTo>
                  <a:lnTo>
                    <a:pt x="140995" y="302641"/>
                  </a:lnTo>
                  <a:lnTo>
                    <a:pt x="148196" y="302641"/>
                  </a:lnTo>
                  <a:lnTo>
                    <a:pt x="213372" y="290258"/>
                  </a:lnTo>
                  <a:lnTo>
                    <a:pt x="277063" y="273443"/>
                  </a:lnTo>
                  <a:lnTo>
                    <a:pt x="278130" y="273113"/>
                  </a:lnTo>
                  <a:lnTo>
                    <a:pt x="281330" y="272122"/>
                  </a:lnTo>
                  <a:lnTo>
                    <a:pt x="283845" y="269011"/>
                  </a:lnTo>
                  <a:lnTo>
                    <a:pt x="283959" y="263944"/>
                  </a:lnTo>
                  <a:lnTo>
                    <a:pt x="283616" y="262953"/>
                  </a:lnTo>
                  <a:lnTo>
                    <a:pt x="283286" y="261632"/>
                  </a:lnTo>
                  <a:lnTo>
                    <a:pt x="281978" y="257048"/>
                  </a:lnTo>
                  <a:lnTo>
                    <a:pt x="278701" y="254762"/>
                  </a:lnTo>
                  <a:lnTo>
                    <a:pt x="272148" y="254762"/>
                  </a:lnTo>
                  <a:lnTo>
                    <a:pt x="271157" y="255092"/>
                  </a:lnTo>
                  <a:lnTo>
                    <a:pt x="254685" y="259930"/>
                  </a:lnTo>
                  <a:lnTo>
                    <a:pt x="236969" y="264591"/>
                  </a:lnTo>
                  <a:lnTo>
                    <a:pt x="218401" y="269011"/>
                  </a:lnTo>
                  <a:lnTo>
                    <a:pt x="199339" y="273113"/>
                  </a:lnTo>
                  <a:lnTo>
                    <a:pt x="199339" y="200990"/>
                  </a:lnTo>
                  <a:lnTo>
                    <a:pt x="250837" y="200990"/>
                  </a:lnTo>
                  <a:lnTo>
                    <a:pt x="279971" y="238379"/>
                  </a:lnTo>
                  <a:lnTo>
                    <a:pt x="316204" y="267017"/>
                  </a:lnTo>
                  <a:lnTo>
                    <a:pt x="357301" y="287718"/>
                  </a:lnTo>
                  <a:lnTo>
                    <a:pt x="401002" y="301320"/>
                  </a:lnTo>
                  <a:lnTo>
                    <a:pt x="402323" y="301650"/>
                  </a:lnTo>
                  <a:lnTo>
                    <a:pt x="409867" y="301650"/>
                  </a:lnTo>
                  <a:lnTo>
                    <a:pt x="413461" y="298691"/>
                  </a:lnTo>
                  <a:lnTo>
                    <a:pt x="415099" y="292785"/>
                  </a:lnTo>
                  <a:lnTo>
                    <a:pt x="415429" y="291795"/>
                  </a:lnTo>
                  <a:lnTo>
                    <a:pt x="415429" y="284251"/>
                  </a:lnTo>
                  <a:close/>
                </a:path>
                <a:path w="734060" h="305434">
                  <a:moveTo>
                    <a:pt x="422313" y="91795"/>
                  </a:moveTo>
                  <a:lnTo>
                    <a:pt x="420357" y="88201"/>
                  </a:lnTo>
                  <a:lnTo>
                    <a:pt x="415099" y="86563"/>
                  </a:lnTo>
                  <a:lnTo>
                    <a:pt x="381330" y="74168"/>
                  </a:lnTo>
                  <a:lnTo>
                    <a:pt x="347840" y="58064"/>
                  </a:lnTo>
                  <a:lnTo>
                    <a:pt x="316750" y="38087"/>
                  </a:lnTo>
                  <a:lnTo>
                    <a:pt x="301802" y="24574"/>
                  </a:lnTo>
                  <a:lnTo>
                    <a:pt x="290182" y="14084"/>
                  </a:lnTo>
                  <a:lnTo>
                    <a:pt x="284594" y="8178"/>
                  </a:lnTo>
                  <a:lnTo>
                    <a:pt x="277393" y="4902"/>
                  </a:lnTo>
                  <a:lnTo>
                    <a:pt x="263296" y="4902"/>
                  </a:lnTo>
                  <a:lnTo>
                    <a:pt x="256413" y="7861"/>
                  </a:lnTo>
                  <a:lnTo>
                    <a:pt x="250837" y="14084"/>
                  </a:lnTo>
                  <a:lnTo>
                    <a:pt x="226301" y="37134"/>
                  </a:lnTo>
                  <a:lnTo>
                    <a:pt x="197967" y="56553"/>
                  </a:lnTo>
                  <a:lnTo>
                    <a:pt x="165811" y="73012"/>
                  </a:lnTo>
                  <a:lnTo>
                    <a:pt x="129844" y="87210"/>
                  </a:lnTo>
                  <a:lnTo>
                    <a:pt x="125895" y="88519"/>
                  </a:lnTo>
                  <a:lnTo>
                    <a:pt x="123621" y="92125"/>
                  </a:lnTo>
                  <a:lnTo>
                    <a:pt x="123621" y="97701"/>
                  </a:lnTo>
                  <a:lnTo>
                    <a:pt x="123939" y="99339"/>
                  </a:lnTo>
                  <a:lnTo>
                    <a:pt x="124256" y="100647"/>
                  </a:lnTo>
                  <a:lnTo>
                    <a:pt x="125895" y="105562"/>
                  </a:lnTo>
                  <a:lnTo>
                    <a:pt x="129844" y="108191"/>
                  </a:lnTo>
                  <a:lnTo>
                    <a:pt x="135420" y="108191"/>
                  </a:lnTo>
                  <a:lnTo>
                    <a:pt x="176403" y="91440"/>
                  </a:lnTo>
                  <a:lnTo>
                    <a:pt x="210705" y="72199"/>
                  </a:lnTo>
                  <a:lnTo>
                    <a:pt x="264604" y="27533"/>
                  </a:lnTo>
                  <a:lnTo>
                    <a:pt x="266903" y="25565"/>
                  </a:lnTo>
                  <a:lnTo>
                    <a:pt x="268871" y="24574"/>
                  </a:lnTo>
                  <a:lnTo>
                    <a:pt x="272465" y="24574"/>
                  </a:lnTo>
                  <a:lnTo>
                    <a:pt x="274447" y="25565"/>
                  </a:lnTo>
                  <a:lnTo>
                    <a:pt x="276415" y="27533"/>
                  </a:lnTo>
                  <a:lnTo>
                    <a:pt x="304038" y="52844"/>
                  </a:lnTo>
                  <a:lnTo>
                    <a:pt x="336042" y="74371"/>
                  </a:lnTo>
                  <a:lnTo>
                    <a:pt x="370700" y="92405"/>
                  </a:lnTo>
                  <a:lnTo>
                    <a:pt x="406247" y="107200"/>
                  </a:lnTo>
                  <a:lnTo>
                    <a:pt x="409867" y="108191"/>
                  </a:lnTo>
                  <a:lnTo>
                    <a:pt x="416090" y="108191"/>
                  </a:lnTo>
                  <a:lnTo>
                    <a:pt x="419684" y="105562"/>
                  </a:lnTo>
                  <a:lnTo>
                    <a:pt x="421665" y="100647"/>
                  </a:lnTo>
                  <a:lnTo>
                    <a:pt x="422249" y="97701"/>
                  </a:lnTo>
                  <a:lnTo>
                    <a:pt x="422313" y="91795"/>
                  </a:lnTo>
                  <a:close/>
                </a:path>
                <a:path w="734060" h="305434">
                  <a:moveTo>
                    <a:pt x="561022" y="160007"/>
                  </a:moveTo>
                  <a:lnTo>
                    <a:pt x="560679" y="158013"/>
                  </a:lnTo>
                  <a:lnTo>
                    <a:pt x="559701" y="156387"/>
                  </a:lnTo>
                  <a:lnTo>
                    <a:pt x="558063" y="153111"/>
                  </a:lnTo>
                  <a:lnTo>
                    <a:pt x="555117" y="150799"/>
                  </a:lnTo>
                  <a:lnTo>
                    <a:pt x="550519" y="150799"/>
                  </a:lnTo>
                  <a:lnTo>
                    <a:pt x="549211" y="151142"/>
                  </a:lnTo>
                  <a:lnTo>
                    <a:pt x="548220" y="151790"/>
                  </a:lnTo>
                  <a:lnTo>
                    <a:pt x="535152" y="157873"/>
                  </a:lnTo>
                  <a:lnTo>
                    <a:pt x="528358" y="160934"/>
                  </a:lnTo>
                  <a:lnTo>
                    <a:pt x="521335" y="163918"/>
                  </a:lnTo>
                  <a:lnTo>
                    <a:pt x="521335" y="91465"/>
                  </a:lnTo>
                  <a:lnTo>
                    <a:pt x="554456" y="91465"/>
                  </a:lnTo>
                  <a:lnTo>
                    <a:pt x="557403" y="87198"/>
                  </a:lnTo>
                  <a:lnTo>
                    <a:pt x="557403" y="76390"/>
                  </a:lnTo>
                  <a:lnTo>
                    <a:pt x="554456" y="72440"/>
                  </a:lnTo>
                  <a:lnTo>
                    <a:pt x="521335" y="72440"/>
                  </a:lnTo>
                  <a:lnTo>
                    <a:pt x="521335" y="6540"/>
                  </a:lnTo>
                  <a:lnTo>
                    <a:pt x="517080" y="3911"/>
                  </a:lnTo>
                  <a:lnTo>
                    <a:pt x="505269" y="3911"/>
                  </a:lnTo>
                  <a:lnTo>
                    <a:pt x="501332" y="6540"/>
                  </a:lnTo>
                  <a:lnTo>
                    <a:pt x="501332" y="72440"/>
                  </a:lnTo>
                  <a:lnTo>
                    <a:pt x="477075" y="72440"/>
                  </a:lnTo>
                  <a:lnTo>
                    <a:pt x="478282" y="62318"/>
                  </a:lnTo>
                  <a:lnTo>
                    <a:pt x="478967" y="56273"/>
                  </a:lnTo>
                  <a:lnTo>
                    <a:pt x="479755" y="48247"/>
                  </a:lnTo>
                  <a:lnTo>
                    <a:pt x="480352" y="40322"/>
                  </a:lnTo>
                  <a:lnTo>
                    <a:pt x="480352" y="33426"/>
                  </a:lnTo>
                  <a:lnTo>
                    <a:pt x="476745" y="31470"/>
                  </a:lnTo>
                  <a:lnTo>
                    <a:pt x="471170" y="30797"/>
                  </a:lnTo>
                  <a:lnTo>
                    <a:pt x="464616" y="30797"/>
                  </a:lnTo>
                  <a:lnTo>
                    <a:pt x="461327" y="33743"/>
                  </a:lnTo>
                  <a:lnTo>
                    <a:pt x="461010" y="39979"/>
                  </a:lnTo>
                  <a:lnTo>
                    <a:pt x="458927" y="62331"/>
                  </a:lnTo>
                  <a:lnTo>
                    <a:pt x="455193" y="84836"/>
                  </a:lnTo>
                  <a:lnTo>
                    <a:pt x="449859" y="106489"/>
                  </a:lnTo>
                  <a:lnTo>
                    <a:pt x="442976" y="126225"/>
                  </a:lnTo>
                  <a:lnTo>
                    <a:pt x="442315" y="127850"/>
                  </a:lnTo>
                  <a:lnTo>
                    <a:pt x="441985" y="129819"/>
                  </a:lnTo>
                  <a:lnTo>
                    <a:pt x="441985" y="135394"/>
                  </a:lnTo>
                  <a:lnTo>
                    <a:pt x="444614" y="138353"/>
                  </a:lnTo>
                  <a:lnTo>
                    <a:pt x="451167" y="139992"/>
                  </a:lnTo>
                  <a:lnTo>
                    <a:pt x="456412" y="139992"/>
                  </a:lnTo>
                  <a:lnTo>
                    <a:pt x="471081" y="102387"/>
                  </a:lnTo>
                  <a:lnTo>
                    <a:pt x="473456" y="91465"/>
                  </a:lnTo>
                  <a:lnTo>
                    <a:pt x="501332" y="91465"/>
                  </a:lnTo>
                  <a:lnTo>
                    <a:pt x="501332" y="171145"/>
                  </a:lnTo>
                  <a:lnTo>
                    <a:pt x="488467" y="175768"/>
                  </a:lnTo>
                  <a:lnTo>
                    <a:pt x="475602" y="179870"/>
                  </a:lnTo>
                  <a:lnTo>
                    <a:pt x="462978" y="183540"/>
                  </a:lnTo>
                  <a:lnTo>
                    <a:pt x="450837" y="186867"/>
                  </a:lnTo>
                  <a:lnTo>
                    <a:pt x="446252" y="188175"/>
                  </a:lnTo>
                  <a:lnTo>
                    <a:pt x="444284" y="191808"/>
                  </a:lnTo>
                  <a:lnTo>
                    <a:pt x="444284" y="197358"/>
                  </a:lnTo>
                  <a:lnTo>
                    <a:pt x="446252" y="205244"/>
                  </a:lnTo>
                  <a:lnTo>
                    <a:pt x="449199" y="207848"/>
                  </a:lnTo>
                  <a:lnTo>
                    <a:pt x="454126" y="207848"/>
                  </a:lnTo>
                  <a:lnTo>
                    <a:pt x="501332" y="192125"/>
                  </a:lnTo>
                  <a:lnTo>
                    <a:pt x="501332" y="302285"/>
                  </a:lnTo>
                  <a:lnTo>
                    <a:pt x="505269" y="305231"/>
                  </a:lnTo>
                  <a:lnTo>
                    <a:pt x="517080" y="305231"/>
                  </a:lnTo>
                  <a:lnTo>
                    <a:pt x="521335" y="302285"/>
                  </a:lnTo>
                  <a:lnTo>
                    <a:pt x="521335" y="192125"/>
                  </a:lnTo>
                  <a:lnTo>
                    <a:pt x="521335" y="184264"/>
                  </a:lnTo>
                  <a:lnTo>
                    <a:pt x="530352" y="180568"/>
                  </a:lnTo>
                  <a:lnTo>
                    <a:pt x="539089" y="176872"/>
                  </a:lnTo>
                  <a:lnTo>
                    <a:pt x="547395" y="173189"/>
                  </a:lnTo>
                  <a:lnTo>
                    <a:pt x="555117" y="169506"/>
                  </a:lnTo>
                  <a:lnTo>
                    <a:pt x="559384" y="167868"/>
                  </a:lnTo>
                  <a:lnTo>
                    <a:pt x="561022" y="164909"/>
                  </a:lnTo>
                  <a:lnTo>
                    <a:pt x="561022" y="163918"/>
                  </a:lnTo>
                  <a:lnTo>
                    <a:pt x="561022" y="160007"/>
                  </a:lnTo>
                  <a:close/>
                </a:path>
                <a:path w="734060" h="305434">
                  <a:moveTo>
                    <a:pt x="733488" y="83921"/>
                  </a:moveTo>
                  <a:lnTo>
                    <a:pt x="705942" y="57365"/>
                  </a:lnTo>
                  <a:lnTo>
                    <a:pt x="605269" y="57365"/>
                  </a:lnTo>
                  <a:lnTo>
                    <a:pt x="609752" y="47244"/>
                  </a:lnTo>
                  <a:lnTo>
                    <a:pt x="613803" y="37084"/>
                  </a:lnTo>
                  <a:lnTo>
                    <a:pt x="617359" y="26987"/>
                  </a:lnTo>
                  <a:lnTo>
                    <a:pt x="620356" y="17030"/>
                  </a:lnTo>
                  <a:lnTo>
                    <a:pt x="620687" y="16065"/>
                  </a:lnTo>
                  <a:lnTo>
                    <a:pt x="620687" y="9817"/>
                  </a:lnTo>
                  <a:lnTo>
                    <a:pt x="618070" y="7200"/>
                  </a:lnTo>
                  <a:lnTo>
                    <a:pt x="613486" y="6210"/>
                  </a:lnTo>
                  <a:lnTo>
                    <a:pt x="611847" y="5892"/>
                  </a:lnTo>
                  <a:lnTo>
                    <a:pt x="610527" y="5575"/>
                  </a:lnTo>
                  <a:lnTo>
                    <a:pt x="604951" y="5575"/>
                  </a:lnTo>
                  <a:lnTo>
                    <a:pt x="601345" y="7531"/>
                  </a:lnTo>
                  <a:lnTo>
                    <a:pt x="600036" y="12446"/>
                  </a:lnTo>
                  <a:lnTo>
                    <a:pt x="591832" y="37160"/>
                  </a:lnTo>
                  <a:lnTo>
                    <a:pt x="580656" y="62331"/>
                  </a:lnTo>
                  <a:lnTo>
                    <a:pt x="566699" y="86829"/>
                  </a:lnTo>
                  <a:lnTo>
                    <a:pt x="550189" y="109499"/>
                  </a:lnTo>
                  <a:lnTo>
                    <a:pt x="548220" y="111785"/>
                  </a:lnTo>
                  <a:lnTo>
                    <a:pt x="547331" y="114477"/>
                  </a:lnTo>
                  <a:lnTo>
                    <a:pt x="554774" y="127215"/>
                  </a:lnTo>
                  <a:lnTo>
                    <a:pt x="560349" y="127215"/>
                  </a:lnTo>
                  <a:lnTo>
                    <a:pt x="589483" y="88125"/>
                  </a:lnTo>
                  <a:lnTo>
                    <a:pt x="596430" y="75717"/>
                  </a:lnTo>
                  <a:lnTo>
                    <a:pt x="628561" y="75717"/>
                  </a:lnTo>
                  <a:lnTo>
                    <a:pt x="616953" y="110159"/>
                  </a:lnTo>
                  <a:lnTo>
                    <a:pt x="599871" y="142367"/>
                  </a:lnTo>
                  <a:lnTo>
                    <a:pt x="577380" y="171259"/>
                  </a:lnTo>
                  <a:lnTo>
                    <a:pt x="549529" y="195719"/>
                  </a:lnTo>
                  <a:lnTo>
                    <a:pt x="547243" y="198031"/>
                  </a:lnTo>
                  <a:lnTo>
                    <a:pt x="545934" y="200660"/>
                  </a:lnTo>
                  <a:lnTo>
                    <a:pt x="545934" y="206565"/>
                  </a:lnTo>
                  <a:lnTo>
                    <a:pt x="546900" y="209169"/>
                  </a:lnTo>
                  <a:lnTo>
                    <a:pt x="548894" y="211467"/>
                  </a:lnTo>
                  <a:lnTo>
                    <a:pt x="550849" y="214096"/>
                  </a:lnTo>
                  <a:lnTo>
                    <a:pt x="553478" y="215074"/>
                  </a:lnTo>
                  <a:lnTo>
                    <a:pt x="559041" y="215074"/>
                  </a:lnTo>
                  <a:lnTo>
                    <a:pt x="594220" y="183121"/>
                  </a:lnTo>
                  <a:lnTo>
                    <a:pt x="618109" y="150368"/>
                  </a:lnTo>
                  <a:lnTo>
                    <a:pt x="636168" y="114477"/>
                  </a:lnTo>
                  <a:lnTo>
                    <a:pt x="649211" y="75717"/>
                  </a:lnTo>
                  <a:lnTo>
                    <a:pt x="681672" y="75717"/>
                  </a:lnTo>
                  <a:lnTo>
                    <a:pt x="667486" y="125971"/>
                  </a:lnTo>
                  <a:lnTo>
                    <a:pt x="647788" y="170688"/>
                  </a:lnTo>
                  <a:lnTo>
                    <a:pt x="622655" y="210146"/>
                  </a:lnTo>
                  <a:lnTo>
                    <a:pt x="592175" y="244627"/>
                  </a:lnTo>
                  <a:lnTo>
                    <a:pt x="556425" y="274421"/>
                  </a:lnTo>
                  <a:lnTo>
                    <a:pt x="553478" y="276390"/>
                  </a:lnTo>
                  <a:lnTo>
                    <a:pt x="552157" y="279336"/>
                  </a:lnTo>
                  <a:lnTo>
                    <a:pt x="552157" y="284594"/>
                  </a:lnTo>
                  <a:lnTo>
                    <a:pt x="552805" y="286880"/>
                  </a:lnTo>
                  <a:lnTo>
                    <a:pt x="554456" y="288861"/>
                  </a:lnTo>
                  <a:lnTo>
                    <a:pt x="556425" y="292138"/>
                  </a:lnTo>
                  <a:lnTo>
                    <a:pt x="559701" y="293458"/>
                  </a:lnTo>
                  <a:lnTo>
                    <a:pt x="565277" y="293458"/>
                  </a:lnTo>
                  <a:lnTo>
                    <a:pt x="607568" y="259524"/>
                  </a:lnTo>
                  <a:lnTo>
                    <a:pt x="640041" y="222123"/>
                  </a:lnTo>
                  <a:lnTo>
                    <a:pt x="666826" y="178993"/>
                  </a:lnTo>
                  <a:lnTo>
                    <a:pt x="687425" y="130175"/>
                  </a:lnTo>
                  <a:lnTo>
                    <a:pt x="701344" y="75717"/>
                  </a:lnTo>
                  <a:lnTo>
                    <a:pt x="709549" y="75717"/>
                  </a:lnTo>
                  <a:lnTo>
                    <a:pt x="712825" y="78663"/>
                  </a:lnTo>
                  <a:lnTo>
                    <a:pt x="712724" y="91465"/>
                  </a:lnTo>
                  <a:lnTo>
                    <a:pt x="711796" y="135394"/>
                  </a:lnTo>
                  <a:lnTo>
                    <a:pt x="709218" y="183121"/>
                  </a:lnTo>
                  <a:lnTo>
                    <a:pt x="705319" y="224180"/>
                  </a:lnTo>
                  <a:lnTo>
                    <a:pt x="697484" y="265696"/>
                  </a:lnTo>
                  <a:lnTo>
                    <a:pt x="677418" y="276059"/>
                  </a:lnTo>
                  <a:lnTo>
                    <a:pt x="669823" y="275628"/>
                  </a:lnTo>
                  <a:lnTo>
                    <a:pt x="661924" y="274548"/>
                  </a:lnTo>
                  <a:lnTo>
                    <a:pt x="654646" y="273151"/>
                  </a:lnTo>
                  <a:lnTo>
                    <a:pt x="648893" y="271792"/>
                  </a:lnTo>
                  <a:lnTo>
                    <a:pt x="647573" y="271792"/>
                  </a:lnTo>
                  <a:lnTo>
                    <a:pt x="646595" y="271475"/>
                  </a:lnTo>
                  <a:lnTo>
                    <a:pt x="641007" y="271475"/>
                  </a:lnTo>
                  <a:lnTo>
                    <a:pt x="637743" y="274104"/>
                  </a:lnTo>
                  <a:lnTo>
                    <a:pt x="636752" y="279336"/>
                  </a:lnTo>
                  <a:lnTo>
                    <a:pt x="636104" y="280657"/>
                  </a:lnTo>
                  <a:lnTo>
                    <a:pt x="636104" y="287870"/>
                  </a:lnTo>
                  <a:lnTo>
                    <a:pt x="638390" y="291465"/>
                  </a:lnTo>
                  <a:lnTo>
                    <a:pt x="678065" y="296722"/>
                  </a:lnTo>
                  <a:lnTo>
                    <a:pt x="694867" y="294767"/>
                  </a:lnTo>
                  <a:lnTo>
                    <a:pt x="720369" y="262293"/>
                  </a:lnTo>
                  <a:lnTo>
                    <a:pt x="729754" y="188976"/>
                  </a:lnTo>
                  <a:lnTo>
                    <a:pt x="732396" y="139992"/>
                  </a:lnTo>
                  <a:lnTo>
                    <a:pt x="733488" y="839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94342" y="11486656"/>
              <a:ext cx="623975" cy="297497"/>
            </a:xfrm>
            <a:prstGeom prst="rect">
              <a:avLst/>
            </a:prstGeom>
          </p:spPr>
        </p:pic>
      </p:grpSp>
      <p:pic>
        <p:nvPicPr>
          <p:cNvPr id="21" name="object 21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599627" y="11545138"/>
            <a:ext cx="182968" cy="182956"/>
          </a:xfrm>
          <a:prstGeom prst="rect">
            <a:avLst/>
          </a:prstGeom>
        </p:spPr>
      </p:pic>
      <p:grpSp>
        <p:nvGrpSpPr>
          <p:cNvPr id="22" name="object 22" descr=""/>
          <p:cNvGrpSpPr/>
          <p:nvPr/>
        </p:nvGrpSpPr>
        <p:grpSpPr>
          <a:xfrm>
            <a:off x="2862926" y="11485453"/>
            <a:ext cx="1254125" cy="297815"/>
            <a:chOff x="2862926" y="11485453"/>
            <a:chExt cx="1254125" cy="297815"/>
          </a:xfrm>
        </p:grpSpPr>
        <p:pic>
          <p:nvPicPr>
            <p:cNvPr id="23" name="object 2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62926" y="11485453"/>
              <a:ext cx="942017" cy="297738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3837066" y="11495947"/>
              <a:ext cx="279400" cy="277495"/>
            </a:xfrm>
            <a:custGeom>
              <a:avLst/>
              <a:gdLst/>
              <a:ahLst/>
              <a:cxnLst/>
              <a:rect l="l" t="t" r="r" b="b"/>
              <a:pathLst>
                <a:path w="279400" h="277495">
                  <a:moveTo>
                    <a:pt x="251815" y="144614"/>
                  </a:moveTo>
                  <a:lnTo>
                    <a:pt x="178371" y="144614"/>
                  </a:lnTo>
                  <a:lnTo>
                    <a:pt x="166892" y="146069"/>
                  </a:lnTo>
                  <a:lnTo>
                    <a:pt x="158578" y="150596"/>
                  </a:lnTo>
                  <a:lnTo>
                    <a:pt x="153521" y="158438"/>
                  </a:lnTo>
                  <a:lnTo>
                    <a:pt x="151815" y="169837"/>
                  </a:lnTo>
                  <a:lnTo>
                    <a:pt x="151815" y="251498"/>
                  </a:lnTo>
                  <a:lnTo>
                    <a:pt x="153532" y="263018"/>
                  </a:lnTo>
                  <a:lnTo>
                    <a:pt x="158661" y="271089"/>
                  </a:lnTo>
                  <a:lnTo>
                    <a:pt x="167171" y="275838"/>
                  </a:lnTo>
                  <a:lnTo>
                    <a:pt x="179031" y="277393"/>
                  </a:lnTo>
                  <a:lnTo>
                    <a:pt x="251815" y="277393"/>
                  </a:lnTo>
                  <a:lnTo>
                    <a:pt x="263727" y="275883"/>
                  </a:lnTo>
                  <a:lnTo>
                    <a:pt x="272351" y="271208"/>
                  </a:lnTo>
                  <a:lnTo>
                    <a:pt x="277593" y="263152"/>
                  </a:lnTo>
                  <a:lnTo>
                    <a:pt x="278319" y="258368"/>
                  </a:lnTo>
                  <a:lnTo>
                    <a:pt x="176072" y="258368"/>
                  </a:lnTo>
                  <a:lnTo>
                    <a:pt x="172148" y="256082"/>
                  </a:lnTo>
                  <a:lnTo>
                    <a:pt x="172148" y="165595"/>
                  </a:lnTo>
                  <a:lnTo>
                    <a:pt x="176072" y="163296"/>
                  </a:lnTo>
                  <a:lnTo>
                    <a:pt x="278267" y="163296"/>
                  </a:lnTo>
                  <a:lnTo>
                    <a:pt x="277593" y="158855"/>
                  </a:lnTo>
                  <a:lnTo>
                    <a:pt x="272351" y="150799"/>
                  </a:lnTo>
                  <a:lnTo>
                    <a:pt x="263727" y="146125"/>
                  </a:lnTo>
                  <a:lnTo>
                    <a:pt x="251815" y="144614"/>
                  </a:lnTo>
                  <a:close/>
                </a:path>
                <a:path w="279400" h="277495">
                  <a:moveTo>
                    <a:pt x="278267" y="163296"/>
                  </a:moveTo>
                  <a:lnTo>
                    <a:pt x="255092" y="163296"/>
                  </a:lnTo>
                  <a:lnTo>
                    <a:pt x="258711" y="165595"/>
                  </a:lnTo>
                  <a:lnTo>
                    <a:pt x="258711" y="256082"/>
                  </a:lnTo>
                  <a:lnTo>
                    <a:pt x="255092" y="258368"/>
                  </a:lnTo>
                  <a:lnTo>
                    <a:pt x="278319" y="258368"/>
                  </a:lnTo>
                  <a:lnTo>
                    <a:pt x="279361" y="251498"/>
                  </a:lnTo>
                  <a:lnTo>
                    <a:pt x="279259" y="169837"/>
                  </a:lnTo>
                  <a:lnTo>
                    <a:pt x="278267" y="163296"/>
                  </a:lnTo>
                  <a:close/>
                </a:path>
                <a:path w="279400" h="277495">
                  <a:moveTo>
                    <a:pt x="204609" y="0"/>
                  </a:moveTo>
                  <a:lnTo>
                    <a:pt x="74764" y="0"/>
                  </a:lnTo>
                  <a:lnTo>
                    <a:pt x="62522" y="1671"/>
                  </a:lnTo>
                  <a:lnTo>
                    <a:pt x="53816" y="6726"/>
                  </a:lnTo>
                  <a:lnTo>
                    <a:pt x="48615" y="15221"/>
                  </a:lnTo>
                  <a:lnTo>
                    <a:pt x="46888" y="27216"/>
                  </a:lnTo>
                  <a:lnTo>
                    <a:pt x="46888" y="85902"/>
                  </a:lnTo>
                  <a:lnTo>
                    <a:pt x="48615" y="97711"/>
                  </a:lnTo>
                  <a:lnTo>
                    <a:pt x="53816" y="106108"/>
                  </a:lnTo>
                  <a:lnTo>
                    <a:pt x="62522" y="111123"/>
                  </a:lnTo>
                  <a:lnTo>
                    <a:pt x="74764" y="112788"/>
                  </a:lnTo>
                  <a:lnTo>
                    <a:pt x="204609" y="112788"/>
                  </a:lnTo>
                  <a:lnTo>
                    <a:pt x="217035" y="111123"/>
                  </a:lnTo>
                  <a:lnTo>
                    <a:pt x="225836" y="106108"/>
                  </a:lnTo>
                  <a:lnTo>
                    <a:pt x="231071" y="97711"/>
                  </a:lnTo>
                  <a:lnTo>
                    <a:pt x="231697" y="93446"/>
                  </a:lnTo>
                  <a:lnTo>
                    <a:pt x="71805" y="93446"/>
                  </a:lnTo>
                  <a:lnTo>
                    <a:pt x="67881" y="91160"/>
                  </a:lnTo>
                  <a:lnTo>
                    <a:pt x="67881" y="21983"/>
                  </a:lnTo>
                  <a:lnTo>
                    <a:pt x="71805" y="19672"/>
                  </a:lnTo>
                  <a:lnTo>
                    <a:pt x="231714" y="19672"/>
                  </a:lnTo>
                  <a:lnTo>
                    <a:pt x="231071" y="15221"/>
                  </a:lnTo>
                  <a:lnTo>
                    <a:pt x="225836" y="6726"/>
                  </a:lnTo>
                  <a:lnTo>
                    <a:pt x="217035" y="1671"/>
                  </a:lnTo>
                  <a:lnTo>
                    <a:pt x="204609" y="0"/>
                  </a:lnTo>
                  <a:close/>
                </a:path>
                <a:path w="279400" h="277495">
                  <a:moveTo>
                    <a:pt x="231714" y="19672"/>
                  </a:moveTo>
                  <a:lnTo>
                    <a:pt x="207886" y="19672"/>
                  </a:lnTo>
                  <a:lnTo>
                    <a:pt x="211480" y="21983"/>
                  </a:lnTo>
                  <a:lnTo>
                    <a:pt x="211480" y="91160"/>
                  </a:lnTo>
                  <a:lnTo>
                    <a:pt x="207886" y="93446"/>
                  </a:lnTo>
                  <a:lnTo>
                    <a:pt x="231697" y="93446"/>
                  </a:lnTo>
                  <a:lnTo>
                    <a:pt x="232803" y="85902"/>
                  </a:lnTo>
                  <a:lnTo>
                    <a:pt x="232803" y="27216"/>
                  </a:lnTo>
                  <a:lnTo>
                    <a:pt x="231714" y="19672"/>
                  </a:lnTo>
                  <a:close/>
                </a:path>
                <a:path w="279400" h="277495">
                  <a:moveTo>
                    <a:pt x="95084" y="144614"/>
                  </a:moveTo>
                  <a:lnTo>
                    <a:pt x="27546" y="144614"/>
                  </a:lnTo>
                  <a:lnTo>
                    <a:pt x="15494" y="146125"/>
                  </a:lnTo>
                  <a:lnTo>
                    <a:pt x="6886" y="150799"/>
                  </a:lnTo>
                  <a:lnTo>
                    <a:pt x="1721" y="158855"/>
                  </a:lnTo>
                  <a:lnTo>
                    <a:pt x="99" y="169837"/>
                  </a:lnTo>
                  <a:lnTo>
                    <a:pt x="0" y="251498"/>
                  </a:lnTo>
                  <a:lnTo>
                    <a:pt x="1721" y="263152"/>
                  </a:lnTo>
                  <a:lnTo>
                    <a:pt x="6886" y="271208"/>
                  </a:lnTo>
                  <a:lnTo>
                    <a:pt x="15494" y="275883"/>
                  </a:lnTo>
                  <a:lnTo>
                    <a:pt x="27546" y="277393"/>
                  </a:lnTo>
                  <a:lnTo>
                    <a:pt x="94767" y="277393"/>
                  </a:lnTo>
                  <a:lnTo>
                    <a:pt x="106488" y="275838"/>
                  </a:lnTo>
                  <a:lnTo>
                    <a:pt x="115014" y="271089"/>
                  </a:lnTo>
                  <a:lnTo>
                    <a:pt x="120220" y="263018"/>
                  </a:lnTo>
                  <a:lnTo>
                    <a:pt x="120932" y="258368"/>
                  </a:lnTo>
                  <a:lnTo>
                    <a:pt x="24599" y="258368"/>
                  </a:lnTo>
                  <a:lnTo>
                    <a:pt x="20662" y="256082"/>
                  </a:lnTo>
                  <a:lnTo>
                    <a:pt x="20662" y="165595"/>
                  </a:lnTo>
                  <a:lnTo>
                    <a:pt x="24599" y="163296"/>
                  </a:lnTo>
                  <a:lnTo>
                    <a:pt x="121001" y="163296"/>
                  </a:lnTo>
                  <a:lnTo>
                    <a:pt x="120271" y="158438"/>
                  </a:lnTo>
                  <a:lnTo>
                    <a:pt x="115177" y="150596"/>
                  </a:lnTo>
                  <a:lnTo>
                    <a:pt x="106761" y="146069"/>
                  </a:lnTo>
                  <a:lnTo>
                    <a:pt x="95084" y="144614"/>
                  </a:lnTo>
                  <a:close/>
                </a:path>
                <a:path w="279400" h="277495">
                  <a:moveTo>
                    <a:pt x="121001" y="163296"/>
                  </a:moveTo>
                  <a:lnTo>
                    <a:pt x="97701" y="163296"/>
                  </a:lnTo>
                  <a:lnTo>
                    <a:pt x="101333" y="165595"/>
                  </a:lnTo>
                  <a:lnTo>
                    <a:pt x="101333" y="256082"/>
                  </a:lnTo>
                  <a:lnTo>
                    <a:pt x="97701" y="258368"/>
                  </a:lnTo>
                  <a:lnTo>
                    <a:pt x="120932" y="258368"/>
                  </a:lnTo>
                  <a:lnTo>
                    <a:pt x="121983" y="251498"/>
                  </a:lnTo>
                  <a:lnTo>
                    <a:pt x="121983" y="169837"/>
                  </a:lnTo>
                  <a:lnTo>
                    <a:pt x="121001" y="1632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5" name="object 25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206276" y="11545138"/>
            <a:ext cx="182968" cy="182956"/>
          </a:xfrm>
          <a:prstGeom prst="rect">
            <a:avLst/>
          </a:prstGeom>
        </p:spPr>
      </p:pic>
      <p:sp>
        <p:nvSpPr>
          <p:cNvPr id="26" name="object 26" descr=""/>
          <p:cNvSpPr/>
          <p:nvPr/>
        </p:nvSpPr>
        <p:spPr>
          <a:xfrm>
            <a:off x="4482026" y="11488726"/>
            <a:ext cx="274955" cy="279400"/>
          </a:xfrm>
          <a:custGeom>
            <a:avLst/>
            <a:gdLst/>
            <a:ahLst/>
            <a:cxnLst/>
            <a:rect l="l" t="t" r="r" b="b"/>
            <a:pathLst>
              <a:path w="274954" h="279400">
                <a:moveTo>
                  <a:pt x="134111" y="212483"/>
                </a:moveTo>
                <a:lnTo>
                  <a:pt x="122961" y="212483"/>
                </a:lnTo>
                <a:lnTo>
                  <a:pt x="117716" y="216420"/>
                </a:lnTo>
                <a:lnTo>
                  <a:pt x="117716" y="223621"/>
                </a:lnTo>
                <a:lnTo>
                  <a:pt x="118033" y="225602"/>
                </a:lnTo>
                <a:lnTo>
                  <a:pt x="144635" y="266082"/>
                </a:lnTo>
                <a:lnTo>
                  <a:pt x="204596" y="279031"/>
                </a:lnTo>
                <a:lnTo>
                  <a:pt x="221103" y="278638"/>
                </a:lnTo>
                <a:lnTo>
                  <a:pt x="266242" y="271487"/>
                </a:lnTo>
                <a:lnTo>
                  <a:pt x="274777" y="264617"/>
                </a:lnTo>
                <a:lnTo>
                  <a:pt x="274777" y="256412"/>
                </a:lnTo>
                <a:lnTo>
                  <a:pt x="204279" y="256412"/>
                </a:lnTo>
                <a:lnTo>
                  <a:pt x="177911" y="254620"/>
                </a:lnTo>
                <a:lnTo>
                  <a:pt x="159107" y="248708"/>
                </a:lnTo>
                <a:lnTo>
                  <a:pt x="146820" y="237880"/>
                </a:lnTo>
                <a:lnTo>
                  <a:pt x="140004" y="221335"/>
                </a:lnTo>
                <a:lnTo>
                  <a:pt x="138696" y="215112"/>
                </a:lnTo>
                <a:lnTo>
                  <a:pt x="134111" y="212483"/>
                </a:lnTo>
                <a:close/>
              </a:path>
              <a:path w="274954" h="279400">
                <a:moveTo>
                  <a:pt x="92019" y="88531"/>
                </a:moveTo>
                <a:lnTo>
                  <a:pt x="69176" y="88531"/>
                </a:lnTo>
                <a:lnTo>
                  <a:pt x="58265" y="135035"/>
                </a:lnTo>
                <a:lnTo>
                  <a:pt x="44835" y="179406"/>
                </a:lnTo>
                <a:lnTo>
                  <a:pt x="29070" y="221376"/>
                </a:lnTo>
                <a:lnTo>
                  <a:pt x="11150" y="260680"/>
                </a:lnTo>
                <a:lnTo>
                  <a:pt x="10490" y="262635"/>
                </a:lnTo>
                <a:lnTo>
                  <a:pt x="10159" y="264299"/>
                </a:lnTo>
                <a:lnTo>
                  <a:pt x="10159" y="272160"/>
                </a:lnTo>
                <a:lnTo>
                  <a:pt x="15735" y="276428"/>
                </a:lnTo>
                <a:lnTo>
                  <a:pt x="26555" y="276428"/>
                </a:lnTo>
                <a:lnTo>
                  <a:pt x="51468" y="228495"/>
                </a:lnTo>
                <a:lnTo>
                  <a:pt x="67665" y="183872"/>
                </a:lnTo>
                <a:lnTo>
                  <a:pt x="81338" y="136422"/>
                </a:lnTo>
                <a:lnTo>
                  <a:pt x="92019" y="88531"/>
                </a:lnTo>
                <a:close/>
              </a:path>
              <a:path w="274954" h="279400">
                <a:moveTo>
                  <a:pt x="270827" y="247903"/>
                </a:moveTo>
                <a:lnTo>
                  <a:pt x="263283" y="247903"/>
                </a:lnTo>
                <a:lnTo>
                  <a:pt x="261975" y="248221"/>
                </a:lnTo>
                <a:lnTo>
                  <a:pt x="260997" y="248551"/>
                </a:lnTo>
                <a:lnTo>
                  <a:pt x="247524" y="252132"/>
                </a:lnTo>
                <a:lnTo>
                  <a:pt x="233867" y="254573"/>
                </a:lnTo>
                <a:lnTo>
                  <a:pt x="219596" y="255968"/>
                </a:lnTo>
                <a:lnTo>
                  <a:pt x="204279" y="256412"/>
                </a:lnTo>
                <a:lnTo>
                  <a:pt x="274777" y="256412"/>
                </a:lnTo>
                <a:lnTo>
                  <a:pt x="274777" y="253466"/>
                </a:lnTo>
                <a:lnTo>
                  <a:pt x="270827" y="247903"/>
                </a:lnTo>
                <a:close/>
              </a:path>
              <a:path w="274954" h="279400">
                <a:moveTo>
                  <a:pt x="215747" y="105917"/>
                </a:moveTo>
                <a:lnTo>
                  <a:pt x="162073" y="112004"/>
                </a:lnTo>
                <a:lnTo>
                  <a:pt x="137706" y="122643"/>
                </a:lnTo>
                <a:lnTo>
                  <a:pt x="137706" y="132486"/>
                </a:lnTo>
                <a:lnTo>
                  <a:pt x="141325" y="137401"/>
                </a:lnTo>
                <a:lnTo>
                  <a:pt x="148869" y="137401"/>
                </a:lnTo>
                <a:lnTo>
                  <a:pt x="152133" y="136728"/>
                </a:lnTo>
                <a:lnTo>
                  <a:pt x="167676" y="133141"/>
                </a:lnTo>
                <a:lnTo>
                  <a:pt x="184723" y="130352"/>
                </a:lnTo>
                <a:lnTo>
                  <a:pt x="201705" y="128545"/>
                </a:lnTo>
                <a:lnTo>
                  <a:pt x="217055" y="127901"/>
                </a:lnTo>
                <a:lnTo>
                  <a:pt x="261119" y="127901"/>
                </a:lnTo>
                <a:lnTo>
                  <a:pt x="263283" y="124942"/>
                </a:lnTo>
                <a:lnTo>
                  <a:pt x="263283" y="114782"/>
                </a:lnTo>
                <a:lnTo>
                  <a:pt x="260337" y="109524"/>
                </a:lnTo>
                <a:lnTo>
                  <a:pt x="253453" y="108203"/>
                </a:lnTo>
                <a:lnTo>
                  <a:pt x="246499" y="107300"/>
                </a:lnTo>
                <a:lnTo>
                  <a:pt x="237672" y="106575"/>
                </a:lnTo>
                <a:lnTo>
                  <a:pt x="227309" y="106093"/>
                </a:lnTo>
                <a:lnTo>
                  <a:pt x="215747" y="105917"/>
                </a:lnTo>
                <a:close/>
              </a:path>
              <a:path w="274954" h="279400">
                <a:moveTo>
                  <a:pt x="261119" y="127901"/>
                </a:moveTo>
                <a:lnTo>
                  <a:pt x="217055" y="127901"/>
                </a:lnTo>
                <a:lnTo>
                  <a:pt x="225514" y="128023"/>
                </a:lnTo>
                <a:lnTo>
                  <a:pt x="234273" y="128389"/>
                </a:lnTo>
                <a:lnTo>
                  <a:pt x="243523" y="129000"/>
                </a:lnTo>
                <a:lnTo>
                  <a:pt x="253453" y="129857"/>
                </a:lnTo>
                <a:lnTo>
                  <a:pt x="259689" y="129857"/>
                </a:lnTo>
                <a:lnTo>
                  <a:pt x="261119" y="127901"/>
                </a:lnTo>
                <a:close/>
              </a:path>
              <a:path w="274954" h="279400">
                <a:moveTo>
                  <a:pt x="98043" y="0"/>
                </a:moveTo>
                <a:lnTo>
                  <a:pt x="86550" y="0"/>
                </a:lnTo>
                <a:lnTo>
                  <a:pt x="80987" y="2959"/>
                </a:lnTo>
                <a:lnTo>
                  <a:pt x="80327" y="9855"/>
                </a:lnTo>
                <a:lnTo>
                  <a:pt x="78789" y="24293"/>
                </a:lnTo>
                <a:lnTo>
                  <a:pt x="73113" y="66586"/>
                </a:lnTo>
                <a:lnTo>
                  <a:pt x="24381" y="69615"/>
                </a:lnTo>
                <a:lnTo>
                  <a:pt x="9512" y="69849"/>
                </a:lnTo>
                <a:lnTo>
                  <a:pt x="3276" y="69849"/>
                </a:lnTo>
                <a:lnTo>
                  <a:pt x="0" y="74764"/>
                </a:lnTo>
                <a:lnTo>
                  <a:pt x="0" y="85255"/>
                </a:lnTo>
                <a:lnTo>
                  <a:pt x="3936" y="90843"/>
                </a:lnTo>
                <a:lnTo>
                  <a:pt x="10490" y="90843"/>
                </a:lnTo>
                <a:lnTo>
                  <a:pt x="25007" y="90667"/>
                </a:lnTo>
                <a:lnTo>
                  <a:pt x="39585" y="90182"/>
                </a:lnTo>
                <a:lnTo>
                  <a:pt x="54288" y="89450"/>
                </a:lnTo>
                <a:lnTo>
                  <a:pt x="69176" y="88531"/>
                </a:lnTo>
                <a:lnTo>
                  <a:pt x="92019" y="88531"/>
                </a:lnTo>
                <a:lnTo>
                  <a:pt x="92455" y="86575"/>
                </a:lnTo>
                <a:lnTo>
                  <a:pt x="110566" y="84660"/>
                </a:lnTo>
                <a:lnTo>
                  <a:pt x="127874" y="82381"/>
                </a:lnTo>
                <a:lnTo>
                  <a:pt x="144199" y="79735"/>
                </a:lnTo>
                <a:lnTo>
                  <a:pt x="159359" y="76720"/>
                </a:lnTo>
                <a:lnTo>
                  <a:pt x="164922" y="75437"/>
                </a:lnTo>
                <a:lnTo>
                  <a:pt x="167538" y="71170"/>
                </a:lnTo>
                <a:lnTo>
                  <a:pt x="167538" y="65265"/>
                </a:lnTo>
                <a:lnTo>
                  <a:pt x="97053" y="65265"/>
                </a:lnTo>
                <a:lnTo>
                  <a:pt x="98961" y="51990"/>
                </a:lnTo>
                <a:lnTo>
                  <a:pt x="100765" y="38577"/>
                </a:lnTo>
                <a:lnTo>
                  <a:pt x="102405" y="25565"/>
                </a:lnTo>
                <a:lnTo>
                  <a:pt x="103949" y="12484"/>
                </a:lnTo>
                <a:lnTo>
                  <a:pt x="103949" y="3949"/>
                </a:lnTo>
                <a:lnTo>
                  <a:pt x="98043" y="0"/>
                </a:lnTo>
                <a:close/>
              </a:path>
              <a:path w="274954" h="279400">
                <a:moveTo>
                  <a:pt x="163944" y="56730"/>
                </a:moveTo>
                <a:lnTo>
                  <a:pt x="156400" y="56730"/>
                </a:lnTo>
                <a:lnTo>
                  <a:pt x="154431" y="57061"/>
                </a:lnTo>
                <a:lnTo>
                  <a:pt x="141732" y="59452"/>
                </a:lnTo>
                <a:lnTo>
                  <a:pt x="127833" y="61653"/>
                </a:lnTo>
                <a:lnTo>
                  <a:pt x="112889" y="63610"/>
                </a:lnTo>
                <a:lnTo>
                  <a:pt x="97053" y="65265"/>
                </a:lnTo>
                <a:lnTo>
                  <a:pt x="167538" y="65265"/>
                </a:lnTo>
                <a:lnTo>
                  <a:pt x="167538" y="61645"/>
                </a:lnTo>
                <a:lnTo>
                  <a:pt x="163944" y="567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4815169" y="11496940"/>
            <a:ext cx="274320" cy="268605"/>
          </a:xfrm>
          <a:custGeom>
            <a:avLst/>
            <a:gdLst/>
            <a:ahLst/>
            <a:cxnLst/>
            <a:rect l="l" t="t" r="r" b="b"/>
            <a:pathLst>
              <a:path w="274320" h="268604">
                <a:moveTo>
                  <a:pt x="117690" y="0"/>
                </a:moveTo>
                <a:lnTo>
                  <a:pt x="107543" y="0"/>
                </a:lnTo>
                <a:lnTo>
                  <a:pt x="103289" y="1638"/>
                </a:lnTo>
                <a:lnTo>
                  <a:pt x="79247" y="56258"/>
                </a:lnTo>
                <a:lnTo>
                  <a:pt x="58460" y="105223"/>
                </a:lnTo>
                <a:lnTo>
                  <a:pt x="38538" y="153730"/>
                </a:lnTo>
                <a:lnTo>
                  <a:pt x="19403" y="202064"/>
                </a:lnTo>
                <a:lnTo>
                  <a:pt x="317" y="252145"/>
                </a:lnTo>
                <a:lnTo>
                  <a:pt x="0" y="253784"/>
                </a:lnTo>
                <a:lnTo>
                  <a:pt x="0" y="262635"/>
                </a:lnTo>
                <a:lnTo>
                  <a:pt x="6222" y="267220"/>
                </a:lnTo>
                <a:lnTo>
                  <a:pt x="16395" y="267220"/>
                </a:lnTo>
                <a:lnTo>
                  <a:pt x="20980" y="264274"/>
                </a:lnTo>
                <a:lnTo>
                  <a:pt x="23266" y="258368"/>
                </a:lnTo>
                <a:lnTo>
                  <a:pt x="34088" y="232654"/>
                </a:lnTo>
                <a:lnTo>
                  <a:pt x="54629" y="191188"/>
                </a:lnTo>
                <a:lnTo>
                  <a:pt x="88688" y="150420"/>
                </a:lnTo>
                <a:lnTo>
                  <a:pt x="117690" y="139357"/>
                </a:lnTo>
                <a:lnTo>
                  <a:pt x="129971" y="141609"/>
                </a:lnTo>
                <a:lnTo>
                  <a:pt x="138439" y="149269"/>
                </a:lnTo>
                <a:lnTo>
                  <a:pt x="143340" y="163692"/>
                </a:lnTo>
                <a:lnTo>
                  <a:pt x="144919" y="186232"/>
                </a:lnTo>
                <a:lnTo>
                  <a:pt x="144919" y="200672"/>
                </a:lnTo>
                <a:lnTo>
                  <a:pt x="147916" y="233631"/>
                </a:lnTo>
                <a:lnTo>
                  <a:pt x="157091" y="254358"/>
                </a:lnTo>
                <a:lnTo>
                  <a:pt x="172721" y="265127"/>
                </a:lnTo>
                <a:lnTo>
                  <a:pt x="195084" y="268211"/>
                </a:lnTo>
                <a:lnTo>
                  <a:pt x="216135" y="264159"/>
                </a:lnTo>
                <a:lnTo>
                  <a:pt x="237796" y="251531"/>
                </a:lnTo>
                <a:lnTo>
                  <a:pt x="257612" y="229618"/>
                </a:lnTo>
                <a:lnTo>
                  <a:pt x="273773" y="196087"/>
                </a:lnTo>
                <a:lnTo>
                  <a:pt x="274116" y="194424"/>
                </a:lnTo>
                <a:lnTo>
                  <a:pt x="274116" y="186562"/>
                </a:lnTo>
                <a:lnTo>
                  <a:pt x="267868" y="181965"/>
                </a:lnTo>
                <a:lnTo>
                  <a:pt x="257721" y="181965"/>
                </a:lnTo>
                <a:lnTo>
                  <a:pt x="254431" y="183934"/>
                </a:lnTo>
                <a:lnTo>
                  <a:pt x="252463" y="188861"/>
                </a:lnTo>
                <a:lnTo>
                  <a:pt x="240624" y="214185"/>
                </a:lnTo>
                <a:lnTo>
                  <a:pt x="226144" y="231857"/>
                </a:lnTo>
                <a:lnTo>
                  <a:pt x="210313" y="242214"/>
                </a:lnTo>
                <a:lnTo>
                  <a:pt x="194424" y="245592"/>
                </a:lnTo>
                <a:lnTo>
                  <a:pt x="181975" y="243574"/>
                </a:lnTo>
                <a:lnTo>
                  <a:pt x="173769" y="236085"/>
                </a:lnTo>
                <a:lnTo>
                  <a:pt x="169251" y="220973"/>
                </a:lnTo>
                <a:lnTo>
                  <a:pt x="167868" y="196087"/>
                </a:lnTo>
                <a:lnTo>
                  <a:pt x="167868" y="180327"/>
                </a:lnTo>
                <a:lnTo>
                  <a:pt x="164460" y="152080"/>
                </a:lnTo>
                <a:lnTo>
                  <a:pt x="154873" y="133076"/>
                </a:lnTo>
                <a:lnTo>
                  <a:pt x="140061" y="122370"/>
                </a:lnTo>
                <a:lnTo>
                  <a:pt x="120980" y="119011"/>
                </a:lnTo>
                <a:lnTo>
                  <a:pt x="105588" y="121009"/>
                </a:lnTo>
                <a:lnTo>
                  <a:pt x="90779" y="127125"/>
                </a:lnTo>
                <a:lnTo>
                  <a:pt x="76399" y="137544"/>
                </a:lnTo>
                <a:lnTo>
                  <a:pt x="62293" y="152450"/>
                </a:lnTo>
                <a:lnTo>
                  <a:pt x="60972" y="151803"/>
                </a:lnTo>
                <a:lnTo>
                  <a:pt x="89303" y="87329"/>
                </a:lnTo>
                <a:lnTo>
                  <a:pt x="105296" y="52528"/>
                </a:lnTo>
                <a:lnTo>
                  <a:pt x="122300" y="16713"/>
                </a:lnTo>
                <a:lnTo>
                  <a:pt x="123596" y="14414"/>
                </a:lnTo>
                <a:lnTo>
                  <a:pt x="123939" y="12128"/>
                </a:lnTo>
                <a:lnTo>
                  <a:pt x="123939" y="4584"/>
                </a:lnTo>
                <a:lnTo>
                  <a:pt x="1176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5138460" y="11472682"/>
            <a:ext cx="285750" cy="302895"/>
          </a:xfrm>
          <a:custGeom>
            <a:avLst/>
            <a:gdLst/>
            <a:ahLst/>
            <a:cxnLst/>
            <a:rect l="l" t="t" r="r" b="b"/>
            <a:pathLst>
              <a:path w="285750" h="302895">
                <a:moveTo>
                  <a:pt x="144259" y="206552"/>
                </a:moveTo>
                <a:lnTo>
                  <a:pt x="117808" y="210329"/>
                </a:lnTo>
                <a:lnTo>
                  <a:pt x="98610" y="220286"/>
                </a:lnTo>
                <a:lnTo>
                  <a:pt x="86911" y="234365"/>
                </a:lnTo>
                <a:lnTo>
                  <a:pt x="82956" y="250507"/>
                </a:lnTo>
                <a:lnTo>
                  <a:pt x="87002" y="270171"/>
                </a:lnTo>
                <a:lnTo>
                  <a:pt x="98610" y="284680"/>
                </a:lnTo>
                <a:lnTo>
                  <a:pt x="116983" y="293659"/>
                </a:lnTo>
                <a:lnTo>
                  <a:pt x="141325" y="296735"/>
                </a:lnTo>
                <a:lnTo>
                  <a:pt x="169316" y="293173"/>
                </a:lnTo>
                <a:lnTo>
                  <a:pt x="188980" y="282511"/>
                </a:lnTo>
                <a:lnTo>
                  <a:pt x="192939" y="276402"/>
                </a:lnTo>
                <a:lnTo>
                  <a:pt x="140652" y="276402"/>
                </a:lnTo>
                <a:lnTo>
                  <a:pt x="124857" y="274727"/>
                </a:lnTo>
                <a:lnTo>
                  <a:pt x="113115" y="269886"/>
                </a:lnTo>
                <a:lnTo>
                  <a:pt x="105798" y="262156"/>
                </a:lnTo>
                <a:lnTo>
                  <a:pt x="103276" y="251815"/>
                </a:lnTo>
                <a:lnTo>
                  <a:pt x="105453" y="242922"/>
                </a:lnTo>
                <a:lnTo>
                  <a:pt x="112579" y="234549"/>
                </a:lnTo>
                <a:lnTo>
                  <a:pt x="125543" y="228330"/>
                </a:lnTo>
                <a:lnTo>
                  <a:pt x="145237" y="225894"/>
                </a:lnTo>
                <a:lnTo>
                  <a:pt x="219635" y="225894"/>
                </a:lnTo>
                <a:lnTo>
                  <a:pt x="218782" y="225426"/>
                </a:lnTo>
                <a:lnTo>
                  <a:pt x="202958" y="218351"/>
                </a:lnTo>
                <a:lnTo>
                  <a:pt x="202171" y="211810"/>
                </a:lnTo>
                <a:lnTo>
                  <a:pt x="180339" y="211810"/>
                </a:lnTo>
                <a:lnTo>
                  <a:pt x="171426" y="209606"/>
                </a:lnTo>
                <a:lnTo>
                  <a:pt x="162423" y="207952"/>
                </a:lnTo>
                <a:lnTo>
                  <a:pt x="153358" y="206913"/>
                </a:lnTo>
                <a:lnTo>
                  <a:pt x="144259" y="206552"/>
                </a:lnTo>
                <a:close/>
              </a:path>
              <a:path w="285750" h="302895">
                <a:moveTo>
                  <a:pt x="219635" y="225894"/>
                </a:moveTo>
                <a:lnTo>
                  <a:pt x="145237" y="225894"/>
                </a:lnTo>
                <a:lnTo>
                  <a:pt x="154298" y="226377"/>
                </a:lnTo>
                <a:lnTo>
                  <a:pt x="163814" y="227784"/>
                </a:lnTo>
                <a:lnTo>
                  <a:pt x="173144" y="230052"/>
                </a:lnTo>
                <a:lnTo>
                  <a:pt x="181648" y="233121"/>
                </a:lnTo>
                <a:lnTo>
                  <a:pt x="182295" y="236715"/>
                </a:lnTo>
                <a:lnTo>
                  <a:pt x="182625" y="239014"/>
                </a:lnTo>
                <a:lnTo>
                  <a:pt x="182533" y="242525"/>
                </a:lnTo>
                <a:lnTo>
                  <a:pt x="179987" y="257720"/>
                </a:lnTo>
                <a:lnTo>
                  <a:pt x="172092" y="268403"/>
                </a:lnTo>
                <a:lnTo>
                  <a:pt x="158971" y="274478"/>
                </a:lnTo>
                <a:lnTo>
                  <a:pt x="140652" y="276402"/>
                </a:lnTo>
                <a:lnTo>
                  <a:pt x="192939" y="276402"/>
                </a:lnTo>
                <a:lnTo>
                  <a:pt x="200470" y="264781"/>
                </a:lnTo>
                <a:lnTo>
                  <a:pt x="203936" y="240017"/>
                </a:lnTo>
                <a:lnTo>
                  <a:pt x="243609" y="240017"/>
                </a:lnTo>
                <a:lnTo>
                  <a:pt x="233687" y="233606"/>
                </a:lnTo>
                <a:lnTo>
                  <a:pt x="219635" y="225894"/>
                </a:lnTo>
                <a:close/>
              </a:path>
              <a:path w="285750" h="302895">
                <a:moveTo>
                  <a:pt x="243609" y="240017"/>
                </a:moveTo>
                <a:lnTo>
                  <a:pt x="203936" y="240017"/>
                </a:lnTo>
                <a:lnTo>
                  <a:pt x="214298" y="245359"/>
                </a:lnTo>
                <a:lnTo>
                  <a:pt x="225582" y="252585"/>
                </a:lnTo>
                <a:lnTo>
                  <a:pt x="236863" y="260985"/>
                </a:lnTo>
                <a:lnTo>
                  <a:pt x="247250" y="269886"/>
                </a:lnTo>
                <a:lnTo>
                  <a:pt x="249516" y="272453"/>
                </a:lnTo>
                <a:lnTo>
                  <a:pt x="252475" y="273443"/>
                </a:lnTo>
                <a:lnTo>
                  <a:pt x="260654" y="273443"/>
                </a:lnTo>
                <a:lnTo>
                  <a:pt x="264921" y="267868"/>
                </a:lnTo>
                <a:lnTo>
                  <a:pt x="264921" y="258686"/>
                </a:lnTo>
                <a:lnTo>
                  <a:pt x="263283" y="254774"/>
                </a:lnTo>
                <a:lnTo>
                  <a:pt x="260007" y="251815"/>
                </a:lnTo>
                <a:lnTo>
                  <a:pt x="247491" y="242525"/>
                </a:lnTo>
                <a:lnTo>
                  <a:pt x="243609" y="240017"/>
                </a:lnTo>
                <a:close/>
              </a:path>
              <a:path w="285750" h="302895">
                <a:moveTo>
                  <a:pt x="196431" y="119011"/>
                </a:moveTo>
                <a:lnTo>
                  <a:pt x="174434" y="119011"/>
                </a:lnTo>
                <a:lnTo>
                  <a:pt x="174848" y="140657"/>
                </a:lnTo>
                <a:lnTo>
                  <a:pt x="176029" y="164053"/>
                </a:lnTo>
                <a:lnTo>
                  <a:pt x="177890" y="188129"/>
                </a:lnTo>
                <a:lnTo>
                  <a:pt x="180339" y="211810"/>
                </a:lnTo>
                <a:lnTo>
                  <a:pt x="202171" y="211810"/>
                </a:lnTo>
                <a:lnTo>
                  <a:pt x="200134" y="194875"/>
                </a:lnTo>
                <a:lnTo>
                  <a:pt x="198081" y="169957"/>
                </a:lnTo>
                <a:lnTo>
                  <a:pt x="196829" y="143991"/>
                </a:lnTo>
                <a:lnTo>
                  <a:pt x="196431" y="119011"/>
                </a:lnTo>
                <a:close/>
              </a:path>
              <a:path w="285750" h="302895">
                <a:moveTo>
                  <a:pt x="96062" y="99021"/>
                </a:moveTo>
                <a:lnTo>
                  <a:pt x="89827" y="99021"/>
                </a:lnTo>
                <a:lnTo>
                  <a:pt x="86232" y="103606"/>
                </a:lnTo>
                <a:lnTo>
                  <a:pt x="86232" y="114096"/>
                </a:lnTo>
                <a:lnTo>
                  <a:pt x="89509" y="119341"/>
                </a:lnTo>
                <a:lnTo>
                  <a:pt x="102298" y="120002"/>
                </a:lnTo>
                <a:lnTo>
                  <a:pt x="135089" y="120002"/>
                </a:lnTo>
                <a:lnTo>
                  <a:pt x="144921" y="119938"/>
                </a:lnTo>
                <a:lnTo>
                  <a:pt x="154757" y="119749"/>
                </a:lnTo>
                <a:lnTo>
                  <a:pt x="164595" y="119439"/>
                </a:lnTo>
                <a:lnTo>
                  <a:pt x="174434" y="119011"/>
                </a:lnTo>
                <a:lnTo>
                  <a:pt x="196431" y="119011"/>
                </a:lnTo>
                <a:lnTo>
                  <a:pt x="196405" y="117373"/>
                </a:lnTo>
                <a:lnTo>
                  <a:pt x="210158" y="116070"/>
                </a:lnTo>
                <a:lnTo>
                  <a:pt x="223081" y="114580"/>
                </a:lnTo>
                <a:lnTo>
                  <a:pt x="235453" y="112846"/>
                </a:lnTo>
                <a:lnTo>
                  <a:pt x="247548" y="110807"/>
                </a:lnTo>
                <a:lnTo>
                  <a:pt x="253110" y="109512"/>
                </a:lnTo>
                <a:lnTo>
                  <a:pt x="256070" y="105892"/>
                </a:lnTo>
                <a:lnTo>
                  <a:pt x="256070" y="99669"/>
                </a:lnTo>
                <a:lnTo>
                  <a:pt x="133451" y="99669"/>
                </a:lnTo>
                <a:lnTo>
                  <a:pt x="114876" y="99464"/>
                </a:lnTo>
                <a:lnTo>
                  <a:pt x="96062" y="99021"/>
                </a:lnTo>
                <a:close/>
              </a:path>
              <a:path w="285750" h="302895">
                <a:moveTo>
                  <a:pt x="190499" y="31483"/>
                </a:moveTo>
                <a:lnTo>
                  <a:pt x="180009" y="31483"/>
                </a:lnTo>
                <a:lnTo>
                  <a:pt x="174434" y="34747"/>
                </a:lnTo>
                <a:lnTo>
                  <a:pt x="174434" y="98679"/>
                </a:lnTo>
                <a:lnTo>
                  <a:pt x="164107" y="99112"/>
                </a:lnTo>
                <a:lnTo>
                  <a:pt x="153814" y="99421"/>
                </a:lnTo>
                <a:lnTo>
                  <a:pt x="143586" y="99607"/>
                </a:lnTo>
                <a:lnTo>
                  <a:pt x="133451" y="99669"/>
                </a:lnTo>
                <a:lnTo>
                  <a:pt x="256070" y="99669"/>
                </a:lnTo>
                <a:lnTo>
                  <a:pt x="256070" y="97040"/>
                </a:lnTo>
                <a:lnTo>
                  <a:pt x="196405" y="97040"/>
                </a:lnTo>
                <a:lnTo>
                  <a:pt x="196405" y="34747"/>
                </a:lnTo>
                <a:lnTo>
                  <a:pt x="190499" y="31483"/>
                </a:lnTo>
                <a:close/>
              </a:path>
              <a:path w="285750" h="302895">
                <a:moveTo>
                  <a:pt x="253110" y="90170"/>
                </a:moveTo>
                <a:lnTo>
                  <a:pt x="246570" y="90170"/>
                </a:lnTo>
                <a:lnTo>
                  <a:pt x="242620" y="90805"/>
                </a:lnTo>
                <a:lnTo>
                  <a:pt x="232359" y="92702"/>
                </a:lnTo>
                <a:lnTo>
                  <a:pt x="220989" y="94413"/>
                </a:lnTo>
                <a:lnTo>
                  <a:pt x="208880" y="95878"/>
                </a:lnTo>
                <a:lnTo>
                  <a:pt x="196405" y="97040"/>
                </a:lnTo>
                <a:lnTo>
                  <a:pt x="256070" y="97040"/>
                </a:lnTo>
                <a:lnTo>
                  <a:pt x="256070" y="94754"/>
                </a:lnTo>
                <a:lnTo>
                  <a:pt x="253110" y="90170"/>
                </a:lnTo>
                <a:close/>
              </a:path>
              <a:path w="285750" h="302895">
                <a:moveTo>
                  <a:pt x="246570" y="0"/>
                </a:moveTo>
                <a:lnTo>
                  <a:pt x="231722" y="3045"/>
                </a:lnTo>
                <a:lnTo>
                  <a:pt x="219513" y="11344"/>
                </a:lnTo>
                <a:lnTo>
                  <a:pt x="211237" y="23638"/>
                </a:lnTo>
                <a:lnTo>
                  <a:pt x="208191" y="38671"/>
                </a:lnTo>
                <a:lnTo>
                  <a:pt x="211237" y="53517"/>
                </a:lnTo>
                <a:lnTo>
                  <a:pt x="219513" y="65722"/>
                </a:lnTo>
                <a:lnTo>
                  <a:pt x="231722" y="73993"/>
                </a:lnTo>
                <a:lnTo>
                  <a:pt x="246570" y="77038"/>
                </a:lnTo>
                <a:lnTo>
                  <a:pt x="261517" y="73993"/>
                </a:lnTo>
                <a:lnTo>
                  <a:pt x="273945" y="65722"/>
                </a:lnTo>
                <a:lnTo>
                  <a:pt x="277250" y="60972"/>
                </a:lnTo>
                <a:lnTo>
                  <a:pt x="246570" y="60972"/>
                </a:lnTo>
                <a:lnTo>
                  <a:pt x="237551" y="59288"/>
                </a:lnTo>
                <a:lnTo>
                  <a:pt x="230500" y="54622"/>
                </a:lnTo>
                <a:lnTo>
                  <a:pt x="225908" y="47556"/>
                </a:lnTo>
                <a:lnTo>
                  <a:pt x="224269" y="38671"/>
                </a:lnTo>
                <a:lnTo>
                  <a:pt x="225908" y="29561"/>
                </a:lnTo>
                <a:lnTo>
                  <a:pt x="230500" y="22286"/>
                </a:lnTo>
                <a:lnTo>
                  <a:pt x="237551" y="17467"/>
                </a:lnTo>
                <a:lnTo>
                  <a:pt x="246570" y="15722"/>
                </a:lnTo>
                <a:lnTo>
                  <a:pt x="276970" y="15722"/>
                </a:lnTo>
                <a:lnTo>
                  <a:pt x="273945" y="11344"/>
                </a:lnTo>
                <a:lnTo>
                  <a:pt x="261517" y="3045"/>
                </a:lnTo>
                <a:lnTo>
                  <a:pt x="246570" y="0"/>
                </a:lnTo>
                <a:close/>
              </a:path>
              <a:path w="285750" h="302895">
                <a:moveTo>
                  <a:pt x="276970" y="15722"/>
                </a:moveTo>
                <a:lnTo>
                  <a:pt x="246570" y="15722"/>
                </a:lnTo>
                <a:lnTo>
                  <a:pt x="255551" y="17467"/>
                </a:lnTo>
                <a:lnTo>
                  <a:pt x="262840" y="22286"/>
                </a:lnTo>
                <a:lnTo>
                  <a:pt x="267732" y="29561"/>
                </a:lnTo>
                <a:lnTo>
                  <a:pt x="269519" y="38671"/>
                </a:lnTo>
                <a:lnTo>
                  <a:pt x="267732" y="47556"/>
                </a:lnTo>
                <a:lnTo>
                  <a:pt x="262840" y="54622"/>
                </a:lnTo>
                <a:lnTo>
                  <a:pt x="255551" y="59288"/>
                </a:lnTo>
                <a:lnTo>
                  <a:pt x="246570" y="60972"/>
                </a:lnTo>
                <a:lnTo>
                  <a:pt x="277250" y="60972"/>
                </a:lnTo>
                <a:lnTo>
                  <a:pt x="282439" y="53517"/>
                </a:lnTo>
                <a:lnTo>
                  <a:pt x="285584" y="38671"/>
                </a:lnTo>
                <a:lnTo>
                  <a:pt x="282439" y="23638"/>
                </a:lnTo>
                <a:lnTo>
                  <a:pt x="276970" y="15722"/>
                </a:lnTo>
                <a:close/>
              </a:path>
              <a:path w="285750" h="302895">
                <a:moveTo>
                  <a:pt x="36398" y="33756"/>
                </a:moveTo>
                <a:lnTo>
                  <a:pt x="24917" y="33756"/>
                </a:lnTo>
                <a:lnTo>
                  <a:pt x="20002" y="36715"/>
                </a:lnTo>
                <a:lnTo>
                  <a:pt x="9397" y="89961"/>
                </a:lnTo>
                <a:lnTo>
                  <a:pt x="3765" y="129916"/>
                </a:lnTo>
                <a:lnTo>
                  <a:pt x="0" y="198691"/>
                </a:lnTo>
                <a:lnTo>
                  <a:pt x="665" y="223314"/>
                </a:lnTo>
                <a:lnTo>
                  <a:pt x="5807" y="271689"/>
                </a:lnTo>
                <a:lnTo>
                  <a:pt x="16382" y="302298"/>
                </a:lnTo>
                <a:lnTo>
                  <a:pt x="27203" y="302298"/>
                </a:lnTo>
                <a:lnTo>
                  <a:pt x="32778" y="298373"/>
                </a:lnTo>
                <a:lnTo>
                  <a:pt x="32778" y="289839"/>
                </a:lnTo>
                <a:lnTo>
                  <a:pt x="32448" y="288201"/>
                </a:lnTo>
                <a:lnTo>
                  <a:pt x="32130" y="286245"/>
                </a:lnTo>
                <a:lnTo>
                  <a:pt x="28292" y="266707"/>
                </a:lnTo>
                <a:lnTo>
                  <a:pt x="25284" y="244802"/>
                </a:lnTo>
                <a:lnTo>
                  <a:pt x="23320" y="221730"/>
                </a:lnTo>
                <a:lnTo>
                  <a:pt x="22618" y="198691"/>
                </a:lnTo>
                <a:lnTo>
                  <a:pt x="23560" y="167344"/>
                </a:lnTo>
                <a:lnTo>
                  <a:pt x="26714" y="132864"/>
                </a:lnTo>
                <a:lnTo>
                  <a:pt x="32573" y="93835"/>
                </a:lnTo>
                <a:lnTo>
                  <a:pt x="42290" y="45567"/>
                </a:lnTo>
                <a:lnTo>
                  <a:pt x="42290" y="38023"/>
                </a:lnTo>
                <a:lnTo>
                  <a:pt x="36398" y="337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5490594" y="11502844"/>
            <a:ext cx="167640" cy="266700"/>
          </a:xfrm>
          <a:custGeom>
            <a:avLst/>
            <a:gdLst/>
            <a:ahLst/>
            <a:cxnLst/>
            <a:rect l="l" t="t" r="r" b="b"/>
            <a:pathLst>
              <a:path w="167639" h="266700">
                <a:moveTo>
                  <a:pt x="140995" y="0"/>
                </a:moveTo>
                <a:lnTo>
                  <a:pt x="130835" y="0"/>
                </a:lnTo>
                <a:lnTo>
                  <a:pt x="127889" y="1638"/>
                </a:lnTo>
                <a:lnTo>
                  <a:pt x="100566" y="31358"/>
                </a:lnTo>
                <a:lnTo>
                  <a:pt x="73415" y="57084"/>
                </a:lnTo>
                <a:lnTo>
                  <a:pt x="44973" y="80904"/>
                </a:lnTo>
                <a:lnTo>
                  <a:pt x="17056" y="101307"/>
                </a:lnTo>
                <a:lnTo>
                  <a:pt x="8170" y="108416"/>
                </a:lnTo>
                <a:lnTo>
                  <a:pt x="2998" y="115122"/>
                </a:lnTo>
                <a:lnTo>
                  <a:pt x="591" y="121642"/>
                </a:lnTo>
                <a:lnTo>
                  <a:pt x="0" y="128193"/>
                </a:lnTo>
                <a:lnTo>
                  <a:pt x="1241" y="135331"/>
                </a:lnTo>
                <a:lnTo>
                  <a:pt x="4759" y="142498"/>
                </a:lnTo>
                <a:lnTo>
                  <a:pt x="10244" y="148987"/>
                </a:lnTo>
                <a:lnTo>
                  <a:pt x="17386" y="154089"/>
                </a:lnTo>
                <a:lnTo>
                  <a:pt x="47734" y="174314"/>
                </a:lnTo>
                <a:lnTo>
                  <a:pt x="82388" y="201728"/>
                </a:lnTo>
                <a:lnTo>
                  <a:pt x="116427" y="232211"/>
                </a:lnTo>
                <a:lnTo>
                  <a:pt x="144932" y="261645"/>
                </a:lnTo>
                <a:lnTo>
                  <a:pt x="147891" y="264922"/>
                </a:lnTo>
                <a:lnTo>
                  <a:pt x="151815" y="266573"/>
                </a:lnTo>
                <a:lnTo>
                  <a:pt x="160997" y="266573"/>
                </a:lnTo>
                <a:lnTo>
                  <a:pt x="167233" y="259359"/>
                </a:lnTo>
                <a:lnTo>
                  <a:pt x="167233" y="247230"/>
                </a:lnTo>
                <a:lnTo>
                  <a:pt x="165582" y="243928"/>
                </a:lnTo>
                <a:lnTo>
                  <a:pt x="132214" y="212303"/>
                </a:lnTo>
                <a:lnTo>
                  <a:pt x="97304" y="183489"/>
                </a:lnTo>
                <a:lnTo>
                  <a:pt x="62027" y="157438"/>
                </a:lnTo>
                <a:lnTo>
                  <a:pt x="25260" y="134416"/>
                </a:lnTo>
                <a:lnTo>
                  <a:pt x="22961" y="131140"/>
                </a:lnTo>
                <a:lnTo>
                  <a:pt x="22961" y="124599"/>
                </a:lnTo>
                <a:lnTo>
                  <a:pt x="25260" y="121323"/>
                </a:lnTo>
                <a:lnTo>
                  <a:pt x="57940" y="97539"/>
                </a:lnTo>
                <a:lnTo>
                  <a:pt x="87472" y="73485"/>
                </a:lnTo>
                <a:lnTo>
                  <a:pt x="116388" y="47769"/>
                </a:lnTo>
                <a:lnTo>
                  <a:pt x="146253" y="18681"/>
                </a:lnTo>
                <a:lnTo>
                  <a:pt x="147231" y="15722"/>
                </a:lnTo>
                <a:lnTo>
                  <a:pt x="147231" y="12776"/>
                </a:lnTo>
                <a:lnTo>
                  <a:pt x="147231" y="6223"/>
                </a:lnTo>
                <a:lnTo>
                  <a:pt x="1409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5756821" y="11486134"/>
            <a:ext cx="420370" cy="304800"/>
          </a:xfrm>
          <a:custGeom>
            <a:avLst/>
            <a:gdLst/>
            <a:ahLst/>
            <a:cxnLst/>
            <a:rect l="l" t="t" r="r" b="b"/>
            <a:pathLst>
              <a:path w="420370" h="304800">
                <a:moveTo>
                  <a:pt x="113779" y="264591"/>
                </a:moveTo>
                <a:lnTo>
                  <a:pt x="112788" y="262636"/>
                </a:lnTo>
                <a:lnTo>
                  <a:pt x="111150" y="260654"/>
                </a:lnTo>
                <a:lnTo>
                  <a:pt x="109194" y="258368"/>
                </a:lnTo>
                <a:lnTo>
                  <a:pt x="106565" y="257060"/>
                </a:lnTo>
                <a:lnTo>
                  <a:pt x="101320" y="257060"/>
                </a:lnTo>
                <a:lnTo>
                  <a:pt x="99352" y="257695"/>
                </a:lnTo>
                <a:lnTo>
                  <a:pt x="97383" y="258699"/>
                </a:lnTo>
                <a:lnTo>
                  <a:pt x="80721" y="266369"/>
                </a:lnTo>
                <a:lnTo>
                  <a:pt x="61163" y="272910"/>
                </a:lnTo>
                <a:lnTo>
                  <a:pt x="39382" y="277914"/>
                </a:lnTo>
                <a:lnTo>
                  <a:pt x="16065" y="280987"/>
                </a:lnTo>
                <a:lnTo>
                  <a:pt x="11150" y="281317"/>
                </a:lnTo>
                <a:lnTo>
                  <a:pt x="7543" y="284594"/>
                </a:lnTo>
                <a:lnTo>
                  <a:pt x="7543" y="290842"/>
                </a:lnTo>
                <a:lnTo>
                  <a:pt x="7874" y="291490"/>
                </a:lnTo>
                <a:lnTo>
                  <a:pt x="8521" y="297065"/>
                </a:lnTo>
                <a:lnTo>
                  <a:pt x="11811" y="300342"/>
                </a:lnTo>
                <a:lnTo>
                  <a:pt x="19024" y="300342"/>
                </a:lnTo>
                <a:lnTo>
                  <a:pt x="67348" y="290652"/>
                </a:lnTo>
                <a:lnTo>
                  <a:pt x="108534" y="274091"/>
                </a:lnTo>
                <a:lnTo>
                  <a:pt x="113779" y="269506"/>
                </a:lnTo>
                <a:lnTo>
                  <a:pt x="113779" y="264591"/>
                </a:lnTo>
                <a:close/>
              </a:path>
              <a:path w="420370" h="304800">
                <a:moveTo>
                  <a:pt x="143941" y="54432"/>
                </a:moveTo>
                <a:lnTo>
                  <a:pt x="140995" y="51155"/>
                </a:lnTo>
                <a:lnTo>
                  <a:pt x="45580" y="51155"/>
                </a:lnTo>
                <a:lnTo>
                  <a:pt x="45910" y="48196"/>
                </a:lnTo>
                <a:lnTo>
                  <a:pt x="45910" y="35725"/>
                </a:lnTo>
                <a:lnTo>
                  <a:pt x="47218" y="33769"/>
                </a:lnTo>
                <a:lnTo>
                  <a:pt x="72021" y="30861"/>
                </a:lnTo>
                <a:lnTo>
                  <a:pt x="92443" y="27609"/>
                </a:lnTo>
                <a:lnTo>
                  <a:pt x="112788" y="23520"/>
                </a:lnTo>
                <a:lnTo>
                  <a:pt x="131813" y="18681"/>
                </a:lnTo>
                <a:lnTo>
                  <a:pt x="136728" y="17043"/>
                </a:lnTo>
                <a:lnTo>
                  <a:pt x="139026" y="13766"/>
                </a:lnTo>
                <a:lnTo>
                  <a:pt x="139026" y="8509"/>
                </a:lnTo>
                <a:lnTo>
                  <a:pt x="138696" y="7543"/>
                </a:lnTo>
                <a:lnTo>
                  <a:pt x="138379" y="5854"/>
                </a:lnTo>
                <a:lnTo>
                  <a:pt x="136728" y="1968"/>
                </a:lnTo>
                <a:lnTo>
                  <a:pt x="133451" y="0"/>
                </a:lnTo>
                <a:lnTo>
                  <a:pt x="128536" y="0"/>
                </a:lnTo>
                <a:lnTo>
                  <a:pt x="125920" y="647"/>
                </a:lnTo>
                <a:lnTo>
                  <a:pt x="106908" y="5880"/>
                </a:lnTo>
                <a:lnTo>
                  <a:pt x="87096" y="10147"/>
                </a:lnTo>
                <a:lnTo>
                  <a:pt x="67030" y="13462"/>
                </a:lnTo>
                <a:lnTo>
                  <a:pt x="47548" y="15735"/>
                </a:lnTo>
                <a:lnTo>
                  <a:pt x="38658" y="17792"/>
                </a:lnTo>
                <a:lnTo>
                  <a:pt x="32181" y="22148"/>
                </a:lnTo>
                <a:lnTo>
                  <a:pt x="28244" y="29044"/>
                </a:lnTo>
                <a:lnTo>
                  <a:pt x="26898" y="38671"/>
                </a:lnTo>
                <a:lnTo>
                  <a:pt x="25565" y="64376"/>
                </a:lnTo>
                <a:lnTo>
                  <a:pt x="21336" y="84455"/>
                </a:lnTo>
                <a:lnTo>
                  <a:pt x="13906" y="100406"/>
                </a:lnTo>
                <a:lnTo>
                  <a:pt x="2959" y="113753"/>
                </a:lnTo>
                <a:lnTo>
                  <a:pt x="990" y="116065"/>
                </a:lnTo>
                <a:lnTo>
                  <a:pt x="0" y="118351"/>
                </a:lnTo>
                <a:lnTo>
                  <a:pt x="0" y="123926"/>
                </a:lnTo>
                <a:lnTo>
                  <a:pt x="1320" y="126885"/>
                </a:lnTo>
                <a:lnTo>
                  <a:pt x="3276" y="128841"/>
                </a:lnTo>
                <a:lnTo>
                  <a:pt x="5575" y="130505"/>
                </a:lnTo>
                <a:lnTo>
                  <a:pt x="7874" y="131470"/>
                </a:lnTo>
                <a:lnTo>
                  <a:pt x="13449" y="131470"/>
                </a:lnTo>
                <a:lnTo>
                  <a:pt x="41059" y="87198"/>
                </a:lnTo>
                <a:lnTo>
                  <a:pt x="44589" y="68199"/>
                </a:lnTo>
                <a:lnTo>
                  <a:pt x="85915" y="68199"/>
                </a:lnTo>
                <a:lnTo>
                  <a:pt x="85915" y="103263"/>
                </a:lnTo>
                <a:lnTo>
                  <a:pt x="89509" y="106565"/>
                </a:lnTo>
                <a:lnTo>
                  <a:pt x="102298" y="106565"/>
                </a:lnTo>
                <a:lnTo>
                  <a:pt x="105257" y="103263"/>
                </a:lnTo>
                <a:lnTo>
                  <a:pt x="105257" y="68199"/>
                </a:lnTo>
                <a:lnTo>
                  <a:pt x="140995" y="68199"/>
                </a:lnTo>
                <a:lnTo>
                  <a:pt x="143941" y="64592"/>
                </a:lnTo>
                <a:lnTo>
                  <a:pt x="143941" y="54432"/>
                </a:lnTo>
                <a:close/>
              </a:path>
              <a:path w="420370" h="304800">
                <a:moveTo>
                  <a:pt x="257721" y="134099"/>
                </a:moveTo>
                <a:lnTo>
                  <a:pt x="237401" y="112128"/>
                </a:lnTo>
                <a:lnTo>
                  <a:pt x="237401" y="129832"/>
                </a:lnTo>
                <a:lnTo>
                  <a:pt x="237401" y="152450"/>
                </a:lnTo>
                <a:lnTo>
                  <a:pt x="237401" y="168846"/>
                </a:lnTo>
                <a:lnTo>
                  <a:pt x="237401" y="192455"/>
                </a:lnTo>
                <a:lnTo>
                  <a:pt x="237401" y="208534"/>
                </a:lnTo>
                <a:lnTo>
                  <a:pt x="237401" y="232791"/>
                </a:lnTo>
                <a:lnTo>
                  <a:pt x="234111" y="234429"/>
                </a:lnTo>
                <a:lnTo>
                  <a:pt x="66573" y="234429"/>
                </a:lnTo>
                <a:lnTo>
                  <a:pt x="63284" y="232791"/>
                </a:lnTo>
                <a:lnTo>
                  <a:pt x="63284" y="208534"/>
                </a:lnTo>
                <a:lnTo>
                  <a:pt x="237401" y="208534"/>
                </a:lnTo>
                <a:lnTo>
                  <a:pt x="237401" y="192455"/>
                </a:lnTo>
                <a:lnTo>
                  <a:pt x="63284" y="192455"/>
                </a:lnTo>
                <a:lnTo>
                  <a:pt x="63284" y="168846"/>
                </a:lnTo>
                <a:lnTo>
                  <a:pt x="237401" y="168846"/>
                </a:lnTo>
                <a:lnTo>
                  <a:pt x="237401" y="152450"/>
                </a:lnTo>
                <a:lnTo>
                  <a:pt x="63284" y="152450"/>
                </a:lnTo>
                <a:lnTo>
                  <a:pt x="63284" y="129832"/>
                </a:lnTo>
                <a:lnTo>
                  <a:pt x="66573" y="127876"/>
                </a:lnTo>
                <a:lnTo>
                  <a:pt x="234111" y="127876"/>
                </a:lnTo>
                <a:lnTo>
                  <a:pt x="237401" y="129832"/>
                </a:lnTo>
                <a:lnTo>
                  <a:pt x="237401" y="112128"/>
                </a:lnTo>
                <a:lnTo>
                  <a:pt x="231495" y="111480"/>
                </a:lnTo>
                <a:lnTo>
                  <a:pt x="69189" y="111480"/>
                </a:lnTo>
                <a:lnTo>
                  <a:pt x="57619" y="112750"/>
                </a:lnTo>
                <a:lnTo>
                  <a:pt x="49441" y="116751"/>
                </a:lnTo>
                <a:lnTo>
                  <a:pt x="44564" y="123774"/>
                </a:lnTo>
                <a:lnTo>
                  <a:pt x="42951" y="134099"/>
                </a:lnTo>
                <a:lnTo>
                  <a:pt x="42951" y="228206"/>
                </a:lnTo>
                <a:lnTo>
                  <a:pt x="44513" y="238658"/>
                </a:lnTo>
                <a:lnTo>
                  <a:pt x="49225" y="245656"/>
                </a:lnTo>
                <a:lnTo>
                  <a:pt x="57213" y="249593"/>
                </a:lnTo>
                <a:lnTo>
                  <a:pt x="68529" y="250825"/>
                </a:lnTo>
                <a:lnTo>
                  <a:pt x="232156" y="250825"/>
                </a:lnTo>
                <a:lnTo>
                  <a:pt x="257721" y="228206"/>
                </a:lnTo>
                <a:lnTo>
                  <a:pt x="257721" y="208534"/>
                </a:lnTo>
                <a:lnTo>
                  <a:pt x="257721" y="192455"/>
                </a:lnTo>
                <a:lnTo>
                  <a:pt x="257721" y="168846"/>
                </a:lnTo>
                <a:lnTo>
                  <a:pt x="257721" y="152450"/>
                </a:lnTo>
                <a:lnTo>
                  <a:pt x="257721" y="134099"/>
                </a:lnTo>
                <a:close/>
              </a:path>
              <a:path w="420370" h="304800">
                <a:moveTo>
                  <a:pt x="294119" y="284594"/>
                </a:moveTo>
                <a:lnTo>
                  <a:pt x="290842" y="281317"/>
                </a:lnTo>
                <a:lnTo>
                  <a:pt x="284937" y="280670"/>
                </a:lnTo>
                <a:lnTo>
                  <a:pt x="263512" y="277507"/>
                </a:lnTo>
                <a:lnTo>
                  <a:pt x="241617" y="272630"/>
                </a:lnTo>
                <a:lnTo>
                  <a:pt x="220903" y="266268"/>
                </a:lnTo>
                <a:lnTo>
                  <a:pt x="202971" y="258699"/>
                </a:lnTo>
                <a:lnTo>
                  <a:pt x="201002" y="257695"/>
                </a:lnTo>
                <a:lnTo>
                  <a:pt x="199021" y="257060"/>
                </a:lnTo>
                <a:lnTo>
                  <a:pt x="193776" y="257060"/>
                </a:lnTo>
                <a:lnTo>
                  <a:pt x="190842" y="258368"/>
                </a:lnTo>
                <a:lnTo>
                  <a:pt x="188531" y="260997"/>
                </a:lnTo>
                <a:lnTo>
                  <a:pt x="186893" y="262953"/>
                </a:lnTo>
                <a:lnTo>
                  <a:pt x="185915" y="264922"/>
                </a:lnTo>
                <a:lnTo>
                  <a:pt x="185915" y="269849"/>
                </a:lnTo>
                <a:lnTo>
                  <a:pt x="233794" y="290080"/>
                </a:lnTo>
                <a:lnTo>
                  <a:pt x="281990" y="300012"/>
                </a:lnTo>
                <a:lnTo>
                  <a:pt x="290182" y="300012"/>
                </a:lnTo>
                <a:lnTo>
                  <a:pt x="293141" y="296722"/>
                </a:lnTo>
                <a:lnTo>
                  <a:pt x="294119" y="291160"/>
                </a:lnTo>
                <a:lnTo>
                  <a:pt x="294119" y="284594"/>
                </a:lnTo>
                <a:close/>
              </a:path>
              <a:path w="420370" h="304800">
                <a:moveTo>
                  <a:pt x="294449" y="54432"/>
                </a:moveTo>
                <a:lnTo>
                  <a:pt x="291503" y="51155"/>
                </a:lnTo>
                <a:lnTo>
                  <a:pt x="178371" y="51155"/>
                </a:lnTo>
                <a:lnTo>
                  <a:pt x="178701" y="48196"/>
                </a:lnTo>
                <a:lnTo>
                  <a:pt x="178701" y="35725"/>
                </a:lnTo>
                <a:lnTo>
                  <a:pt x="180009" y="33439"/>
                </a:lnTo>
                <a:lnTo>
                  <a:pt x="185585" y="32766"/>
                </a:lnTo>
                <a:lnTo>
                  <a:pt x="206336" y="30657"/>
                </a:lnTo>
                <a:lnTo>
                  <a:pt x="228790" y="27609"/>
                </a:lnTo>
                <a:lnTo>
                  <a:pt x="251625" y="23469"/>
                </a:lnTo>
                <a:lnTo>
                  <a:pt x="273469" y="18034"/>
                </a:lnTo>
                <a:lnTo>
                  <a:pt x="276733" y="17043"/>
                </a:lnTo>
                <a:lnTo>
                  <a:pt x="278371" y="14414"/>
                </a:lnTo>
                <a:lnTo>
                  <a:pt x="278371" y="9499"/>
                </a:lnTo>
                <a:lnTo>
                  <a:pt x="278053" y="7543"/>
                </a:lnTo>
                <a:lnTo>
                  <a:pt x="277075" y="5562"/>
                </a:lnTo>
                <a:lnTo>
                  <a:pt x="275424" y="1968"/>
                </a:lnTo>
                <a:lnTo>
                  <a:pt x="272148" y="330"/>
                </a:lnTo>
                <a:lnTo>
                  <a:pt x="266903" y="330"/>
                </a:lnTo>
                <a:lnTo>
                  <a:pt x="265595" y="647"/>
                </a:lnTo>
                <a:lnTo>
                  <a:pt x="263956" y="977"/>
                </a:lnTo>
                <a:lnTo>
                  <a:pt x="244614" y="6184"/>
                </a:lnTo>
                <a:lnTo>
                  <a:pt x="223266" y="10439"/>
                </a:lnTo>
                <a:lnTo>
                  <a:pt x="201117" y="13652"/>
                </a:lnTo>
                <a:lnTo>
                  <a:pt x="179362" y="15735"/>
                </a:lnTo>
                <a:lnTo>
                  <a:pt x="170942" y="17691"/>
                </a:lnTo>
                <a:lnTo>
                  <a:pt x="164896" y="22085"/>
                </a:lnTo>
                <a:lnTo>
                  <a:pt x="161239" y="28879"/>
                </a:lnTo>
                <a:lnTo>
                  <a:pt x="160007" y="38036"/>
                </a:lnTo>
                <a:lnTo>
                  <a:pt x="159080" y="54013"/>
                </a:lnTo>
                <a:lnTo>
                  <a:pt x="156197" y="67779"/>
                </a:lnTo>
                <a:lnTo>
                  <a:pt x="151295" y="79705"/>
                </a:lnTo>
                <a:lnTo>
                  <a:pt x="144272" y="90170"/>
                </a:lnTo>
                <a:lnTo>
                  <a:pt x="142633" y="92456"/>
                </a:lnTo>
                <a:lnTo>
                  <a:pt x="141973" y="94437"/>
                </a:lnTo>
                <a:lnTo>
                  <a:pt x="141973" y="99669"/>
                </a:lnTo>
                <a:lnTo>
                  <a:pt x="143611" y="102298"/>
                </a:lnTo>
                <a:lnTo>
                  <a:pt x="148539" y="105575"/>
                </a:lnTo>
                <a:lnTo>
                  <a:pt x="150507" y="106222"/>
                </a:lnTo>
                <a:lnTo>
                  <a:pt x="155752" y="106222"/>
                </a:lnTo>
                <a:lnTo>
                  <a:pt x="176085" y="68199"/>
                </a:lnTo>
                <a:lnTo>
                  <a:pt x="222643" y="68199"/>
                </a:lnTo>
                <a:lnTo>
                  <a:pt x="222643" y="103263"/>
                </a:lnTo>
                <a:lnTo>
                  <a:pt x="226250" y="106565"/>
                </a:lnTo>
                <a:lnTo>
                  <a:pt x="239039" y="106565"/>
                </a:lnTo>
                <a:lnTo>
                  <a:pt x="242316" y="103263"/>
                </a:lnTo>
                <a:lnTo>
                  <a:pt x="242316" y="68199"/>
                </a:lnTo>
                <a:lnTo>
                  <a:pt x="291503" y="68199"/>
                </a:lnTo>
                <a:lnTo>
                  <a:pt x="294449" y="64592"/>
                </a:lnTo>
                <a:lnTo>
                  <a:pt x="294449" y="54432"/>
                </a:lnTo>
                <a:close/>
              </a:path>
              <a:path w="420370" h="304800">
                <a:moveTo>
                  <a:pt x="420027" y="26543"/>
                </a:moveTo>
                <a:lnTo>
                  <a:pt x="415429" y="22631"/>
                </a:lnTo>
                <a:lnTo>
                  <a:pt x="405587" y="22631"/>
                </a:lnTo>
                <a:lnTo>
                  <a:pt x="400342" y="26543"/>
                </a:lnTo>
                <a:lnTo>
                  <a:pt x="400342" y="282625"/>
                </a:lnTo>
                <a:lnTo>
                  <a:pt x="397065" y="285902"/>
                </a:lnTo>
                <a:lnTo>
                  <a:pt x="325259" y="285902"/>
                </a:lnTo>
                <a:lnTo>
                  <a:pt x="321335" y="290487"/>
                </a:lnTo>
                <a:lnTo>
                  <a:pt x="321335" y="299669"/>
                </a:lnTo>
                <a:lnTo>
                  <a:pt x="324942" y="304279"/>
                </a:lnTo>
                <a:lnTo>
                  <a:pt x="394436" y="304279"/>
                </a:lnTo>
                <a:lnTo>
                  <a:pt x="405498" y="302679"/>
                </a:lnTo>
                <a:lnTo>
                  <a:pt x="413512" y="297916"/>
                </a:lnTo>
                <a:lnTo>
                  <a:pt x="418388" y="290029"/>
                </a:lnTo>
                <a:lnTo>
                  <a:pt x="420027" y="279031"/>
                </a:lnTo>
                <a:lnTo>
                  <a:pt x="420027" y="265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6411303" y="11482832"/>
            <a:ext cx="1225550" cy="301625"/>
          </a:xfrm>
          <a:custGeom>
            <a:avLst/>
            <a:gdLst/>
            <a:ahLst/>
            <a:cxnLst/>
            <a:rect l="l" t="t" r="r" b="b"/>
            <a:pathLst>
              <a:path w="1225550" h="301625">
                <a:moveTo>
                  <a:pt x="247218" y="158381"/>
                </a:moveTo>
                <a:lnTo>
                  <a:pt x="225882" y="124028"/>
                </a:lnTo>
                <a:lnTo>
                  <a:pt x="213779" y="112471"/>
                </a:lnTo>
                <a:lnTo>
                  <a:pt x="206235" y="112471"/>
                </a:lnTo>
                <a:lnTo>
                  <a:pt x="201650" y="116420"/>
                </a:lnTo>
                <a:lnTo>
                  <a:pt x="201650" y="122961"/>
                </a:lnTo>
                <a:lnTo>
                  <a:pt x="202298" y="124599"/>
                </a:lnTo>
                <a:lnTo>
                  <a:pt x="203936" y="126580"/>
                </a:lnTo>
                <a:lnTo>
                  <a:pt x="210680" y="135001"/>
                </a:lnTo>
                <a:lnTo>
                  <a:pt x="217373" y="144538"/>
                </a:lnTo>
                <a:lnTo>
                  <a:pt x="223570" y="154444"/>
                </a:lnTo>
                <a:lnTo>
                  <a:pt x="228854" y="163969"/>
                </a:lnTo>
                <a:lnTo>
                  <a:pt x="231152" y="168236"/>
                </a:lnTo>
                <a:lnTo>
                  <a:pt x="233781" y="169875"/>
                </a:lnTo>
                <a:lnTo>
                  <a:pt x="242303" y="169875"/>
                </a:lnTo>
                <a:lnTo>
                  <a:pt x="247218" y="165608"/>
                </a:lnTo>
                <a:lnTo>
                  <a:pt x="247218" y="158381"/>
                </a:lnTo>
                <a:close/>
              </a:path>
              <a:path w="1225550" h="301625">
                <a:moveTo>
                  <a:pt x="255092" y="44284"/>
                </a:moveTo>
                <a:lnTo>
                  <a:pt x="251472" y="38696"/>
                </a:lnTo>
                <a:lnTo>
                  <a:pt x="244919" y="38696"/>
                </a:lnTo>
                <a:lnTo>
                  <a:pt x="197091" y="41884"/>
                </a:lnTo>
                <a:lnTo>
                  <a:pt x="149923" y="45605"/>
                </a:lnTo>
                <a:lnTo>
                  <a:pt x="103289" y="49885"/>
                </a:lnTo>
                <a:lnTo>
                  <a:pt x="57061" y="54787"/>
                </a:lnTo>
                <a:lnTo>
                  <a:pt x="11137" y="60350"/>
                </a:lnTo>
                <a:lnTo>
                  <a:pt x="3263" y="60998"/>
                </a:lnTo>
                <a:lnTo>
                  <a:pt x="12" y="66548"/>
                </a:lnTo>
                <a:lnTo>
                  <a:pt x="0" y="76758"/>
                </a:lnTo>
                <a:lnTo>
                  <a:pt x="3924" y="82626"/>
                </a:lnTo>
                <a:lnTo>
                  <a:pt x="12128" y="82626"/>
                </a:lnTo>
                <a:lnTo>
                  <a:pt x="61087" y="76200"/>
                </a:lnTo>
                <a:lnTo>
                  <a:pt x="106260" y="70789"/>
                </a:lnTo>
                <a:lnTo>
                  <a:pt x="146342" y="66548"/>
                </a:lnTo>
                <a:lnTo>
                  <a:pt x="179997" y="63627"/>
                </a:lnTo>
                <a:lnTo>
                  <a:pt x="180327" y="64947"/>
                </a:lnTo>
                <a:lnTo>
                  <a:pt x="141503" y="89103"/>
                </a:lnTo>
                <a:lnTo>
                  <a:pt x="115277" y="118097"/>
                </a:lnTo>
                <a:lnTo>
                  <a:pt x="100418" y="148628"/>
                </a:lnTo>
                <a:lnTo>
                  <a:pt x="95732" y="177406"/>
                </a:lnTo>
                <a:lnTo>
                  <a:pt x="104914" y="216738"/>
                </a:lnTo>
                <a:lnTo>
                  <a:pt x="130149" y="247891"/>
                </a:lnTo>
                <a:lnTo>
                  <a:pt x="167932" y="268973"/>
                </a:lnTo>
                <a:lnTo>
                  <a:pt x="214757" y="278066"/>
                </a:lnTo>
                <a:lnTo>
                  <a:pt x="224586" y="278066"/>
                </a:lnTo>
                <a:lnTo>
                  <a:pt x="229514" y="272161"/>
                </a:lnTo>
                <a:lnTo>
                  <a:pt x="229514" y="260362"/>
                </a:lnTo>
                <a:lnTo>
                  <a:pt x="225907" y="253809"/>
                </a:lnTo>
                <a:lnTo>
                  <a:pt x="216395" y="253136"/>
                </a:lnTo>
                <a:lnTo>
                  <a:pt x="174942" y="245122"/>
                </a:lnTo>
                <a:lnTo>
                  <a:pt x="144500" y="229120"/>
                </a:lnTo>
                <a:lnTo>
                  <a:pt x="125742" y="206108"/>
                </a:lnTo>
                <a:lnTo>
                  <a:pt x="119341" y="177063"/>
                </a:lnTo>
                <a:lnTo>
                  <a:pt x="122872" y="152704"/>
                </a:lnTo>
                <a:lnTo>
                  <a:pt x="155168" y="104127"/>
                </a:lnTo>
                <a:lnTo>
                  <a:pt x="186563" y="81991"/>
                </a:lnTo>
                <a:lnTo>
                  <a:pt x="231990" y="63627"/>
                </a:lnTo>
                <a:lnTo>
                  <a:pt x="252450" y="59359"/>
                </a:lnTo>
                <a:lnTo>
                  <a:pt x="255079" y="54787"/>
                </a:lnTo>
                <a:lnTo>
                  <a:pt x="255092" y="44284"/>
                </a:lnTo>
                <a:close/>
              </a:path>
              <a:path w="1225550" h="301625">
                <a:moveTo>
                  <a:pt x="282625" y="137718"/>
                </a:moveTo>
                <a:lnTo>
                  <a:pt x="261378" y="104914"/>
                </a:lnTo>
                <a:lnTo>
                  <a:pt x="249516" y="92798"/>
                </a:lnTo>
                <a:lnTo>
                  <a:pt x="241642" y="92798"/>
                </a:lnTo>
                <a:lnTo>
                  <a:pt x="237058" y="96748"/>
                </a:lnTo>
                <a:lnTo>
                  <a:pt x="237058" y="102654"/>
                </a:lnTo>
                <a:lnTo>
                  <a:pt x="237705" y="104609"/>
                </a:lnTo>
                <a:lnTo>
                  <a:pt x="239344" y="106565"/>
                </a:lnTo>
                <a:lnTo>
                  <a:pt x="246126" y="114896"/>
                </a:lnTo>
                <a:lnTo>
                  <a:pt x="252793" y="124028"/>
                </a:lnTo>
                <a:lnTo>
                  <a:pt x="259270" y="133870"/>
                </a:lnTo>
                <a:lnTo>
                  <a:pt x="265595" y="144538"/>
                </a:lnTo>
                <a:lnTo>
                  <a:pt x="267550" y="147891"/>
                </a:lnTo>
                <a:lnTo>
                  <a:pt x="270167" y="149212"/>
                </a:lnTo>
                <a:lnTo>
                  <a:pt x="279019" y="149212"/>
                </a:lnTo>
                <a:lnTo>
                  <a:pt x="282625" y="145580"/>
                </a:lnTo>
                <a:lnTo>
                  <a:pt x="282625" y="137718"/>
                </a:lnTo>
                <a:close/>
              </a:path>
              <a:path w="1225550" h="301625">
                <a:moveTo>
                  <a:pt x="603605" y="231825"/>
                </a:moveTo>
                <a:lnTo>
                  <a:pt x="599681" y="227876"/>
                </a:lnTo>
                <a:lnTo>
                  <a:pt x="593775" y="227558"/>
                </a:lnTo>
                <a:lnTo>
                  <a:pt x="586574" y="227558"/>
                </a:lnTo>
                <a:lnTo>
                  <a:pt x="582625" y="230517"/>
                </a:lnTo>
                <a:lnTo>
                  <a:pt x="582307" y="236093"/>
                </a:lnTo>
                <a:lnTo>
                  <a:pt x="582002" y="242582"/>
                </a:lnTo>
                <a:lnTo>
                  <a:pt x="581393" y="249491"/>
                </a:lnTo>
                <a:lnTo>
                  <a:pt x="549490" y="273659"/>
                </a:lnTo>
                <a:lnTo>
                  <a:pt x="528523" y="274116"/>
                </a:lnTo>
                <a:lnTo>
                  <a:pt x="508482" y="273532"/>
                </a:lnTo>
                <a:lnTo>
                  <a:pt x="497332" y="271449"/>
                </a:lnTo>
                <a:lnTo>
                  <a:pt x="492518" y="267335"/>
                </a:lnTo>
                <a:lnTo>
                  <a:pt x="491502" y="260845"/>
                </a:lnTo>
                <a:lnTo>
                  <a:pt x="491477" y="187553"/>
                </a:lnTo>
                <a:lnTo>
                  <a:pt x="542632" y="187553"/>
                </a:lnTo>
                <a:lnTo>
                  <a:pt x="554393" y="186169"/>
                </a:lnTo>
                <a:lnTo>
                  <a:pt x="562673" y="181825"/>
                </a:lnTo>
                <a:lnTo>
                  <a:pt x="567563" y="174282"/>
                </a:lnTo>
                <a:lnTo>
                  <a:pt x="568363" y="168871"/>
                </a:lnTo>
                <a:lnTo>
                  <a:pt x="569175" y="163296"/>
                </a:lnTo>
                <a:lnTo>
                  <a:pt x="569074" y="109512"/>
                </a:lnTo>
                <a:lnTo>
                  <a:pt x="568350" y="104597"/>
                </a:lnTo>
                <a:lnTo>
                  <a:pt x="567829" y="101003"/>
                </a:lnTo>
                <a:lnTo>
                  <a:pt x="548525" y="86639"/>
                </a:lnTo>
                <a:lnTo>
                  <a:pt x="548525" y="106235"/>
                </a:lnTo>
                <a:lnTo>
                  <a:pt x="548525" y="167233"/>
                </a:lnTo>
                <a:lnTo>
                  <a:pt x="545249" y="168871"/>
                </a:lnTo>
                <a:lnTo>
                  <a:pt x="466229" y="168871"/>
                </a:lnTo>
                <a:lnTo>
                  <a:pt x="466229" y="104597"/>
                </a:lnTo>
                <a:lnTo>
                  <a:pt x="545249" y="104597"/>
                </a:lnTo>
                <a:lnTo>
                  <a:pt x="548525" y="106235"/>
                </a:lnTo>
                <a:lnTo>
                  <a:pt x="548525" y="86639"/>
                </a:lnTo>
                <a:lnTo>
                  <a:pt x="542632" y="85928"/>
                </a:lnTo>
                <a:lnTo>
                  <a:pt x="479018" y="85928"/>
                </a:lnTo>
                <a:lnTo>
                  <a:pt x="487832" y="78574"/>
                </a:lnTo>
                <a:lnTo>
                  <a:pt x="514426" y="48196"/>
                </a:lnTo>
                <a:lnTo>
                  <a:pt x="515734" y="32791"/>
                </a:lnTo>
                <a:lnTo>
                  <a:pt x="508850" y="25920"/>
                </a:lnTo>
                <a:lnTo>
                  <a:pt x="490169" y="25920"/>
                </a:lnTo>
                <a:lnTo>
                  <a:pt x="490169" y="45593"/>
                </a:lnTo>
                <a:lnTo>
                  <a:pt x="490169" y="48539"/>
                </a:lnTo>
                <a:lnTo>
                  <a:pt x="464870" y="77177"/>
                </a:lnTo>
                <a:lnTo>
                  <a:pt x="455079" y="85928"/>
                </a:lnTo>
                <a:lnTo>
                  <a:pt x="445897" y="85928"/>
                </a:lnTo>
                <a:lnTo>
                  <a:pt x="445897" y="104597"/>
                </a:lnTo>
                <a:lnTo>
                  <a:pt x="445897" y="168871"/>
                </a:lnTo>
                <a:lnTo>
                  <a:pt x="369176" y="168871"/>
                </a:lnTo>
                <a:lnTo>
                  <a:pt x="365899" y="167233"/>
                </a:lnTo>
                <a:lnTo>
                  <a:pt x="365899" y="106235"/>
                </a:lnTo>
                <a:lnTo>
                  <a:pt x="369176" y="104597"/>
                </a:lnTo>
                <a:lnTo>
                  <a:pt x="445897" y="104597"/>
                </a:lnTo>
                <a:lnTo>
                  <a:pt x="445897" y="85928"/>
                </a:lnTo>
                <a:lnTo>
                  <a:pt x="390169" y="85928"/>
                </a:lnTo>
                <a:lnTo>
                  <a:pt x="383374" y="86067"/>
                </a:lnTo>
                <a:lnTo>
                  <a:pt x="376389" y="86537"/>
                </a:lnTo>
                <a:lnTo>
                  <a:pt x="369417" y="87439"/>
                </a:lnTo>
                <a:lnTo>
                  <a:pt x="362623" y="88874"/>
                </a:lnTo>
                <a:lnTo>
                  <a:pt x="373837" y="78359"/>
                </a:lnTo>
                <a:lnTo>
                  <a:pt x="384467" y="67475"/>
                </a:lnTo>
                <a:lnTo>
                  <a:pt x="394665" y="56222"/>
                </a:lnTo>
                <a:lnTo>
                  <a:pt x="404583" y="44602"/>
                </a:lnTo>
                <a:lnTo>
                  <a:pt x="488188" y="44602"/>
                </a:lnTo>
                <a:lnTo>
                  <a:pt x="490169" y="45593"/>
                </a:lnTo>
                <a:lnTo>
                  <a:pt x="490169" y="25920"/>
                </a:lnTo>
                <a:lnTo>
                  <a:pt x="418350" y="25920"/>
                </a:lnTo>
                <a:lnTo>
                  <a:pt x="420649" y="22301"/>
                </a:lnTo>
                <a:lnTo>
                  <a:pt x="422948" y="19024"/>
                </a:lnTo>
                <a:lnTo>
                  <a:pt x="425234" y="15430"/>
                </a:lnTo>
                <a:lnTo>
                  <a:pt x="426237" y="13792"/>
                </a:lnTo>
                <a:lnTo>
                  <a:pt x="426872" y="11811"/>
                </a:lnTo>
                <a:lnTo>
                  <a:pt x="426872" y="6578"/>
                </a:lnTo>
                <a:lnTo>
                  <a:pt x="424256" y="3949"/>
                </a:lnTo>
                <a:lnTo>
                  <a:pt x="419989" y="2628"/>
                </a:lnTo>
                <a:lnTo>
                  <a:pt x="418033" y="1981"/>
                </a:lnTo>
                <a:lnTo>
                  <a:pt x="415734" y="1638"/>
                </a:lnTo>
                <a:lnTo>
                  <a:pt x="410489" y="1638"/>
                </a:lnTo>
                <a:lnTo>
                  <a:pt x="407212" y="3302"/>
                </a:lnTo>
                <a:lnTo>
                  <a:pt x="405244" y="6896"/>
                </a:lnTo>
                <a:lnTo>
                  <a:pt x="388213" y="32626"/>
                </a:lnTo>
                <a:lnTo>
                  <a:pt x="367817" y="56299"/>
                </a:lnTo>
                <a:lnTo>
                  <a:pt x="345160" y="77317"/>
                </a:lnTo>
                <a:lnTo>
                  <a:pt x="321310" y="95097"/>
                </a:lnTo>
                <a:lnTo>
                  <a:pt x="318350" y="97066"/>
                </a:lnTo>
                <a:lnTo>
                  <a:pt x="316725" y="100342"/>
                </a:lnTo>
                <a:lnTo>
                  <a:pt x="316725" y="105600"/>
                </a:lnTo>
                <a:lnTo>
                  <a:pt x="317360" y="107556"/>
                </a:lnTo>
                <a:lnTo>
                  <a:pt x="318350" y="109512"/>
                </a:lnTo>
                <a:lnTo>
                  <a:pt x="320649" y="112814"/>
                </a:lnTo>
                <a:lnTo>
                  <a:pt x="323608" y="114769"/>
                </a:lnTo>
                <a:lnTo>
                  <a:pt x="328510" y="114769"/>
                </a:lnTo>
                <a:lnTo>
                  <a:pt x="348195" y="101003"/>
                </a:lnTo>
                <a:lnTo>
                  <a:pt x="346544" y="106908"/>
                </a:lnTo>
                <a:lnTo>
                  <a:pt x="345249" y="113779"/>
                </a:lnTo>
                <a:lnTo>
                  <a:pt x="345249" y="163296"/>
                </a:lnTo>
                <a:lnTo>
                  <a:pt x="346862" y="174282"/>
                </a:lnTo>
                <a:lnTo>
                  <a:pt x="351726" y="181825"/>
                </a:lnTo>
                <a:lnTo>
                  <a:pt x="359905" y="186169"/>
                </a:lnTo>
                <a:lnTo>
                  <a:pt x="371475" y="187553"/>
                </a:lnTo>
                <a:lnTo>
                  <a:pt x="408838" y="187553"/>
                </a:lnTo>
                <a:lnTo>
                  <a:pt x="399249" y="222745"/>
                </a:lnTo>
                <a:lnTo>
                  <a:pt x="380530" y="248958"/>
                </a:lnTo>
                <a:lnTo>
                  <a:pt x="353745" y="267423"/>
                </a:lnTo>
                <a:lnTo>
                  <a:pt x="319989" y="279374"/>
                </a:lnTo>
                <a:lnTo>
                  <a:pt x="315404" y="280339"/>
                </a:lnTo>
                <a:lnTo>
                  <a:pt x="313220" y="284391"/>
                </a:lnTo>
                <a:lnTo>
                  <a:pt x="313105" y="290512"/>
                </a:lnTo>
                <a:lnTo>
                  <a:pt x="313436" y="291833"/>
                </a:lnTo>
                <a:lnTo>
                  <a:pt x="313766" y="293471"/>
                </a:lnTo>
                <a:lnTo>
                  <a:pt x="315074" y="297726"/>
                </a:lnTo>
                <a:lnTo>
                  <a:pt x="319341" y="301002"/>
                </a:lnTo>
                <a:lnTo>
                  <a:pt x="326872" y="301002"/>
                </a:lnTo>
                <a:lnTo>
                  <a:pt x="327850" y="300367"/>
                </a:lnTo>
                <a:lnTo>
                  <a:pt x="365887" y="285191"/>
                </a:lnTo>
                <a:lnTo>
                  <a:pt x="396798" y="262775"/>
                </a:lnTo>
                <a:lnTo>
                  <a:pt x="418973" y="230962"/>
                </a:lnTo>
                <a:lnTo>
                  <a:pt x="430822" y="187553"/>
                </a:lnTo>
                <a:lnTo>
                  <a:pt x="470166" y="187553"/>
                </a:lnTo>
                <a:lnTo>
                  <a:pt x="470166" y="265607"/>
                </a:lnTo>
                <a:lnTo>
                  <a:pt x="472668" y="279971"/>
                </a:lnTo>
                <a:lnTo>
                  <a:pt x="481799" y="288544"/>
                </a:lnTo>
                <a:lnTo>
                  <a:pt x="500037" y="292709"/>
                </a:lnTo>
                <a:lnTo>
                  <a:pt x="529844" y="293789"/>
                </a:lnTo>
                <a:lnTo>
                  <a:pt x="558469" y="292785"/>
                </a:lnTo>
                <a:lnTo>
                  <a:pt x="576935" y="289699"/>
                </a:lnTo>
                <a:lnTo>
                  <a:pt x="588073" y="284391"/>
                </a:lnTo>
                <a:lnTo>
                  <a:pt x="594753" y="276745"/>
                </a:lnTo>
                <a:lnTo>
                  <a:pt x="595972" y="274116"/>
                </a:lnTo>
                <a:lnTo>
                  <a:pt x="597941" y="269875"/>
                </a:lnTo>
                <a:lnTo>
                  <a:pt x="600532" y="260845"/>
                </a:lnTo>
                <a:lnTo>
                  <a:pt x="602462" y="250088"/>
                </a:lnTo>
                <a:lnTo>
                  <a:pt x="603605" y="238048"/>
                </a:lnTo>
                <a:lnTo>
                  <a:pt x="603605" y="231825"/>
                </a:lnTo>
                <a:close/>
              </a:path>
              <a:path w="1225550" h="301625">
                <a:moveTo>
                  <a:pt x="670496" y="114109"/>
                </a:moveTo>
                <a:lnTo>
                  <a:pt x="670166" y="113144"/>
                </a:lnTo>
                <a:lnTo>
                  <a:pt x="665975" y="99695"/>
                </a:lnTo>
                <a:lnTo>
                  <a:pt x="661428" y="86779"/>
                </a:lnTo>
                <a:lnTo>
                  <a:pt x="656247" y="74180"/>
                </a:lnTo>
                <a:lnTo>
                  <a:pt x="649173" y="60007"/>
                </a:lnTo>
                <a:lnTo>
                  <a:pt x="646557" y="58686"/>
                </a:lnTo>
                <a:lnTo>
                  <a:pt x="641972" y="58686"/>
                </a:lnTo>
                <a:lnTo>
                  <a:pt x="640003" y="59042"/>
                </a:lnTo>
                <a:lnTo>
                  <a:pt x="638365" y="60007"/>
                </a:lnTo>
                <a:lnTo>
                  <a:pt x="634746" y="61645"/>
                </a:lnTo>
                <a:lnTo>
                  <a:pt x="632460" y="64592"/>
                </a:lnTo>
                <a:lnTo>
                  <a:pt x="632460" y="68859"/>
                </a:lnTo>
                <a:lnTo>
                  <a:pt x="632777" y="69532"/>
                </a:lnTo>
                <a:lnTo>
                  <a:pt x="633120" y="70497"/>
                </a:lnTo>
                <a:lnTo>
                  <a:pt x="638619" y="81978"/>
                </a:lnTo>
                <a:lnTo>
                  <a:pt x="643724" y="94399"/>
                </a:lnTo>
                <a:lnTo>
                  <a:pt x="648284" y="107251"/>
                </a:lnTo>
                <a:lnTo>
                  <a:pt x="652132" y="120015"/>
                </a:lnTo>
                <a:lnTo>
                  <a:pt x="653440" y="123634"/>
                </a:lnTo>
                <a:lnTo>
                  <a:pt x="656399" y="125272"/>
                </a:lnTo>
                <a:lnTo>
                  <a:pt x="660984" y="125272"/>
                </a:lnTo>
                <a:lnTo>
                  <a:pt x="663613" y="124599"/>
                </a:lnTo>
                <a:lnTo>
                  <a:pt x="668197" y="122961"/>
                </a:lnTo>
                <a:lnTo>
                  <a:pt x="670496" y="119037"/>
                </a:lnTo>
                <a:lnTo>
                  <a:pt x="670496" y="114109"/>
                </a:lnTo>
                <a:close/>
              </a:path>
              <a:path w="1225550" h="301625">
                <a:moveTo>
                  <a:pt x="928217" y="32791"/>
                </a:moveTo>
                <a:lnTo>
                  <a:pt x="925918" y="28206"/>
                </a:lnTo>
                <a:lnTo>
                  <a:pt x="810171" y="28206"/>
                </a:lnTo>
                <a:lnTo>
                  <a:pt x="810171" y="3302"/>
                </a:lnTo>
                <a:lnTo>
                  <a:pt x="805916" y="0"/>
                </a:lnTo>
                <a:lnTo>
                  <a:pt x="793115" y="0"/>
                </a:lnTo>
                <a:lnTo>
                  <a:pt x="788530" y="3302"/>
                </a:lnTo>
                <a:lnTo>
                  <a:pt x="788530" y="28206"/>
                </a:lnTo>
                <a:lnTo>
                  <a:pt x="711809" y="28206"/>
                </a:lnTo>
                <a:lnTo>
                  <a:pt x="681964" y="58051"/>
                </a:lnTo>
                <a:lnTo>
                  <a:pt x="681901" y="99847"/>
                </a:lnTo>
                <a:lnTo>
                  <a:pt x="681672" y="118046"/>
                </a:lnTo>
                <a:lnTo>
                  <a:pt x="668997" y="157962"/>
                </a:lnTo>
                <a:lnTo>
                  <a:pt x="630491" y="176098"/>
                </a:lnTo>
                <a:lnTo>
                  <a:pt x="627214" y="177406"/>
                </a:lnTo>
                <a:lnTo>
                  <a:pt x="625576" y="180352"/>
                </a:lnTo>
                <a:lnTo>
                  <a:pt x="625576" y="185597"/>
                </a:lnTo>
                <a:lnTo>
                  <a:pt x="625894" y="187553"/>
                </a:lnTo>
                <a:lnTo>
                  <a:pt x="626884" y="189534"/>
                </a:lnTo>
                <a:lnTo>
                  <a:pt x="628523" y="193459"/>
                </a:lnTo>
                <a:lnTo>
                  <a:pt x="631799" y="195440"/>
                </a:lnTo>
                <a:lnTo>
                  <a:pt x="636384" y="195440"/>
                </a:lnTo>
                <a:lnTo>
                  <a:pt x="637387" y="195097"/>
                </a:lnTo>
                <a:lnTo>
                  <a:pt x="638683" y="194767"/>
                </a:lnTo>
                <a:lnTo>
                  <a:pt x="649224" y="189763"/>
                </a:lnTo>
                <a:lnTo>
                  <a:pt x="659587" y="184200"/>
                </a:lnTo>
                <a:lnTo>
                  <a:pt x="669582" y="178269"/>
                </a:lnTo>
                <a:lnTo>
                  <a:pt x="679018" y="172148"/>
                </a:lnTo>
                <a:lnTo>
                  <a:pt x="679018" y="173469"/>
                </a:lnTo>
                <a:lnTo>
                  <a:pt x="678726" y="174650"/>
                </a:lnTo>
                <a:lnTo>
                  <a:pt x="678688" y="176098"/>
                </a:lnTo>
                <a:lnTo>
                  <a:pt x="673747" y="203733"/>
                </a:lnTo>
                <a:lnTo>
                  <a:pt x="665429" y="230251"/>
                </a:lnTo>
                <a:lnTo>
                  <a:pt x="654024" y="254927"/>
                </a:lnTo>
                <a:lnTo>
                  <a:pt x="639673" y="277393"/>
                </a:lnTo>
                <a:lnTo>
                  <a:pt x="637387" y="280695"/>
                </a:lnTo>
                <a:lnTo>
                  <a:pt x="636384" y="283641"/>
                </a:lnTo>
                <a:lnTo>
                  <a:pt x="636384" y="288874"/>
                </a:lnTo>
                <a:lnTo>
                  <a:pt x="637705" y="291503"/>
                </a:lnTo>
                <a:lnTo>
                  <a:pt x="640067" y="293192"/>
                </a:lnTo>
                <a:lnTo>
                  <a:pt x="642289" y="295109"/>
                </a:lnTo>
                <a:lnTo>
                  <a:pt x="644918" y="296100"/>
                </a:lnTo>
                <a:lnTo>
                  <a:pt x="651141" y="296100"/>
                </a:lnTo>
                <a:lnTo>
                  <a:pt x="683933" y="239661"/>
                </a:lnTo>
                <a:lnTo>
                  <a:pt x="698042" y="181673"/>
                </a:lnTo>
                <a:lnTo>
                  <a:pt x="701713" y="123634"/>
                </a:lnTo>
                <a:lnTo>
                  <a:pt x="702513" y="81584"/>
                </a:lnTo>
                <a:lnTo>
                  <a:pt x="702627" y="51498"/>
                </a:lnTo>
                <a:lnTo>
                  <a:pt x="706221" y="47548"/>
                </a:lnTo>
                <a:lnTo>
                  <a:pt x="925918" y="47548"/>
                </a:lnTo>
                <a:lnTo>
                  <a:pt x="928217" y="43611"/>
                </a:lnTo>
                <a:lnTo>
                  <a:pt x="928217" y="32791"/>
                </a:lnTo>
                <a:close/>
              </a:path>
              <a:path w="1225550" h="301625">
                <a:moveTo>
                  <a:pt x="928878" y="282981"/>
                </a:moveTo>
                <a:lnTo>
                  <a:pt x="925258" y="279374"/>
                </a:lnTo>
                <a:lnTo>
                  <a:pt x="920013" y="278714"/>
                </a:lnTo>
                <a:lnTo>
                  <a:pt x="896416" y="274066"/>
                </a:lnTo>
                <a:lnTo>
                  <a:pt x="873709" y="267982"/>
                </a:lnTo>
                <a:lnTo>
                  <a:pt x="856869" y="261988"/>
                </a:lnTo>
                <a:lnTo>
                  <a:pt x="852055" y="260273"/>
                </a:lnTo>
                <a:lnTo>
                  <a:pt x="831811" y="250850"/>
                </a:lnTo>
                <a:lnTo>
                  <a:pt x="847064" y="240017"/>
                </a:lnTo>
                <a:lnTo>
                  <a:pt x="848004" y="239344"/>
                </a:lnTo>
                <a:lnTo>
                  <a:pt x="885913" y="199364"/>
                </a:lnTo>
                <a:lnTo>
                  <a:pt x="890181" y="190500"/>
                </a:lnTo>
                <a:lnTo>
                  <a:pt x="890181" y="186588"/>
                </a:lnTo>
                <a:lnTo>
                  <a:pt x="888746" y="179959"/>
                </a:lnTo>
                <a:lnTo>
                  <a:pt x="884567" y="174650"/>
                </a:lnTo>
                <a:lnTo>
                  <a:pt x="877874" y="171132"/>
                </a:lnTo>
                <a:lnTo>
                  <a:pt x="868870" y="169862"/>
                </a:lnTo>
                <a:lnTo>
                  <a:pt x="865581" y="169862"/>
                </a:lnTo>
                <a:lnTo>
                  <a:pt x="865581" y="189534"/>
                </a:lnTo>
                <a:lnTo>
                  <a:pt x="865581" y="192493"/>
                </a:lnTo>
                <a:lnTo>
                  <a:pt x="828802" y="230251"/>
                </a:lnTo>
                <a:lnTo>
                  <a:pt x="814108" y="240017"/>
                </a:lnTo>
                <a:lnTo>
                  <a:pt x="804760" y="233083"/>
                </a:lnTo>
                <a:lnTo>
                  <a:pt x="774763" y="202311"/>
                </a:lnTo>
                <a:lnTo>
                  <a:pt x="766241" y="188544"/>
                </a:lnTo>
                <a:lnTo>
                  <a:pt x="863612" y="188544"/>
                </a:lnTo>
                <a:lnTo>
                  <a:pt x="865581" y="189534"/>
                </a:lnTo>
                <a:lnTo>
                  <a:pt x="865581" y="169862"/>
                </a:lnTo>
                <a:lnTo>
                  <a:pt x="720001" y="169862"/>
                </a:lnTo>
                <a:lnTo>
                  <a:pt x="717054" y="173469"/>
                </a:lnTo>
                <a:lnTo>
                  <a:pt x="717054" y="184594"/>
                </a:lnTo>
                <a:lnTo>
                  <a:pt x="720001" y="188544"/>
                </a:lnTo>
                <a:lnTo>
                  <a:pt x="744270" y="188544"/>
                </a:lnTo>
                <a:lnTo>
                  <a:pt x="748411" y="195757"/>
                </a:lnTo>
                <a:lnTo>
                  <a:pt x="777709" y="233959"/>
                </a:lnTo>
                <a:lnTo>
                  <a:pt x="795743" y="250190"/>
                </a:lnTo>
                <a:lnTo>
                  <a:pt x="775576" y="259092"/>
                </a:lnTo>
                <a:lnTo>
                  <a:pt x="753414" y="267081"/>
                </a:lnTo>
                <a:lnTo>
                  <a:pt x="729157" y="274078"/>
                </a:lnTo>
                <a:lnTo>
                  <a:pt x="702957" y="280022"/>
                </a:lnTo>
                <a:lnTo>
                  <a:pt x="697382" y="280695"/>
                </a:lnTo>
                <a:lnTo>
                  <a:pt x="693813" y="284568"/>
                </a:lnTo>
                <a:lnTo>
                  <a:pt x="693775" y="290512"/>
                </a:lnTo>
                <a:lnTo>
                  <a:pt x="694093" y="291833"/>
                </a:lnTo>
                <a:lnTo>
                  <a:pt x="694436" y="292823"/>
                </a:lnTo>
                <a:lnTo>
                  <a:pt x="695731" y="298373"/>
                </a:lnTo>
                <a:lnTo>
                  <a:pt x="699338" y="300367"/>
                </a:lnTo>
                <a:lnTo>
                  <a:pt x="706221" y="300367"/>
                </a:lnTo>
                <a:lnTo>
                  <a:pt x="707542" y="300012"/>
                </a:lnTo>
                <a:lnTo>
                  <a:pt x="735253" y="293192"/>
                </a:lnTo>
                <a:lnTo>
                  <a:pt x="762431" y="284568"/>
                </a:lnTo>
                <a:lnTo>
                  <a:pt x="788555" y="274154"/>
                </a:lnTo>
                <a:lnTo>
                  <a:pt x="813117" y="261988"/>
                </a:lnTo>
                <a:lnTo>
                  <a:pt x="835418" y="274421"/>
                </a:lnTo>
                <a:lnTo>
                  <a:pt x="859929" y="284695"/>
                </a:lnTo>
                <a:lnTo>
                  <a:pt x="886536" y="292887"/>
                </a:lnTo>
                <a:lnTo>
                  <a:pt x="915098" y="299046"/>
                </a:lnTo>
                <a:lnTo>
                  <a:pt x="916076" y="299377"/>
                </a:lnTo>
                <a:lnTo>
                  <a:pt x="923290" y="299377"/>
                </a:lnTo>
                <a:lnTo>
                  <a:pt x="927227" y="296748"/>
                </a:lnTo>
                <a:lnTo>
                  <a:pt x="928535" y="290512"/>
                </a:lnTo>
                <a:lnTo>
                  <a:pt x="928878" y="289521"/>
                </a:lnTo>
                <a:lnTo>
                  <a:pt x="928878" y="282981"/>
                </a:lnTo>
                <a:close/>
              </a:path>
              <a:path w="1225550" h="301625">
                <a:moveTo>
                  <a:pt x="928878" y="96418"/>
                </a:moveTo>
                <a:lnTo>
                  <a:pt x="925918" y="92481"/>
                </a:lnTo>
                <a:lnTo>
                  <a:pt x="919683" y="92151"/>
                </a:lnTo>
                <a:lnTo>
                  <a:pt x="912799" y="92151"/>
                </a:lnTo>
                <a:lnTo>
                  <a:pt x="909523" y="95110"/>
                </a:lnTo>
                <a:lnTo>
                  <a:pt x="909434" y="101981"/>
                </a:lnTo>
                <a:lnTo>
                  <a:pt x="909193" y="108229"/>
                </a:lnTo>
                <a:lnTo>
                  <a:pt x="880668" y="127901"/>
                </a:lnTo>
                <a:lnTo>
                  <a:pt x="863942" y="127901"/>
                </a:lnTo>
                <a:lnTo>
                  <a:pt x="860996" y="125907"/>
                </a:lnTo>
                <a:lnTo>
                  <a:pt x="860945" y="92151"/>
                </a:lnTo>
                <a:lnTo>
                  <a:pt x="860259" y="87566"/>
                </a:lnTo>
                <a:lnTo>
                  <a:pt x="859345" y="81584"/>
                </a:lnTo>
                <a:lnTo>
                  <a:pt x="854519" y="74282"/>
                </a:lnTo>
                <a:lnTo>
                  <a:pt x="846607" y="70154"/>
                </a:lnTo>
                <a:lnTo>
                  <a:pt x="835748" y="68859"/>
                </a:lnTo>
                <a:lnTo>
                  <a:pt x="780326" y="68859"/>
                </a:lnTo>
                <a:lnTo>
                  <a:pt x="769912" y="70104"/>
                </a:lnTo>
                <a:lnTo>
                  <a:pt x="762584" y="74180"/>
                </a:lnTo>
                <a:lnTo>
                  <a:pt x="758151" y="81584"/>
                </a:lnTo>
                <a:lnTo>
                  <a:pt x="755218" y="100126"/>
                </a:lnTo>
                <a:lnTo>
                  <a:pt x="753605" y="110070"/>
                </a:lnTo>
                <a:lnTo>
                  <a:pt x="746810" y="122770"/>
                </a:lnTo>
                <a:lnTo>
                  <a:pt x="735469" y="131953"/>
                </a:lnTo>
                <a:lnTo>
                  <a:pt x="715086" y="140347"/>
                </a:lnTo>
                <a:lnTo>
                  <a:pt x="712470" y="143941"/>
                </a:lnTo>
                <a:lnTo>
                  <a:pt x="712470" y="149529"/>
                </a:lnTo>
                <a:lnTo>
                  <a:pt x="712787" y="150837"/>
                </a:lnTo>
                <a:lnTo>
                  <a:pt x="713117" y="151828"/>
                </a:lnTo>
                <a:lnTo>
                  <a:pt x="714425" y="156425"/>
                </a:lnTo>
                <a:lnTo>
                  <a:pt x="718362" y="158381"/>
                </a:lnTo>
                <a:lnTo>
                  <a:pt x="723938" y="158381"/>
                </a:lnTo>
                <a:lnTo>
                  <a:pt x="762622" y="135597"/>
                </a:lnTo>
                <a:lnTo>
                  <a:pt x="776071" y="96735"/>
                </a:lnTo>
                <a:lnTo>
                  <a:pt x="776401" y="89522"/>
                </a:lnTo>
                <a:lnTo>
                  <a:pt x="779348" y="87566"/>
                </a:lnTo>
                <a:lnTo>
                  <a:pt x="837399" y="87566"/>
                </a:lnTo>
                <a:lnTo>
                  <a:pt x="840994" y="89522"/>
                </a:lnTo>
                <a:lnTo>
                  <a:pt x="841108" y="124421"/>
                </a:lnTo>
                <a:lnTo>
                  <a:pt x="842479" y="134353"/>
                </a:lnTo>
                <a:lnTo>
                  <a:pt x="848207" y="141325"/>
                </a:lnTo>
                <a:lnTo>
                  <a:pt x="860082" y="145110"/>
                </a:lnTo>
                <a:lnTo>
                  <a:pt x="880008" y="146253"/>
                </a:lnTo>
                <a:lnTo>
                  <a:pt x="897724" y="145478"/>
                </a:lnTo>
                <a:lnTo>
                  <a:pt x="924699" y="127901"/>
                </a:lnTo>
                <a:lnTo>
                  <a:pt x="926617" y="121081"/>
                </a:lnTo>
                <a:lnTo>
                  <a:pt x="928154" y="111810"/>
                </a:lnTo>
                <a:lnTo>
                  <a:pt x="928878" y="101981"/>
                </a:lnTo>
                <a:lnTo>
                  <a:pt x="928878" y="96418"/>
                </a:lnTo>
                <a:close/>
              </a:path>
              <a:path w="1225550" h="301625">
                <a:moveTo>
                  <a:pt x="1224940" y="101981"/>
                </a:moveTo>
                <a:lnTo>
                  <a:pt x="1223010" y="89255"/>
                </a:lnTo>
                <a:lnTo>
                  <a:pt x="1217104" y="80137"/>
                </a:lnTo>
                <a:lnTo>
                  <a:pt x="1207096" y="74637"/>
                </a:lnTo>
                <a:lnTo>
                  <a:pt x="1192809" y="72809"/>
                </a:lnTo>
                <a:lnTo>
                  <a:pt x="1102309" y="72809"/>
                </a:lnTo>
                <a:lnTo>
                  <a:pt x="1102982" y="59385"/>
                </a:lnTo>
                <a:lnTo>
                  <a:pt x="1103833" y="30238"/>
                </a:lnTo>
                <a:lnTo>
                  <a:pt x="1103947" y="5905"/>
                </a:lnTo>
                <a:lnTo>
                  <a:pt x="1099362" y="3302"/>
                </a:lnTo>
                <a:lnTo>
                  <a:pt x="1084605" y="3302"/>
                </a:lnTo>
                <a:lnTo>
                  <a:pt x="1080668" y="5905"/>
                </a:lnTo>
                <a:lnTo>
                  <a:pt x="1080389" y="45173"/>
                </a:lnTo>
                <a:lnTo>
                  <a:pt x="1079360" y="72809"/>
                </a:lnTo>
                <a:lnTo>
                  <a:pt x="975423" y="72809"/>
                </a:lnTo>
                <a:lnTo>
                  <a:pt x="971816" y="76758"/>
                </a:lnTo>
                <a:lnTo>
                  <a:pt x="971816" y="89522"/>
                </a:lnTo>
                <a:lnTo>
                  <a:pt x="975423" y="93789"/>
                </a:lnTo>
                <a:lnTo>
                  <a:pt x="1077709" y="93789"/>
                </a:lnTo>
                <a:lnTo>
                  <a:pt x="1073708" y="125488"/>
                </a:lnTo>
                <a:lnTo>
                  <a:pt x="1059053" y="176326"/>
                </a:lnTo>
                <a:lnTo>
                  <a:pt x="1033056" y="220395"/>
                </a:lnTo>
                <a:lnTo>
                  <a:pt x="992797" y="257632"/>
                </a:lnTo>
                <a:lnTo>
                  <a:pt x="965250" y="273481"/>
                </a:lnTo>
                <a:lnTo>
                  <a:pt x="962952" y="277075"/>
                </a:lnTo>
                <a:lnTo>
                  <a:pt x="962952" y="283654"/>
                </a:lnTo>
                <a:lnTo>
                  <a:pt x="963612" y="285927"/>
                </a:lnTo>
                <a:lnTo>
                  <a:pt x="967219" y="292150"/>
                </a:lnTo>
                <a:lnTo>
                  <a:pt x="970495" y="293789"/>
                </a:lnTo>
                <a:lnTo>
                  <a:pt x="976731" y="293789"/>
                </a:lnTo>
                <a:lnTo>
                  <a:pt x="1030465" y="256997"/>
                </a:lnTo>
                <a:lnTo>
                  <a:pt x="1068209" y="208889"/>
                </a:lnTo>
                <a:lnTo>
                  <a:pt x="1088999" y="159207"/>
                </a:lnTo>
                <a:lnTo>
                  <a:pt x="1100670" y="93789"/>
                </a:lnTo>
                <a:lnTo>
                  <a:pt x="1199375" y="93789"/>
                </a:lnTo>
                <a:lnTo>
                  <a:pt x="1202639" y="97066"/>
                </a:lnTo>
                <a:lnTo>
                  <a:pt x="1202639" y="109194"/>
                </a:lnTo>
                <a:lnTo>
                  <a:pt x="1199527" y="184073"/>
                </a:lnTo>
                <a:lnTo>
                  <a:pt x="1191488" y="250863"/>
                </a:lnTo>
                <a:lnTo>
                  <a:pt x="1164602" y="269862"/>
                </a:lnTo>
                <a:lnTo>
                  <a:pt x="1152867" y="269341"/>
                </a:lnTo>
                <a:lnTo>
                  <a:pt x="1141082" y="267931"/>
                </a:lnTo>
                <a:lnTo>
                  <a:pt x="1129652" y="265849"/>
                </a:lnTo>
                <a:lnTo>
                  <a:pt x="1116406" y="262661"/>
                </a:lnTo>
                <a:lnTo>
                  <a:pt x="1110183" y="262661"/>
                </a:lnTo>
                <a:lnTo>
                  <a:pt x="1106576" y="265938"/>
                </a:lnTo>
                <a:lnTo>
                  <a:pt x="1104938" y="273151"/>
                </a:lnTo>
                <a:lnTo>
                  <a:pt x="1104938" y="280695"/>
                </a:lnTo>
                <a:lnTo>
                  <a:pt x="1151140" y="292061"/>
                </a:lnTo>
                <a:lnTo>
                  <a:pt x="1164945" y="292481"/>
                </a:lnTo>
                <a:lnTo>
                  <a:pt x="1184097" y="290436"/>
                </a:lnTo>
                <a:lnTo>
                  <a:pt x="1212811" y="259715"/>
                </a:lnTo>
                <a:lnTo>
                  <a:pt x="1221701" y="187477"/>
                </a:lnTo>
                <a:lnTo>
                  <a:pt x="1224102" y="144792"/>
                </a:lnTo>
                <a:lnTo>
                  <a:pt x="1224940" y="1019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7713954" y="11486121"/>
            <a:ext cx="588010" cy="298450"/>
          </a:xfrm>
          <a:custGeom>
            <a:avLst/>
            <a:gdLst/>
            <a:ahLst/>
            <a:cxnLst/>
            <a:rect l="l" t="t" r="r" b="b"/>
            <a:pathLst>
              <a:path w="588009" h="298450">
                <a:moveTo>
                  <a:pt x="41643" y="24599"/>
                </a:moveTo>
                <a:lnTo>
                  <a:pt x="35407" y="20650"/>
                </a:lnTo>
                <a:lnTo>
                  <a:pt x="25260" y="20650"/>
                </a:lnTo>
                <a:lnTo>
                  <a:pt x="9690" y="71539"/>
                </a:lnTo>
                <a:lnTo>
                  <a:pt x="4025" y="109956"/>
                </a:lnTo>
                <a:lnTo>
                  <a:pt x="0" y="181978"/>
                </a:lnTo>
                <a:lnTo>
                  <a:pt x="774" y="206933"/>
                </a:lnTo>
                <a:lnTo>
                  <a:pt x="6362" y="254736"/>
                </a:lnTo>
                <a:lnTo>
                  <a:pt x="16395" y="281330"/>
                </a:lnTo>
                <a:lnTo>
                  <a:pt x="26555" y="281330"/>
                </a:lnTo>
                <a:lnTo>
                  <a:pt x="33782" y="277723"/>
                </a:lnTo>
                <a:lnTo>
                  <a:pt x="33782" y="270827"/>
                </a:lnTo>
                <a:lnTo>
                  <a:pt x="33439" y="268871"/>
                </a:lnTo>
                <a:lnTo>
                  <a:pt x="33121" y="267563"/>
                </a:lnTo>
                <a:lnTo>
                  <a:pt x="29044" y="249123"/>
                </a:lnTo>
                <a:lnTo>
                  <a:pt x="25819" y="227482"/>
                </a:lnTo>
                <a:lnTo>
                  <a:pt x="23710" y="204482"/>
                </a:lnTo>
                <a:lnTo>
                  <a:pt x="22948" y="181978"/>
                </a:lnTo>
                <a:lnTo>
                  <a:pt x="24015" y="147624"/>
                </a:lnTo>
                <a:lnTo>
                  <a:pt x="27330" y="112217"/>
                </a:lnTo>
                <a:lnTo>
                  <a:pt x="33045" y="74726"/>
                </a:lnTo>
                <a:lnTo>
                  <a:pt x="41313" y="34099"/>
                </a:lnTo>
                <a:lnTo>
                  <a:pt x="41643" y="33134"/>
                </a:lnTo>
                <a:lnTo>
                  <a:pt x="41643" y="24599"/>
                </a:lnTo>
                <a:close/>
              </a:path>
              <a:path w="588009" h="298450">
                <a:moveTo>
                  <a:pt x="236410" y="59029"/>
                </a:moveTo>
                <a:lnTo>
                  <a:pt x="195872" y="49085"/>
                </a:lnTo>
                <a:lnTo>
                  <a:pt x="182638" y="48856"/>
                </a:lnTo>
                <a:lnTo>
                  <a:pt x="165328" y="49466"/>
                </a:lnTo>
                <a:lnTo>
                  <a:pt x="110502" y="58356"/>
                </a:lnTo>
                <a:lnTo>
                  <a:pt x="101003" y="65570"/>
                </a:lnTo>
                <a:lnTo>
                  <a:pt x="101003" y="75425"/>
                </a:lnTo>
                <a:lnTo>
                  <a:pt x="104597" y="81000"/>
                </a:lnTo>
                <a:lnTo>
                  <a:pt x="111810" y="81000"/>
                </a:lnTo>
                <a:lnTo>
                  <a:pt x="113779" y="80657"/>
                </a:lnTo>
                <a:lnTo>
                  <a:pt x="115087" y="80327"/>
                </a:lnTo>
                <a:lnTo>
                  <a:pt x="132003" y="76822"/>
                </a:lnTo>
                <a:lnTo>
                  <a:pt x="149313" y="73901"/>
                </a:lnTo>
                <a:lnTo>
                  <a:pt x="166395" y="71894"/>
                </a:lnTo>
                <a:lnTo>
                  <a:pt x="182308" y="71158"/>
                </a:lnTo>
                <a:lnTo>
                  <a:pt x="194754" y="71335"/>
                </a:lnTo>
                <a:lnTo>
                  <a:pt x="205422" y="71894"/>
                </a:lnTo>
                <a:lnTo>
                  <a:pt x="214718" y="72809"/>
                </a:lnTo>
                <a:lnTo>
                  <a:pt x="223291" y="74104"/>
                </a:lnTo>
                <a:lnTo>
                  <a:pt x="226568" y="74752"/>
                </a:lnTo>
                <a:lnTo>
                  <a:pt x="233133" y="74752"/>
                </a:lnTo>
                <a:lnTo>
                  <a:pt x="235254" y="71158"/>
                </a:lnTo>
                <a:lnTo>
                  <a:pt x="236410" y="69202"/>
                </a:lnTo>
                <a:lnTo>
                  <a:pt x="236410" y="59029"/>
                </a:lnTo>
                <a:close/>
              </a:path>
              <a:path w="588009" h="298450">
                <a:moveTo>
                  <a:pt x="247891" y="236080"/>
                </a:moveTo>
                <a:lnTo>
                  <a:pt x="243941" y="230174"/>
                </a:lnTo>
                <a:lnTo>
                  <a:pt x="235750" y="230174"/>
                </a:lnTo>
                <a:lnTo>
                  <a:pt x="233794" y="230505"/>
                </a:lnTo>
                <a:lnTo>
                  <a:pt x="232473" y="230847"/>
                </a:lnTo>
                <a:lnTo>
                  <a:pt x="220065" y="233705"/>
                </a:lnTo>
                <a:lnTo>
                  <a:pt x="206197" y="235864"/>
                </a:lnTo>
                <a:lnTo>
                  <a:pt x="190563" y="237236"/>
                </a:lnTo>
                <a:lnTo>
                  <a:pt x="172796" y="237718"/>
                </a:lnTo>
                <a:lnTo>
                  <a:pt x="146037" y="235635"/>
                </a:lnTo>
                <a:lnTo>
                  <a:pt x="127673" y="229438"/>
                </a:lnTo>
                <a:lnTo>
                  <a:pt x="116128" y="219176"/>
                </a:lnTo>
                <a:lnTo>
                  <a:pt x="109842" y="204927"/>
                </a:lnTo>
                <a:lnTo>
                  <a:pt x="108534" y="199694"/>
                </a:lnTo>
                <a:lnTo>
                  <a:pt x="103936" y="197065"/>
                </a:lnTo>
                <a:lnTo>
                  <a:pt x="93446" y="197065"/>
                </a:lnTo>
                <a:lnTo>
                  <a:pt x="88214" y="201650"/>
                </a:lnTo>
                <a:lnTo>
                  <a:pt x="88214" y="208546"/>
                </a:lnTo>
                <a:lnTo>
                  <a:pt x="88531" y="210185"/>
                </a:lnTo>
                <a:lnTo>
                  <a:pt x="115493" y="248577"/>
                </a:lnTo>
                <a:lnTo>
                  <a:pt x="173126" y="260667"/>
                </a:lnTo>
                <a:lnTo>
                  <a:pt x="193154" y="260172"/>
                </a:lnTo>
                <a:lnTo>
                  <a:pt x="239356" y="252806"/>
                </a:lnTo>
                <a:lnTo>
                  <a:pt x="247891" y="247218"/>
                </a:lnTo>
                <a:lnTo>
                  <a:pt x="247891" y="237718"/>
                </a:lnTo>
                <a:lnTo>
                  <a:pt x="247891" y="236080"/>
                </a:lnTo>
                <a:close/>
              </a:path>
              <a:path w="588009" h="298450">
                <a:moveTo>
                  <a:pt x="369531" y="4914"/>
                </a:moveTo>
                <a:lnTo>
                  <a:pt x="366572" y="1968"/>
                </a:lnTo>
                <a:lnTo>
                  <a:pt x="361327" y="977"/>
                </a:lnTo>
                <a:lnTo>
                  <a:pt x="360019" y="647"/>
                </a:lnTo>
                <a:lnTo>
                  <a:pt x="353136" y="647"/>
                </a:lnTo>
                <a:lnTo>
                  <a:pt x="350177" y="2933"/>
                </a:lnTo>
                <a:lnTo>
                  <a:pt x="348538" y="7874"/>
                </a:lnTo>
                <a:lnTo>
                  <a:pt x="337883" y="42443"/>
                </a:lnTo>
                <a:lnTo>
                  <a:pt x="323824" y="75412"/>
                </a:lnTo>
                <a:lnTo>
                  <a:pt x="306616" y="106172"/>
                </a:lnTo>
                <a:lnTo>
                  <a:pt x="286562" y="134099"/>
                </a:lnTo>
                <a:lnTo>
                  <a:pt x="284924" y="136055"/>
                </a:lnTo>
                <a:lnTo>
                  <a:pt x="283946" y="138366"/>
                </a:lnTo>
                <a:lnTo>
                  <a:pt x="283946" y="143281"/>
                </a:lnTo>
                <a:lnTo>
                  <a:pt x="285267" y="146227"/>
                </a:lnTo>
                <a:lnTo>
                  <a:pt x="287883" y="148539"/>
                </a:lnTo>
                <a:lnTo>
                  <a:pt x="290182" y="150177"/>
                </a:lnTo>
                <a:lnTo>
                  <a:pt x="292811" y="151142"/>
                </a:lnTo>
                <a:lnTo>
                  <a:pt x="298056" y="151142"/>
                </a:lnTo>
                <a:lnTo>
                  <a:pt x="324281" y="111798"/>
                </a:lnTo>
                <a:lnTo>
                  <a:pt x="323367" y="121488"/>
                </a:lnTo>
                <a:lnTo>
                  <a:pt x="322630" y="131203"/>
                </a:lnTo>
                <a:lnTo>
                  <a:pt x="322148" y="140716"/>
                </a:lnTo>
                <a:lnTo>
                  <a:pt x="322097" y="143281"/>
                </a:lnTo>
                <a:lnTo>
                  <a:pt x="321983" y="295427"/>
                </a:lnTo>
                <a:lnTo>
                  <a:pt x="326237" y="298386"/>
                </a:lnTo>
                <a:lnTo>
                  <a:pt x="338709" y="298386"/>
                </a:lnTo>
                <a:lnTo>
                  <a:pt x="342976" y="295427"/>
                </a:lnTo>
                <a:lnTo>
                  <a:pt x="342976" y="111798"/>
                </a:lnTo>
                <a:lnTo>
                  <a:pt x="342976" y="79336"/>
                </a:lnTo>
                <a:lnTo>
                  <a:pt x="351307" y="62712"/>
                </a:lnTo>
                <a:lnTo>
                  <a:pt x="358292" y="45859"/>
                </a:lnTo>
                <a:lnTo>
                  <a:pt x="364172" y="28956"/>
                </a:lnTo>
                <a:lnTo>
                  <a:pt x="369201" y="12141"/>
                </a:lnTo>
                <a:lnTo>
                  <a:pt x="369531" y="11137"/>
                </a:lnTo>
                <a:lnTo>
                  <a:pt x="369531" y="4914"/>
                </a:lnTo>
                <a:close/>
              </a:path>
              <a:path w="588009" h="298450">
                <a:moveTo>
                  <a:pt x="574128" y="172123"/>
                </a:moveTo>
                <a:lnTo>
                  <a:pt x="574040" y="147548"/>
                </a:lnTo>
                <a:lnTo>
                  <a:pt x="573151" y="140995"/>
                </a:lnTo>
                <a:lnTo>
                  <a:pt x="572630" y="137121"/>
                </a:lnTo>
                <a:lnTo>
                  <a:pt x="568096" y="129717"/>
                </a:lnTo>
                <a:lnTo>
                  <a:pt x="560425" y="125564"/>
                </a:lnTo>
                <a:lnTo>
                  <a:pt x="555117" y="124929"/>
                </a:lnTo>
                <a:lnTo>
                  <a:pt x="555117" y="142951"/>
                </a:lnTo>
                <a:lnTo>
                  <a:pt x="555117" y="172123"/>
                </a:lnTo>
                <a:lnTo>
                  <a:pt x="555117" y="188518"/>
                </a:lnTo>
                <a:lnTo>
                  <a:pt x="555117" y="219024"/>
                </a:lnTo>
                <a:lnTo>
                  <a:pt x="500341" y="219024"/>
                </a:lnTo>
                <a:lnTo>
                  <a:pt x="500341" y="188518"/>
                </a:lnTo>
                <a:lnTo>
                  <a:pt x="555117" y="188518"/>
                </a:lnTo>
                <a:lnTo>
                  <a:pt x="555117" y="172123"/>
                </a:lnTo>
                <a:lnTo>
                  <a:pt x="500354" y="172123"/>
                </a:lnTo>
                <a:lnTo>
                  <a:pt x="500354" y="140995"/>
                </a:lnTo>
                <a:lnTo>
                  <a:pt x="551827" y="140995"/>
                </a:lnTo>
                <a:lnTo>
                  <a:pt x="555117" y="142951"/>
                </a:lnTo>
                <a:lnTo>
                  <a:pt x="555117" y="124929"/>
                </a:lnTo>
                <a:lnTo>
                  <a:pt x="549529" y="124256"/>
                </a:lnTo>
                <a:lnTo>
                  <a:pt x="481990" y="124256"/>
                </a:lnTo>
                <a:lnTo>
                  <a:pt x="481990" y="140995"/>
                </a:lnTo>
                <a:lnTo>
                  <a:pt x="481990" y="172123"/>
                </a:lnTo>
                <a:lnTo>
                  <a:pt x="481990" y="188518"/>
                </a:lnTo>
                <a:lnTo>
                  <a:pt x="481990" y="219024"/>
                </a:lnTo>
                <a:lnTo>
                  <a:pt x="429869" y="219024"/>
                </a:lnTo>
                <a:lnTo>
                  <a:pt x="429869" y="188518"/>
                </a:lnTo>
                <a:lnTo>
                  <a:pt x="481990" y="188518"/>
                </a:lnTo>
                <a:lnTo>
                  <a:pt x="481990" y="172123"/>
                </a:lnTo>
                <a:lnTo>
                  <a:pt x="429869" y="172123"/>
                </a:lnTo>
                <a:lnTo>
                  <a:pt x="429869" y="142951"/>
                </a:lnTo>
                <a:lnTo>
                  <a:pt x="433133" y="140995"/>
                </a:lnTo>
                <a:lnTo>
                  <a:pt x="481990" y="140995"/>
                </a:lnTo>
                <a:lnTo>
                  <a:pt x="481990" y="124256"/>
                </a:lnTo>
                <a:lnTo>
                  <a:pt x="435432" y="124256"/>
                </a:lnTo>
                <a:lnTo>
                  <a:pt x="424484" y="125501"/>
                </a:lnTo>
                <a:lnTo>
                  <a:pt x="416699" y="129514"/>
                </a:lnTo>
                <a:lnTo>
                  <a:pt x="412051" y="136728"/>
                </a:lnTo>
                <a:lnTo>
                  <a:pt x="410552" y="147218"/>
                </a:lnTo>
                <a:lnTo>
                  <a:pt x="410514" y="292798"/>
                </a:lnTo>
                <a:lnTo>
                  <a:pt x="414451" y="295427"/>
                </a:lnTo>
                <a:lnTo>
                  <a:pt x="426250" y="295427"/>
                </a:lnTo>
                <a:lnTo>
                  <a:pt x="429869" y="292798"/>
                </a:lnTo>
                <a:lnTo>
                  <a:pt x="429869" y="235077"/>
                </a:lnTo>
                <a:lnTo>
                  <a:pt x="481990" y="235077"/>
                </a:lnTo>
                <a:lnTo>
                  <a:pt x="481990" y="289521"/>
                </a:lnTo>
                <a:lnTo>
                  <a:pt x="485279" y="292125"/>
                </a:lnTo>
                <a:lnTo>
                  <a:pt x="497078" y="292125"/>
                </a:lnTo>
                <a:lnTo>
                  <a:pt x="500354" y="289521"/>
                </a:lnTo>
                <a:lnTo>
                  <a:pt x="500354" y="235077"/>
                </a:lnTo>
                <a:lnTo>
                  <a:pt x="555117" y="235077"/>
                </a:lnTo>
                <a:lnTo>
                  <a:pt x="555117" y="274447"/>
                </a:lnTo>
                <a:lnTo>
                  <a:pt x="552488" y="276402"/>
                </a:lnTo>
                <a:lnTo>
                  <a:pt x="537743" y="276402"/>
                </a:lnTo>
                <a:lnTo>
                  <a:pt x="532155" y="275729"/>
                </a:lnTo>
                <a:lnTo>
                  <a:pt x="526910" y="274447"/>
                </a:lnTo>
                <a:lnTo>
                  <a:pt x="526249" y="274104"/>
                </a:lnTo>
                <a:lnTo>
                  <a:pt x="521665" y="274104"/>
                </a:lnTo>
                <a:lnTo>
                  <a:pt x="518718" y="276402"/>
                </a:lnTo>
                <a:lnTo>
                  <a:pt x="517728" y="281635"/>
                </a:lnTo>
                <a:lnTo>
                  <a:pt x="517398" y="282625"/>
                </a:lnTo>
                <a:lnTo>
                  <a:pt x="517398" y="288531"/>
                </a:lnTo>
                <a:lnTo>
                  <a:pt x="520026" y="291160"/>
                </a:lnTo>
                <a:lnTo>
                  <a:pt x="523303" y="291807"/>
                </a:lnTo>
                <a:lnTo>
                  <a:pt x="529869" y="293446"/>
                </a:lnTo>
                <a:lnTo>
                  <a:pt x="537400" y="294119"/>
                </a:lnTo>
                <a:lnTo>
                  <a:pt x="546912" y="294119"/>
                </a:lnTo>
                <a:lnTo>
                  <a:pt x="558901" y="292684"/>
                </a:lnTo>
                <a:lnTo>
                  <a:pt x="567397" y="288213"/>
                </a:lnTo>
                <a:lnTo>
                  <a:pt x="572452" y="280555"/>
                </a:lnTo>
                <a:lnTo>
                  <a:pt x="573074" y="276402"/>
                </a:lnTo>
                <a:lnTo>
                  <a:pt x="574128" y="269506"/>
                </a:lnTo>
                <a:lnTo>
                  <a:pt x="574128" y="235077"/>
                </a:lnTo>
                <a:lnTo>
                  <a:pt x="574128" y="219024"/>
                </a:lnTo>
                <a:lnTo>
                  <a:pt x="574128" y="188518"/>
                </a:lnTo>
                <a:lnTo>
                  <a:pt x="574128" y="172123"/>
                </a:lnTo>
                <a:close/>
              </a:path>
              <a:path w="588009" h="298450">
                <a:moveTo>
                  <a:pt x="586587" y="33769"/>
                </a:moveTo>
                <a:lnTo>
                  <a:pt x="583641" y="30492"/>
                </a:lnTo>
                <a:lnTo>
                  <a:pt x="524611" y="30492"/>
                </a:lnTo>
                <a:lnTo>
                  <a:pt x="524611" y="3276"/>
                </a:lnTo>
                <a:lnTo>
                  <a:pt x="520357" y="0"/>
                </a:lnTo>
                <a:lnTo>
                  <a:pt x="508558" y="0"/>
                </a:lnTo>
                <a:lnTo>
                  <a:pt x="504291" y="3276"/>
                </a:lnTo>
                <a:lnTo>
                  <a:pt x="504291" y="30492"/>
                </a:lnTo>
                <a:lnTo>
                  <a:pt x="447560" y="30492"/>
                </a:lnTo>
                <a:lnTo>
                  <a:pt x="447560" y="3276"/>
                </a:lnTo>
                <a:lnTo>
                  <a:pt x="443636" y="0"/>
                </a:lnTo>
                <a:lnTo>
                  <a:pt x="431495" y="0"/>
                </a:lnTo>
                <a:lnTo>
                  <a:pt x="427570" y="3276"/>
                </a:lnTo>
                <a:lnTo>
                  <a:pt x="427570" y="30492"/>
                </a:lnTo>
                <a:lnTo>
                  <a:pt x="376415" y="30492"/>
                </a:lnTo>
                <a:lnTo>
                  <a:pt x="373456" y="34086"/>
                </a:lnTo>
                <a:lnTo>
                  <a:pt x="373456" y="44907"/>
                </a:lnTo>
                <a:lnTo>
                  <a:pt x="376745" y="48526"/>
                </a:lnTo>
                <a:lnTo>
                  <a:pt x="427570" y="48526"/>
                </a:lnTo>
                <a:lnTo>
                  <a:pt x="427570" y="71793"/>
                </a:lnTo>
                <a:lnTo>
                  <a:pt x="431495" y="75095"/>
                </a:lnTo>
                <a:lnTo>
                  <a:pt x="443636" y="75095"/>
                </a:lnTo>
                <a:lnTo>
                  <a:pt x="447560" y="71793"/>
                </a:lnTo>
                <a:lnTo>
                  <a:pt x="447560" y="48526"/>
                </a:lnTo>
                <a:lnTo>
                  <a:pt x="504291" y="48526"/>
                </a:lnTo>
                <a:lnTo>
                  <a:pt x="504291" y="71462"/>
                </a:lnTo>
                <a:lnTo>
                  <a:pt x="508558" y="74739"/>
                </a:lnTo>
                <a:lnTo>
                  <a:pt x="520357" y="74739"/>
                </a:lnTo>
                <a:lnTo>
                  <a:pt x="524611" y="71462"/>
                </a:lnTo>
                <a:lnTo>
                  <a:pt x="524611" y="48526"/>
                </a:lnTo>
                <a:lnTo>
                  <a:pt x="583641" y="48526"/>
                </a:lnTo>
                <a:lnTo>
                  <a:pt x="586587" y="45250"/>
                </a:lnTo>
                <a:lnTo>
                  <a:pt x="586587" y="33769"/>
                </a:lnTo>
                <a:close/>
              </a:path>
              <a:path w="588009" h="298450">
                <a:moveTo>
                  <a:pt x="587908" y="86550"/>
                </a:moveTo>
                <a:lnTo>
                  <a:pt x="585279" y="82956"/>
                </a:lnTo>
                <a:lnTo>
                  <a:pt x="400024" y="82956"/>
                </a:lnTo>
                <a:lnTo>
                  <a:pt x="388670" y="84683"/>
                </a:lnTo>
                <a:lnTo>
                  <a:pt x="380339" y="89877"/>
                </a:lnTo>
                <a:lnTo>
                  <a:pt x="375208" y="98577"/>
                </a:lnTo>
                <a:lnTo>
                  <a:pt x="373456" y="110807"/>
                </a:lnTo>
                <a:lnTo>
                  <a:pt x="373456" y="153454"/>
                </a:lnTo>
                <a:lnTo>
                  <a:pt x="372059" y="189217"/>
                </a:lnTo>
                <a:lnTo>
                  <a:pt x="368211" y="221653"/>
                </a:lnTo>
                <a:lnTo>
                  <a:pt x="361657" y="250659"/>
                </a:lnTo>
                <a:lnTo>
                  <a:pt x="352145" y="276085"/>
                </a:lnTo>
                <a:lnTo>
                  <a:pt x="351167" y="278041"/>
                </a:lnTo>
                <a:lnTo>
                  <a:pt x="350837" y="279679"/>
                </a:lnTo>
                <a:lnTo>
                  <a:pt x="350837" y="284937"/>
                </a:lnTo>
                <a:lnTo>
                  <a:pt x="352806" y="287883"/>
                </a:lnTo>
                <a:lnTo>
                  <a:pt x="357073" y="289521"/>
                </a:lnTo>
                <a:lnTo>
                  <a:pt x="359029" y="290499"/>
                </a:lnTo>
                <a:lnTo>
                  <a:pt x="361010" y="290842"/>
                </a:lnTo>
                <a:lnTo>
                  <a:pt x="366255" y="290842"/>
                </a:lnTo>
                <a:lnTo>
                  <a:pt x="386943" y="227444"/>
                </a:lnTo>
                <a:lnTo>
                  <a:pt x="392480" y="157708"/>
                </a:lnTo>
                <a:lnTo>
                  <a:pt x="392480" y="103936"/>
                </a:lnTo>
                <a:lnTo>
                  <a:pt x="396417" y="101307"/>
                </a:lnTo>
                <a:lnTo>
                  <a:pt x="585279" y="101307"/>
                </a:lnTo>
                <a:lnTo>
                  <a:pt x="587908" y="97713"/>
                </a:lnTo>
                <a:lnTo>
                  <a:pt x="587908" y="86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8346434" y="11500536"/>
            <a:ext cx="266065" cy="266065"/>
          </a:xfrm>
          <a:custGeom>
            <a:avLst/>
            <a:gdLst/>
            <a:ahLst/>
            <a:cxnLst/>
            <a:rect l="l" t="t" r="r" b="b"/>
            <a:pathLst>
              <a:path w="266065" h="266065">
                <a:moveTo>
                  <a:pt x="84594" y="0"/>
                </a:moveTo>
                <a:lnTo>
                  <a:pt x="77711" y="0"/>
                </a:lnTo>
                <a:lnTo>
                  <a:pt x="73786" y="6578"/>
                </a:lnTo>
                <a:lnTo>
                  <a:pt x="73786" y="16078"/>
                </a:lnTo>
                <a:lnTo>
                  <a:pt x="130789" y="33324"/>
                </a:lnTo>
                <a:lnTo>
                  <a:pt x="185254" y="40652"/>
                </a:lnTo>
                <a:lnTo>
                  <a:pt x="191490" y="40335"/>
                </a:lnTo>
                <a:lnTo>
                  <a:pt x="195097" y="35420"/>
                </a:lnTo>
                <a:lnTo>
                  <a:pt x="195097" y="24930"/>
                </a:lnTo>
                <a:lnTo>
                  <a:pt x="192150" y="19354"/>
                </a:lnTo>
                <a:lnTo>
                  <a:pt x="185585" y="18707"/>
                </a:lnTo>
                <a:lnTo>
                  <a:pt x="161141" y="15975"/>
                </a:lnTo>
                <a:lnTo>
                  <a:pt x="134396" y="11652"/>
                </a:lnTo>
                <a:lnTo>
                  <a:pt x="108820" y="6348"/>
                </a:lnTo>
                <a:lnTo>
                  <a:pt x="87883" y="673"/>
                </a:lnTo>
                <a:lnTo>
                  <a:pt x="84594" y="0"/>
                </a:lnTo>
                <a:close/>
              </a:path>
              <a:path w="266065" h="266065">
                <a:moveTo>
                  <a:pt x="163096" y="177063"/>
                </a:moveTo>
                <a:lnTo>
                  <a:pt x="127546" y="177063"/>
                </a:lnTo>
                <a:lnTo>
                  <a:pt x="135671" y="178409"/>
                </a:lnTo>
                <a:lnTo>
                  <a:pt x="141400" y="183167"/>
                </a:lnTo>
                <a:lnTo>
                  <a:pt x="144792" y="192413"/>
                </a:lnTo>
                <a:lnTo>
                  <a:pt x="145812" y="205930"/>
                </a:lnTo>
                <a:lnTo>
                  <a:pt x="145910" y="211162"/>
                </a:lnTo>
                <a:lnTo>
                  <a:pt x="149495" y="235912"/>
                </a:lnTo>
                <a:lnTo>
                  <a:pt x="160335" y="252942"/>
                </a:lnTo>
                <a:lnTo>
                  <a:pt x="178555" y="262776"/>
                </a:lnTo>
                <a:lnTo>
                  <a:pt x="204279" y="265938"/>
                </a:lnTo>
                <a:lnTo>
                  <a:pt x="218166" y="265479"/>
                </a:lnTo>
                <a:lnTo>
                  <a:pt x="257721" y="257403"/>
                </a:lnTo>
                <a:lnTo>
                  <a:pt x="265595" y="251180"/>
                </a:lnTo>
                <a:lnTo>
                  <a:pt x="265595" y="242963"/>
                </a:lnTo>
                <a:lnTo>
                  <a:pt x="202971" y="242963"/>
                </a:lnTo>
                <a:lnTo>
                  <a:pt x="189478" y="241524"/>
                </a:lnTo>
                <a:lnTo>
                  <a:pt x="178663" y="236367"/>
                </a:lnTo>
                <a:lnTo>
                  <a:pt x="171478" y="226231"/>
                </a:lnTo>
                <a:lnTo>
                  <a:pt x="168871" y="209854"/>
                </a:lnTo>
                <a:lnTo>
                  <a:pt x="168871" y="205930"/>
                </a:lnTo>
                <a:lnTo>
                  <a:pt x="167086" y="187231"/>
                </a:lnTo>
                <a:lnTo>
                  <a:pt x="163096" y="177063"/>
                </a:lnTo>
                <a:close/>
              </a:path>
              <a:path w="266065" h="266065">
                <a:moveTo>
                  <a:pt x="185477" y="90169"/>
                </a:moveTo>
                <a:lnTo>
                  <a:pt x="155752" y="90169"/>
                </a:lnTo>
                <a:lnTo>
                  <a:pt x="156070" y="91478"/>
                </a:lnTo>
                <a:lnTo>
                  <a:pt x="990" y="246913"/>
                </a:lnTo>
                <a:lnTo>
                  <a:pt x="0" y="250177"/>
                </a:lnTo>
                <a:lnTo>
                  <a:pt x="0" y="259359"/>
                </a:lnTo>
                <a:lnTo>
                  <a:pt x="4584" y="263626"/>
                </a:lnTo>
                <a:lnTo>
                  <a:pt x="14439" y="263626"/>
                </a:lnTo>
                <a:lnTo>
                  <a:pt x="18033" y="261988"/>
                </a:lnTo>
                <a:lnTo>
                  <a:pt x="21640" y="258051"/>
                </a:lnTo>
                <a:lnTo>
                  <a:pt x="33732" y="245599"/>
                </a:lnTo>
                <a:lnTo>
                  <a:pt x="62586" y="216880"/>
                </a:lnTo>
                <a:lnTo>
                  <a:pt x="91771" y="190768"/>
                </a:lnTo>
                <a:lnTo>
                  <a:pt x="127546" y="177063"/>
                </a:lnTo>
                <a:lnTo>
                  <a:pt x="163096" y="177063"/>
                </a:lnTo>
                <a:lnTo>
                  <a:pt x="161488" y="172964"/>
                </a:lnTo>
                <a:lnTo>
                  <a:pt x="152164" y="164287"/>
                </a:lnTo>
                <a:lnTo>
                  <a:pt x="114757" y="164287"/>
                </a:lnTo>
                <a:lnTo>
                  <a:pt x="113779" y="163296"/>
                </a:lnTo>
                <a:lnTo>
                  <a:pt x="131551" y="144987"/>
                </a:lnTo>
                <a:lnTo>
                  <a:pt x="149232" y="127758"/>
                </a:lnTo>
                <a:lnTo>
                  <a:pt x="180009" y="98374"/>
                </a:lnTo>
                <a:lnTo>
                  <a:pt x="184276" y="93789"/>
                </a:lnTo>
                <a:lnTo>
                  <a:pt x="185477" y="90169"/>
                </a:lnTo>
                <a:close/>
              </a:path>
              <a:path w="266065" h="266065">
                <a:moveTo>
                  <a:pt x="261658" y="234454"/>
                </a:moveTo>
                <a:lnTo>
                  <a:pt x="253784" y="234454"/>
                </a:lnTo>
                <a:lnTo>
                  <a:pt x="251498" y="234784"/>
                </a:lnTo>
                <a:lnTo>
                  <a:pt x="249529" y="235419"/>
                </a:lnTo>
                <a:lnTo>
                  <a:pt x="239024" y="238672"/>
                </a:lnTo>
                <a:lnTo>
                  <a:pt x="227722" y="241034"/>
                </a:lnTo>
                <a:lnTo>
                  <a:pt x="215684" y="242476"/>
                </a:lnTo>
                <a:lnTo>
                  <a:pt x="202971" y="242963"/>
                </a:lnTo>
                <a:lnTo>
                  <a:pt x="265595" y="242963"/>
                </a:lnTo>
                <a:lnTo>
                  <a:pt x="265595" y="240334"/>
                </a:lnTo>
                <a:lnTo>
                  <a:pt x="261658" y="234454"/>
                </a:lnTo>
                <a:close/>
              </a:path>
              <a:path w="266065" h="266065">
                <a:moveTo>
                  <a:pt x="137388" y="160667"/>
                </a:moveTo>
                <a:lnTo>
                  <a:pt x="129857" y="160667"/>
                </a:lnTo>
                <a:lnTo>
                  <a:pt x="121983" y="161975"/>
                </a:lnTo>
                <a:lnTo>
                  <a:pt x="114757" y="164287"/>
                </a:lnTo>
                <a:lnTo>
                  <a:pt x="152164" y="164287"/>
                </a:lnTo>
                <a:lnTo>
                  <a:pt x="151710" y="163864"/>
                </a:lnTo>
                <a:lnTo>
                  <a:pt x="137388" y="160667"/>
                </a:lnTo>
                <a:close/>
              </a:path>
              <a:path w="266065" h="266065">
                <a:moveTo>
                  <a:pt x="179362" y="68211"/>
                </a:moveTo>
                <a:lnTo>
                  <a:pt x="169519" y="68211"/>
                </a:lnTo>
                <a:lnTo>
                  <a:pt x="134826" y="71719"/>
                </a:lnTo>
                <a:lnTo>
                  <a:pt x="100991" y="74433"/>
                </a:lnTo>
                <a:lnTo>
                  <a:pt x="69369" y="76410"/>
                </a:lnTo>
                <a:lnTo>
                  <a:pt x="33451" y="78041"/>
                </a:lnTo>
                <a:lnTo>
                  <a:pt x="30162" y="83946"/>
                </a:lnTo>
                <a:lnTo>
                  <a:pt x="30162" y="94437"/>
                </a:lnTo>
                <a:lnTo>
                  <a:pt x="34112" y="100342"/>
                </a:lnTo>
                <a:lnTo>
                  <a:pt x="42303" y="100342"/>
                </a:lnTo>
                <a:lnTo>
                  <a:pt x="70585" y="98801"/>
                </a:lnTo>
                <a:lnTo>
                  <a:pt x="99885" y="96613"/>
                </a:lnTo>
                <a:lnTo>
                  <a:pt x="128757" y="93747"/>
                </a:lnTo>
                <a:lnTo>
                  <a:pt x="155752" y="90169"/>
                </a:lnTo>
                <a:lnTo>
                  <a:pt x="185477" y="90169"/>
                </a:lnTo>
                <a:lnTo>
                  <a:pt x="185915" y="88849"/>
                </a:lnTo>
                <a:lnTo>
                  <a:pt x="185915" y="75755"/>
                </a:lnTo>
                <a:lnTo>
                  <a:pt x="179362" y="682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8679567" y="11494316"/>
            <a:ext cx="244475" cy="278765"/>
          </a:xfrm>
          <a:custGeom>
            <a:avLst/>
            <a:gdLst/>
            <a:ahLst/>
            <a:cxnLst/>
            <a:rect l="l" t="t" r="r" b="b"/>
            <a:pathLst>
              <a:path w="244475" h="278765">
                <a:moveTo>
                  <a:pt x="74752" y="175742"/>
                </a:moveTo>
                <a:lnTo>
                  <a:pt x="41908" y="180246"/>
                </a:lnTo>
                <a:lnTo>
                  <a:pt x="18564" y="192098"/>
                </a:lnTo>
                <a:lnTo>
                  <a:pt x="4625" y="208805"/>
                </a:lnTo>
                <a:lnTo>
                  <a:pt x="0" y="227876"/>
                </a:lnTo>
                <a:lnTo>
                  <a:pt x="4353" y="248861"/>
                </a:lnTo>
                <a:lnTo>
                  <a:pt x="4452" y="249023"/>
                </a:lnTo>
                <a:lnTo>
                  <a:pt x="16964" y="264812"/>
                </a:lnTo>
                <a:lnTo>
                  <a:pt x="37065" y="274873"/>
                </a:lnTo>
                <a:lnTo>
                  <a:pt x="63931" y="278383"/>
                </a:lnTo>
                <a:lnTo>
                  <a:pt x="93328" y="275302"/>
                </a:lnTo>
                <a:lnTo>
                  <a:pt x="116111" y="265301"/>
                </a:lnTo>
                <a:lnTo>
                  <a:pt x="122844" y="257047"/>
                </a:lnTo>
                <a:lnTo>
                  <a:pt x="61976" y="257047"/>
                </a:lnTo>
                <a:lnTo>
                  <a:pt x="44428" y="254939"/>
                </a:lnTo>
                <a:lnTo>
                  <a:pt x="32051" y="249023"/>
                </a:lnTo>
                <a:lnTo>
                  <a:pt x="24717" y="239908"/>
                </a:lnTo>
                <a:lnTo>
                  <a:pt x="22301" y="228206"/>
                </a:lnTo>
                <a:lnTo>
                  <a:pt x="25280" y="216096"/>
                </a:lnTo>
                <a:lnTo>
                  <a:pt x="34588" y="206073"/>
                </a:lnTo>
                <a:lnTo>
                  <a:pt x="50783" y="199245"/>
                </a:lnTo>
                <a:lnTo>
                  <a:pt x="74422" y="196722"/>
                </a:lnTo>
                <a:lnTo>
                  <a:pt x="173478" y="196722"/>
                </a:lnTo>
                <a:lnTo>
                  <a:pt x="161432" y="191900"/>
                </a:lnTo>
                <a:lnTo>
                  <a:pt x="133438" y="183603"/>
                </a:lnTo>
                <a:lnTo>
                  <a:pt x="132851" y="179006"/>
                </a:lnTo>
                <a:lnTo>
                  <a:pt x="110820" y="179006"/>
                </a:lnTo>
                <a:lnTo>
                  <a:pt x="101682" y="177537"/>
                </a:lnTo>
                <a:lnTo>
                  <a:pt x="92543" y="176522"/>
                </a:lnTo>
                <a:lnTo>
                  <a:pt x="83525" y="175932"/>
                </a:lnTo>
                <a:lnTo>
                  <a:pt x="74752" y="175742"/>
                </a:lnTo>
                <a:close/>
              </a:path>
              <a:path w="244475" h="278765">
                <a:moveTo>
                  <a:pt x="173478" y="196722"/>
                </a:moveTo>
                <a:lnTo>
                  <a:pt x="74422" y="196722"/>
                </a:lnTo>
                <a:lnTo>
                  <a:pt x="84201" y="197025"/>
                </a:lnTo>
                <a:lnTo>
                  <a:pt x="94380" y="197910"/>
                </a:lnTo>
                <a:lnTo>
                  <a:pt x="104254" y="199348"/>
                </a:lnTo>
                <a:lnTo>
                  <a:pt x="113118" y="201307"/>
                </a:lnTo>
                <a:lnTo>
                  <a:pt x="113779" y="208203"/>
                </a:lnTo>
                <a:lnTo>
                  <a:pt x="113779" y="218033"/>
                </a:lnTo>
                <a:lnTo>
                  <a:pt x="109926" y="236865"/>
                </a:lnTo>
                <a:lnTo>
                  <a:pt x="99188" y="248861"/>
                </a:lnTo>
                <a:lnTo>
                  <a:pt x="82795" y="255197"/>
                </a:lnTo>
                <a:lnTo>
                  <a:pt x="61976" y="257047"/>
                </a:lnTo>
                <a:lnTo>
                  <a:pt x="122844" y="257047"/>
                </a:lnTo>
                <a:lnTo>
                  <a:pt x="130838" y="247249"/>
                </a:lnTo>
                <a:lnTo>
                  <a:pt x="136067" y="220014"/>
                </a:lnTo>
                <a:lnTo>
                  <a:pt x="136067" y="214439"/>
                </a:lnTo>
                <a:lnTo>
                  <a:pt x="135420" y="205257"/>
                </a:lnTo>
                <a:lnTo>
                  <a:pt x="193452" y="205257"/>
                </a:lnTo>
                <a:lnTo>
                  <a:pt x="188444" y="202714"/>
                </a:lnTo>
                <a:lnTo>
                  <a:pt x="173478" y="196722"/>
                </a:lnTo>
                <a:close/>
              </a:path>
              <a:path w="244475" h="278765">
                <a:moveTo>
                  <a:pt x="193452" y="205257"/>
                </a:moveTo>
                <a:lnTo>
                  <a:pt x="135420" y="205257"/>
                </a:lnTo>
                <a:lnTo>
                  <a:pt x="156317" y="212095"/>
                </a:lnTo>
                <a:lnTo>
                  <a:pt x="179679" y="222383"/>
                </a:lnTo>
                <a:lnTo>
                  <a:pt x="203289" y="235500"/>
                </a:lnTo>
                <a:lnTo>
                  <a:pt x="224929" y="250824"/>
                </a:lnTo>
                <a:lnTo>
                  <a:pt x="227876" y="253123"/>
                </a:lnTo>
                <a:lnTo>
                  <a:pt x="230505" y="253771"/>
                </a:lnTo>
                <a:lnTo>
                  <a:pt x="239344" y="253771"/>
                </a:lnTo>
                <a:lnTo>
                  <a:pt x="243954" y="248221"/>
                </a:lnTo>
                <a:lnTo>
                  <a:pt x="243954" y="237375"/>
                </a:lnTo>
                <a:lnTo>
                  <a:pt x="241973" y="233464"/>
                </a:lnTo>
                <a:lnTo>
                  <a:pt x="237058" y="230187"/>
                </a:lnTo>
                <a:lnTo>
                  <a:pt x="213857" y="215618"/>
                </a:lnTo>
                <a:lnTo>
                  <a:pt x="193452" y="205257"/>
                </a:lnTo>
                <a:close/>
              </a:path>
              <a:path w="244475" h="278765">
                <a:moveTo>
                  <a:pt x="117386" y="0"/>
                </a:moveTo>
                <a:lnTo>
                  <a:pt x="106235" y="0"/>
                </a:lnTo>
                <a:lnTo>
                  <a:pt x="100990" y="3276"/>
                </a:lnTo>
                <a:lnTo>
                  <a:pt x="100990" y="53098"/>
                </a:lnTo>
                <a:lnTo>
                  <a:pt x="101604" y="81813"/>
                </a:lnTo>
                <a:lnTo>
                  <a:pt x="103447" y="113599"/>
                </a:lnTo>
                <a:lnTo>
                  <a:pt x="106519" y="146612"/>
                </a:lnTo>
                <a:lnTo>
                  <a:pt x="110820" y="179006"/>
                </a:lnTo>
                <a:lnTo>
                  <a:pt x="132851" y="179006"/>
                </a:lnTo>
                <a:lnTo>
                  <a:pt x="130635" y="161681"/>
                </a:lnTo>
                <a:lnTo>
                  <a:pt x="128198" y="139966"/>
                </a:lnTo>
                <a:lnTo>
                  <a:pt x="126254" y="118185"/>
                </a:lnTo>
                <a:lnTo>
                  <a:pt x="124929" y="96062"/>
                </a:lnTo>
                <a:lnTo>
                  <a:pt x="147354" y="95140"/>
                </a:lnTo>
                <a:lnTo>
                  <a:pt x="170087" y="93325"/>
                </a:lnTo>
                <a:lnTo>
                  <a:pt x="192702" y="90587"/>
                </a:lnTo>
                <a:lnTo>
                  <a:pt x="214769" y="86893"/>
                </a:lnTo>
                <a:lnTo>
                  <a:pt x="220332" y="85890"/>
                </a:lnTo>
                <a:lnTo>
                  <a:pt x="223608" y="80987"/>
                </a:lnTo>
                <a:lnTo>
                  <a:pt x="223608" y="75082"/>
                </a:lnTo>
                <a:lnTo>
                  <a:pt x="123609" y="75082"/>
                </a:lnTo>
                <a:lnTo>
                  <a:pt x="123400" y="69919"/>
                </a:lnTo>
                <a:lnTo>
                  <a:pt x="123278" y="3276"/>
                </a:lnTo>
                <a:lnTo>
                  <a:pt x="117386" y="0"/>
                </a:lnTo>
                <a:close/>
              </a:path>
              <a:path w="244475" h="278765">
                <a:moveTo>
                  <a:pt x="220332" y="65252"/>
                </a:moveTo>
                <a:lnTo>
                  <a:pt x="213118" y="65252"/>
                </a:lnTo>
                <a:lnTo>
                  <a:pt x="210502" y="65582"/>
                </a:lnTo>
                <a:lnTo>
                  <a:pt x="207543" y="66230"/>
                </a:lnTo>
                <a:lnTo>
                  <a:pt x="187788" y="69919"/>
                </a:lnTo>
                <a:lnTo>
                  <a:pt x="166804" y="72623"/>
                </a:lnTo>
                <a:lnTo>
                  <a:pt x="145207" y="74344"/>
                </a:lnTo>
                <a:lnTo>
                  <a:pt x="123609" y="75082"/>
                </a:lnTo>
                <a:lnTo>
                  <a:pt x="223608" y="75082"/>
                </a:lnTo>
                <a:lnTo>
                  <a:pt x="223608" y="70497"/>
                </a:lnTo>
                <a:lnTo>
                  <a:pt x="220332" y="652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9007455" y="11493668"/>
            <a:ext cx="196215" cy="283210"/>
          </a:xfrm>
          <a:custGeom>
            <a:avLst/>
            <a:gdLst/>
            <a:ahLst/>
            <a:cxnLst/>
            <a:rect l="l" t="t" r="r" b="b"/>
            <a:pathLst>
              <a:path w="196215" h="283209">
                <a:moveTo>
                  <a:pt x="57378" y="0"/>
                </a:moveTo>
                <a:lnTo>
                  <a:pt x="48856" y="0"/>
                </a:lnTo>
                <a:lnTo>
                  <a:pt x="44259" y="6223"/>
                </a:lnTo>
                <a:lnTo>
                  <a:pt x="44259" y="16713"/>
                </a:lnTo>
                <a:lnTo>
                  <a:pt x="46227" y="20320"/>
                </a:lnTo>
                <a:lnTo>
                  <a:pt x="104547" y="35685"/>
                </a:lnTo>
                <a:lnTo>
                  <a:pt x="163614" y="42608"/>
                </a:lnTo>
                <a:lnTo>
                  <a:pt x="172135" y="42608"/>
                </a:lnTo>
                <a:lnTo>
                  <a:pt x="176402" y="36385"/>
                </a:lnTo>
                <a:lnTo>
                  <a:pt x="176402" y="25222"/>
                </a:lnTo>
                <a:lnTo>
                  <a:pt x="173126" y="19989"/>
                </a:lnTo>
                <a:lnTo>
                  <a:pt x="165582" y="19672"/>
                </a:lnTo>
                <a:lnTo>
                  <a:pt x="137432" y="17068"/>
                </a:lnTo>
                <a:lnTo>
                  <a:pt x="108116" y="12657"/>
                </a:lnTo>
                <a:lnTo>
                  <a:pt x="81384" y="7076"/>
                </a:lnTo>
                <a:lnTo>
                  <a:pt x="60985" y="965"/>
                </a:lnTo>
                <a:lnTo>
                  <a:pt x="59347" y="317"/>
                </a:lnTo>
                <a:lnTo>
                  <a:pt x="57378" y="0"/>
                </a:lnTo>
                <a:close/>
              </a:path>
              <a:path w="196215" h="283209">
                <a:moveTo>
                  <a:pt x="178476" y="103936"/>
                </a:moveTo>
                <a:lnTo>
                  <a:pt x="120980" y="103936"/>
                </a:lnTo>
                <a:lnTo>
                  <a:pt x="144607" y="107349"/>
                </a:lnTo>
                <a:lnTo>
                  <a:pt x="160454" y="116970"/>
                </a:lnTo>
                <a:lnTo>
                  <a:pt x="169354" y="131872"/>
                </a:lnTo>
                <a:lnTo>
                  <a:pt x="172135" y="151130"/>
                </a:lnTo>
                <a:lnTo>
                  <a:pt x="166153" y="187116"/>
                </a:lnTo>
                <a:lnTo>
                  <a:pt x="148859" y="217835"/>
                </a:lnTo>
                <a:lnTo>
                  <a:pt x="121236" y="242578"/>
                </a:lnTo>
                <a:lnTo>
                  <a:pt x="84264" y="260642"/>
                </a:lnTo>
                <a:lnTo>
                  <a:pt x="78358" y="262305"/>
                </a:lnTo>
                <a:lnTo>
                  <a:pt x="75399" y="266903"/>
                </a:lnTo>
                <a:lnTo>
                  <a:pt x="75399" y="277037"/>
                </a:lnTo>
                <a:lnTo>
                  <a:pt x="80327" y="282625"/>
                </a:lnTo>
                <a:lnTo>
                  <a:pt x="89839" y="282625"/>
                </a:lnTo>
                <a:lnTo>
                  <a:pt x="90817" y="282308"/>
                </a:lnTo>
                <a:lnTo>
                  <a:pt x="93116" y="281635"/>
                </a:lnTo>
                <a:lnTo>
                  <a:pt x="133364" y="261570"/>
                </a:lnTo>
                <a:lnTo>
                  <a:pt x="165952" y="232706"/>
                </a:lnTo>
                <a:lnTo>
                  <a:pt x="187780" y="195601"/>
                </a:lnTo>
                <a:lnTo>
                  <a:pt x="195745" y="150812"/>
                </a:lnTo>
                <a:lnTo>
                  <a:pt x="190653" y="121706"/>
                </a:lnTo>
                <a:lnTo>
                  <a:pt x="178476" y="103936"/>
                </a:lnTo>
                <a:close/>
              </a:path>
              <a:path w="196215" h="283209">
                <a:moveTo>
                  <a:pt x="120662" y="82283"/>
                </a:moveTo>
                <a:lnTo>
                  <a:pt x="65000" y="87034"/>
                </a:lnTo>
                <a:lnTo>
                  <a:pt x="7861" y="102616"/>
                </a:lnTo>
                <a:lnTo>
                  <a:pt x="0" y="109512"/>
                </a:lnTo>
                <a:lnTo>
                  <a:pt x="0" y="120967"/>
                </a:lnTo>
                <a:lnTo>
                  <a:pt x="3936" y="126225"/>
                </a:lnTo>
                <a:lnTo>
                  <a:pt x="13106" y="126225"/>
                </a:lnTo>
                <a:lnTo>
                  <a:pt x="15735" y="125564"/>
                </a:lnTo>
                <a:lnTo>
                  <a:pt x="18033" y="124599"/>
                </a:lnTo>
                <a:lnTo>
                  <a:pt x="43663" y="115697"/>
                </a:lnTo>
                <a:lnTo>
                  <a:pt x="69878" y="109224"/>
                </a:lnTo>
                <a:lnTo>
                  <a:pt x="95908" y="105274"/>
                </a:lnTo>
                <a:lnTo>
                  <a:pt x="120980" y="103936"/>
                </a:lnTo>
                <a:lnTo>
                  <a:pt x="178476" y="103936"/>
                </a:lnTo>
                <a:lnTo>
                  <a:pt x="175910" y="100193"/>
                </a:lnTo>
                <a:lnTo>
                  <a:pt x="152314" y="86858"/>
                </a:lnTo>
                <a:lnTo>
                  <a:pt x="120662" y="822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9417308" y="11509074"/>
            <a:ext cx="43815" cy="252729"/>
          </a:xfrm>
          <a:custGeom>
            <a:avLst/>
            <a:gdLst/>
            <a:ahLst/>
            <a:cxnLst/>
            <a:rect l="l" t="t" r="r" b="b"/>
            <a:pathLst>
              <a:path w="43815" h="252729">
                <a:moveTo>
                  <a:pt x="31140" y="0"/>
                </a:moveTo>
                <a:lnTo>
                  <a:pt x="11798" y="0"/>
                </a:lnTo>
                <a:lnTo>
                  <a:pt x="5245" y="6870"/>
                </a:lnTo>
                <a:lnTo>
                  <a:pt x="5245" y="15722"/>
                </a:lnTo>
                <a:lnTo>
                  <a:pt x="6011" y="50900"/>
                </a:lnTo>
                <a:lnTo>
                  <a:pt x="7696" y="88279"/>
                </a:lnTo>
                <a:lnTo>
                  <a:pt x="9381" y="127499"/>
                </a:lnTo>
                <a:lnTo>
                  <a:pt x="10147" y="168198"/>
                </a:lnTo>
                <a:lnTo>
                  <a:pt x="10147" y="174421"/>
                </a:lnTo>
                <a:lnTo>
                  <a:pt x="15392" y="179019"/>
                </a:lnTo>
                <a:lnTo>
                  <a:pt x="28193" y="179019"/>
                </a:lnTo>
                <a:lnTo>
                  <a:pt x="33108" y="174421"/>
                </a:lnTo>
                <a:lnTo>
                  <a:pt x="33108" y="168198"/>
                </a:lnTo>
                <a:lnTo>
                  <a:pt x="33878" y="127499"/>
                </a:lnTo>
                <a:lnTo>
                  <a:pt x="35572" y="88279"/>
                </a:lnTo>
                <a:lnTo>
                  <a:pt x="37266" y="50900"/>
                </a:lnTo>
                <a:lnTo>
                  <a:pt x="38036" y="15722"/>
                </a:lnTo>
                <a:lnTo>
                  <a:pt x="38036" y="6870"/>
                </a:lnTo>
                <a:lnTo>
                  <a:pt x="31140" y="0"/>
                </a:lnTo>
                <a:close/>
              </a:path>
              <a:path w="43815" h="252729">
                <a:moveTo>
                  <a:pt x="21958" y="208851"/>
                </a:moveTo>
                <a:lnTo>
                  <a:pt x="13544" y="210523"/>
                </a:lnTo>
                <a:lnTo>
                  <a:pt x="6550" y="215087"/>
                </a:lnTo>
                <a:lnTo>
                  <a:pt x="1770" y="221860"/>
                </a:lnTo>
                <a:lnTo>
                  <a:pt x="0" y="230162"/>
                </a:lnTo>
                <a:lnTo>
                  <a:pt x="1770" y="238856"/>
                </a:lnTo>
                <a:lnTo>
                  <a:pt x="6550" y="245824"/>
                </a:lnTo>
                <a:lnTo>
                  <a:pt x="13544" y="250453"/>
                </a:lnTo>
                <a:lnTo>
                  <a:pt x="21958" y="252133"/>
                </a:lnTo>
                <a:lnTo>
                  <a:pt x="30128" y="250453"/>
                </a:lnTo>
                <a:lnTo>
                  <a:pt x="36920" y="245824"/>
                </a:lnTo>
                <a:lnTo>
                  <a:pt x="41562" y="238856"/>
                </a:lnTo>
                <a:lnTo>
                  <a:pt x="43281" y="230162"/>
                </a:lnTo>
                <a:lnTo>
                  <a:pt x="41562" y="221860"/>
                </a:lnTo>
                <a:lnTo>
                  <a:pt x="36920" y="215087"/>
                </a:lnTo>
                <a:lnTo>
                  <a:pt x="30128" y="210523"/>
                </a:lnTo>
                <a:lnTo>
                  <a:pt x="21958" y="2088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7" name="object 37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31614" y="11969980"/>
            <a:ext cx="4664868" cy="174712"/>
          </a:xfrm>
          <a:prstGeom prst="rect">
            <a:avLst/>
          </a:prstGeom>
        </p:spPr>
      </p:pic>
      <p:pic>
        <p:nvPicPr>
          <p:cNvPr id="38" name="object 38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31618" y="12218365"/>
            <a:ext cx="4849387" cy="173227"/>
          </a:xfrm>
          <a:prstGeom prst="rect">
            <a:avLst/>
          </a:prstGeom>
        </p:spPr>
      </p:pic>
      <p:pic>
        <p:nvPicPr>
          <p:cNvPr id="39" name="object 39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31622" y="12461764"/>
            <a:ext cx="1343168" cy="176006"/>
          </a:xfrm>
          <a:prstGeom prst="rect">
            <a:avLst/>
          </a:prstGeom>
        </p:spPr>
      </p:pic>
      <p:pic>
        <p:nvPicPr>
          <p:cNvPr id="40" name="object 40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407843" y="12465469"/>
            <a:ext cx="1236318" cy="172669"/>
          </a:xfrm>
          <a:prstGeom prst="rect">
            <a:avLst/>
          </a:prstGeom>
        </p:spPr>
      </p:pic>
      <p:grpSp>
        <p:nvGrpSpPr>
          <p:cNvPr id="41" name="object 41" descr=""/>
          <p:cNvGrpSpPr/>
          <p:nvPr/>
        </p:nvGrpSpPr>
        <p:grpSpPr>
          <a:xfrm>
            <a:off x="3710434" y="12467676"/>
            <a:ext cx="779145" cy="170180"/>
            <a:chOff x="3710434" y="12467676"/>
            <a:chExt cx="779145" cy="170180"/>
          </a:xfrm>
        </p:grpSpPr>
        <p:pic>
          <p:nvPicPr>
            <p:cNvPr id="42" name="object 4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10434" y="12475797"/>
              <a:ext cx="145554" cy="156629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885183" y="12479312"/>
              <a:ext cx="171386" cy="158267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77281" y="12467676"/>
              <a:ext cx="340969" cy="168986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4437663" y="12585746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25819" y="0"/>
                  </a:moveTo>
                  <a:lnTo>
                    <a:pt x="15794" y="2039"/>
                  </a:lnTo>
                  <a:lnTo>
                    <a:pt x="7585" y="7591"/>
                  </a:lnTo>
                  <a:lnTo>
                    <a:pt x="2037" y="15805"/>
                  </a:lnTo>
                  <a:lnTo>
                    <a:pt x="0" y="25831"/>
                  </a:lnTo>
                  <a:lnTo>
                    <a:pt x="2037" y="35856"/>
                  </a:lnTo>
                  <a:lnTo>
                    <a:pt x="7585" y="44065"/>
                  </a:lnTo>
                  <a:lnTo>
                    <a:pt x="15794" y="49613"/>
                  </a:lnTo>
                  <a:lnTo>
                    <a:pt x="25819" y="51650"/>
                  </a:lnTo>
                  <a:lnTo>
                    <a:pt x="35850" y="49613"/>
                  </a:lnTo>
                  <a:lnTo>
                    <a:pt x="42931" y="44830"/>
                  </a:lnTo>
                  <a:lnTo>
                    <a:pt x="25819" y="44830"/>
                  </a:lnTo>
                  <a:lnTo>
                    <a:pt x="18419" y="43341"/>
                  </a:lnTo>
                  <a:lnTo>
                    <a:pt x="12380" y="39274"/>
                  </a:lnTo>
                  <a:lnTo>
                    <a:pt x="8311" y="33236"/>
                  </a:lnTo>
                  <a:lnTo>
                    <a:pt x="6819" y="25831"/>
                  </a:lnTo>
                  <a:lnTo>
                    <a:pt x="8311" y="18316"/>
                  </a:lnTo>
                  <a:lnTo>
                    <a:pt x="12380" y="12222"/>
                  </a:lnTo>
                  <a:lnTo>
                    <a:pt x="18419" y="8134"/>
                  </a:lnTo>
                  <a:lnTo>
                    <a:pt x="25819" y="6642"/>
                  </a:lnTo>
                  <a:lnTo>
                    <a:pt x="42632" y="6642"/>
                  </a:lnTo>
                  <a:lnTo>
                    <a:pt x="36011" y="2089"/>
                  </a:lnTo>
                  <a:lnTo>
                    <a:pt x="25819" y="0"/>
                  </a:lnTo>
                  <a:close/>
                </a:path>
                <a:path w="52070" h="52070">
                  <a:moveTo>
                    <a:pt x="42632" y="6642"/>
                  </a:moveTo>
                  <a:lnTo>
                    <a:pt x="25819" y="6642"/>
                  </a:lnTo>
                  <a:lnTo>
                    <a:pt x="33341" y="8134"/>
                  </a:lnTo>
                  <a:lnTo>
                    <a:pt x="39439" y="12222"/>
                  </a:lnTo>
                  <a:lnTo>
                    <a:pt x="43528" y="18316"/>
                  </a:lnTo>
                  <a:lnTo>
                    <a:pt x="45021" y="25831"/>
                  </a:lnTo>
                  <a:lnTo>
                    <a:pt x="43578" y="33081"/>
                  </a:lnTo>
                  <a:lnTo>
                    <a:pt x="39573" y="39136"/>
                  </a:lnTo>
                  <a:lnTo>
                    <a:pt x="33491" y="43289"/>
                  </a:lnTo>
                  <a:lnTo>
                    <a:pt x="25819" y="44830"/>
                  </a:lnTo>
                  <a:lnTo>
                    <a:pt x="42931" y="44830"/>
                  </a:lnTo>
                  <a:lnTo>
                    <a:pt x="44064" y="44065"/>
                  </a:lnTo>
                  <a:lnTo>
                    <a:pt x="49613" y="35856"/>
                  </a:lnTo>
                  <a:lnTo>
                    <a:pt x="51650" y="25831"/>
                  </a:lnTo>
                  <a:lnTo>
                    <a:pt x="49666" y="15955"/>
                  </a:lnTo>
                  <a:lnTo>
                    <a:pt x="44207" y="7724"/>
                  </a:lnTo>
                  <a:lnTo>
                    <a:pt x="42632" y="664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46" name="object 46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31614" y="12711811"/>
            <a:ext cx="3926754" cy="173240"/>
          </a:xfrm>
          <a:prstGeom prst="rect">
            <a:avLst/>
          </a:prstGeom>
        </p:spPr>
      </p:pic>
      <p:pic>
        <p:nvPicPr>
          <p:cNvPr id="47" name="object 47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32754" y="3495764"/>
            <a:ext cx="3126364" cy="21968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2022-07-29T02:06:34Z</dcterms:created>
  <dcterms:modified xsi:type="dcterms:W3CDTF">2022-07-29T02:06:34Z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2022-07-29T00:00:00Z</vt:filetime>
  </property>
  <property fmtid="{D5CDD505-2E9C-101B-9397-08002B2CF9AE}" pid="3" name="Producer">
    <vt:lpwstr>iLovePDF</vt:lpwstr>
  </property>
</Properties>
</file>