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Relationship Id="rId166" Type="http://schemas.openxmlformats.org/officeDocument/2006/relationships/image" Target="../media/image165.png"/><Relationship Id="rId167" Type="http://schemas.openxmlformats.org/officeDocument/2006/relationships/image" Target="../media/image166.png"/><Relationship Id="rId168" Type="http://schemas.openxmlformats.org/officeDocument/2006/relationships/image" Target="../media/image167.png"/><Relationship Id="rId169" Type="http://schemas.openxmlformats.org/officeDocument/2006/relationships/image" Target="../media/image168.png"/><Relationship Id="rId170" Type="http://schemas.openxmlformats.org/officeDocument/2006/relationships/image" Target="../media/image169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172.png"/><Relationship Id="rId174" Type="http://schemas.openxmlformats.org/officeDocument/2006/relationships/image" Target="../media/image173.png"/><Relationship Id="rId175" Type="http://schemas.openxmlformats.org/officeDocument/2006/relationships/image" Target="../media/image174.png"/><Relationship Id="rId176" Type="http://schemas.openxmlformats.org/officeDocument/2006/relationships/image" Target="../media/image175.png"/><Relationship Id="rId177" Type="http://schemas.openxmlformats.org/officeDocument/2006/relationships/image" Target="../media/image176.png"/><Relationship Id="rId178" Type="http://schemas.openxmlformats.org/officeDocument/2006/relationships/image" Target="../media/image177.png"/><Relationship Id="rId179" Type="http://schemas.openxmlformats.org/officeDocument/2006/relationships/image" Target="../media/image178.png"/><Relationship Id="rId180" Type="http://schemas.openxmlformats.org/officeDocument/2006/relationships/image" Target="../media/image179.png"/><Relationship Id="rId181" Type="http://schemas.openxmlformats.org/officeDocument/2006/relationships/image" Target="../media/image180.png"/><Relationship Id="rId182" Type="http://schemas.openxmlformats.org/officeDocument/2006/relationships/image" Target="../media/image181.png"/><Relationship Id="rId183" Type="http://schemas.openxmlformats.org/officeDocument/2006/relationships/image" Target="../media/image182.png"/><Relationship Id="rId184" Type="http://schemas.openxmlformats.org/officeDocument/2006/relationships/image" Target="../media/image183.png"/><Relationship Id="rId185" Type="http://schemas.openxmlformats.org/officeDocument/2006/relationships/image" Target="../media/image184.png"/><Relationship Id="rId186" Type="http://schemas.openxmlformats.org/officeDocument/2006/relationships/image" Target="../media/image185.png"/><Relationship Id="rId187" Type="http://schemas.openxmlformats.org/officeDocument/2006/relationships/image" Target="../media/image186.png"/><Relationship Id="rId188" Type="http://schemas.openxmlformats.org/officeDocument/2006/relationships/image" Target="../media/image187.png"/><Relationship Id="rId189" Type="http://schemas.openxmlformats.org/officeDocument/2006/relationships/image" Target="../media/image188.png"/><Relationship Id="rId190" Type="http://schemas.openxmlformats.org/officeDocument/2006/relationships/image" Target="../media/image189.png"/><Relationship Id="rId191" Type="http://schemas.openxmlformats.org/officeDocument/2006/relationships/image" Target="../media/image190.png"/><Relationship Id="rId192" Type="http://schemas.openxmlformats.org/officeDocument/2006/relationships/image" Target="../media/image191.png"/><Relationship Id="rId193" Type="http://schemas.openxmlformats.org/officeDocument/2006/relationships/image" Target="../media/image192.png"/><Relationship Id="rId194" Type="http://schemas.openxmlformats.org/officeDocument/2006/relationships/image" Target="../media/image193.png"/><Relationship Id="rId195" Type="http://schemas.openxmlformats.org/officeDocument/2006/relationships/image" Target="../media/image194.png"/><Relationship Id="rId196" Type="http://schemas.openxmlformats.org/officeDocument/2006/relationships/image" Target="../media/image195.png"/><Relationship Id="rId197" Type="http://schemas.openxmlformats.org/officeDocument/2006/relationships/image" Target="../media/image196.png"/><Relationship Id="rId198" Type="http://schemas.openxmlformats.org/officeDocument/2006/relationships/image" Target="../media/image197.png"/><Relationship Id="rId199" Type="http://schemas.openxmlformats.org/officeDocument/2006/relationships/image" Target="../media/image198.png"/><Relationship Id="rId200" Type="http://schemas.openxmlformats.org/officeDocument/2006/relationships/image" Target="../media/image199.png"/><Relationship Id="rId201" Type="http://schemas.openxmlformats.org/officeDocument/2006/relationships/image" Target="../media/image200.png"/><Relationship Id="rId202" Type="http://schemas.openxmlformats.org/officeDocument/2006/relationships/image" Target="../media/image201.png"/><Relationship Id="rId203" Type="http://schemas.openxmlformats.org/officeDocument/2006/relationships/image" Target="../media/image202.png"/><Relationship Id="rId204" Type="http://schemas.openxmlformats.org/officeDocument/2006/relationships/image" Target="../media/image203.png"/><Relationship Id="rId205" Type="http://schemas.openxmlformats.org/officeDocument/2006/relationships/image" Target="../media/image204.png"/><Relationship Id="rId206" Type="http://schemas.openxmlformats.org/officeDocument/2006/relationships/image" Target="../media/image205.png"/><Relationship Id="rId207" Type="http://schemas.openxmlformats.org/officeDocument/2006/relationships/image" Target="../media/image206.png"/><Relationship Id="rId208" Type="http://schemas.openxmlformats.org/officeDocument/2006/relationships/image" Target="../media/image207.png"/><Relationship Id="rId209" Type="http://schemas.openxmlformats.org/officeDocument/2006/relationships/image" Target="../media/image208.png"/><Relationship Id="rId210" Type="http://schemas.openxmlformats.org/officeDocument/2006/relationships/image" Target="../media/image209.png"/><Relationship Id="rId211" Type="http://schemas.openxmlformats.org/officeDocument/2006/relationships/image" Target="../media/image210.png"/><Relationship Id="rId212" Type="http://schemas.openxmlformats.org/officeDocument/2006/relationships/image" Target="../media/image211.png"/><Relationship Id="rId213" Type="http://schemas.openxmlformats.org/officeDocument/2006/relationships/image" Target="../media/image212.png"/><Relationship Id="rId214" Type="http://schemas.openxmlformats.org/officeDocument/2006/relationships/image" Target="../media/image213.png"/><Relationship Id="rId215" Type="http://schemas.openxmlformats.org/officeDocument/2006/relationships/image" Target="../media/image214.png"/><Relationship Id="rId216" Type="http://schemas.openxmlformats.org/officeDocument/2006/relationships/image" Target="../media/image215.png"/><Relationship Id="rId217" Type="http://schemas.openxmlformats.org/officeDocument/2006/relationships/image" Target="../media/image216.png"/><Relationship Id="rId218" Type="http://schemas.openxmlformats.org/officeDocument/2006/relationships/image" Target="../media/image217.png"/><Relationship Id="rId219" Type="http://schemas.openxmlformats.org/officeDocument/2006/relationships/image" Target="../media/image218.png"/><Relationship Id="rId220" Type="http://schemas.openxmlformats.org/officeDocument/2006/relationships/image" Target="../media/image219.png"/><Relationship Id="rId221" Type="http://schemas.openxmlformats.org/officeDocument/2006/relationships/image" Target="../media/image220.png"/><Relationship Id="rId222" Type="http://schemas.openxmlformats.org/officeDocument/2006/relationships/image" Target="../media/image221.png"/><Relationship Id="rId223" Type="http://schemas.openxmlformats.org/officeDocument/2006/relationships/image" Target="../media/image222.png"/><Relationship Id="rId224" Type="http://schemas.openxmlformats.org/officeDocument/2006/relationships/image" Target="../media/image223.png"/><Relationship Id="rId225" Type="http://schemas.openxmlformats.org/officeDocument/2006/relationships/image" Target="../media/image224.png"/><Relationship Id="rId226" Type="http://schemas.openxmlformats.org/officeDocument/2006/relationships/image" Target="../media/image225.png"/><Relationship Id="rId227" Type="http://schemas.openxmlformats.org/officeDocument/2006/relationships/image" Target="../media/image226.png"/><Relationship Id="rId228" Type="http://schemas.openxmlformats.org/officeDocument/2006/relationships/image" Target="../media/image227.png"/><Relationship Id="rId229" Type="http://schemas.openxmlformats.org/officeDocument/2006/relationships/image" Target="../media/image228.png"/><Relationship Id="rId230" Type="http://schemas.openxmlformats.org/officeDocument/2006/relationships/image" Target="../media/image229.png"/><Relationship Id="rId231" Type="http://schemas.openxmlformats.org/officeDocument/2006/relationships/image" Target="../media/image230.png"/><Relationship Id="rId232" Type="http://schemas.openxmlformats.org/officeDocument/2006/relationships/image" Target="../media/image231.png"/><Relationship Id="rId233" Type="http://schemas.openxmlformats.org/officeDocument/2006/relationships/image" Target="../media/image232.png"/><Relationship Id="rId234" Type="http://schemas.openxmlformats.org/officeDocument/2006/relationships/image" Target="../media/image233.png"/><Relationship Id="rId235" Type="http://schemas.openxmlformats.org/officeDocument/2006/relationships/image" Target="../media/image234.png"/><Relationship Id="rId236" Type="http://schemas.openxmlformats.org/officeDocument/2006/relationships/image" Target="../media/image235.png"/><Relationship Id="rId237" Type="http://schemas.openxmlformats.org/officeDocument/2006/relationships/image" Target="../media/image236.png"/><Relationship Id="rId238" Type="http://schemas.openxmlformats.org/officeDocument/2006/relationships/image" Target="../media/image237.png"/><Relationship Id="rId239" Type="http://schemas.openxmlformats.org/officeDocument/2006/relationships/image" Target="../media/image238.png"/><Relationship Id="rId240" Type="http://schemas.openxmlformats.org/officeDocument/2006/relationships/image" Target="../media/image239.png"/><Relationship Id="rId241" Type="http://schemas.openxmlformats.org/officeDocument/2006/relationships/image" Target="../media/image240.png"/><Relationship Id="rId242" Type="http://schemas.openxmlformats.org/officeDocument/2006/relationships/image" Target="../media/image241.png"/><Relationship Id="rId243" Type="http://schemas.openxmlformats.org/officeDocument/2006/relationships/image" Target="../media/image242.png"/><Relationship Id="rId244" Type="http://schemas.openxmlformats.org/officeDocument/2006/relationships/image" Target="../media/image243.png"/><Relationship Id="rId245" Type="http://schemas.openxmlformats.org/officeDocument/2006/relationships/image" Target="../media/image244.png"/><Relationship Id="rId246" Type="http://schemas.openxmlformats.org/officeDocument/2006/relationships/image" Target="../media/image245.png"/><Relationship Id="rId247" Type="http://schemas.openxmlformats.org/officeDocument/2006/relationships/image" Target="../media/image246.png"/><Relationship Id="rId248" Type="http://schemas.openxmlformats.org/officeDocument/2006/relationships/image" Target="../media/image247.png"/><Relationship Id="rId249" Type="http://schemas.openxmlformats.org/officeDocument/2006/relationships/image" Target="../media/image248.png"/><Relationship Id="rId250" Type="http://schemas.openxmlformats.org/officeDocument/2006/relationships/image" Target="../media/image249.png"/><Relationship Id="rId251" Type="http://schemas.openxmlformats.org/officeDocument/2006/relationships/image" Target="../media/image250.png"/><Relationship Id="rId252" Type="http://schemas.openxmlformats.org/officeDocument/2006/relationships/image" Target="../media/image251.png"/><Relationship Id="rId253" Type="http://schemas.openxmlformats.org/officeDocument/2006/relationships/image" Target="../media/image252.png"/><Relationship Id="rId254" Type="http://schemas.openxmlformats.org/officeDocument/2006/relationships/image" Target="../media/image253.png"/><Relationship Id="rId255" Type="http://schemas.openxmlformats.org/officeDocument/2006/relationships/image" Target="../media/image254.png"/><Relationship Id="rId256" Type="http://schemas.openxmlformats.org/officeDocument/2006/relationships/image" Target="../media/image255.png"/><Relationship Id="rId257" Type="http://schemas.openxmlformats.org/officeDocument/2006/relationships/image" Target="../media/image256.png"/><Relationship Id="rId258" Type="http://schemas.openxmlformats.org/officeDocument/2006/relationships/image" Target="../media/image257.png"/><Relationship Id="rId259" Type="http://schemas.openxmlformats.org/officeDocument/2006/relationships/image" Target="../media/image258.png"/><Relationship Id="rId260" Type="http://schemas.openxmlformats.org/officeDocument/2006/relationships/image" Target="../media/image259.png"/><Relationship Id="rId261" Type="http://schemas.openxmlformats.org/officeDocument/2006/relationships/image" Target="../media/image260.png"/><Relationship Id="rId262" Type="http://schemas.openxmlformats.org/officeDocument/2006/relationships/image" Target="../media/image261.png"/><Relationship Id="rId263" Type="http://schemas.openxmlformats.org/officeDocument/2006/relationships/image" Target="../media/image262.png"/><Relationship Id="rId264" Type="http://schemas.openxmlformats.org/officeDocument/2006/relationships/image" Target="../media/image263.png"/><Relationship Id="rId265" Type="http://schemas.openxmlformats.org/officeDocument/2006/relationships/image" Target="../media/image264.png"/><Relationship Id="rId266" Type="http://schemas.openxmlformats.org/officeDocument/2006/relationships/image" Target="../media/image265.png"/><Relationship Id="rId267" Type="http://schemas.openxmlformats.org/officeDocument/2006/relationships/image" Target="../media/image266.png"/><Relationship Id="rId268" Type="http://schemas.openxmlformats.org/officeDocument/2006/relationships/image" Target="../media/image267.png"/><Relationship Id="rId269" Type="http://schemas.openxmlformats.org/officeDocument/2006/relationships/image" Target="../media/image268.png"/><Relationship Id="rId270" Type="http://schemas.openxmlformats.org/officeDocument/2006/relationships/image" Target="../media/image269.png"/><Relationship Id="rId271" Type="http://schemas.openxmlformats.org/officeDocument/2006/relationships/image" Target="../media/image270.png"/><Relationship Id="rId272" Type="http://schemas.openxmlformats.org/officeDocument/2006/relationships/image" Target="../media/image271.png"/><Relationship Id="rId273" Type="http://schemas.openxmlformats.org/officeDocument/2006/relationships/image" Target="../media/image272.png"/><Relationship Id="rId274" Type="http://schemas.openxmlformats.org/officeDocument/2006/relationships/image" Target="../media/image273.png"/><Relationship Id="rId275" Type="http://schemas.openxmlformats.org/officeDocument/2006/relationships/image" Target="../media/image274.png"/><Relationship Id="rId276" Type="http://schemas.openxmlformats.org/officeDocument/2006/relationships/image" Target="../media/image275.png"/><Relationship Id="rId277" Type="http://schemas.openxmlformats.org/officeDocument/2006/relationships/image" Target="../media/image276.png"/><Relationship Id="rId278" Type="http://schemas.openxmlformats.org/officeDocument/2006/relationships/image" Target="../media/image277.png"/><Relationship Id="rId279" Type="http://schemas.openxmlformats.org/officeDocument/2006/relationships/image" Target="../media/image278.png"/><Relationship Id="rId280" Type="http://schemas.openxmlformats.org/officeDocument/2006/relationships/image" Target="../media/image279.png"/><Relationship Id="rId281" Type="http://schemas.openxmlformats.org/officeDocument/2006/relationships/image" Target="../media/image280.png"/><Relationship Id="rId282" Type="http://schemas.openxmlformats.org/officeDocument/2006/relationships/image" Target="../media/image281.png"/><Relationship Id="rId283" Type="http://schemas.openxmlformats.org/officeDocument/2006/relationships/image" Target="../media/image282.png"/><Relationship Id="rId284" Type="http://schemas.openxmlformats.org/officeDocument/2006/relationships/image" Target="../media/image283.png"/><Relationship Id="rId285" Type="http://schemas.openxmlformats.org/officeDocument/2006/relationships/image" Target="../media/image284.png"/><Relationship Id="rId286" Type="http://schemas.openxmlformats.org/officeDocument/2006/relationships/image" Target="../media/image285.png"/><Relationship Id="rId287" Type="http://schemas.openxmlformats.org/officeDocument/2006/relationships/image" Target="../media/image286.png"/><Relationship Id="rId288" Type="http://schemas.openxmlformats.org/officeDocument/2006/relationships/image" Target="../media/image287.png"/><Relationship Id="rId289" Type="http://schemas.openxmlformats.org/officeDocument/2006/relationships/image" Target="../media/image288.png"/><Relationship Id="rId290" Type="http://schemas.openxmlformats.org/officeDocument/2006/relationships/image" Target="../media/image289.png"/><Relationship Id="rId291" Type="http://schemas.openxmlformats.org/officeDocument/2006/relationships/image" Target="../media/image290.png"/><Relationship Id="rId292" Type="http://schemas.openxmlformats.org/officeDocument/2006/relationships/image" Target="../media/image291.png"/><Relationship Id="rId293" Type="http://schemas.openxmlformats.org/officeDocument/2006/relationships/image" Target="../media/image292.png"/><Relationship Id="rId294" Type="http://schemas.openxmlformats.org/officeDocument/2006/relationships/image" Target="../media/image293.png"/><Relationship Id="rId295" Type="http://schemas.openxmlformats.org/officeDocument/2006/relationships/image" Target="../media/image294.png"/><Relationship Id="rId296" Type="http://schemas.openxmlformats.org/officeDocument/2006/relationships/image" Target="../media/image295.png"/><Relationship Id="rId297" Type="http://schemas.openxmlformats.org/officeDocument/2006/relationships/image" Target="../media/image296.png"/><Relationship Id="rId298" Type="http://schemas.openxmlformats.org/officeDocument/2006/relationships/image" Target="../media/image297.png"/><Relationship Id="rId299" Type="http://schemas.openxmlformats.org/officeDocument/2006/relationships/image" Target="../media/image298.png"/><Relationship Id="rId300" Type="http://schemas.openxmlformats.org/officeDocument/2006/relationships/image" Target="../media/image299.png"/><Relationship Id="rId301" Type="http://schemas.openxmlformats.org/officeDocument/2006/relationships/image" Target="../media/image300.png"/><Relationship Id="rId302" Type="http://schemas.openxmlformats.org/officeDocument/2006/relationships/image" Target="../media/image301.png"/><Relationship Id="rId303" Type="http://schemas.openxmlformats.org/officeDocument/2006/relationships/image" Target="../media/image302.png"/><Relationship Id="rId304" Type="http://schemas.openxmlformats.org/officeDocument/2006/relationships/image" Target="../media/image303.png"/><Relationship Id="rId305" Type="http://schemas.openxmlformats.org/officeDocument/2006/relationships/image" Target="../media/image304.png"/><Relationship Id="rId306" Type="http://schemas.openxmlformats.org/officeDocument/2006/relationships/image" Target="../media/image305.png"/><Relationship Id="rId307" Type="http://schemas.openxmlformats.org/officeDocument/2006/relationships/image" Target="../media/image306.png"/><Relationship Id="rId308" Type="http://schemas.openxmlformats.org/officeDocument/2006/relationships/image" Target="../media/image307.png"/><Relationship Id="rId309" Type="http://schemas.openxmlformats.org/officeDocument/2006/relationships/image" Target="../media/image308.png"/><Relationship Id="rId310" Type="http://schemas.openxmlformats.org/officeDocument/2006/relationships/image" Target="../media/image309.png"/><Relationship Id="rId311" Type="http://schemas.openxmlformats.org/officeDocument/2006/relationships/image" Target="../media/image3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5120619"/>
          </a:xfrm>
          <a:custGeom>
            <a:avLst/>
            <a:gdLst/>
            <a:ahLst/>
            <a:cxnLst/>
            <a:rect l="l" t="t" r="r" b="b"/>
            <a:pathLst>
              <a:path w="10692130" h="15120619">
                <a:moveTo>
                  <a:pt x="10692003" y="0"/>
                </a:moveTo>
                <a:lnTo>
                  <a:pt x="0" y="0"/>
                </a:lnTo>
                <a:lnTo>
                  <a:pt x="0" y="15120010"/>
                </a:lnTo>
                <a:lnTo>
                  <a:pt x="10692003" y="15120010"/>
                </a:lnTo>
                <a:lnTo>
                  <a:pt x="10692003" y="0"/>
                </a:lnTo>
                <a:close/>
              </a:path>
            </a:pathLst>
          </a:custGeom>
          <a:solidFill>
            <a:srgbClr val="2C3A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030" y="2797597"/>
            <a:ext cx="188752" cy="15888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493" y="2482392"/>
            <a:ext cx="202785" cy="1315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2166" y="2244709"/>
            <a:ext cx="124169" cy="21617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0231" y="2397585"/>
            <a:ext cx="200075" cy="14223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4120" y="2725139"/>
            <a:ext cx="193663" cy="147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3387" y="2811704"/>
            <a:ext cx="124140" cy="21597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3021" y="3096271"/>
            <a:ext cx="144861" cy="20844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4985" y="3268373"/>
            <a:ext cx="130094" cy="22641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6074" y="2677063"/>
            <a:ext cx="225094" cy="12918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9728" y="2337394"/>
            <a:ext cx="214713" cy="13378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1055" y="3037471"/>
            <a:ext cx="198764" cy="16502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7407" y="1959573"/>
            <a:ext cx="144013" cy="20898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76636" y="1841084"/>
            <a:ext cx="130109" cy="22645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87968" y="2070997"/>
            <a:ext cx="152638" cy="20693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2245" y="2608448"/>
            <a:ext cx="226339" cy="13007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1537" y="2184742"/>
            <a:ext cx="205499" cy="15503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01239" y="3110504"/>
            <a:ext cx="149958" cy="20887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9575" y="2999479"/>
            <a:ext cx="209139" cy="14376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92034" y="3281686"/>
            <a:ext cx="112217" cy="14219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70185" y="3472063"/>
            <a:ext cx="93659" cy="15331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80933" y="2394520"/>
            <a:ext cx="156514" cy="9069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02554" y="1852918"/>
            <a:ext cx="125725" cy="133582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84309" y="2861502"/>
            <a:ext cx="155887" cy="9716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46064" y="1747612"/>
            <a:ext cx="104099" cy="147321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84188" y="1632311"/>
            <a:ext cx="95069" cy="15720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70803" y="2960960"/>
            <a:ext cx="152992" cy="94295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17590" y="2542745"/>
            <a:ext cx="159842" cy="9183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83391" y="2056097"/>
            <a:ext cx="134713" cy="12463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019020" y="3493341"/>
            <a:ext cx="93435" cy="158661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317518" y="3354399"/>
            <a:ext cx="128916" cy="129948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27893" y="3548624"/>
            <a:ext cx="87295" cy="143858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58474" y="3663831"/>
            <a:ext cx="86409" cy="150304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98544" y="2693845"/>
            <a:ext cx="150710" cy="86553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4630" y="2018744"/>
            <a:ext cx="134158" cy="103803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80784" y="3190582"/>
            <a:ext cx="135985" cy="10457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946544" y="1562159"/>
            <a:ext cx="85070" cy="14650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293130" y="1634769"/>
            <a:ext cx="97555" cy="140667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797180" y="2790213"/>
            <a:ext cx="150139" cy="86324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708400" y="2249170"/>
            <a:ext cx="144593" cy="92228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439037" y="1799310"/>
            <a:ext cx="104935" cy="133370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295038" y="3600107"/>
            <a:ext cx="94249" cy="142878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637426" y="3291317"/>
            <a:ext cx="136419" cy="100212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97727" y="3512426"/>
            <a:ext cx="100531" cy="100560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60079" y="1367442"/>
            <a:ext cx="100615" cy="100253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60379" y="1732142"/>
            <a:ext cx="98484" cy="100937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14762" y="3206176"/>
            <a:ext cx="98805" cy="101391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25260" y="1726693"/>
            <a:ext cx="99710" cy="100714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45083" y="3520276"/>
            <a:ext cx="98821" cy="100531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52706" y="1105937"/>
            <a:ext cx="101619" cy="98891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369744" y="992708"/>
            <a:ext cx="101626" cy="98891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78099" y="3855651"/>
            <a:ext cx="100085" cy="99434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89240" y="3776693"/>
            <a:ext cx="101149" cy="98997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71344" y="1480697"/>
            <a:ext cx="99558" cy="98840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22993" y="3102372"/>
            <a:ext cx="98254" cy="101824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194468" y="4079966"/>
            <a:ext cx="101136" cy="98333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897482" y="1857341"/>
            <a:ext cx="98507" cy="100963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230177" y="1947523"/>
            <a:ext cx="98670" cy="101815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056021" y="2218380"/>
            <a:ext cx="96460" cy="101000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345173" y="2406274"/>
            <a:ext cx="96583" cy="101993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96223" y="2070329"/>
            <a:ext cx="98705" cy="101833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73536" y="2857376"/>
            <a:ext cx="95567" cy="100774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32742" y="2638344"/>
            <a:ext cx="96621" cy="102171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79403" y="2168545"/>
            <a:ext cx="96773" cy="101511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25222" y="2428944"/>
            <a:ext cx="96570" cy="101993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847297" y="953907"/>
            <a:ext cx="101993" cy="96469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931448" y="3646634"/>
            <a:ext cx="100247" cy="100676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987075" y="1542781"/>
            <a:ext cx="99634" cy="100688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619600" y="1597460"/>
            <a:ext cx="100633" cy="100299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912762" y="3365097"/>
            <a:ext cx="97942" cy="100391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602632" y="3599873"/>
            <a:ext cx="100414" cy="99875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195872" y="3253628"/>
            <a:ext cx="98873" cy="101681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126083" y="2599496"/>
            <a:ext cx="96469" cy="102247"/>
          </a:xfrm>
          <a:prstGeom prst="rect">
            <a:avLst/>
          </a:prstGeom>
        </p:spPr>
      </p:pic>
      <p:pic>
        <p:nvPicPr>
          <p:cNvPr id="75" name="object 75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637404" y="1225876"/>
            <a:ext cx="99517" cy="98845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335116" y="2801587"/>
            <a:ext cx="96253" cy="101676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055821" y="2957109"/>
            <a:ext cx="97654" cy="101767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902042" y="3926521"/>
            <a:ext cx="101739" cy="96786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565499" y="3947050"/>
            <a:ext cx="100528" cy="98962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295463" y="1325581"/>
            <a:ext cx="101467" cy="97867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666188" y="1233246"/>
            <a:ext cx="101142" cy="96773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468393" y="3880525"/>
            <a:ext cx="100291" cy="96672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046190" y="1288609"/>
            <a:ext cx="101130" cy="96799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57377" y="4173415"/>
            <a:ext cx="102107" cy="96672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2270175" y="3872081"/>
            <a:ext cx="101834" cy="98664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2317121" y="1409996"/>
            <a:ext cx="101616" cy="98939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128971" y="4128124"/>
            <a:ext cx="100470" cy="97031"/>
          </a:xfrm>
          <a:prstGeom prst="rect">
            <a:avLst/>
          </a:prstGeom>
        </p:spPr>
      </p:pic>
      <p:pic>
        <p:nvPicPr>
          <p:cNvPr id="88" name="object 88" descr="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2209269" y="1022963"/>
            <a:ext cx="101528" cy="97895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0057673" y="988809"/>
            <a:ext cx="188752" cy="158889"/>
          </a:xfrm>
          <a:prstGeom prst="rect">
            <a:avLst/>
          </a:prstGeom>
        </p:spPr>
      </p:pic>
      <p:pic>
        <p:nvPicPr>
          <p:cNvPr id="90" name="object 90" descr="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0082135" y="673603"/>
            <a:ext cx="202785" cy="131577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9884809" y="435920"/>
            <a:ext cx="124169" cy="216179"/>
          </a:xfrm>
          <a:prstGeom prst="rect">
            <a:avLst/>
          </a:prstGeom>
        </p:spPr>
      </p:pic>
      <p:pic>
        <p:nvPicPr>
          <p:cNvPr id="92" name="object 92" descr="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572875" y="588798"/>
            <a:ext cx="200075" cy="142230"/>
          </a:xfrm>
          <a:prstGeom prst="rect">
            <a:avLst/>
          </a:prstGeom>
        </p:spPr>
      </p:pic>
      <p:pic>
        <p:nvPicPr>
          <p:cNvPr id="93" name="object 93" descr="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526764" y="916352"/>
            <a:ext cx="193663" cy="147000"/>
          </a:xfrm>
          <a:prstGeom prst="rect">
            <a:avLst/>
          </a:prstGeom>
        </p:spPr>
      </p:pic>
      <p:pic>
        <p:nvPicPr>
          <p:cNvPr id="94" name="object 94" descr="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9826030" y="1002917"/>
            <a:ext cx="124140" cy="215976"/>
          </a:xfrm>
          <a:prstGeom prst="rect">
            <a:avLst/>
          </a:prstGeom>
        </p:spPr>
      </p:pic>
      <p:pic>
        <p:nvPicPr>
          <p:cNvPr id="95" name="object 95" descr="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0095665" y="1287484"/>
            <a:ext cx="144861" cy="208444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9837628" y="1459586"/>
            <a:ext cx="130094" cy="226415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0432371" y="528611"/>
            <a:ext cx="214717" cy="133778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0418718" y="868276"/>
            <a:ext cx="225094" cy="129185"/>
          </a:xfrm>
          <a:prstGeom prst="rect">
            <a:avLst/>
          </a:prstGeom>
        </p:spPr>
      </p:pic>
      <p:pic>
        <p:nvPicPr>
          <p:cNvPr id="99" name="object 99" descr="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0403697" y="1228677"/>
            <a:ext cx="198764" cy="165035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9550050" y="150785"/>
            <a:ext cx="144013" cy="208982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899279" y="32296"/>
            <a:ext cx="130109" cy="226453"/>
          </a:xfrm>
          <a:prstGeom prst="rect">
            <a:avLst/>
          </a:prstGeom>
        </p:spPr>
      </p:pic>
      <p:pic>
        <p:nvPicPr>
          <p:cNvPr id="102" name="object 102" descr="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0210610" y="262209"/>
            <a:ext cx="152639" cy="206937"/>
          </a:xfrm>
          <a:prstGeom prst="rect">
            <a:avLst/>
          </a:prstGeom>
        </p:spPr>
      </p:pic>
      <p:pic>
        <p:nvPicPr>
          <p:cNvPr id="103" name="object 103" descr="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154889" y="799661"/>
            <a:ext cx="226339" cy="130075"/>
          </a:xfrm>
          <a:prstGeom prst="rect">
            <a:avLst/>
          </a:prstGeom>
        </p:spPr>
      </p:pic>
      <p:pic>
        <p:nvPicPr>
          <p:cNvPr id="104" name="object 104" descr="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224179" y="375950"/>
            <a:ext cx="205499" cy="155044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9523881" y="1301730"/>
            <a:ext cx="149958" cy="208859"/>
          </a:xfrm>
          <a:prstGeom prst="rect">
            <a:avLst/>
          </a:prstGeom>
        </p:spPr>
      </p:pic>
      <p:pic>
        <p:nvPicPr>
          <p:cNvPr id="106" name="object 106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9162217" y="1190691"/>
            <a:ext cx="209139" cy="143767"/>
          </a:xfrm>
          <a:prstGeom prst="rect">
            <a:avLst/>
          </a:prstGeom>
        </p:spPr>
      </p:pic>
      <p:pic>
        <p:nvPicPr>
          <p:cNvPr id="107" name="object 107" descr="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592826" y="1663275"/>
            <a:ext cx="93662" cy="153313"/>
          </a:xfrm>
          <a:prstGeom prst="rect">
            <a:avLst/>
          </a:prstGeom>
        </p:spPr>
      </p:pic>
      <p:pic>
        <p:nvPicPr>
          <p:cNvPr id="108" name="object 108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9214677" y="1472898"/>
            <a:ext cx="112217" cy="142194"/>
          </a:xfrm>
          <a:prstGeom prst="rect">
            <a:avLst/>
          </a:prstGeom>
        </p:spPr>
      </p:pic>
      <p:pic>
        <p:nvPicPr>
          <p:cNvPr id="109" name="object 109" descr="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225198" y="44130"/>
            <a:ext cx="125725" cy="133582"/>
          </a:xfrm>
          <a:prstGeom prst="rect">
            <a:avLst/>
          </a:prstGeom>
        </p:spPr>
      </p:pic>
      <p:pic>
        <p:nvPicPr>
          <p:cNvPr id="110" name="object 110" descr="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8903575" y="585731"/>
            <a:ext cx="156514" cy="90693"/>
          </a:xfrm>
          <a:prstGeom prst="rect">
            <a:avLst/>
          </a:prstGeom>
        </p:spPr>
      </p:pic>
      <p:pic>
        <p:nvPicPr>
          <p:cNvPr id="111" name="object 111" descr="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8906952" y="1052713"/>
            <a:ext cx="155887" cy="97172"/>
          </a:xfrm>
          <a:prstGeom prst="rect">
            <a:avLst/>
          </a:prstGeom>
        </p:spPr>
      </p:pic>
      <p:pic>
        <p:nvPicPr>
          <p:cNvPr id="112" name="object 112" descr="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268708" y="0"/>
            <a:ext cx="100607" cy="86145"/>
          </a:xfrm>
          <a:prstGeom prst="rect">
            <a:avLst/>
          </a:prstGeom>
        </p:spPr>
      </p:pic>
      <p:pic>
        <p:nvPicPr>
          <p:cNvPr id="113" name="object 113" descr="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0606033" y="248155"/>
            <a:ext cx="85970" cy="123790"/>
          </a:xfrm>
          <a:prstGeom prst="rect">
            <a:avLst/>
          </a:prstGeom>
        </p:spPr>
      </p:pic>
      <p:pic>
        <p:nvPicPr>
          <p:cNvPr id="114" name="object 114" descr="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0141663" y="1684553"/>
            <a:ext cx="93435" cy="158661"/>
          </a:xfrm>
          <a:prstGeom prst="rect">
            <a:avLst/>
          </a:prstGeom>
        </p:spPr>
      </p:pic>
      <p:pic>
        <p:nvPicPr>
          <p:cNvPr id="115" name="object 115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0440161" y="1545599"/>
            <a:ext cx="128916" cy="129961"/>
          </a:xfrm>
          <a:prstGeom prst="rect">
            <a:avLst/>
          </a:prstGeom>
        </p:spPr>
      </p:pic>
      <p:pic>
        <p:nvPicPr>
          <p:cNvPr id="116" name="object 116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9350534" y="1739835"/>
            <a:ext cx="87299" cy="143858"/>
          </a:xfrm>
          <a:prstGeom prst="rect">
            <a:avLst/>
          </a:prstGeom>
        </p:spPr>
      </p:pic>
      <p:pic>
        <p:nvPicPr>
          <p:cNvPr id="117" name="object 117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881117" y="1855043"/>
            <a:ext cx="86409" cy="150291"/>
          </a:xfrm>
          <a:prstGeom prst="rect">
            <a:avLst/>
          </a:prstGeom>
        </p:spPr>
      </p:pic>
      <p:pic>
        <p:nvPicPr>
          <p:cNvPr id="118" name="object 118" descr="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8721187" y="885057"/>
            <a:ext cx="150710" cy="86553"/>
          </a:xfrm>
          <a:prstGeom prst="rect">
            <a:avLst/>
          </a:prstGeom>
        </p:spPr>
      </p:pic>
      <p:pic>
        <p:nvPicPr>
          <p:cNvPr id="119" name="object 119" descr="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8903433" y="1381794"/>
            <a:ext cx="135979" cy="104577"/>
          </a:xfrm>
          <a:prstGeom prst="rect">
            <a:avLst/>
          </a:prstGeom>
        </p:spPr>
      </p:pic>
      <p:pic>
        <p:nvPicPr>
          <p:cNvPr id="120" name="object 120" descr="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8917273" y="209952"/>
            <a:ext cx="134158" cy="103808"/>
          </a:xfrm>
          <a:prstGeom prst="rect">
            <a:avLst/>
          </a:prstGeom>
        </p:spPr>
      </p:pic>
      <p:pic>
        <p:nvPicPr>
          <p:cNvPr id="121" name="object 121" descr="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0561680" y="0"/>
            <a:ext cx="104935" cy="123893"/>
          </a:xfrm>
          <a:prstGeom prst="rect">
            <a:avLst/>
          </a:prstGeom>
        </p:spPr>
      </p:pic>
      <p:pic>
        <p:nvPicPr>
          <p:cNvPr id="122" name="object 122" descr="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0417681" y="1791320"/>
            <a:ext cx="94249" cy="142878"/>
          </a:xfrm>
          <a:prstGeom prst="rect">
            <a:avLst/>
          </a:prstGeom>
        </p:spPr>
      </p:pic>
      <p:pic>
        <p:nvPicPr>
          <p:cNvPr id="123" name="object 123" descr="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8920371" y="1703638"/>
            <a:ext cx="100531" cy="100560"/>
          </a:xfrm>
          <a:prstGeom prst="rect">
            <a:avLst/>
          </a:prstGeom>
        </p:spPr>
      </p:pic>
      <p:sp>
        <p:nvSpPr>
          <p:cNvPr id="124" name="object 124" descr=""/>
          <p:cNvSpPr/>
          <p:nvPr/>
        </p:nvSpPr>
        <p:spPr>
          <a:xfrm>
            <a:off x="8489699" y="0"/>
            <a:ext cx="83185" cy="24765"/>
          </a:xfrm>
          <a:custGeom>
            <a:avLst/>
            <a:gdLst/>
            <a:ahLst/>
            <a:cxnLst/>
            <a:rect l="l" t="t" r="r" b="b"/>
            <a:pathLst>
              <a:path w="83184" h="24765">
                <a:moveTo>
                  <a:pt x="82961" y="0"/>
                </a:moveTo>
                <a:lnTo>
                  <a:pt x="0" y="0"/>
                </a:lnTo>
                <a:lnTo>
                  <a:pt x="2067" y="4441"/>
                </a:lnTo>
                <a:lnTo>
                  <a:pt x="16195" y="17372"/>
                </a:lnTo>
                <a:lnTo>
                  <a:pt x="22169" y="20436"/>
                </a:lnTo>
                <a:lnTo>
                  <a:pt x="28358" y="22595"/>
                </a:lnTo>
                <a:lnTo>
                  <a:pt x="34676" y="23873"/>
                </a:lnTo>
                <a:lnTo>
                  <a:pt x="41036" y="24293"/>
                </a:lnTo>
                <a:lnTo>
                  <a:pt x="53121" y="22759"/>
                </a:lnTo>
                <a:lnTo>
                  <a:pt x="64450" y="18256"/>
                </a:lnTo>
                <a:lnTo>
                  <a:pt x="74410" y="10936"/>
                </a:lnTo>
                <a:lnTo>
                  <a:pt x="82387" y="951"/>
                </a:lnTo>
                <a:lnTo>
                  <a:pt x="8296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5" name="object 125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8637406" y="1397386"/>
            <a:ext cx="98805" cy="101393"/>
          </a:xfrm>
          <a:prstGeom prst="rect">
            <a:avLst/>
          </a:prstGeom>
        </p:spPr>
      </p:pic>
      <p:pic>
        <p:nvPicPr>
          <p:cNvPr id="126" name="object 126" descr="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8567726" y="1711488"/>
            <a:ext cx="98821" cy="100531"/>
          </a:xfrm>
          <a:prstGeom prst="rect">
            <a:avLst/>
          </a:prstGeom>
        </p:spPr>
      </p:pic>
      <p:sp>
        <p:nvSpPr>
          <p:cNvPr id="127" name="object 127" descr=""/>
          <p:cNvSpPr/>
          <p:nvPr/>
        </p:nvSpPr>
        <p:spPr>
          <a:xfrm>
            <a:off x="8759051" y="0"/>
            <a:ext cx="75565" cy="19050"/>
          </a:xfrm>
          <a:custGeom>
            <a:avLst/>
            <a:gdLst/>
            <a:ahLst/>
            <a:cxnLst/>
            <a:rect l="l" t="t" r="r" b="b"/>
            <a:pathLst>
              <a:path w="75565" h="19050">
                <a:moveTo>
                  <a:pt x="74954" y="0"/>
                </a:moveTo>
                <a:lnTo>
                  <a:pt x="0" y="0"/>
                </a:lnTo>
                <a:lnTo>
                  <a:pt x="6212" y="7633"/>
                </a:lnTo>
                <a:lnTo>
                  <a:pt x="13267" y="12468"/>
                </a:lnTo>
                <a:lnTo>
                  <a:pt x="20841" y="15898"/>
                </a:lnTo>
                <a:lnTo>
                  <a:pt x="28756" y="17941"/>
                </a:lnTo>
                <a:lnTo>
                  <a:pt x="36832" y="18619"/>
                </a:lnTo>
                <a:lnTo>
                  <a:pt x="47185" y="17499"/>
                </a:lnTo>
                <a:lnTo>
                  <a:pt x="57108" y="14167"/>
                </a:lnTo>
                <a:lnTo>
                  <a:pt x="66211" y="8664"/>
                </a:lnTo>
                <a:lnTo>
                  <a:pt x="74107" y="1029"/>
                </a:lnTo>
                <a:lnTo>
                  <a:pt x="7495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8" name="object 128" descr="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8900738" y="2046864"/>
            <a:ext cx="100090" cy="99434"/>
          </a:xfrm>
          <a:prstGeom prst="rect">
            <a:avLst/>
          </a:prstGeom>
        </p:spPr>
      </p:pic>
      <p:pic>
        <p:nvPicPr>
          <p:cNvPr id="129" name="object 129" descr="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9211883" y="1967904"/>
            <a:ext cx="101149" cy="98997"/>
          </a:xfrm>
          <a:prstGeom prst="rect">
            <a:avLst/>
          </a:prstGeom>
        </p:spPr>
      </p:pic>
      <p:pic>
        <p:nvPicPr>
          <p:cNvPr id="130" name="object 130" descr="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9317111" y="2271178"/>
            <a:ext cx="101136" cy="98333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8345636" y="1293584"/>
            <a:ext cx="98254" cy="101824"/>
          </a:xfrm>
          <a:prstGeom prst="rect">
            <a:avLst/>
          </a:prstGeom>
        </p:spPr>
      </p:pic>
      <p:pic>
        <p:nvPicPr>
          <p:cNvPr id="132" name="object 132" descr="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8618859" y="261540"/>
            <a:ext cx="98712" cy="101833"/>
          </a:xfrm>
          <a:prstGeom prst="rect">
            <a:avLst/>
          </a:prstGeom>
        </p:spPr>
      </p:pic>
      <p:pic>
        <p:nvPicPr>
          <p:cNvPr id="133" name="object 133" descr="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8496179" y="1048588"/>
            <a:ext cx="95567" cy="100774"/>
          </a:xfrm>
          <a:prstGeom prst="rect">
            <a:avLst/>
          </a:prstGeom>
        </p:spPr>
      </p:pic>
      <p:pic>
        <p:nvPicPr>
          <p:cNvPr id="134" name="object 134" descr="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8255386" y="829555"/>
            <a:ext cx="96621" cy="102171"/>
          </a:xfrm>
          <a:prstGeom prst="rect">
            <a:avLst/>
          </a:prstGeom>
        </p:spPr>
      </p:pic>
      <p:pic>
        <p:nvPicPr>
          <p:cNvPr id="135" name="object 135" descr="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8302045" y="359758"/>
            <a:ext cx="96773" cy="101511"/>
          </a:xfrm>
          <a:prstGeom prst="rect">
            <a:avLst/>
          </a:prstGeom>
        </p:spPr>
      </p:pic>
      <p:pic>
        <p:nvPicPr>
          <p:cNvPr id="136" name="object 136" descr="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8547865" y="620156"/>
            <a:ext cx="96570" cy="101993"/>
          </a:xfrm>
          <a:prstGeom prst="rect">
            <a:avLst/>
          </a:prstGeom>
        </p:spPr>
      </p:pic>
      <p:pic>
        <p:nvPicPr>
          <p:cNvPr id="137" name="object 137" descr="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0024685" y="2117733"/>
            <a:ext cx="101739" cy="96786"/>
          </a:xfrm>
          <a:prstGeom prst="rect">
            <a:avLst/>
          </a:prstGeom>
        </p:spPr>
      </p:pic>
      <p:sp>
        <p:nvSpPr>
          <p:cNvPr id="138" name="object 138" descr=""/>
          <p:cNvSpPr/>
          <p:nvPr/>
        </p:nvSpPr>
        <p:spPr>
          <a:xfrm>
            <a:off x="10688146" y="2171177"/>
            <a:ext cx="4445" cy="35560"/>
          </a:xfrm>
          <a:custGeom>
            <a:avLst/>
            <a:gdLst/>
            <a:ahLst/>
            <a:cxnLst/>
            <a:rect l="l" t="t" r="r" b="b"/>
            <a:pathLst>
              <a:path w="4445" h="35560">
                <a:moveTo>
                  <a:pt x="3856" y="0"/>
                </a:moveTo>
                <a:lnTo>
                  <a:pt x="1098" y="5801"/>
                </a:lnTo>
                <a:lnTo>
                  <a:pt x="0" y="24256"/>
                </a:lnTo>
                <a:lnTo>
                  <a:pt x="3856" y="35362"/>
                </a:lnTo>
                <a:lnTo>
                  <a:pt x="38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9" name="object 139" descr="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591036" y="2071736"/>
            <a:ext cx="100291" cy="96672"/>
          </a:xfrm>
          <a:prstGeom prst="rect">
            <a:avLst/>
          </a:prstGeom>
        </p:spPr>
      </p:pic>
      <p:pic>
        <p:nvPicPr>
          <p:cNvPr id="140" name="object 140" descr="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9780020" y="2364626"/>
            <a:ext cx="102107" cy="96672"/>
          </a:xfrm>
          <a:prstGeom prst="rect">
            <a:avLst/>
          </a:prstGeom>
        </p:spPr>
      </p:pic>
      <p:pic>
        <p:nvPicPr>
          <p:cNvPr id="141" name="object 141" descr="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0392819" y="2063292"/>
            <a:ext cx="101834" cy="98664"/>
          </a:xfrm>
          <a:prstGeom prst="rect">
            <a:avLst/>
          </a:prstGeom>
        </p:spPr>
      </p:pic>
      <p:pic>
        <p:nvPicPr>
          <p:cNvPr id="142" name="object 142" descr="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10251619" y="2319336"/>
            <a:ext cx="100464" cy="97031"/>
          </a:xfrm>
          <a:prstGeom prst="rect">
            <a:avLst/>
          </a:prstGeom>
        </p:spPr>
      </p:pic>
      <p:pic>
        <p:nvPicPr>
          <p:cNvPr id="143" name="object 143" descr="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9582010" y="4581352"/>
            <a:ext cx="145042" cy="122094"/>
          </a:xfrm>
          <a:prstGeom prst="rect">
            <a:avLst/>
          </a:prstGeom>
        </p:spPr>
      </p:pic>
      <p:pic>
        <p:nvPicPr>
          <p:cNvPr id="144" name="object 144" descr="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9600808" y="4339124"/>
            <a:ext cx="155834" cy="101112"/>
          </a:xfrm>
          <a:prstGeom prst="rect">
            <a:avLst/>
          </a:prstGeom>
        </p:spPr>
      </p:pic>
      <p:pic>
        <p:nvPicPr>
          <p:cNvPr id="145" name="object 145" descr="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9449168" y="4156481"/>
            <a:ext cx="95415" cy="166115"/>
          </a:xfrm>
          <a:prstGeom prst="rect">
            <a:avLst/>
          </a:prstGeom>
        </p:spPr>
      </p:pic>
      <p:pic>
        <p:nvPicPr>
          <p:cNvPr id="146" name="object 146" descr="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9209457" y="4273956"/>
            <a:ext cx="153748" cy="109300"/>
          </a:xfrm>
          <a:prstGeom prst="rect">
            <a:avLst/>
          </a:prstGeom>
        </p:spPr>
      </p:pic>
      <p:pic>
        <p:nvPicPr>
          <p:cNvPr id="147" name="object 147" descr="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9174027" y="4525669"/>
            <a:ext cx="148819" cy="112960"/>
          </a:xfrm>
          <a:prstGeom prst="rect">
            <a:avLst/>
          </a:prstGeom>
        </p:spPr>
      </p:pic>
      <p:pic>
        <p:nvPicPr>
          <p:cNvPr id="148" name="object 148" descr="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9404000" y="4592187"/>
            <a:ext cx="95396" cy="165963"/>
          </a:xfrm>
          <a:prstGeom prst="rect">
            <a:avLst/>
          </a:prstGeom>
        </p:spPr>
      </p:pic>
      <p:pic>
        <p:nvPicPr>
          <p:cNvPr id="149" name="object 149" descr="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9611203" y="4810867"/>
            <a:ext cx="111325" cy="160181"/>
          </a:xfrm>
          <a:prstGeom prst="rect">
            <a:avLst/>
          </a:prstGeom>
        </p:spPr>
      </p:pic>
      <p:pic>
        <p:nvPicPr>
          <p:cNvPr id="150" name="object 150" descr="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9412910" y="4943117"/>
            <a:ext cx="99976" cy="174002"/>
          </a:xfrm>
          <a:prstGeom prst="rect">
            <a:avLst/>
          </a:prstGeom>
        </p:spPr>
      </p:pic>
      <p:pic>
        <p:nvPicPr>
          <p:cNvPr id="151" name="object 151" descr="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9859464" y="4488721"/>
            <a:ext cx="172974" cy="99272"/>
          </a:xfrm>
          <a:prstGeom prst="rect">
            <a:avLst/>
          </a:prstGeom>
        </p:spPr>
      </p:pic>
      <p:pic>
        <p:nvPicPr>
          <p:cNvPr id="152" name="object 152" descr="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9869951" y="4227703"/>
            <a:ext cx="164995" cy="102803"/>
          </a:xfrm>
          <a:prstGeom prst="rect">
            <a:avLst/>
          </a:prstGeom>
        </p:spPr>
      </p:pic>
      <p:pic>
        <p:nvPicPr>
          <p:cNvPr id="153" name="object 153" descr="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9847913" y="4765676"/>
            <a:ext cx="152744" cy="126819"/>
          </a:xfrm>
          <a:prstGeom prst="rect">
            <a:avLst/>
          </a:prstGeom>
        </p:spPr>
      </p:pic>
      <p:pic>
        <p:nvPicPr>
          <p:cNvPr id="154" name="object 154" descr="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9191920" y="3937360"/>
            <a:ext cx="110670" cy="160598"/>
          </a:xfrm>
          <a:prstGeom prst="rect">
            <a:avLst/>
          </a:prstGeom>
        </p:spPr>
      </p:pic>
      <p:pic>
        <p:nvPicPr>
          <p:cNvPr id="155" name="object 155" descr="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9460291" y="3846304"/>
            <a:ext cx="99981" cy="174028"/>
          </a:xfrm>
          <a:prstGeom prst="rect">
            <a:avLst/>
          </a:prstGeom>
        </p:spPr>
      </p:pic>
      <p:pic>
        <p:nvPicPr>
          <p:cNvPr id="156" name="object 156" descr="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9699533" y="4022984"/>
            <a:ext cx="117295" cy="159027"/>
          </a:xfrm>
          <a:prstGeom prst="rect">
            <a:avLst/>
          </a:prstGeom>
        </p:spPr>
      </p:pic>
      <p:pic>
        <p:nvPicPr>
          <p:cNvPr id="157" name="object 157" descr="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8888251" y="4435987"/>
            <a:ext cx="173939" cy="99961"/>
          </a:xfrm>
          <a:prstGeom prst="rect">
            <a:avLst/>
          </a:prstGeom>
        </p:spPr>
      </p:pic>
      <p:pic>
        <p:nvPicPr>
          <p:cNvPr id="158" name="object 158" descr="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941505" y="4110393"/>
            <a:ext cx="157919" cy="119139"/>
          </a:xfrm>
          <a:prstGeom prst="rect">
            <a:avLst/>
          </a:prstGeom>
        </p:spPr>
      </p:pic>
      <p:pic>
        <p:nvPicPr>
          <p:cNvPr id="159" name="object 159" descr="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9171813" y="4821816"/>
            <a:ext cx="115238" cy="160502"/>
          </a:xfrm>
          <a:prstGeom prst="rect">
            <a:avLst/>
          </a:prstGeom>
        </p:spPr>
      </p:pic>
      <p:pic>
        <p:nvPicPr>
          <p:cNvPr id="160" name="object 160" descr="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8893883" y="4736483"/>
            <a:ext cx="160715" cy="110483"/>
          </a:xfrm>
          <a:prstGeom prst="rect">
            <a:avLst/>
          </a:prstGeom>
        </p:spPr>
      </p:pic>
      <p:pic>
        <p:nvPicPr>
          <p:cNvPr id="161" name="object 161" descr="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8934194" y="4953350"/>
            <a:ext cx="86229" cy="109268"/>
          </a:xfrm>
          <a:prstGeom prst="rect">
            <a:avLst/>
          </a:prstGeom>
        </p:spPr>
      </p:pic>
      <p:pic>
        <p:nvPicPr>
          <p:cNvPr id="162" name="object 162" descr="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9224788" y="5099647"/>
            <a:ext cx="71978" cy="117818"/>
          </a:xfrm>
          <a:prstGeom prst="rect">
            <a:avLst/>
          </a:prstGeom>
        </p:spPr>
      </p:pic>
      <p:pic>
        <p:nvPicPr>
          <p:cNvPr id="163" name="object 163" descr="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8695129" y="4271595"/>
            <a:ext cx="120281" cy="69697"/>
          </a:xfrm>
          <a:prstGeom prst="rect">
            <a:avLst/>
          </a:prstGeom>
        </p:spPr>
      </p:pic>
      <p:pic>
        <p:nvPicPr>
          <p:cNvPr id="164" name="object 164" descr="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8942282" y="3855402"/>
            <a:ext cx="96619" cy="102644"/>
          </a:xfrm>
          <a:prstGeom prst="rect">
            <a:avLst/>
          </a:prstGeom>
        </p:spPr>
      </p:pic>
      <p:pic>
        <p:nvPicPr>
          <p:cNvPr id="165" name="object 165" descr="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8697722" y="4630456"/>
            <a:ext cx="119806" cy="74670"/>
          </a:xfrm>
          <a:prstGeom prst="rect">
            <a:avLst/>
          </a:prstGeom>
        </p:spPr>
      </p:pic>
      <p:pic>
        <p:nvPicPr>
          <p:cNvPr id="166" name="object 166" descr="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9312402" y="3685875"/>
            <a:ext cx="73055" cy="120796"/>
          </a:xfrm>
          <a:prstGeom prst="rect">
            <a:avLst/>
          </a:prstGeom>
        </p:spPr>
      </p:pic>
      <p:pic>
        <p:nvPicPr>
          <p:cNvPr id="167" name="object 167" descr="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9744181" y="3774483"/>
            <a:ext cx="79994" cy="113207"/>
          </a:xfrm>
          <a:prstGeom prst="rect">
            <a:avLst/>
          </a:prstGeom>
        </p:spPr>
      </p:pic>
      <p:pic>
        <p:nvPicPr>
          <p:cNvPr id="168" name="object 168" descr="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0070571" y="4706884"/>
            <a:ext cx="117570" cy="72464"/>
          </a:xfrm>
          <a:prstGeom prst="rect">
            <a:avLst/>
          </a:prstGeom>
        </p:spPr>
      </p:pic>
      <p:pic>
        <p:nvPicPr>
          <p:cNvPr id="169" name="object 169" descr="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10106528" y="4385506"/>
            <a:ext cx="122834" cy="70573"/>
          </a:xfrm>
          <a:prstGeom prst="rect">
            <a:avLst/>
          </a:prstGeom>
        </p:spPr>
      </p:pic>
      <p:pic>
        <p:nvPicPr>
          <p:cNvPr id="170" name="object 170" descr="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0003400" y="4011534"/>
            <a:ext cx="103524" cy="95776"/>
          </a:xfrm>
          <a:prstGeom prst="rect">
            <a:avLst/>
          </a:prstGeom>
        </p:spPr>
      </p:pic>
      <p:pic>
        <p:nvPicPr>
          <p:cNvPr id="171" name="object 171" descr="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9646551" y="5116001"/>
            <a:ext cx="71803" cy="121920"/>
          </a:xfrm>
          <a:prstGeom prst="rect">
            <a:avLst/>
          </a:prstGeom>
        </p:spPr>
      </p:pic>
      <p:pic>
        <p:nvPicPr>
          <p:cNvPr id="172" name="object 172" descr="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9875935" y="5009228"/>
            <a:ext cx="99065" cy="99862"/>
          </a:xfrm>
          <a:prstGeom prst="rect">
            <a:avLst/>
          </a:prstGeom>
        </p:spPr>
      </p:pic>
      <p:pic>
        <p:nvPicPr>
          <p:cNvPr id="173" name="object 173" descr="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9038605" y="5158480"/>
            <a:ext cx="67082" cy="110547"/>
          </a:xfrm>
          <a:prstGeom prst="rect">
            <a:avLst/>
          </a:prstGeom>
        </p:spPr>
      </p:pic>
      <p:pic>
        <p:nvPicPr>
          <p:cNvPr id="174" name="object 174" descr="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9446328" y="5247015"/>
            <a:ext cx="66405" cy="115493"/>
          </a:xfrm>
          <a:prstGeom prst="rect">
            <a:avLst/>
          </a:prstGeom>
        </p:spPr>
      </p:pic>
      <p:pic>
        <p:nvPicPr>
          <p:cNvPr id="175" name="object 175" descr="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8554976" y="4501617"/>
            <a:ext cx="115811" cy="66512"/>
          </a:xfrm>
          <a:prstGeom prst="rect">
            <a:avLst/>
          </a:prstGeom>
        </p:spPr>
      </p:pic>
      <p:pic>
        <p:nvPicPr>
          <p:cNvPr id="176" name="object 176" descr="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8705663" y="3982828"/>
            <a:ext cx="103090" cy="79775"/>
          </a:xfrm>
          <a:prstGeom prst="rect">
            <a:avLst/>
          </a:prstGeom>
        </p:spPr>
      </p:pic>
      <p:pic>
        <p:nvPicPr>
          <p:cNvPr id="177" name="object 177" descr="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8695018" y="4883343"/>
            <a:ext cx="104492" cy="80360"/>
          </a:xfrm>
          <a:prstGeom prst="rect">
            <a:avLst/>
          </a:prstGeom>
        </p:spPr>
      </p:pic>
      <p:pic>
        <p:nvPicPr>
          <p:cNvPr id="178" name="object 178" descr="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9590854" y="3631964"/>
            <a:ext cx="65375" cy="112585"/>
          </a:xfrm>
          <a:prstGeom prst="rect">
            <a:avLst/>
          </a:prstGeom>
        </p:spPr>
      </p:pic>
      <p:pic>
        <p:nvPicPr>
          <p:cNvPr id="179" name="object 179" descr="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9088735" y="3687760"/>
            <a:ext cx="74964" cy="108092"/>
          </a:xfrm>
          <a:prstGeom prst="rect">
            <a:avLst/>
          </a:prstGeom>
        </p:spPr>
      </p:pic>
      <p:pic>
        <p:nvPicPr>
          <p:cNvPr id="180" name="object 180" descr="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10244531" y="4575673"/>
            <a:ext cx="115379" cy="66336"/>
          </a:xfrm>
          <a:prstGeom prst="rect">
            <a:avLst/>
          </a:prstGeom>
        </p:spPr>
      </p:pic>
      <p:pic>
        <p:nvPicPr>
          <p:cNvPr id="181" name="object 181" descr="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10176308" y="4159901"/>
            <a:ext cx="111118" cy="70875"/>
          </a:xfrm>
          <a:prstGeom prst="rect">
            <a:avLst/>
          </a:prstGeom>
        </p:spPr>
      </p:pic>
      <p:pic>
        <p:nvPicPr>
          <p:cNvPr id="182" name="object 182" descr="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9969317" y="3814202"/>
            <a:ext cx="80633" cy="102488"/>
          </a:xfrm>
          <a:prstGeom prst="rect">
            <a:avLst/>
          </a:prstGeom>
        </p:spPr>
      </p:pic>
      <p:pic>
        <p:nvPicPr>
          <p:cNvPr id="183" name="object 183" descr="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9858660" y="5198039"/>
            <a:ext cx="72425" cy="109802"/>
          </a:xfrm>
          <a:prstGeom prst="rect">
            <a:avLst/>
          </a:prstGeom>
        </p:spPr>
      </p:pic>
      <p:pic>
        <p:nvPicPr>
          <p:cNvPr id="184" name="object 184" descr="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0121766" y="4960761"/>
            <a:ext cx="104839" cy="77003"/>
          </a:xfrm>
          <a:prstGeom prst="rect">
            <a:avLst/>
          </a:prstGeom>
        </p:spPr>
      </p:pic>
      <p:pic>
        <p:nvPicPr>
          <p:cNvPr id="185" name="object 185" descr="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8708040" y="5130668"/>
            <a:ext cx="77249" cy="77279"/>
          </a:xfrm>
          <a:prstGeom prst="rect">
            <a:avLst/>
          </a:prstGeom>
        </p:spPr>
      </p:pic>
      <p:pic>
        <p:nvPicPr>
          <p:cNvPr id="186" name="object 186" descr="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8602256" y="3482333"/>
            <a:ext cx="77319" cy="77039"/>
          </a:xfrm>
          <a:prstGeom prst="rect">
            <a:avLst/>
          </a:prstGeom>
        </p:spPr>
      </p:pic>
      <p:pic>
        <p:nvPicPr>
          <p:cNvPr id="187" name="object 187" descr="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8371957" y="3762594"/>
            <a:ext cx="75674" cy="77566"/>
          </a:xfrm>
          <a:prstGeom prst="rect">
            <a:avLst/>
          </a:prstGeom>
        </p:spPr>
      </p:pic>
      <p:pic>
        <p:nvPicPr>
          <p:cNvPr id="188" name="object 188" descr="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8490587" y="4895322"/>
            <a:ext cx="75926" cy="77921"/>
          </a:xfrm>
          <a:prstGeom prst="rect">
            <a:avLst/>
          </a:prstGeom>
        </p:spPr>
      </p:pic>
      <p:pic>
        <p:nvPicPr>
          <p:cNvPr id="189" name="object 189" descr="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8437040" y="5136696"/>
            <a:ext cx="75944" cy="77255"/>
          </a:xfrm>
          <a:prstGeom prst="rect">
            <a:avLst/>
          </a:prstGeom>
        </p:spPr>
      </p:pic>
      <p:pic>
        <p:nvPicPr>
          <p:cNvPr id="190" name="object 190" descr="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8575508" y="3758404"/>
            <a:ext cx="76615" cy="77392"/>
          </a:xfrm>
          <a:prstGeom prst="rect">
            <a:avLst/>
          </a:prstGeom>
        </p:spPr>
      </p:pic>
      <p:pic>
        <p:nvPicPr>
          <p:cNvPr id="191" name="object 191" descr="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8903976" y="3281376"/>
            <a:ext cx="78091" cy="75993"/>
          </a:xfrm>
          <a:prstGeom prst="rect">
            <a:avLst/>
          </a:prstGeom>
        </p:spPr>
      </p:pic>
      <p:pic>
        <p:nvPicPr>
          <p:cNvPr id="192" name="object 192" descr="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9147612" y="3194365"/>
            <a:ext cx="78097" cy="75992"/>
          </a:xfrm>
          <a:prstGeom prst="rect">
            <a:avLst/>
          </a:prstGeom>
        </p:spPr>
      </p:pic>
      <p:pic>
        <p:nvPicPr>
          <p:cNvPr id="193" name="object 193" descr="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8692950" y="5394419"/>
            <a:ext cx="76914" cy="76415"/>
          </a:xfrm>
          <a:prstGeom prst="rect">
            <a:avLst/>
          </a:prstGeom>
        </p:spPr>
      </p:pic>
      <p:pic>
        <p:nvPicPr>
          <p:cNvPr id="194" name="object 194" descr="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8932054" y="5333750"/>
            <a:ext cx="77726" cy="76064"/>
          </a:xfrm>
          <a:prstGeom prst="rect">
            <a:avLst/>
          </a:prstGeom>
        </p:spPr>
      </p:pic>
      <p:pic>
        <p:nvPicPr>
          <p:cNvPr id="195" name="object 195" descr="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8841451" y="3569360"/>
            <a:ext cx="76512" cy="75960"/>
          </a:xfrm>
          <a:prstGeom prst="rect">
            <a:avLst/>
          </a:prstGeom>
        </p:spPr>
      </p:pic>
      <p:pic>
        <p:nvPicPr>
          <p:cNvPr id="196" name="object 196" descr="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9012918" y="5566793"/>
            <a:ext cx="77718" cy="75565"/>
          </a:xfrm>
          <a:prstGeom prst="rect">
            <a:avLst/>
          </a:prstGeom>
        </p:spPr>
      </p:pic>
      <p:pic>
        <p:nvPicPr>
          <p:cNvPr id="197" name="object 197" descr="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8266376" y="4815556"/>
            <a:ext cx="75510" cy="78240"/>
          </a:xfrm>
          <a:prstGeom prst="rect">
            <a:avLst/>
          </a:prstGeom>
        </p:spPr>
      </p:pic>
      <p:pic>
        <p:nvPicPr>
          <p:cNvPr id="198" name="object 198" descr="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10321614" y="3858801"/>
            <a:ext cx="75698" cy="77585"/>
          </a:xfrm>
          <a:prstGeom prst="rect">
            <a:avLst/>
          </a:prstGeom>
        </p:spPr>
      </p:pic>
      <p:pic>
        <p:nvPicPr>
          <p:cNvPr id="199" name="object 199" descr="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10577272" y="3928100"/>
            <a:ext cx="75825" cy="78246"/>
          </a:xfrm>
          <a:prstGeom prst="rect">
            <a:avLst/>
          </a:prstGeom>
        </p:spPr>
      </p:pic>
      <p:pic>
        <p:nvPicPr>
          <p:cNvPr id="200" name="object 200" descr="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10443440" y="4136242"/>
            <a:ext cx="74129" cy="77618"/>
          </a:xfrm>
          <a:prstGeom prst="rect">
            <a:avLst/>
          </a:prstGeom>
        </p:spPr>
      </p:pic>
      <p:sp>
        <p:nvSpPr>
          <p:cNvPr id="201" name="object 201" descr=""/>
          <p:cNvSpPr/>
          <p:nvPr/>
        </p:nvSpPr>
        <p:spPr>
          <a:xfrm>
            <a:off x="10665645" y="4282749"/>
            <a:ext cx="26670" cy="74295"/>
          </a:xfrm>
          <a:custGeom>
            <a:avLst/>
            <a:gdLst/>
            <a:ahLst/>
            <a:cxnLst/>
            <a:rect l="l" t="t" r="r" b="b"/>
            <a:pathLst>
              <a:path w="26670" h="74295">
                <a:moveTo>
                  <a:pt x="26357" y="0"/>
                </a:moveTo>
                <a:lnTo>
                  <a:pt x="19200" y="2192"/>
                </a:lnTo>
                <a:lnTo>
                  <a:pt x="8250" y="11250"/>
                </a:lnTo>
                <a:lnTo>
                  <a:pt x="1493" y="23752"/>
                </a:lnTo>
                <a:lnTo>
                  <a:pt x="0" y="38393"/>
                </a:lnTo>
                <a:lnTo>
                  <a:pt x="406" y="42648"/>
                </a:lnTo>
                <a:lnTo>
                  <a:pt x="4268" y="56002"/>
                </a:lnTo>
                <a:lnTo>
                  <a:pt x="12425" y="66657"/>
                </a:lnTo>
                <a:lnTo>
                  <a:pt x="23789" y="73713"/>
                </a:lnTo>
                <a:lnTo>
                  <a:pt x="26357" y="74199"/>
                </a:lnTo>
                <a:lnTo>
                  <a:pt x="26357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2" name="object 202" descr="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8476341" y="4022474"/>
            <a:ext cx="75853" cy="78248"/>
          </a:xfrm>
          <a:prstGeom prst="rect">
            <a:avLst/>
          </a:prstGeom>
        </p:spPr>
      </p:pic>
      <p:pic>
        <p:nvPicPr>
          <p:cNvPr id="203" name="object 203" descr="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8382059" y="4627282"/>
            <a:ext cx="73444" cy="77444"/>
          </a:xfrm>
          <a:prstGeom prst="rect">
            <a:avLst/>
          </a:prstGeom>
        </p:spPr>
      </p:pic>
      <p:pic>
        <p:nvPicPr>
          <p:cNvPr id="204" name="object 204" descr="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8197018" y="4458958"/>
            <a:ext cx="74256" cy="78524"/>
          </a:xfrm>
          <a:prstGeom prst="rect">
            <a:avLst/>
          </a:prstGeom>
        </p:spPr>
      </p:pic>
      <p:pic>
        <p:nvPicPr>
          <p:cNvPr id="205" name="object 205" descr="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8232884" y="4097951"/>
            <a:ext cx="74364" cy="77998"/>
          </a:xfrm>
          <a:prstGeom prst="rect">
            <a:avLst/>
          </a:prstGeom>
        </p:spPr>
      </p:pic>
      <p:pic>
        <p:nvPicPr>
          <p:cNvPr id="206" name="object 206" descr="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8421780" y="4298050"/>
            <a:ext cx="74218" cy="78384"/>
          </a:xfrm>
          <a:prstGeom prst="rect">
            <a:avLst/>
          </a:prstGeom>
        </p:spPr>
      </p:pic>
      <p:pic>
        <p:nvPicPr>
          <p:cNvPr id="207" name="object 207" descr="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9514588" y="3164545"/>
            <a:ext cx="78384" cy="74129"/>
          </a:xfrm>
          <a:prstGeom prst="rect">
            <a:avLst/>
          </a:prstGeom>
        </p:spPr>
      </p:pic>
      <p:pic>
        <p:nvPicPr>
          <p:cNvPr id="208" name="object 208" descr="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10347712" y="5233795"/>
            <a:ext cx="77035" cy="77373"/>
          </a:xfrm>
          <a:prstGeom prst="rect">
            <a:avLst/>
          </a:prstGeom>
        </p:spPr>
      </p:pic>
      <p:pic>
        <p:nvPicPr>
          <p:cNvPr id="209" name="object 209" descr="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10390459" y="3617074"/>
            <a:ext cx="76568" cy="77377"/>
          </a:xfrm>
          <a:prstGeom prst="rect">
            <a:avLst/>
          </a:prstGeom>
        </p:spPr>
      </p:pic>
      <p:pic>
        <p:nvPicPr>
          <p:cNvPr id="210" name="object 210" descr="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10333358" y="5017446"/>
            <a:ext cx="75267" cy="77151"/>
          </a:xfrm>
          <a:prstGeom prst="rect">
            <a:avLst/>
          </a:prstGeom>
        </p:spPr>
      </p:pic>
      <p:pic>
        <p:nvPicPr>
          <p:cNvPr id="211" name="object 211" descr="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10108076" y="3659096"/>
            <a:ext cx="77323" cy="77076"/>
          </a:xfrm>
          <a:prstGeom prst="rect">
            <a:avLst/>
          </a:prstGeom>
        </p:spPr>
      </p:pic>
      <p:pic>
        <p:nvPicPr>
          <p:cNvPr id="212" name="object 212" descr="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10095028" y="5197862"/>
            <a:ext cx="77169" cy="76752"/>
          </a:xfrm>
          <a:prstGeom prst="rect">
            <a:avLst/>
          </a:prstGeom>
        </p:spPr>
      </p:pic>
      <p:pic>
        <p:nvPicPr>
          <p:cNvPr id="213" name="object 213" descr="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10550910" y="4931788"/>
            <a:ext cx="75988" cy="78134"/>
          </a:xfrm>
          <a:prstGeom prst="rect">
            <a:avLst/>
          </a:prstGeom>
        </p:spPr>
      </p:pic>
      <p:pic>
        <p:nvPicPr>
          <p:cNvPr id="214" name="object 214" descr="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10497277" y="4429115"/>
            <a:ext cx="74129" cy="78574"/>
          </a:xfrm>
          <a:prstGeom prst="rect">
            <a:avLst/>
          </a:prstGeom>
        </p:spPr>
      </p:pic>
      <p:sp>
        <p:nvSpPr>
          <p:cNvPr id="215" name="object 215" descr=""/>
          <p:cNvSpPr/>
          <p:nvPr/>
        </p:nvSpPr>
        <p:spPr>
          <a:xfrm>
            <a:off x="10657908" y="4584857"/>
            <a:ext cx="34290" cy="78105"/>
          </a:xfrm>
          <a:custGeom>
            <a:avLst/>
            <a:gdLst/>
            <a:ahLst/>
            <a:cxnLst/>
            <a:rect l="l" t="t" r="r" b="b"/>
            <a:pathLst>
              <a:path w="34290" h="78104">
                <a:moveTo>
                  <a:pt x="34094" y="0"/>
                </a:moveTo>
                <a:lnTo>
                  <a:pt x="647" y="30798"/>
                </a:lnTo>
                <a:lnTo>
                  <a:pt x="0" y="35180"/>
                </a:lnTo>
                <a:lnTo>
                  <a:pt x="761" y="49875"/>
                </a:lnTo>
                <a:lnTo>
                  <a:pt x="6888" y="62693"/>
                </a:lnTo>
                <a:lnTo>
                  <a:pt x="17375" y="72279"/>
                </a:lnTo>
                <a:lnTo>
                  <a:pt x="31216" y="77280"/>
                </a:lnTo>
                <a:lnTo>
                  <a:pt x="34094" y="77626"/>
                </a:lnTo>
                <a:lnTo>
                  <a:pt x="340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6" name="object 216" descr="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10121756" y="3373545"/>
            <a:ext cx="76475" cy="75955"/>
          </a:xfrm>
          <a:prstGeom prst="rect">
            <a:avLst/>
          </a:prstGeom>
        </p:spPr>
      </p:pic>
      <p:pic>
        <p:nvPicPr>
          <p:cNvPr id="217" name="object 217" descr="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10443288" y="4703926"/>
            <a:ext cx="75045" cy="78204"/>
          </a:xfrm>
          <a:prstGeom prst="rect">
            <a:avLst/>
          </a:prstGeom>
        </p:spPr>
      </p:pic>
      <p:pic>
        <p:nvPicPr>
          <p:cNvPr id="218" name="object 218" descr="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9556656" y="5448880"/>
            <a:ext cx="78193" cy="74371"/>
          </a:xfrm>
          <a:prstGeom prst="rect">
            <a:avLst/>
          </a:prstGeom>
        </p:spPr>
      </p:pic>
      <p:pic>
        <p:nvPicPr>
          <p:cNvPr id="219" name="object 219" descr="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10066501" y="5464652"/>
            <a:ext cx="77245" cy="76054"/>
          </a:xfrm>
          <a:prstGeom prst="rect">
            <a:avLst/>
          </a:prstGeom>
        </p:spPr>
      </p:pic>
      <p:pic>
        <p:nvPicPr>
          <p:cNvPr id="220" name="object 220" descr="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9090528" y="3450166"/>
            <a:ext cx="77972" cy="75204"/>
          </a:xfrm>
          <a:prstGeom prst="rect">
            <a:avLst/>
          </a:prstGeom>
        </p:spPr>
      </p:pic>
      <p:pic>
        <p:nvPicPr>
          <p:cNvPr id="221" name="object 221" descr="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9375411" y="3379208"/>
            <a:ext cx="77724" cy="74371"/>
          </a:xfrm>
          <a:prstGeom prst="rect">
            <a:avLst/>
          </a:prstGeom>
        </p:spPr>
      </p:pic>
      <p:pic>
        <p:nvPicPr>
          <p:cNvPr id="222" name="object 222" descr="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9223422" y="5413539"/>
            <a:ext cx="77063" cy="74282"/>
          </a:xfrm>
          <a:prstGeom prst="rect">
            <a:avLst/>
          </a:prstGeom>
        </p:spPr>
      </p:pic>
      <p:pic>
        <p:nvPicPr>
          <p:cNvPr id="223" name="object 223" descr="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9667425" y="3421757"/>
            <a:ext cx="77724" cy="74383"/>
          </a:xfrm>
          <a:prstGeom prst="rect">
            <a:avLst/>
          </a:prstGeom>
        </p:spPr>
      </p:pic>
      <p:pic>
        <p:nvPicPr>
          <p:cNvPr id="224" name="object 224" descr="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9368639" y="5638606"/>
            <a:ext cx="78473" cy="74295"/>
          </a:xfrm>
          <a:prstGeom prst="rect">
            <a:avLst/>
          </a:prstGeom>
        </p:spPr>
      </p:pic>
      <p:pic>
        <p:nvPicPr>
          <p:cNvPr id="225" name="object 225" descr=""/>
          <p:cNvPicPr/>
          <p:nvPr/>
        </p:nvPicPr>
        <p:blipFill>
          <a:blip r:embed="rId218" cstate="print"/>
          <a:stretch>
            <a:fillRect/>
          </a:stretch>
        </p:blipFill>
        <p:spPr>
          <a:xfrm>
            <a:off x="9839552" y="5407042"/>
            <a:ext cx="78260" cy="75827"/>
          </a:xfrm>
          <a:prstGeom prst="rect">
            <a:avLst/>
          </a:prstGeom>
        </p:spPr>
      </p:pic>
      <p:pic>
        <p:nvPicPr>
          <p:cNvPr id="226" name="object 226" descr="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9875628" y="3515038"/>
            <a:ext cx="78083" cy="76036"/>
          </a:xfrm>
          <a:prstGeom prst="rect">
            <a:avLst/>
          </a:prstGeom>
        </p:spPr>
      </p:pic>
      <p:pic>
        <p:nvPicPr>
          <p:cNvPr id="227" name="object 227" descr="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9731050" y="5603803"/>
            <a:ext cx="77203" cy="74575"/>
          </a:xfrm>
          <a:prstGeom prst="rect">
            <a:avLst/>
          </a:prstGeom>
        </p:spPr>
      </p:pic>
      <p:pic>
        <p:nvPicPr>
          <p:cNvPr id="228" name="object 228" descr="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9792753" y="3217614"/>
            <a:ext cx="78017" cy="75225"/>
          </a:xfrm>
          <a:prstGeom prst="rect">
            <a:avLst/>
          </a:prstGeom>
        </p:spPr>
      </p:pic>
      <p:pic>
        <p:nvPicPr>
          <p:cNvPr id="229" name="object 229" descr=""/>
          <p:cNvPicPr/>
          <p:nvPr/>
        </p:nvPicPr>
        <p:blipFill>
          <a:blip r:embed="rId222" cstate="print"/>
          <a:stretch>
            <a:fillRect/>
          </a:stretch>
        </p:blipFill>
        <p:spPr>
          <a:xfrm>
            <a:off x="5847162" y="2346343"/>
            <a:ext cx="223144" cy="187851"/>
          </a:xfrm>
          <a:prstGeom prst="rect">
            <a:avLst/>
          </a:prstGeom>
        </p:spPr>
      </p:pic>
      <p:pic>
        <p:nvPicPr>
          <p:cNvPr id="230" name="object 230" descr="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5876080" y="1973686"/>
            <a:ext cx="239745" cy="155559"/>
          </a:xfrm>
          <a:prstGeom prst="rect">
            <a:avLst/>
          </a:prstGeom>
        </p:spPr>
      </p:pic>
      <p:sp>
        <p:nvSpPr>
          <p:cNvPr id="231" name="object 231" descr=""/>
          <p:cNvSpPr/>
          <p:nvPr/>
        </p:nvSpPr>
        <p:spPr>
          <a:xfrm>
            <a:off x="5642788" y="1692692"/>
            <a:ext cx="147320" cy="255904"/>
          </a:xfrm>
          <a:custGeom>
            <a:avLst/>
            <a:gdLst/>
            <a:ahLst/>
            <a:cxnLst/>
            <a:rect l="l" t="t" r="r" b="b"/>
            <a:pathLst>
              <a:path w="147320" h="255905">
                <a:moveTo>
                  <a:pt x="83360" y="0"/>
                </a:moveTo>
                <a:lnTo>
                  <a:pt x="38579" y="8715"/>
                </a:lnTo>
                <a:lnTo>
                  <a:pt x="11119" y="40338"/>
                </a:lnTo>
                <a:lnTo>
                  <a:pt x="0" y="82796"/>
                </a:lnTo>
                <a:lnTo>
                  <a:pt x="4239" y="124015"/>
                </a:lnTo>
                <a:lnTo>
                  <a:pt x="18276" y="163586"/>
                </a:lnTo>
                <a:lnTo>
                  <a:pt x="38942" y="212526"/>
                </a:lnTo>
                <a:lnTo>
                  <a:pt x="60675" y="250100"/>
                </a:lnTo>
                <a:lnTo>
                  <a:pt x="77912" y="255574"/>
                </a:lnTo>
                <a:lnTo>
                  <a:pt x="99137" y="219404"/>
                </a:lnTo>
                <a:lnTo>
                  <a:pt x="121041" y="170664"/>
                </a:lnTo>
                <a:lnTo>
                  <a:pt x="138601" y="122317"/>
                </a:lnTo>
                <a:lnTo>
                  <a:pt x="146796" y="87325"/>
                </a:lnTo>
                <a:lnTo>
                  <a:pt x="143623" y="51656"/>
                </a:lnTo>
                <a:lnTo>
                  <a:pt x="129961" y="25203"/>
                </a:lnTo>
                <a:lnTo>
                  <a:pt x="108858" y="7979"/>
                </a:lnTo>
                <a:lnTo>
                  <a:pt x="83360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2" name="object 232" descr=""/>
          <p:cNvPicPr/>
          <p:nvPr/>
        </p:nvPicPr>
        <p:blipFill>
          <a:blip r:embed="rId224" cstate="print"/>
          <a:stretch>
            <a:fillRect/>
          </a:stretch>
        </p:blipFill>
        <p:spPr>
          <a:xfrm>
            <a:off x="5274010" y="1873423"/>
            <a:ext cx="236538" cy="168152"/>
          </a:xfrm>
          <a:prstGeom prst="rect">
            <a:avLst/>
          </a:prstGeom>
        </p:spPr>
      </p:pic>
      <p:pic>
        <p:nvPicPr>
          <p:cNvPr id="233" name="object 233" descr=""/>
          <p:cNvPicPr/>
          <p:nvPr/>
        </p:nvPicPr>
        <p:blipFill>
          <a:blip r:embed="rId225" cstate="print"/>
          <a:stretch>
            <a:fillRect/>
          </a:stretch>
        </p:blipFill>
        <p:spPr>
          <a:xfrm>
            <a:off x="5219495" y="2260679"/>
            <a:ext cx="228955" cy="173789"/>
          </a:xfrm>
          <a:prstGeom prst="rect">
            <a:avLst/>
          </a:prstGeom>
        </p:spPr>
      </p:pic>
      <p:sp>
        <p:nvSpPr>
          <p:cNvPr id="234" name="object 234" descr=""/>
          <p:cNvSpPr/>
          <p:nvPr/>
        </p:nvSpPr>
        <p:spPr>
          <a:xfrm>
            <a:off x="5573307" y="2363022"/>
            <a:ext cx="147320" cy="255904"/>
          </a:xfrm>
          <a:custGeom>
            <a:avLst/>
            <a:gdLst/>
            <a:ahLst/>
            <a:cxnLst/>
            <a:rect l="l" t="t" r="r" b="b"/>
            <a:pathLst>
              <a:path w="147320" h="255905">
                <a:moveTo>
                  <a:pt x="57061" y="0"/>
                </a:moveTo>
                <a:lnTo>
                  <a:pt x="38399" y="37551"/>
                </a:lnTo>
                <a:lnTo>
                  <a:pt x="19924" y="87688"/>
                </a:lnTo>
                <a:lnTo>
                  <a:pt x="5752" y="137133"/>
                </a:lnTo>
                <a:lnTo>
                  <a:pt x="0" y="172605"/>
                </a:lnTo>
                <a:lnTo>
                  <a:pt x="5632" y="207974"/>
                </a:lnTo>
                <a:lnTo>
                  <a:pt x="21091" y="233419"/>
                </a:lnTo>
                <a:lnTo>
                  <a:pt x="43337" y="249140"/>
                </a:lnTo>
                <a:lnTo>
                  <a:pt x="69329" y="255333"/>
                </a:lnTo>
                <a:lnTo>
                  <a:pt x="113401" y="243536"/>
                </a:lnTo>
                <a:lnTo>
                  <a:pt x="138606" y="210089"/>
                </a:lnTo>
                <a:lnTo>
                  <a:pt x="146758" y="166965"/>
                </a:lnTo>
                <a:lnTo>
                  <a:pt x="139674" y="126136"/>
                </a:lnTo>
                <a:lnTo>
                  <a:pt x="122931" y="87628"/>
                </a:lnTo>
                <a:lnTo>
                  <a:pt x="98925" y="40236"/>
                </a:lnTo>
                <a:lnTo>
                  <a:pt x="74639" y="4260"/>
                </a:lnTo>
                <a:lnTo>
                  <a:pt x="57061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5" name="object 235" descr=""/>
          <p:cNvPicPr/>
          <p:nvPr/>
        </p:nvPicPr>
        <p:blipFill>
          <a:blip r:embed="rId226" cstate="print"/>
          <a:stretch>
            <a:fillRect/>
          </a:stretch>
        </p:blipFill>
        <p:spPr>
          <a:xfrm>
            <a:off x="5892078" y="2699447"/>
            <a:ext cx="171261" cy="246436"/>
          </a:xfrm>
          <a:prstGeom prst="rect">
            <a:avLst/>
          </a:prstGeom>
        </p:spPr>
      </p:pic>
      <p:sp>
        <p:nvSpPr>
          <p:cNvPr id="236" name="object 236" descr=""/>
          <p:cNvSpPr/>
          <p:nvPr/>
        </p:nvSpPr>
        <p:spPr>
          <a:xfrm>
            <a:off x="5587005" y="2902923"/>
            <a:ext cx="154305" cy="267970"/>
          </a:xfrm>
          <a:custGeom>
            <a:avLst/>
            <a:gdLst/>
            <a:ahLst/>
            <a:cxnLst/>
            <a:rect l="l" t="t" r="r" b="b"/>
            <a:pathLst>
              <a:path w="154304" h="267969">
                <a:moveTo>
                  <a:pt x="65138" y="0"/>
                </a:moveTo>
                <a:lnTo>
                  <a:pt x="44425" y="38728"/>
                </a:lnTo>
                <a:lnTo>
                  <a:pt x="23515" y="90639"/>
                </a:lnTo>
                <a:lnTo>
                  <a:pt x="7132" y="141960"/>
                </a:lnTo>
                <a:lnTo>
                  <a:pt x="0" y="178917"/>
                </a:lnTo>
                <a:lnTo>
                  <a:pt x="4790" y="216112"/>
                </a:lnTo>
                <a:lnTo>
                  <a:pt x="20178" y="243228"/>
                </a:lnTo>
                <a:lnTo>
                  <a:pt x="42975" y="260379"/>
                </a:lnTo>
                <a:lnTo>
                  <a:pt x="69989" y="267677"/>
                </a:lnTo>
                <a:lnTo>
                  <a:pt x="116494" y="256710"/>
                </a:lnTo>
                <a:lnTo>
                  <a:pt x="143927" y="222486"/>
                </a:lnTo>
                <a:lnTo>
                  <a:pt x="153812" y="177596"/>
                </a:lnTo>
                <a:lnTo>
                  <a:pt x="147675" y="134632"/>
                </a:lnTo>
                <a:lnTo>
                  <a:pt x="131355" y="93801"/>
                </a:lnTo>
                <a:lnTo>
                  <a:pt x="107707" y="43437"/>
                </a:lnTo>
                <a:lnTo>
                  <a:pt x="83408" y="5012"/>
                </a:lnTo>
                <a:lnTo>
                  <a:pt x="65138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6274014" y="2203842"/>
            <a:ext cx="266700" cy="153035"/>
          </a:xfrm>
          <a:custGeom>
            <a:avLst/>
            <a:gdLst/>
            <a:ahLst/>
            <a:cxnLst/>
            <a:rect l="l" t="t" r="r" b="b"/>
            <a:pathLst>
              <a:path w="266700" h="153035">
                <a:moveTo>
                  <a:pt x="187439" y="0"/>
                </a:moveTo>
                <a:lnTo>
                  <a:pt x="144043" y="615"/>
                </a:lnTo>
                <a:lnTo>
                  <a:pt x="101464" y="11604"/>
                </a:lnTo>
                <a:lnTo>
                  <a:pt x="48499" y="28646"/>
                </a:lnTo>
                <a:lnTo>
                  <a:pt x="7295" y="47851"/>
                </a:lnTo>
                <a:lnTo>
                  <a:pt x="0" y="65334"/>
                </a:lnTo>
                <a:lnTo>
                  <a:pt x="35775" y="90810"/>
                </a:lnTo>
                <a:lnTo>
                  <a:pt x="84599" y="118158"/>
                </a:lnTo>
                <a:lnTo>
                  <a:pt x="133411" y="140942"/>
                </a:lnTo>
                <a:lnTo>
                  <a:pt x="169151" y="152723"/>
                </a:lnTo>
                <a:lnTo>
                  <a:pt x="206661" y="152710"/>
                </a:lnTo>
                <a:lnTo>
                  <a:pt x="235521" y="140901"/>
                </a:lnTo>
                <a:lnTo>
                  <a:pt x="255437" y="120474"/>
                </a:lnTo>
                <a:lnTo>
                  <a:pt x="266115" y="94608"/>
                </a:lnTo>
                <a:lnTo>
                  <a:pt x="261159" y="47089"/>
                </a:lnTo>
                <a:lnTo>
                  <a:pt x="230706" y="15522"/>
                </a:lnTo>
                <a:lnTo>
                  <a:pt x="18743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8" name="object 238" descr="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6290148" y="1802271"/>
            <a:ext cx="253842" cy="158162"/>
          </a:xfrm>
          <a:prstGeom prst="rect">
            <a:avLst/>
          </a:prstGeom>
        </p:spPr>
      </p:pic>
      <p:pic>
        <p:nvPicPr>
          <p:cNvPr id="239" name="object 239" descr=""/>
          <p:cNvPicPr/>
          <p:nvPr/>
        </p:nvPicPr>
        <p:blipFill>
          <a:blip r:embed="rId228" cstate="print"/>
          <a:stretch>
            <a:fillRect/>
          </a:stretch>
        </p:blipFill>
        <p:spPr>
          <a:xfrm>
            <a:off x="6256258" y="2629932"/>
            <a:ext cx="234981" cy="195106"/>
          </a:xfrm>
          <a:prstGeom prst="rect">
            <a:avLst/>
          </a:prstGeom>
        </p:spPr>
      </p:pic>
      <p:pic>
        <p:nvPicPr>
          <p:cNvPr id="240" name="object 240" descr="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5247021" y="1355582"/>
            <a:ext cx="170264" cy="247077"/>
          </a:xfrm>
          <a:prstGeom prst="rect">
            <a:avLst/>
          </a:prstGeom>
        </p:spPr>
      </p:pic>
      <p:sp>
        <p:nvSpPr>
          <p:cNvPr id="241" name="object 241" descr=""/>
          <p:cNvSpPr/>
          <p:nvPr/>
        </p:nvSpPr>
        <p:spPr>
          <a:xfrm>
            <a:off x="5659900" y="1215510"/>
            <a:ext cx="154305" cy="267970"/>
          </a:xfrm>
          <a:custGeom>
            <a:avLst/>
            <a:gdLst/>
            <a:ahLst/>
            <a:cxnLst/>
            <a:rect l="l" t="t" r="r" b="b"/>
            <a:pathLst>
              <a:path w="154304" h="267969">
                <a:moveTo>
                  <a:pt x="84983" y="0"/>
                </a:moveTo>
                <a:lnTo>
                  <a:pt x="38339" y="10363"/>
                </a:lnTo>
                <a:lnTo>
                  <a:pt x="10464" y="44230"/>
                </a:lnTo>
                <a:lnTo>
                  <a:pt x="0" y="88989"/>
                </a:lnTo>
                <a:lnTo>
                  <a:pt x="5583" y="132029"/>
                </a:lnTo>
                <a:lnTo>
                  <a:pt x="21376" y="173068"/>
                </a:lnTo>
                <a:lnTo>
                  <a:pt x="44370" y="223732"/>
                </a:lnTo>
                <a:lnTo>
                  <a:pt x="68168" y="262466"/>
                </a:lnTo>
                <a:lnTo>
                  <a:pt x="86368" y="267715"/>
                </a:lnTo>
                <a:lnTo>
                  <a:pt x="107578" y="229258"/>
                </a:lnTo>
                <a:lnTo>
                  <a:pt x="129156" y="177622"/>
                </a:lnTo>
                <a:lnTo>
                  <a:pt x="146202" y="126519"/>
                </a:lnTo>
                <a:lnTo>
                  <a:pt x="153817" y="89661"/>
                </a:lnTo>
                <a:lnTo>
                  <a:pt x="149506" y="52404"/>
                </a:lnTo>
                <a:lnTo>
                  <a:pt x="134469" y="25090"/>
                </a:lnTo>
                <a:lnTo>
                  <a:pt x="111898" y="7646"/>
                </a:lnTo>
                <a:lnTo>
                  <a:pt x="84983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2" name="object 242" descr="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6027972" y="1487318"/>
            <a:ext cx="180455" cy="244642"/>
          </a:xfrm>
          <a:prstGeom prst="rect">
            <a:avLst/>
          </a:prstGeom>
        </p:spPr>
      </p:pic>
      <p:sp>
        <p:nvSpPr>
          <p:cNvPr id="243" name="object 243" descr=""/>
          <p:cNvSpPr/>
          <p:nvPr/>
        </p:nvSpPr>
        <p:spPr>
          <a:xfrm>
            <a:off x="4779833" y="2122717"/>
            <a:ext cx="267970" cy="154305"/>
          </a:xfrm>
          <a:custGeom>
            <a:avLst/>
            <a:gdLst/>
            <a:ahLst/>
            <a:cxnLst/>
            <a:rect l="l" t="t" r="r" b="b"/>
            <a:pathLst>
              <a:path w="267970" h="154305">
                <a:moveTo>
                  <a:pt x="87909" y="0"/>
                </a:moveTo>
                <a:lnTo>
                  <a:pt x="50767" y="5250"/>
                </a:lnTo>
                <a:lnTo>
                  <a:pt x="23837" y="20972"/>
                </a:lnTo>
                <a:lnTo>
                  <a:pt x="6967" y="43978"/>
                </a:lnTo>
                <a:lnTo>
                  <a:pt x="0" y="71081"/>
                </a:lnTo>
                <a:lnTo>
                  <a:pt x="11539" y="117443"/>
                </a:lnTo>
                <a:lnTo>
                  <a:pt x="46100" y="144451"/>
                </a:lnTo>
                <a:lnTo>
                  <a:pt x="91111" y="153783"/>
                </a:lnTo>
                <a:lnTo>
                  <a:pt x="133997" y="147116"/>
                </a:lnTo>
                <a:lnTo>
                  <a:pt x="174629" y="130292"/>
                </a:lnTo>
                <a:lnTo>
                  <a:pt x="224697" y="106027"/>
                </a:lnTo>
                <a:lnTo>
                  <a:pt x="262817" y="81260"/>
                </a:lnTo>
                <a:lnTo>
                  <a:pt x="267601" y="62928"/>
                </a:lnTo>
                <a:lnTo>
                  <a:pt x="228623" y="42696"/>
                </a:lnTo>
                <a:lnTo>
                  <a:pt x="176460" y="22429"/>
                </a:lnTo>
                <a:lnTo>
                  <a:pt x="124944" y="6680"/>
                </a:lnTo>
                <a:lnTo>
                  <a:pt x="8790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4" name="object 244" descr=""/>
          <p:cNvPicPr/>
          <p:nvPr/>
        </p:nvPicPr>
        <p:blipFill>
          <a:blip r:embed="rId231" cstate="print"/>
          <a:stretch>
            <a:fillRect/>
          </a:stretch>
        </p:blipFill>
        <p:spPr>
          <a:xfrm>
            <a:off x="4861759" y="1621789"/>
            <a:ext cx="242953" cy="183301"/>
          </a:xfrm>
          <a:prstGeom prst="rect">
            <a:avLst/>
          </a:prstGeom>
        </p:spPr>
      </p:pic>
      <p:pic>
        <p:nvPicPr>
          <p:cNvPr id="245" name="object 245" descr=""/>
          <p:cNvPicPr/>
          <p:nvPr/>
        </p:nvPicPr>
        <p:blipFill>
          <a:blip r:embed="rId232" cstate="print"/>
          <a:stretch>
            <a:fillRect/>
          </a:stretch>
        </p:blipFill>
        <p:spPr>
          <a:xfrm>
            <a:off x="5216084" y="2716288"/>
            <a:ext cx="177291" cy="246931"/>
          </a:xfrm>
          <a:prstGeom prst="rect">
            <a:avLst/>
          </a:prstGeom>
        </p:spPr>
      </p:pic>
      <p:pic>
        <p:nvPicPr>
          <p:cNvPr id="246" name="object 246" descr="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4788503" y="2585017"/>
            <a:ext cx="247254" cy="169971"/>
          </a:xfrm>
          <a:prstGeom prst="rect">
            <a:avLst/>
          </a:prstGeom>
        </p:spPr>
      </p:pic>
      <p:pic>
        <p:nvPicPr>
          <p:cNvPr id="247" name="object 247" descr=""/>
          <p:cNvPicPr/>
          <p:nvPr/>
        </p:nvPicPr>
        <p:blipFill>
          <a:blip r:embed="rId234" cstate="print"/>
          <a:stretch>
            <a:fillRect/>
          </a:stretch>
        </p:blipFill>
        <p:spPr>
          <a:xfrm>
            <a:off x="4850526" y="2918664"/>
            <a:ext cx="132664" cy="168107"/>
          </a:xfrm>
          <a:prstGeom prst="rect">
            <a:avLst/>
          </a:prstGeom>
        </p:spPr>
      </p:pic>
      <p:pic>
        <p:nvPicPr>
          <p:cNvPr id="248" name="object 248" descr=""/>
          <p:cNvPicPr/>
          <p:nvPr/>
        </p:nvPicPr>
        <p:blipFill>
          <a:blip r:embed="rId235" cstate="print"/>
          <a:stretch>
            <a:fillRect/>
          </a:stretch>
        </p:blipFill>
        <p:spPr>
          <a:xfrm>
            <a:off x="5297593" y="3143735"/>
            <a:ext cx="110732" cy="181259"/>
          </a:xfrm>
          <a:prstGeom prst="rect">
            <a:avLst/>
          </a:prstGeom>
        </p:spPr>
      </p:pic>
      <p:pic>
        <p:nvPicPr>
          <p:cNvPr id="249" name="object 249" descr=""/>
          <p:cNvPicPr/>
          <p:nvPr/>
        </p:nvPicPr>
        <p:blipFill>
          <a:blip r:embed="rId236" cstate="print"/>
          <a:stretch>
            <a:fillRect/>
          </a:stretch>
        </p:blipFill>
        <p:spPr>
          <a:xfrm>
            <a:off x="4482715" y="1869796"/>
            <a:ext cx="185051" cy="107227"/>
          </a:xfrm>
          <a:prstGeom prst="rect">
            <a:avLst/>
          </a:prstGeom>
        </p:spPr>
      </p:pic>
      <p:pic>
        <p:nvPicPr>
          <p:cNvPr id="250" name="object 250" descr=""/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4862961" y="1229492"/>
            <a:ext cx="148641" cy="157931"/>
          </a:xfrm>
          <a:prstGeom prst="rect">
            <a:avLst/>
          </a:prstGeom>
        </p:spPr>
      </p:pic>
      <p:pic>
        <p:nvPicPr>
          <p:cNvPr id="251" name="object 251" descr=""/>
          <p:cNvPicPr/>
          <p:nvPr/>
        </p:nvPicPr>
        <p:blipFill>
          <a:blip r:embed="rId238" cstate="print"/>
          <a:stretch>
            <a:fillRect/>
          </a:stretch>
        </p:blipFill>
        <p:spPr>
          <a:xfrm>
            <a:off x="6096657" y="1104994"/>
            <a:ext cx="123071" cy="174167"/>
          </a:xfrm>
          <a:prstGeom prst="rect">
            <a:avLst/>
          </a:prstGeom>
        </p:spPr>
      </p:pic>
      <p:pic>
        <p:nvPicPr>
          <p:cNvPr id="252" name="object 252" descr=""/>
          <p:cNvPicPr/>
          <p:nvPr/>
        </p:nvPicPr>
        <p:blipFill>
          <a:blip r:embed="rId239" cstate="print"/>
          <a:stretch>
            <a:fillRect/>
          </a:stretch>
        </p:blipFill>
        <p:spPr>
          <a:xfrm>
            <a:off x="4486710" y="2421893"/>
            <a:ext cx="184315" cy="114876"/>
          </a:xfrm>
          <a:prstGeom prst="rect">
            <a:avLst/>
          </a:prstGeom>
        </p:spPr>
      </p:pic>
      <p:pic>
        <p:nvPicPr>
          <p:cNvPr id="253" name="object 253" descr=""/>
          <p:cNvPicPr/>
          <p:nvPr/>
        </p:nvPicPr>
        <p:blipFill>
          <a:blip r:embed="rId240" cstate="print"/>
          <a:stretch>
            <a:fillRect/>
          </a:stretch>
        </p:blipFill>
        <p:spPr>
          <a:xfrm>
            <a:off x="5432374" y="968679"/>
            <a:ext cx="112399" cy="185850"/>
          </a:xfrm>
          <a:prstGeom prst="rect">
            <a:avLst/>
          </a:prstGeom>
        </p:spPr>
      </p:pic>
      <p:pic>
        <p:nvPicPr>
          <p:cNvPr id="254" name="object 254" descr="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6598805" y="2539477"/>
            <a:ext cx="180871" cy="111486"/>
          </a:xfrm>
          <a:prstGeom prst="rect">
            <a:avLst/>
          </a:prstGeom>
        </p:spPr>
      </p:pic>
      <p:pic>
        <p:nvPicPr>
          <p:cNvPr id="255" name="object 255" descr=""/>
          <p:cNvPicPr/>
          <p:nvPr/>
        </p:nvPicPr>
        <p:blipFill>
          <a:blip r:embed="rId242" cstate="print"/>
          <a:stretch>
            <a:fillRect/>
          </a:stretch>
        </p:blipFill>
        <p:spPr>
          <a:xfrm>
            <a:off x="6654110" y="2045042"/>
            <a:ext cx="188988" cy="108574"/>
          </a:xfrm>
          <a:prstGeom prst="rect">
            <a:avLst/>
          </a:prstGeom>
        </p:spPr>
      </p:pic>
      <p:pic>
        <p:nvPicPr>
          <p:cNvPr id="256" name="object 256" descr=""/>
          <p:cNvPicPr/>
          <p:nvPr/>
        </p:nvPicPr>
        <p:blipFill>
          <a:blip r:embed="rId243" cstate="print"/>
          <a:stretch>
            <a:fillRect/>
          </a:stretch>
        </p:blipFill>
        <p:spPr>
          <a:xfrm>
            <a:off x="6495455" y="1469703"/>
            <a:ext cx="159271" cy="147350"/>
          </a:xfrm>
          <a:prstGeom prst="rect">
            <a:avLst/>
          </a:prstGeom>
        </p:spPr>
      </p:pic>
      <p:pic>
        <p:nvPicPr>
          <p:cNvPr id="257" name="object 257" descr=""/>
          <p:cNvPicPr/>
          <p:nvPr/>
        </p:nvPicPr>
        <p:blipFill>
          <a:blip r:embed="rId244" cstate="print"/>
          <a:stretch>
            <a:fillRect/>
          </a:stretch>
        </p:blipFill>
        <p:spPr>
          <a:xfrm>
            <a:off x="5946459" y="3168898"/>
            <a:ext cx="110465" cy="187566"/>
          </a:xfrm>
          <a:prstGeom prst="rect">
            <a:avLst/>
          </a:prstGeom>
        </p:spPr>
      </p:pic>
      <p:pic>
        <p:nvPicPr>
          <p:cNvPr id="258" name="object 258" descr=""/>
          <p:cNvPicPr/>
          <p:nvPr/>
        </p:nvPicPr>
        <p:blipFill>
          <a:blip r:embed="rId245" cstate="print"/>
          <a:stretch>
            <a:fillRect/>
          </a:stretch>
        </p:blipFill>
        <p:spPr>
          <a:xfrm>
            <a:off x="6299360" y="3004622"/>
            <a:ext cx="152412" cy="153642"/>
          </a:xfrm>
          <a:prstGeom prst="rect">
            <a:avLst/>
          </a:prstGeom>
        </p:spPr>
      </p:pic>
      <p:pic>
        <p:nvPicPr>
          <p:cNvPr id="259" name="object 259" descr="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5011149" y="3234244"/>
            <a:ext cx="103204" cy="170080"/>
          </a:xfrm>
          <a:prstGeom prst="rect">
            <a:avLst/>
          </a:prstGeom>
        </p:spPr>
      </p:pic>
      <p:pic>
        <p:nvPicPr>
          <p:cNvPr id="260" name="object 260" descr=""/>
          <p:cNvPicPr/>
          <p:nvPr/>
        </p:nvPicPr>
        <p:blipFill>
          <a:blip r:embed="rId247" cstate="print"/>
          <a:stretch>
            <a:fillRect/>
          </a:stretch>
        </p:blipFill>
        <p:spPr>
          <a:xfrm>
            <a:off x="5638426" y="3370451"/>
            <a:ext cx="102162" cy="177685"/>
          </a:xfrm>
          <a:prstGeom prst="rect">
            <a:avLst/>
          </a:prstGeom>
        </p:spPr>
      </p:pic>
      <p:pic>
        <p:nvPicPr>
          <p:cNvPr id="261" name="object 261" descr=""/>
          <p:cNvPicPr/>
          <p:nvPr/>
        </p:nvPicPr>
        <p:blipFill>
          <a:blip r:embed="rId248" cstate="print"/>
          <a:stretch>
            <a:fillRect/>
          </a:stretch>
        </p:blipFill>
        <p:spPr>
          <a:xfrm>
            <a:off x="4267094" y="2223679"/>
            <a:ext cx="178181" cy="102328"/>
          </a:xfrm>
          <a:prstGeom prst="rect">
            <a:avLst/>
          </a:prstGeom>
        </p:spPr>
      </p:pic>
      <p:pic>
        <p:nvPicPr>
          <p:cNvPr id="262" name="object 262" descr=""/>
          <p:cNvPicPr/>
          <p:nvPr/>
        </p:nvPicPr>
        <p:blipFill>
          <a:blip r:embed="rId249" cstate="print"/>
          <a:stretch>
            <a:fillRect/>
          </a:stretch>
        </p:blipFill>
        <p:spPr>
          <a:xfrm>
            <a:off x="4498919" y="1425540"/>
            <a:ext cx="158614" cy="122713"/>
          </a:xfrm>
          <a:prstGeom prst="rect">
            <a:avLst/>
          </a:prstGeom>
        </p:spPr>
      </p:pic>
      <p:pic>
        <p:nvPicPr>
          <p:cNvPr id="263" name="object 263" descr="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4482554" y="2810951"/>
            <a:ext cx="160764" cy="123636"/>
          </a:xfrm>
          <a:prstGeom prst="rect">
            <a:avLst/>
          </a:prstGeom>
        </p:spPr>
      </p:pic>
      <p:pic>
        <p:nvPicPr>
          <p:cNvPr id="264" name="object 264" descr=""/>
          <p:cNvPicPr/>
          <p:nvPr/>
        </p:nvPicPr>
        <p:blipFill>
          <a:blip r:embed="rId251" cstate="print"/>
          <a:stretch>
            <a:fillRect/>
          </a:stretch>
        </p:blipFill>
        <p:spPr>
          <a:xfrm>
            <a:off x="5860773" y="885745"/>
            <a:ext cx="100571" cy="173202"/>
          </a:xfrm>
          <a:prstGeom prst="rect">
            <a:avLst/>
          </a:prstGeom>
        </p:spPr>
      </p:pic>
      <p:pic>
        <p:nvPicPr>
          <p:cNvPr id="265" name="object 265" descr=""/>
          <p:cNvPicPr/>
          <p:nvPr/>
        </p:nvPicPr>
        <p:blipFill>
          <a:blip r:embed="rId252" cstate="print"/>
          <a:stretch>
            <a:fillRect/>
          </a:stretch>
        </p:blipFill>
        <p:spPr>
          <a:xfrm>
            <a:off x="5088278" y="971583"/>
            <a:ext cx="115327" cy="166296"/>
          </a:xfrm>
          <a:prstGeom prst="rect">
            <a:avLst/>
          </a:prstGeom>
        </p:spPr>
      </p:pic>
      <p:pic>
        <p:nvPicPr>
          <p:cNvPr id="266" name="object 266" descr="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6866439" y="2337603"/>
            <a:ext cx="177507" cy="102068"/>
          </a:xfrm>
          <a:prstGeom prst="rect">
            <a:avLst/>
          </a:prstGeom>
        </p:spPr>
      </p:pic>
      <p:pic>
        <p:nvPicPr>
          <p:cNvPr id="267" name="object 267" descr=""/>
          <p:cNvPicPr/>
          <p:nvPr/>
        </p:nvPicPr>
        <p:blipFill>
          <a:blip r:embed="rId254" cstate="print"/>
          <a:stretch>
            <a:fillRect/>
          </a:stretch>
        </p:blipFill>
        <p:spPr>
          <a:xfrm>
            <a:off x="6761474" y="1697961"/>
            <a:ext cx="170950" cy="109034"/>
          </a:xfrm>
          <a:prstGeom prst="rect">
            <a:avLst/>
          </a:prstGeom>
        </p:spPr>
      </p:pic>
      <p:pic>
        <p:nvPicPr>
          <p:cNvPr id="268" name="object 268" descr="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6443017" y="1166116"/>
            <a:ext cx="124061" cy="157671"/>
          </a:xfrm>
          <a:prstGeom prst="rect">
            <a:avLst/>
          </a:prstGeom>
        </p:spPr>
      </p:pic>
      <p:pic>
        <p:nvPicPr>
          <p:cNvPr id="269" name="object 269" descr=""/>
          <p:cNvPicPr/>
          <p:nvPr/>
        </p:nvPicPr>
        <p:blipFill>
          <a:blip r:embed="rId256" cstate="print"/>
          <a:stretch>
            <a:fillRect/>
          </a:stretch>
        </p:blipFill>
        <p:spPr>
          <a:xfrm>
            <a:off x="6272784" y="3295104"/>
            <a:ext cx="111426" cy="168922"/>
          </a:xfrm>
          <a:prstGeom prst="rect">
            <a:avLst/>
          </a:prstGeom>
        </p:spPr>
      </p:pic>
      <p:pic>
        <p:nvPicPr>
          <p:cNvPr id="270" name="object 270" descr="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6677566" y="2930051"/>
            <a:ext cx="161290" cy="118468"/>
          </a:xfrm>
          <a:prstGeom prst="rect">
            <a:avLst/>
          </a:prstGeom>
        </p:spPr>
      </p:pic>
      <p:pic>
        <p:nvPicPr>
          <p:cNvPr id="271" name="object 271" descr=""/>
          <p:cNvPicPr/>
          <p:nvPr/>
        </p:nvPicPr>
        <p:blipFill>
          <a:blip r:embed="rId258" cstate="print"/>
          <a:stretch>
            <a:fillRect/>
          </a:stretch>
        </p:blipFill>
        <p:spPr>
          <a:xfrm>
            <a:off x="4502584" y="3191453"/>
            <a:ext cx="118849" cy="118891"/>
          </a:xfrm>
          <a:prstGeom prst="rect">
            <a:avLst/>
          </a:prstGeom>
        </p:spPr>
      </p:pic>
      <p:pic>
        <p:nvPicPr>
          <p:cNvPr id="272" name="object 272" descr="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4339843" y="655531"/>
            <a:ext cx="118957" cy="118533"/>
          </a:xfrm>
          <a:prstGeom prst="rect">
            <a:avLst/>
          </a:prstGeom>
        </p:spPr>
      </p:pic>
      <p:pic>
        <p:nvPicPr>
          <p:cNvPr id="273" name="object 273" descr=""/>
          <p:cNvPicPr/>
          <p:nvPr/>
        </p:nvPicPr>
        <p:blipFill>
          <a:blip r:embed="rId260" cstate="print"/>
          <a:stretch>
            <a:fillRect/>
          </a:stretch>
        </p:blipFill>
        <p:spPr>
          <a:xfrm>
            <a:off x="3985523" y="1086712"/>
            <a:ext cx="116433" cy="119328"/>
          </a:xfrm>
          <a:prstGeom prst="rect">
            <a:avLst/>
          </a:prstGeom>
        </p:spPr>
      </p:pic>
      <p:pic>
        <p:nvPicPr>
          <p:cNvPr id="274" name="object 274" descr=""/>
          <p:cNvPicPr/>
          <p:nvPr/>
        </p:nvPicPr>
        <p:blipFill>
          <a:blip r:embed="rId261" cstate="print"/>
          <a:stretch>
            <a:fillRect/>
          </a:stretch>
        </p:blipFill>
        <p:spPr>
          <a:xfrm>
            <a:off x="4168041" y="2829387"/>
            <a:ext cx="116813" cy="119872"/>
          </a:xfrm>
          <a:prstGeom prst="rect">
            <a:avLst/>
          </a:prstGeom>
        </p:spPr>
      </p:pic>
      <p:pic>
        <p:nvPicPr>
          <p:cNvPr id="275" name="object 275" descr="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4085665" y="3200733"/>
            <a:ext cx="116835" cy="118854"/>
          </a:xfrm>
          <a:prstGeom prst="rect">
            <a:avLst/>
          </a:prstGeom>
        </p:spPr>
      </p:pic>
      <p:pic>
        <p:nvPicPr>
          <p:cNvPr id="276" name="object 276" descr=""/>
          <p:cNvPicPr/>
          <p:nvPr/>
        </p:nvPicPr>
        <p:blipFill>
          <a:blip r:embed="rId263" cstate="print"/>
          <a:stretch>
            <a:fillRect/>
          </a:stretch>
        </p:blipFill>
        <p:spPr>
          <a:xfrm>
            <a:off x="4298684" y="1080263"/>
            <a:ext cx="117871" cy="119068"/>
          </a:xfrm>
          <a:prstGeom prst="rect">
            <a:avLst/>
          </a:prstGeom>
        </p:spPr>
      </p:pic>
      <p:pic>
        <p:nvPicPr>
          <p:cNvPr id="277" name="object 277" descr=""/>
          <p:cNvPicPr/>
          <p:nvPr/>
        </p:nvPicPr>
        <p:blipFill>
          <a:blip r:embed="rId264" cstate="print"/>
          <a:stretch>
            <a:fillRect/>
          </a:stretch>
        </p:blipFill>
        <p:spPr>
          <a:xfrm>
            <a:off x="4804023" y="346367"/>
            <a:ext cx="120144" cy="116912"/>
          </a:xfrm>
          <a:prstGeom prst="rect">
            <a:avLst/>
          </a:prstGeom>
        </p:spPr>
      </p:pic>
      <p:pic>
        <p:nvPicPr>
          <p:cNvPr id="278" name="object 278" descr=""/>
          <p:cNvPicPr/>
          <p:nvPr/>
        </p:nvPicPr>
        <p:blipFill>
          <a:blip r:embed="rId265" cstate="print"/>
          <a:stretch>
            <a:fillRect/>
          </a:stretch>
        </p:blipFill>
        <p:spPr>
          <a:xfrm>
            <a:off x="5178850" y="212502"/>
            <a:ext cx="120146" cy="116912"/>
          </a:xfrm>
          <a:prstGeom prst="rect">
            <a:avLst/>
          </a:prstGeom>
        </p:spPr>
      </p:pic>
      <p:pic>
        <p:nvPicPr>
          <p:cNvPr id="279" name="object 279" descr=""/>
          <p:cNvPicPr/>
          <p:nvPr/>
        </p:nvPicPr>
        <p:blipFill>
          <a:blip r:embed="rId266" cstate="print"/>
          <a:stretch>
            <a:fillRect/>
          </a:stretch>
        </p:blipFill>
        <p:spPr>
          <a:xfrm>
            <a:off x="4479372" y="3597235"/>
            <a:ext cx="118325" cy="117559"/>
          </a:xfrm>
          <a:prstGeom prst="rect">
            <a:avLst/>
          </a:prstGeom>
        </p:spPr>
      </p:pic>
      <p:pic>
        <p:nvPicPr>
          <p:cNvPr id="280" name="object 280" descr=""/>
          <p:cNvPicPr/>
          <p:nvPr/>
        </p:nvPicPr>
        <p:blipFill>
          <a:blip r:embed="rId267" cstate="print"/>
          <a:stretch>
            <a:fillRect/>
          </a:stretch>
        </p:blipFill>
        <p:spPr>
          <a:xfrm>
            <a:off x="4847226" y="3503884"/>
            <a:ext cx="119580" cy="117034"/>
          </a:xfrm>
          <a:prstGeom prst="rect">
            <a:avLst/>
          </a:prstGeom>
        </p:spPr>
      </p:pic>
      <p:pic>
        <p:nvPicPr>
          <p:cNvPr id="281" name="object 281" descr=""/>
          <p:cNvPicPr/>
          <p:nvPr/>
        </p:nvPicPr>
        <p:blipFill>
          <a:blip r:embed="rId268" cstate="print"/>
          <a:stretch>
            <a:fillRect/>
          </a:stretch>
        </p:blipFill>
        <p:spPr>
          <a:xfrm>
            <a:off x="4707834" y="789428"/>
            <a:ext cx="117710" cy="116861"/>
          </a:xfrm>
          <a:prstGeom prst="rect">
            <a:avLst/>
          </a:prstGeom>
        </p:spPr>
      </p:pic>
      <p:pic>
        <p:nvPicPr>
          <p:cNvPr id="282" name="object 282" descr=""/>
          <p:cNvPicPr/>
          <p:nvPr/>
        </p:nvPicPr>
        <p:blipFill>
          <a:blip r:embed="rId269" cstate="print"/>
          <a:stretch>
            <a:fillRect/>
          </a:stretch>
        </p:blipFill>
        <p:spPr>
          <a:xfrm>
            <a:off x="4971626" y="3862428"/>
            <a:ext cx="119570" cy="116251"/>
          </a:xfrm>
          <a:prstGeom prst="rect">
            <a:avLst/>
          </a:prstGeom>
        </p:spPr>
      </p:pic>
      <p:pic>
        <p:nvPicPr>
          <p:cNvPr id="283" name="object 283" descr=""/>
          <p:cNvPicPr/>
          <p:nvPr/>
        </p:nvPicPr>
        <p:blipFill>
          <a:blip r:embed="rId270" cstate="print"/>
          <a:stretch>
            <a:fillRect/>
          </a:stretch>
        </p:blipFill>
        <p:spPr>
          <a:xfrm>
            <a:off x="3823096" y="2706657"/>
            <a:ext cx="116167" cy="120384"/>
          </a:xfrm>
          <a:prstGeom prst="rect">
            <a:avLst/>
          </a:prstGeom>
        </p:spPr>
      </p:pic>
      <p:pic>
        <p:nvPicPr>
          <p:cNvPr id="284" name="object 284" descr=""/>
          <p:cNvPicPr/>
          <p:nvPr/>
        </p:nvPicPr>
        <p:blipFill>
          <a:blip r:embed="rId271" cstate="print"/>
          <a:stretch>
            <a:fillRect/>
          </a:stretch>
        </p:blipFill>
        <p:spPr>
          <a:xfrm>
            <a:off x="6985024" y="1234722"/>
            <a:ext cx="116466" cy="119353"/>
          </a:xfrm>
          <a:prstGeom prst="rect">
            <a:avLst/>
          </a:prstGeom>
        </p:spPr>
      </p:pic>
      <p:pic>
        <p:nvPicPr>
          <p:cNvPr id="285" name="object 285" descr=""/>
          <p:cNvPicPr/>
          <p:nvPr/>
        </p:nvPicPr>
        <p:blipFill>
          <a:blip r:embed="rId272" cstate="print"/>
          <a:stretch>
            <a:fillRect/>
          </a:stretch>
        </p:blipFill>
        <p:spPr>
          <a:xfrm>
            <a:off x="7378355" y="1341335"/>
            <a:ext cx="116648" cy="120372"/>
          </a:xfrm>
          <a:prstGeom prst="rect">
            <a:avLst/>
          </a:prstGeom>
        </p:spPr>
      </p:pic>
      <p:pic>
        <p:nvPicPr>
          <p:cNvPr id="286" name="object 286" descr=""/>
          <p:cNvPicPr/>
          <p:nvPr/>
        </p:nvPicPr>
        <p:blipFill>
          <a:blip r:embed="rId273" cstate="print"/>
          <a:stretch>
            <a:fillRect/>
          </a:stretch>
        </p:blipFill>
        <p:spPr>
          <a:xfrm>
            <a:off x="7172458" y="1661565"/>
            <a:ext cx="114040" cy="119408"/>
          </a:xfrm>
          <a:prstGeom prst="rect">
            <a:avLst/>
          </a:prstGeom>
        </p:spPr>
      </p:pic>
      <p:pic>
        <p:nvPicPr>
          <p:cNvPr id="287" name="object 287" descr=""/>
          <p:cNvPicPr/>
          <p:nvPr/>
        </p:nvPicPr>
        <p:blipFill>
          <a:blip r:embed="rId274" cstate="print"/>
          <a:stretch>
            <a:fillRect/>
          </a:stretch>
        </p:blipFill>
        <p:spPr>
          <a:xfrm>
            <a:off x="7514309" y="1883705"/>
            <a:ext cx="114173" cy="120573"/>
          </a:xfrm>
          <a:prstGeom prst="rect">
            <a:avLst/>
          </a:prstGeom>
        </p:spPr>
      </p:pic>
      <p:pic>
        <p:nvPicPr>
          <p:cNvPr id="288" name="object 288" descr=""/>
          <p:cNvPicPr/>
          <p:nvPr/>
        </p:nvPicPr>
        <p:blipFill>
          <a:blip r:embed="rId275" cstate="print"/>
          <a:stretch>
            <a:fillRect/>
          </a:stretch>
        </p:blipFill>
        <p:spPr>
          <a:xfrm>
            <a:off x="4146120" y="1486523"/>
            <a:ext cx="116700" cy="120393"/>
          </a:xfrm>
          <a:prstGeom prst="rect">
            <a:avLst/>
          </a:prstGeom>
        </p:spPr>
      </p:pic>
      <p:pic>
        <p:nvPicPr>
          <p:cNvPr id="289" name="object 289" descr=""/>
          <p:cNvPicPr/>
          <p:nvPr/>
        </p:nvPicPr>
        <p:blipFill>
          <a:blip r:embed="rId276" cstate="print"/>
          <a:stretch>
            <a:fillRect/>
          </a:stretch>
        </p:blipFill>
        <p:spPr>
          <a:xfrm>
            <a:off x="4001071" y="2417016"/>
            <a:ext cx="112991" cy="119138"/>
          </a:xfrm>
          <a:prstGeom prst="rect">
            <a:avLst/>
          </a:prstGeom>
        </p:spPr>
      </p:pic>
      <p:pic>
        <p:nvPicPr>
          <p:cNvPr id="290" name="object 290" descr=""/>
          <p:cNvPicPr/>
          <p:nvPr/>
        </p:nvPicPr>
        <p:blipFill>
          <a:blip r:embed="rId277" cstate="print"/>
          <a:stretch>
            <a:fillRect/>
          </a:stretch>
        </p:blipFill>
        <p:spPr>
          <a:xfrm>
            <a:off x="3716388" y="2158058"/>
            <a:ext cx="114236" cy="120802"/>
          </a:xfrm>
          <a:prstGeom prst="rect">
            <a:avLst/>
          </a:prstGeom>
        </p:spPr>
      </p:pic>
      <p:pic>
        <p:nvPicPr>
          <p:cNvPr id="291" name="object 291" descr=""/>
          <p:cNvPicPr/>
          <p:nvPr/>
        </p:nvPicPr>
        <p:blipFill>
          <a:blip r:embed="rId278" cstate="print"/>
          <a:stretch>
            <a:fillRect/>
          </a:stretch>
        </p:blipFill>
        <p:spPr>
          <a:xfrm>
            <a:off x="3771572" y="1602647"/>
            <a:ext cx="114398" cy="120008"/>
          </a:xfrm>
          <a:prstGeom prst="rect">
            <a:avLst/>
          </a:prstGeom>
        </p:spPr>
      </p:pic>
      <p:pic>
        <p:nvPicPr>
          <p:cNvPr id="292" name="object 292" descr=""/>
          <p:cNvPicPr/>
          <p:nvPr/>
        </p:nvPicPr>
        <p:blipFill>
          <a:blip r:embed="rId279" cstate="print"/>
          <a:stretch>
            <a:fillRect/>
          </a:stretch>
        </p:blipFill>
        <p:spPr>
          <a:xfrm>
            <a:off x="4062188" y="1910494"/>
            <a:ext cx="114172" cy="120586"/>
          </a:xfrm>
          <a:prstGeom prst="rect">
            <a:avLst/>
          </a:prstGeom>
        </p:spPr>
      </p:pic>
      <p:pic>
        <p:nvPicPr>
          <p:cNvPr id="293" name="object 293" descr=""/>
          <p:cNvPicPr/>
          <p:nvPr/>
        </p:nvPicPr>
        <p:blipFill>
          <a:blip r:embed="rId280" cstate="print"/>
          <a:stretch>
            <a:fillRect/>
          </a:stretch>
        </p:blipFill>
        <p:spPr>
          <a:xfrm>
            <a:off x="5743428" y="166636"/>
            <a:ext cx="120599" cy="114046"/>
          </a:xfrm>
          <a:prstGeom prst="rect">
            <a:avLst/>
          </a:prstGeom>
        </p:spPr>
      </p:pic>
      <p:pic>
        <p:nvPicPr>
          <p:cNvPr id="294" name="object 294" descr=""/>
          <p:cNvPicPr/>
          <p:nvPr/>
        </p:nvPicPr>
        <p:blipFill>
          <a:blip r:embed="rId281" cstate="print"/>
          <a:stretch>
            <a:fillRect/>
          </a:stretch>
        </p:blipFill>
        <p:spPr>
          <a:xfrm>
            <a:off x="7025172" y="3350116"/>
            <a:ext cx="118524" cy="119032"/>
          </a:xfrm>
          <a:prstGeom prst="rect">
            <a:avLst/>
          </a:prstGeom>
        </p:spPr>
      </p:pic>
      <p:pic>
        <p:nvPicPr>
          <p:cNvPr id="295" name="object 295" descr=""/>
          <p:cNvPicPr/>
          <p:nvPr/>
        </p:nvPicPr>
        <p:blipFill>
          <a:blip r:embed="rId282" cstate="print"/>
          <a:stretch>
            <a:fillRect/>
          </a:stretch>
        </p:blipFill>
        <p:spPr>
          <a:xfrm>
            <a:off x="7090941" y="862835"/>
            <a:ext cx="117800" cy="119033"/>
          </a:xfrm>
          <a:prstGeom prst="rect">
            <a:avLst/>
          </a:prstGeom>
        </p:spPr>
      </p:pic>
      <p:pic>
        <p:nvPicPr>
          <p:cNvPr id="296" name="object 296" descr=""/>
          <p:cNvPicPr/>
          <p:nvPr/>
        </p:nvPicPr>
        <p:blipFill>
          <a:blip r:embed="rId283" cstate="print"/>
          <a:stretch>
            <a:fillRect/>
          </a:stretch>
        </p:blipFill>
        <p:spPr>
          <a:xfrm>
            <a:off x="7003093" y="3017268"/>
            <a:ext cx="115797" cy="118692"/>
          </a:xfrm>
          <a:prstGeom prst="rect">
            <a:avLst/>
          </a:prstGeom>
        </p:spPr>
      </p:pic>
      <p:pic>
        <p:nvPicPr>
          <p:cNvPr id="297" name="object 297" descr=""/>
          <p:cNvPicPr/>
          <p:nvPr/>
        </p:nvPicPr>
        <p:blipFill>
          <a:blip r:embed="rId284" cstate="print"/>
          <a:stretch>
            <a:fillRect/>
          </a:stretch>
        </p:blipFill>
        <p:spPr>
          <a:xfrm>
            <a:off x="6656499" y="927478"/>
            <a:ext cx="118970" cy="118583"/>
          </a:xfrm>
          <a:prstGeom prst="rect">
            <a:avLst/>
          </a:prstGeom>
        </p:spPr>
      </p:pic>
      <p:pic>
        <p:nvPicPr>
          <p:cNvPr id="298" name="object 298" descr=""/>
          <p:cNvPicPr/>
          <p:nvPr/>
        </p:nvPicPr>
        <p:blipFill>
          <a:blip r:embed="rId285" cstate="print"/>
          <a:stretch>
            <a:fillRect/>
          </a:stretch>
        </p:blipFill>
        <p:spPr>
          <a:xfrm>
            <a:off x="6636427" y="3294832"/>
            <a:ext cx="118727" cy="118083"/>
          </a:xfrm>
          <a:prstGeom prst="rect">
            <a:avLst/>
          </a:prstGeom>
        </p:spPr>
      </p:pic>
      <p:pic>
        <p:nvPicPr>
          <p:cNvPr id="299" name="object 299" descr=""/>
          <p:cNvPicPr/>
          <p:nvPr/>
        </p:nvPicPr>
        <p:blipFill>
          <a:blip r:embed="rId286" cstate="print"/>
          <a:stretch>
            <a:fillRect/>
          </a:stretch>
        </p:blipFill>
        <p:spPr>
          <a:xfrm>
            <a:off x="7337789" y="2885486"/>
            <a:ext cx="116902" cy="120214"/>
          </a:xfrm>
          <a:prstGeom prst="rect">
            <a:avLst/>
          </a:prstGeom>
        </p:spPr>
      </p:pic>
      <p:pic>
        <p:nvPicPr>
          <p:cNvPr id="300" name="object 300" descr=""/>
          <p:cNvPicPr/>
          <p:nvPr/>
        </p:nvPicPr>
        <p:blipFill>
          <a:blip r:embed="rId287" cstate="print"/>
          <a:stretch>
            <a:fillRect/>
          </a:stretch>
        </p:blipFill>
        <p:spPr>
          <a:xfrm>
            <a:off x="7255290" y="2112136"/>
            <a:ext cx="114046" cy="120878"/>
          </a:xfrm>
          <a:prstGeom prst="rect">
            <a:avLst/>
          </a:prstGeom>
        </p:spPr>
      </p:pic>
      <p:pic>
        <p:nvPicPr>
          <p:cNvPr id="301" name="object 301" descr=""/>
          <p:cNvPicPr/>
          <p:nvPr/>
        </p:nvPicPr>
        <p:blipFill>
          <a:blip r:embed="rId288" cstate="print"/>
          <a:stretch>
            <a:fillRect/>
          </a:stretch>
        </p:blipFill>
        <p:spPr>
          <a:xfrm>
            <a:off x="7502417" y="2351060"/>
            <a:ext cx="113804" cy="120205"/>
          </a:xfrm>
          <a:prstGeom prst="rect">
            <a:avLst/>
          </a:prstGeom>
        </p:spPr>
      </p:pic>
      <p:pic>
        <p:nvPicPr>
          <p:cNvPr id="302" name="object 302" descr=""/>
          <p:cNvPicPr/>
          <p:nvPr/>
        </p:nvPicPr>
        <p:blipFill>
          <a:blip r:embed="rId289" cstate="print"/>
          <a:stretch>
            <a:fillRect/>
          </a:stretch>
        </p:blipFill>
        <p:spPr>
          <a:xfrm>
            <a:off x="6677545" y="488173"/>
            <a:ext cx="117658" cy="116847"/>
          </a:xfrm>
          <a:prstGeom prst="rect">
            <a:avLst/>
          </a:prstGeom>
        </p:spPr>
      </p:pic>
      <p:pic>
        <p:nvPicPr>
          <p:cNvPr id="303" name="object 303" descr=""/>
          <p:cNvPicPr/>
          <p:nvPr/>
        </p:nvPicPr>
        <p:blipFill>
          <a:blip r:embed="rId290" cstate="print"/>
          <a:stretch>
            <a:fillRect/>
          </a:stretch>
        </p:blipFill>
        <p:spPr>
          <a:xfrm>
            <a:off x="7172218" y="2534926"/>
            <a:ext cx="115459" cy="120325"/>
          </a:xfrm>
          <a:prstGeom prst="rect">
            <a:avLst/>
          </a:prstGeom>
        </p:spPr>
      </p:pic>
      <p:pic>
        <p:nvPicPr>
          <p:cNvPr id="304" name="object 304" descr=""/>
          <p:cNvPicPr/>
          <p:nvPr/>
        </p:nvPicPr>
        <p:blipFill>
          <a:blip r:embed="rId291" cstate="print"/>
          <a:stretch>
            <a:fillRect/>
          </a:stretch>
        </p:blipFill>
        <p:spPr>
          <a:xfrm>
            <a:off x="5808155" y="3681018"/>
            <a:ext cx="120294" cy="114426"/>
          </a:xfrm>
          <a:prstGeom prst="rect">
            <a:avLst/>
          </a:prstGeom>
        </p:spPr>
      </p:pic>
      <p:pic>
        <p:nvPicPr>
          <p:cNvPr id="305" name="object 305" descr=""/>
          <p:cNvPicPr/>
          <p:nvPr/>
        </p:nvPicPr>
        <p:blipFill>
          <a:blip r:embed="rId292" cstate="print"/>
          <a:stretch>
            <a:fillRect/>
          </a:stretch>
        </p:blipFill>
        <p:spPr>
          <a:xfrm>
            <a:off x="6592537" y="3705286"/>
            <a:ext cx="118844" cy="116998"/>
          </a:xfrm>
          <a:prstGeom prst="rect">
            <a:avLst/>
          </a:prstGeom>
        </p:spPr>
      </p:pic>
      <p:pic>
        <p:nvPicPr>
          <p:cNvPr id="306" name="object 306" descr=""/>
          <p:cNvPicPr/>
          <p:nvPr/>
        </p:nvPicPr>
        <p:blipFill>
          <a:blip r:embed="rId293" cstate="print"/>
          <a:stretch>
            <a:fillRect/>
          </a:stretch>
        </p:blipFill>
        <p:spPr>
          <a:xfrm>
            <a:off x="5091029" y="606046"/>
            <a:ext cx="119963" cy="115705"/>
          </a:xfrm>
          <a:prstGeom prst="rect">
            <a:avLst/>
          </a:prstGeom>
        </p:spPr>
      </p:pic>
      <p:pic>
        <p:nvPicPr>
          <p:cNvPr id="307" name="object 307" descr=""/>
          <p:cNvPicPr/>
          <p:nvPr/>
        </p:nvPicPr>
        <p:blipFill>
          <a:blip r:embed="rId294" cstate="print"/>
          <a:stretch>
            <a:fillRect/>
          </a:stretch>
        </p:blipFill>
        <p:spPr>
          <a:xfrm>
            <a:off x="5529324" y="496881"/>
            <a:ext cx="119570" cy="114414"/>
          </a:xfrm>
          <a:prstGeom prst="rect">
            <a:avLst/>
          </a:prstGeom>
        </p:spPr>
      </p:pic>
      <p:pic>
        <p:nvPicPr>
          <p:cNvPr id="308" name="object 308" descr=""/>
          <p:cNvPicPr/>
          <p:nvPr/>
        </p:nvPicPr>
        <p:blipFill>
          <a:blip r:embed="rId295" cstate="print"/>
          <a:stretch>
            <a:fillRect/>
          </a:stretch>
        </p:blipFill>
        <p:spPr>
          <a:xfrm>
            <a:off x="5295483" y="3626641"/>
            <a:ext cx="118567" cy="114287"/>
          </a:xfrm>
          <a:prstGeom prst="rect">
            <a:avLst/>
          </a:prstGeom>
        </p:spPr>
      </p:pic>
      <p:pic>
        <p:nvPicPr>
          <p:cNvPr id="309" name="object 309" descr="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5978573" y="562341"/>
            <a:ext cx="119570" cy="114439"/>
          </a:xfrm>
          <a:prstGeom prst="rect">
            <a:avLst/>
          </a:prstGeom>
        </p:spPr>
      </p:pic>
      <p:pic>
        <p:nvPicPr>
          <p:cNvPr id="310" name="object 310" descr=""/>
          <p:cNvPicPr/>
          <p:nvPr/>
        </p:nvPicPr>
        <p:blipFill>
          <a:blip r:embed="rId297" cstate="print"/>
          <a:stretch>
            <a:fillRect/>
          </a:stretch>
        </p:blipFill>
        <p:spPr>
          <a:xfrm>
            <a:off x="5518901" y="3972908"/>
            <a:ext cx="120726" cy="114300"/>
          </a:xfrm>
          <a:prstGeom prst="rect">
            <a:avLst/>
          </a:prstGeom>
        </p:spPr>
      </p:pic>
      <p:pic>
        <p:nvPicPr>
          <p:cNvPr id="311" name="object 311" descr=""/>
          <p:cNvPicPr/>
          <p:nvPr/>
        </p:nvPicPr>
        <p:blipFill>
          <a:blip r:embed="rId298" cstate="print"/>
          <a:stretch>
            <a:fillRect/>
          </a:stretch>
        </p:blipFill>
        <p:spPr>
          <a:xfrm>
            <a:off x="6243384" y="3616652"/>
            <a:ext cx="120399" cy="116653"/>
          </a:xfrm>
          <a:prstGeom prst="rect">
            <a:avLst/>
          </a:prstGeom>
        </p:spPr>
      </p:pic>
      <p:pic>
        <p:nvPicPr>
          <p:cNvPr id="312" name="object 312" descr="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6298885" y="705848"/>
            <a:ext cx="120136" cy="116970"/>
          </a:xfrm>
          <a:prstGeom prst="rect">
            <a:avLst/>
          </a:prstGeom>
        </p:spPr>
      </p:pic>
      <p:pic>
        <p:nvPicPr>
          <p:cNvPr id="313" name="object 313" descr=""/>
          <p:cNvPicPr/>
          <p:nvPr/>
        </p:nvPicPr>
        <p:blipFill>
          <a:blip r:embed="rId300" cstate="print"/>
          <a:stretch>
            <a:fillRect/>
          </a:stretch>
        </p:blipFill>
        <p:spPr>
          <a:xfrm>
            <a:off x="6076454" y="3919364"/>
            <a:ext cx="118772" cy="114720"/>
          </a:xfrm>
          <a:prstGeom prst="rect">
            <a:avLst/>
          </a:prstGeom>
        </p:spPr>
      </p:pic>
      <p:pic>
        <p:nvPicPr>
          <p:cNvPr id="314" name="object 314" descr=""/>
          <p:cNvPicPr/>
          <p:nvPr/>
        </p:nvPicPr>
        <p:blipFill>
          <a:blip r:embed="rId301" cstate="print"/>
          <a:stretch>
            <a:fillRect/>
          </a:stretch>
        </p:blipFill>
        <p:spPr>
          <a:xfrm>
            <a:off x="6171384" y="248273"/>
            <a:ext cx="120033" cy="115735"/>
          </a:xfrm>
          <a:prstGeom prst="rect">
            <a:avLst/>
          </a:prstGeom>
        </p:spPr>
      </p:pic>
      <p:pic>
        <p:nvPicPr>
          <p:cNvPr id="315" name="object 315" descr=""/>
          <p:cNvPicPr/>
          <p:nvPr/>
        </p:nvPicPr>
        <p:blipFill>
          <a:blip r:embed="rId302" cstate="print"/>
          <a:stretch>
            <a:fillRect/>
          </a:stretch>
        </p:blipFill>
        <p:spPr>
          <a:xfrm>
            <a:off x="8332697" y="14169108"/>
            <a:ext cx="1768791" cy="169038"/>
          </a:xfrm>
          <a:prstGeom prst="rect">
            <a:avLst/>
          </a:prstGeom>
        </p:spPr>
      </p:pic>
      <p:pic>
        <p:nvPicPr>
          <p:cNvPr id="316" name="object 316" descr=""/>
          <p:cNvPicPr/>
          <p:nvPr/>
        </p:nvPicPr>
        <p:blipFill>
          <a:blip r:embed="rId303" cstate="print"/>
          <a:stretch>
            <a:fillRect/>
          </a:stretch>
        </p:blipFill>
        <p:spPr>
          <a:xfrm>
            <a:off x="4772218" y="14459244"/>
            <a:ext cx="5285167" cy="330368"/>
          </a:xfrm>
          <a:prstGeom prst="rect">
            <a:avLst/>
          </a:prstGeom>
        </p:spPr>
      </p:pic>
      <p:grpSp>
        <p:nvGrpSpPr>
          <p:cNvPr id="317" name="object 317" descr=""/>
          <p:cNvGrpSpPr/>
          <p:nvPr/>
        </p:nvGrpSpPr>
        <p:grpSpPr>
          <a:xfrm>
            <a:off x="3317035" y="5492712"/>
            <a:ext cx="4601845" cy="5263515"/>
            <a:chOff x="3317035" y="5492712"/>
            <a:chExt cx="4601845" cy="5263515"/>
          </a:xfrm>
        </p:grpSpPr>
        <p:sp>
          <p:nvSpPr>
            <p:cNvPr id="318" name="object 318" descr=""/>
            <p:cNvSpPr/>
            <p:nvPr/>
          </p:nvSpPr>
          <p:spPr>
            <a:xfrm>
              <a:off x="5193669" y="5541826"/>
              <a:ext cx="2046605" cy="828040"/>
            </a:xfrm>
            <a:custGeom>
              <a:avLst/>
              <a:gdLst/>
              <a:ahLst/>
              <a:cxnLst/>
              <a:rect l="l" t="t" r="r" b="b"/>
              <a:pathLst>
                <a:path w="2046604" h="828039">
                  <a:moveTo>
                    <a:pt x="1787274" y="0"/>
                  </a:moveTo>
                  <a:lnTo>
                    <a:pt x="1400332" y="54033"/>
                  </a:lnTo>
                  <a:lnTo>
                    <a:pt x="969119" y="101004"/>
                  </a:lnTo>
                  <a:lnTo>
                    <a:pt x="714400" y="139717"/>
                  </a:lnTo>
                  <a:lnTo>
                    <a:pt x="536294" y="190921"/>
                  </a:lnTo>
                  <a:lnTo>
                    <a:pt x="334916" y="275368"/>
                  </a:lnTo>
                  <a:lnTo>
                    <a:pt x="106788" y="353474"/>
                  </a:lnTo>
                  <a:lnTo>
                    <a:pt x="3364" y="421726"/>
                  </a:lnTo>
                  <a:lnTo>
                    <a:pt x="0" y="518120"/>
                  </a:lnTo>
                  <a:lnTo>
                    <a:pt x="72052" y="680651"/>
                  </a:lnTo>
                  <a:lnTo>
                    <a:pt x="649476" y="817995"/>
                  </a:lnTo>
                  <a:lnTo>
                    <a:pt x="1046753" y="827663"/>
                  </a:lnTo>
                  <a:lnTo>
                    <a:pt x="1448204" y="677154"/>
                  </a:lnTo>
                  <a:lnTo>
                    <a:pt x="2038151" y="333966"/>
                  </a:lnTo>
                  <a:lnTo>
                    <a:pt x="2046388" y="113722"/>
                  </a:lnTo>
                  <a:lnTo>
                    <a:pt x="1982694" y="11148"/>
                  </a:lnTo>
                  <a:lnTo>
                    <a:pt x="1787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9" name="object 319" descr="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5167406" y="5507416"/>
              <a:ext cx="2751254" cy="5248473"/>
            </a:xfrm>
            <a:prstGeom prst="rect">
              <a:avLst/>
            </a:prstGeom>
          </p:spPr>
        </p:pic>
        <p:sp>
          <p:nvSpPr>
            <p:cNvPr id="320" name="object 320" descr=""/>
            <p:cNvSpPr/>
            <p:nvPr/>
          </p:nvSpPr>
          <p:spPr>
            <a:xfrm>
              <a:off x="3317035" y="5492712"/>
              <a:ext cx="2046605" cy="828040"/>
            </a:xfrm>
            <a:custGeom>
              <a:avLst/>
              <a:gdLst/>
              <a:ahLst/>
              <a:cxnLst/>
              <a:rect l="l" t="t" r="r" b="b"/>
              <a:pathLst>
                <a:path w="2046604" h="828039">
                  <a:moveTo>
                    <a:pt x="259114" y="0"/>
                  </a:moveTo>
                  <a:lnTo>
                    <a:pt x="63694" y="11154"/>
                  </a:lnTo>
                  <a:lnTo>
                    <a:pt x="0" y="113728"/>
                  </a:lnTo>
                  <a:lnTo>
                    <a:pt x="8236" y="333964"/>
                  </a:lnTo>
                  <a:lnTo>
                    <a:pt x="598176" y="677145"/>
                  </a:lnTo>
                  <a:lnTo>
                    <a:pt x="999625" y="827652"/>
                  </a:lnTo>
                  <a:lnTo>
                    <a:pt x="1396904" y="817986"/>
                  </a:lnTo>
                  <a:lnTo>
                    <a:pt x="1974336" y="680649"/>
                  </a:lnTo>
                  <a:lnTo>
                    <a:pt x="2046388" y="518111"/>
                  </a:lnTo>
                  <a:lnTo>
                    <a:pt x="2043023" y="421715"/>
                  </a:lnTo>
                  <a:lnTo>
                    <a:pt x="1939599" y="353465"/>
                  </a:lnTo>
                  <a:lnTo>
                    <a:pt x="1711471" y="275367"/>
                  </a:lnTo>
                  <a:lnTo>
                    <a:pt x="1510094" y="190919"/>
                  </a:lnTo>
                  <a:lnTo>
                    <a:pt x="1331987" y="139713"/>
                  </a:lnTo>
                  <a:lnTo>
                    <a:pt x="1077268" y="100997"/>
                  </a:lnTo>
                  <a:lnTo>
                    <a:pt x="646055" y="54018"/>
                  </a:lnTo>
                  <a:lnTo>
                    <a:pt x="259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1" name="object 321" descr=""/>
          <p:cNvGrpSpPr/>
          <p:nvPr/>
        </p:nvGrpSpPr>
        <p:grpSpPr>
          <a:xfrm>
            <a:off x="4406091" y="4323638"/>
            <a:ext cx="630555" cy="630555"/>
            <a:chOff x="4406091" y="4323638"/>
            <a:chExt cx="630555" cy="630555"/>
          </a:xfrm>
        </p:grpSpPr>
        <p:sp>
          <p:nvSpPr>
            <p:cNvPr id="322" name="object 322" descr=""/>
            <p:cNvSpPr/>
            <p:nvPr/>
          </p:nvSpPr>
          <p:spPr>
            <a:xfrm>
              <a:off x="4476720" y="4394258"/>
              <a:ext cx="489584" cy="489584"/>
            </a:xfrm>
            <a:custGeom>
              <a:avLst/>
              <a:gdLst/>
              <a:ahLst/>
              <a:cxnLst/>
              <a:rect l="l" t="t" r="r" b="b"/>
              <a:pathLst>
                <a:path w="489585" h="489585">
                  <a:moveTo>
                    <a:pt x="244500" y="0"/>
                  </a:moveTo>
                  <a:lnTo>
                    <a:pt x="195223" y="4967"/>
                  </a:lnTo>
                  <a:lnTo>
                    <a:pt x="149327" y="19213"/>
                  </a:lnTo>
                  <a:lnTo>
                    <a:pt x="107795" y="41755"/>
                  </a:lnTo>
                  <a:lnTo>
                    <a:pt x="71610" y="71610"/>
                  </a:lnTo>
                  <a:lnTo>
                    <a:pt x="41755" y="107795"/>
                  </a:lnTo>
                  <a:lnTo>
                    <a:pt x="19213" y="149327"/>
                  </a:lnTo>
                  <a:lnTo>
                    <a:pt x="4967" y="195223"/>
                  </a:lnTo>
                  <a:lnTo>
                    <a:pt x="0" y="244500"/>
                  </a:lnTo>
                  <a:lnTo>
                    <a:pt x="4967" y="293777"/>
                  </a:lnTo>
                  <a:lnTo>
                    <a:pt x="19213" y="339673"/>
                  </a:lnTo>
                  <a:lnTo>
                    <a:pt x="41755" y="381205"/>
                  </a:lnTo>
                  <a:lnTo>
                    <a:pt x="71610" y="417390"/>
                  </a:lnTo>
                  <a:lnTo>
                    <a:pt x="107795" y="447245"/>
                  </a:lnTo>
                  <a:lnTo>
                    <a:pt x="149327" y="469787"/>
                  </a:lnTo>
                  <a:lnTo>
                    <a:pt x="195223" y="484033"/>
                  </a:lnTo>
                  <a:lnTo>
                    <a:pt x="244500" y="489000"/>
                  </a:lnTo>
                  <a:lnTo>
                    <a:pt x="293773" y="484033"/>
                  </a:lnTo>
                  <a:lnTo>
                    <a:pt x="339665" y="469787"/>
                  </a:lnTo>
                  <a:lnTo>
                    <a:pt x="381195" y="447245"/>
                  </a:lnTo>
                  <a:lnTo>
                    <a:pt x="417379" y="417390"/>
                  </a:lnTo>
                  <a:lnTo>
                    <a:pt x="447233" y="381205"/>
                  </a:lnTo>
                  <a:lnTo>
                    <a:pt x="469774" y="339673"/>
                  </a:lnTo>
                  <a:lnTo>
                    <a:pt x="484020" y="293777"/>
                  </a:lnTo>
                  <a:lnTo>
                    <a:pt x="488988" y="244500"/>
                  </a:lnTo>
                  <a:lnTo>
                    <a:pt x="484020" y="195223"/>
                  </a:lnTo>
                  <a:lnTo>
                    <a:pt x="469774" y="149327"/>
                  </a:lnTo>
                  <a:lnTo>
                    <a:pt x="447233" y="107795"/>
                  </a:lnTo>
                  <a:lnTo>
                    <a:pt x="417379" y="71610"/>
                  </a:lnTo>
                  <a:lnTo>
                    <a:pt x="381195" y="41755"/>
                  </a:lnTo>
                  <a:lnTo>
                    <a:pt x="339665" y="19213"/>
                  </a:lnTo>
                  <a:lnTo>
                    <a:pt x="293773" y="4967"/>
                  </a:lnTo>
                  <a:lnTo>
                    <a:pt x="244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4406091" y="4323638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25" y="0"/>
                  </a:moveTo>
                  <a:lnTo>
                    <a:pt x="268623" y="3423"/>
                  </a:lnTo>
                  <a:lnTo>
                    <a:pt x="224218" y="13364"/>
                  </a:lnTo>
                  <a:lnTo>
                    <a:pt x="182401" y="29333"/>
                  </a:lnTo>
                  <a:lnTo>
                    <a:pt x="143664" y="50838"/>
                  </a:lnTo>
                  <a:lnTo>
                    <a:pt x="108497" y="77388"/>
                  </a:lnTo>
                  <a:lnTo>
                    <a:pt x="77392" y="108492"/>
                  </a:lnTo>
                  <a:lnTo>
                    <a:pt x="50841" y="143658"/>
                  </a:lnTo>
                  <a:lnTo>
                    <a:pt x="29335" y="182396"/>
                  </a:lnTo>
                  <a:lnTo>
                    <a:pt x="13365" y="224214"/>
                  </a:lnTo>
                  <a:lnTo>
                    <a:pt x="3423" y="268620"/>
                  </a:lnTo>
                  <a:lnTo>
                    <a:pt x="0" y="315125"/>
                  </a:lnTo>
                  <a:lnTo>
                    <a:pt x="3423" y="361629"/>
                  </a:lnTo>
                  <a:lnTo>
                    <a:pt x="13365" y="406036"/>
                  </a:lnTo>
                  <a:lnTo>
                    <a:pt x="29335" y="447853"/>
                  </a:lnTo>
                  <a:lnTo>
                    <a:pt x="50841" y="486591"/>
                  </a:lnTo>
                  <a:lnTo>
                    <a:pt x="77392" y="521757"/>
                  </a:lnTo>
                  <a:lnTo>
                    <a:pt x="108497" y="552861"/>
                  </a:lnTo>
                  <a:lnTo>
                    <a:pt x="143664" y="579411"/>
                  </a:lnTo>
                  <a:lnTo>
                    <a:pt x="182401" y="600916"/>
                  </a:lnTo>
                  <a:lnTo>
                    <a:pt x="224218" y="616885"/>
                  </a:lnTo>
                  <a:lnTo>
                    <a:pt x="268623" y="626827"/>
                  </a:lnTo>
                  <a:lnTo>
                    <a:pt x="315125" y="630250"/>
                  </a:lnTo>
                  <a:lnTo>
                    <a:pt x="361626" y="626827"/>
                  </a:lnTo>
                  <a:lnTo>
                    <a:pt x="406031" y="616885"/>
                  </a:lnTo>
                  <a:lnTo>
                    <a:pt x="447848" y="600916"/>
                  </a:lnTo>
                  <a:lnTo>
                    <a:pt x="486585" y="579411"/>
                  </a:lnTo>
                  <a:lnTo>
                    <a:pt x="521752" y="552861"/>
                  </a:lnTo>
                  <a:lnTo>
                    <a:pt x="552857" y="521757"/>
                  </a:lnTo>
                  <a:lnTo>
                    <a:pt x="577598" y="488988"/>
                  </a:lnTo>
                  <a:lnTo>
                    <a:pt x="315125" y="488988"/>
                  </a:lnTo>
                  <a:lnTo>
                    <a:pt x="268957" y="482767"/>
                  </a:lnTo>
                  <a:lnTo>
                    <a:pt x="227439" y="465217"/>
                  </a:lnTo>
                  <a:lnTo>
                    <a:pt x="192241" y="438008"/>
                  </a:lnTo>
                  <a:lnTo>
                    <a:pt x="165032" y="402810"/>
                  </a:lnTo>
                  <a:lnTo>
                    <a:pt x="147483" y="361292"/>
                  </a:lnTo>
                  <a:lnTo>
                    <a:pt x="141262" y="315125"/>
                  </a:lnTo>
                  <a:lnTo>
                    <a:pt x="147483" y="268956"/>
                  </a:lnTo>
                  <a:lnTo>
                    <a:pt x="165032" y="227436"/>
                  </a:lnTo>
                  <a:lnTo>
                    <a:pt x="192241" y="192235"/>
                  </a:lnTo>
                  <a:lnTo>
                    <a:pt x="227439" y="165023"/>
                  </a:lnTo>
                  <a:lnTo>
                    <a:pt x="268957" y="147471"/>
                  </a:lnTo>
                  <a:lnTo>
                    <a:pt x="315125" y="141249"/>
                  </a:lnTo>
                  <a:lnTo>
                    <a:pt x="577589" y="141249"/>
                  </a:lnTo>
                  <a:lnTo>
                    <a:pt x="552857" y="108492"/>
                  </a:lnTo>
                  <a:lnTo>
                    <a:pt x="521752" y="77388"/>
                  </a:lnTo>
                  <a:lnTo>
                    <a:pt x="486585" y="50838"/>
                  </a:lnTo>
                  <a:lnTo>
                    <a:pt x="447848" y="29333"/>
                  </a:lnTo>
                  <a:lnTo>
                    <a:pt x="406031" y="13364"/>
                  </a:lnTo>
                  <a:lnTo>
                    <a:pt x="361626" y="3423"/>
                  </a:lnTo>
                  <a:lnTo>
                    <a:pt x="315125" y="0"/>
                  </a:lnTo>
                  <a:close/>
                </a:path>
                <a:path w="630554" h="630554">
                  <a:moveTo>
                    <a:pt x="577589" y="141249"/>
                  </a:moveTo>
                  <a:lnTo>
                    <a:pt x="315125" y="141249"/>
                  </a:lnTo>
                  <a:lnTo>
                    <a:pt x="361292" y="147471"/>
                  </a:lnTo>
                  <a:lnTo>
                    <a:pt x="402810" y="165023"/>
                  </a:lnTo>
                  <a:lnTo>
                    <a:pt x="438008" y="192235"/>
                  </a:lnTo>
                  <a:lnTo>
                    <a:pt x="465217" y="227436"/>
                  </a:lnTo>
                  <a:lnTo>
                    <a:pt x="482767" y="268956"/>
                  </a:lnTo>
                  <a:lnTo>
                    <a:pt x="488988" y="315125"/>
                  </a:lnTo>
                  <a:lnTo>
                    <a:pt x="482767" y="361292"/>
                  </a:lnTo>
                  <a:lnTo>
                    <a:pt x="465217" y="402810"/>
                  </a:lnTo>
                  <a:lnTo>
                    <a:pt x="438008" y="438008"/>
                  </a:lnTo>
                  <a:lnTo>
                    <a:pt x="402810" y="465217"/>
                  </a:lnTo>
                  <a:lnTo>
                    <a:pt x="361292" y="482767"/>
                  </a:lnTo>
                  <a:lnTo>
                    <a:pt x="315125" y="488988"/>
                  </a:lnTo>
                  <a:lnTo>
                    <a:pt x="577598" y="488988"/>
                  </a:lnTo>
                  <a:lnTo>
                    <a:pt x="600914" y="447853"/>
                  </a:lnTo>
                  <a:lnTo>
                    <a:pt x="616884" y="406036"/>
                  </a:lnTo>
                  <a:lnTo>
                    <a:pt x="626826" y="361629"/>
                  </a:lnTo>
                  <a:lnTo>
                    <a:pt x="630250" y="315125"/>
                  </a:lnTo>
                  <a:lnTo>
                    <a:pt x="626826" y="268620"/>
                  </a:lnTo>
                  <a:lnTo>
                    <a:pt x="616884" y="224214"/>
                  </a:lnTo>
                  <a:lnTo>
                    <a:pt x="600914" y="182396"/>
                  </a:lnTo>
                  <a:lnTo>
                    <a:pt x="579408" y="143658"/>
                  </a:lnTo>
                  <a:lnTo>
                    <a:pt x="577589" y="141249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4" name="object 324" descr=""/>
          <p:cNvGrpSpPr/>
          <p:nvPr/>
        </p:nvGrpSpPr>
        <p:grpSpPr>
          <a:xfrm>
            <a:off x="5568741" y="4607824"/>
            <a:ext cx="523240" cy="523240"/>
            <a:chOff x="5568741" y="4607824"/>
            <a:chExt cx="523240" cy="523240"/>
          </a:xfrm>
        </p:grpSpPr>
        <p:sp>
          <p:nvSpPr>
            <p:cNvPr id="325" name="object 325" descr=""/>
            <p:cNvSpPr/>
            <p:nvPr/>
          </p:nvSpPr>
          <p:spPr>
            <a:xfrm>
              <a:off x="5639370" y="4678444"/>
              <a:ext cx="381635" cy="381635"/>
            </a:xfrm>
            <a:custGeom>
              <a:avLst/>
              <a:gdLst/>
              <a:ahLst/>
              <a:cxnLst/>
              <a:rect l="l" t="t" r="r" b="b"/>
              <a:pathLst>
                <a:path w="381635" h="381635">
                  <a:moveTo>
                    <a:pt x="190703" y="0"/>
                  </a:moveTo>
                  <a:lnTo>
                    <a:pt x="146977" y="5036"/>
                  </a:lnTo>
                  <a:lnTo>
                    <a:pt x="106837" y="19383"/>
                  </a:lnTo>
                  <a:lnTo>
                    <a:pt x="71428" y="41894"/>
                  </a:lnTo>
                  <a:lnTo>
                    <a:pt x="41895" y="71426"/>
                  </a:lnTo>
                  <a:lnTo>
                    <a:pt x="19383" y="106832"/>
                  </a:lnTo>
                  <a:lnTo>
                    <a:pt x="5036" y="146969"/>
                  </a:lnTo>
                  <a:lnTo>
                    <a:pt x="0" y="190690"/>
                  </a:lnTo>
                  <a:lnTo>
                    <a:pt x="5036" y="234411"/>
                  </a:lnTo>
                  <a:lnTo>
                    <a:pt x="19383" y="274548"/>
                  </a:lnTo>
                  <a:lnTo>
                    <a:pt x="41895" y="309954"/>
                  </a:lnTo>
                  <a:lnTo>
                    <a:pt x="71428" y="339486"/>
                  </a:lnTo>
                  <a:lnTo>
                    <a:pt x="106837" y="361997"/>
                  </a:lnTo>
                  <a:lnTo>
                    <a:pt x="146977" y="376344"/>
                  </a:lnTo>
                  <a:lnTo>
                    <a:pt x="190703" y="381380"/>
                  </a:lnTo>
                  <a:lnTo>
                    <a:pt x="234423" y="376344"/>
                  </a:lnTo>
                  <a:lnTo>
                    <a:pt x="274558" y="361997"/>
                  </a:lnTo>
                  <a:lnTo>
                    <a:pt x="309962" y="339486"/>
                  </a:lnTo>
                  <a:lnTo>
                    <a:pt x="339491" y="309954"/>
                  </a:lnTo>
                  <a:lnTo>
                    <a:pt x="362000" y="274548"/>
                  </a:lnTo>
                  <a:lnTo>
                    <a:pt x="376345" y="234411"/>
                  </a:lnTo>
                  <a:lnTo>
                    <a:pt x="381381" y="190690"/>
                  </a:lnTo>
                  <a:lnTo>
                    <a:pt x="376345" y="146969"/>
                  </a:lnTo>
                  <a:lnTo>
                    <a:pt x="362000" y="106832"/>
                  </a:lnTo>
                  <a:lnTo>
                    <a:pt x="339491" y="71426"/>
                  </a:lnTo>
                  <a:lnTo>
                    <a:pt x="309962" y="41894"/>
                  </a:lnTo>
                  <a:lnTo>
                    <a:pt x="274558" y="19383"/>
                  </a:lnTo>
                  <a:lnTo>
                    <a:pt x="234423" y="5036"/>
                  </a:lnTo>
                  <a:lnTo>
                    <a:pt x="190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5568741" y="4607824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39" h="523239">
                  <a:moveTo>
                    <a:pt x="261327" y="0"/>
                  </a:moveTo>
                  <a:lnTo>
                    <a:pt x="214415" y="4217"/>
                  </a:lnTo>
                  <a:lnTo>
                    <a:pt x="170236" y="16374"/>
                  </a:lnTo>
                  <a:lnTo>
                    <a:pt x="129534" y="35727"/>
                  </a:lnTo>
                  <a:lnTo>
                    <a:pt x="93053" y="61532"/>
                  </a:lnTo>
                  <a:lnTo>
                    <a:pt x="61537" y="93046"/>
                  </a:lnTo>
                  <a:lnTo>
                    <a:pt x="35730" y="129524"/>
                  </a:lnTo>
                  <a:lnTo>
                    <a:pt x="16376" y="170225"/>
                  </a:lnTo>
                  <a:lnTo>
                    <a:pt x="4218" y="214403"/>
                  </a:lnTo>
                  <a:lnTo>
                    <a:pt x="0" y="261315"/>
                  </a:lnTo>
                  <a:lnTo>
                    <a:pt x="4218" y="308224"/>
                  </a:lnTo>
                  <a:lnTo>
                    <a:pt x="16376" y="352400"/>
                  </a:lnTo>
                  <a:lnTo>
                    <a:pt x="35730" y="393099"/>
                  </a:lnTo>
                  <a:lnTo>
                    <a:pt x="61537" y="429578"/>
                  </a:lnTo>
                  <a:lnTo>
                    <a:pt x="93053" y="461093"/>
                  </a:lnTo>
                  <a:lnTo>
                    <a:pt x="129534" y="486900"/>
                  </a:lnTo>
                  <a:lnTo>
                    <a:pt x="170236" y="506254"/>
                  </a:lnTo>
                  <a:lnTo>
                    <a:pt x="214415" y="518412"/>
                  </a:lnTo>
                  <a:lnTo>
                    <a:pt x="261327" y="522630"/>
                  </a:lnTo>
                  <a:lnTo>
                    <a:pt x="308236" y="518412"/>
                  </a:lnTo>
                  <a:lnTo>
                    <a:pt x="352412" y="506254"/>
                  </a:lnTo>
                  <a:lnTo>
                    <a:pt x="393112" y="486900"/>
                  </a:lnTo>
                  <a:lnTo>
                    <a:pt x="429591" y="461093"/>
                  </a:lnTo>
                  <a:lnTo>
                    <a:pt x="461106" y="429578"/>
                  </a:lnTo>
                  <a:lnTo>
                    <a:pt x="486912" y="393099"/>
                  </a:lnTo>
                  <a:lnTo>
                    <a:pt x="492491" y="381368"/>
                  </a:lnTo>
                  <a:lnTo>
                    <a:pt x="261327" y="381368"/>
                  </a:lnTo>
                  <a:lnTo>
                    <a:pt x="214637" y="371918"/>
                  </a:lnTo>
                  <a:lnTo>
                    <a:pt x="176468" y="346163"/>
                  </a:lnTo>
                  <a:lnTo>
                    <a:pt x="150712" y="307998"/>
                  </a:lnTo>
                  <a:lnTo>
                    <a:pt x="141262" y="261315"/>
                  </a:lnTo>
                  <a:lnTo>
                    <a:pt x="150712" y="214624"/>
                  </a:lnTo>
                  <a:lnTo>
                    <a:pt x="176468" y="176455"/>
                  </a:lnTo>
                  <a:lnTo>
                    <a:pt x="214637" y="150699"/>
                  </a:lnTo>
                  <a:lnTo>
                    <a:pt x="261327" y="141249"/>
                  </a:lnTo>
                  <a:lnTo>
                    <a:pt x="492488" y="141249"/>
                  </a:lnTo>
                  <a:lnTo>
                    <a:pt x="486912" y="129524"/>
                  </a:lnTo>
                  <a:lnTo>
                    <a:pt x="461106" y="93046"/>
                  </a:lnTo>
                  <a:lnTo>
                    <a:pt x="429591" y="61532"/>
                  </a:lnTo>
                  <a:lnTo>
                    <a:pt x="393112" y="35727"/>
                  </a:lnTo>
                  <a:lnTo>
                    <a:pt x="352412" y="16374"/>
                  </a:lnTo>
                  <a:lnTo>
                    <a:pt x="308236" y="4217"/>
                  </a:lnTo>
                  <a:lnTo>
                    <a:pt x="261327" y="0"/>
                  </a:lnTo>
                  <a:close/>
                </a:path>
                <a:path w="523239" h="523239">
                  <a:moveTo>
                    <a:pt x="492488" y="141249"/>
                  </a:moveTo>
                  <a:lnTo>
                    <a:pt x="261327" y="141249"/>
                  </a:lnTo>
                  <a:lnTo>
                    <a:pt x="308016" y="150699"/>
                  </a:lnTo>
                  <a:lnTo>
                    <a:pt x="346181" y="176455"/>
                  </a:lnTo>
                  <a:lnTo>
                    <a:pt x="371932" y="214624"/>
                  </a:lnTo>
                  <a:lnTo>
                    <a:pt x="381380" y="261315"/>
                  </a:lnTo>
                  <a:lnTo>
                    <a:pt x="371932" y="307998"/>
                  </a:lnTo>
                  <a:lnTo>
                    <a:pt x="346181" y="346163"/>
                  </a:lnTo>
                  <a:lnTo>
                    <a:pt x="308016" y="371918"/>
                  </a:lnTo>
                  <a:lnTo>
                    <a:pt x="261327" y="381368"/>
                  </a:lnTo>
                  <a:lnTo>
                    <a:pt x="492491" y="381368"/>
                  </a:lnTo>
                  <a:lnTo>
                    <a:pt x="506267" y="352400"/>
                  </a:lnTo>
                  <a:lnTo>
                    <a:pt x="518425" y="308224"/>
                  </a:lnTo>
                  <a:lnTo>
                    <a:pt x="522643" y="261315"/>
                  </a:lnTo>
                  <a:lnTo>
                    <a:pt x="518425" y="214403"/>
                  </a:lnTo>
                  <a:lnTo>
                    <a:pt x="506267" y="170225"/>
                  </a:lnTo>
                  <a:lnTo>
                    <a:pt x="492488" y="141249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7" name="object 327" descr=""/>
          <p:cNvPicPr/>
          <p:nvPr/>
        </p:nvPicPr>
        <p:blipFill>
          <a:blip r:embed="rId305" cstate="print"/>
          <a:stretch>
            <a:fillRect/>
          </a:stretch>
        </p:blipFill>
        <p:spPr>
          <a:xfrm>
            <a:off x="94530" y="11094085"/>
            <a:ext cx="4419749" cy="4025900"/>
          </a:xfrm>
          <a:prstGeom prst="rect">
            <a:avLst/>
          </a:prstGeom>
        </p:spPr>
      </p:pic>
      <p:grpSp>
        <p:nvGrpSpPr>
          <p:cNvPr id="328" name="object 328" descr=""/>
          <p:cNvGrpSpPr/>
          <p:nvPr/>
        </p:nvGrpSpPr>
        <p:grpSpPr>
          <a:xfrm>
            <a:off x="1658868" y="583546"/>
            <a:ext cx="8030845" cy="10123805"/>
            <a:chOff x="1658868" y="583546"/>
            <a:chExt cx="8030845" cy="10123805"/>
          </a:xfrm>
        </p:grpSpPr>
        <p:pic>
          <p:nvPicPr>
            <p:cNvPr id="329" name="object 329" descr="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1658868" y="583546"/>
              <a:ext cx="8014524" cy="10123241"/>
            </a:xfrm>
            <a:prstGeom prst="rect">
              <a:avLst/>
            </a:prstGeom>
          </p:spPr>
        </p:pic>
        <p:sp>
          <p:nvSpPr>
            <p:cNvPr id="330" name="object 330" descr=""/>
            <p:cNvSpPr/>
            <p:nvPr/>
          </p:nvSpPr>
          <p:spPr>
            <a:xfrm>
              <a:off x="9415197" y="8455613"/>
              <a:ext cx="274320" cy="274955"/>
            </a:xfrm>
            <a:custGeom>
              <a:avLst/>
              <a:gdLst/>
              <a:ahLst/>
              <a:cxnLst/>
              <a:rect l="l" t="t" r="r" b="b"/>
              <a:pathLst>
                <a:path w="274320" h="274954">
                  <a:moveTo>
                    <a:pt x="130771" y="0"/>
                  </a:moveTo>
                  <a:lnTo>
                    <a:pt x="124663" y="0"/>
                  </a:lnTo>
                  <a:lnTo>
                    <a:pt x="122529" y="3975"/>
                  </a:lnTo>
                  <a:lnTo>
                    <a:pt x="121627" y="6718"/>
                  </a:lnTo>
                  <a:lnTo>
                    <a:pt x="120713" y="11582"/>
                  </a:lnTo>
                  <a:lnTo>
                    <a:pt x="120713" y="14935"/>
                  </a:lnTo>
                  <a:lnTo>
                    <a:pt x="121323" y="17386"/>
                  </a:lnTo>
                  <a:lnTo>
                    <a:pt x="120713" y="22250"/>
                  </a:lnTo>
                  <a:lnTo>
                    <a:pt x="121323" y="27749"/>
                  </a:lnTo>
                  <a:lnTo>
                    <a:pt x="123139" y="32016"/>
                  </a:lnTo>
                  <a:lnTo>
                    <a:pt x="124663" y="36283"/>
                  </a:lnTo>
                  <a:lnTo>
                    <a:pt x="120713" y="38417"/>
                  </a:lnTo>
                  <a:lnTo>
                    <a:pt x="119189" y="37198"/>
                  </a:lnTo>
                  <a:lnTo>
                    <a:pt x="115531" y="37503"/>
                  </a:lnTo>
                  <a:lnTo>
                    <a:pt x="113398" y="36283"/>
                  </a:lnTo>
                  <a:lnTo>
                    <a:pt x="105155" y="34759"/>
                  </a:lnTo>
                  <a:lnTo>
                    <a:pt x="99072" y="34759"/>
                  </a:lnTo>
                  <a:lnTo>
                    <a:pt x="96011" y="34442"/>
                  </a:lnTo>
                  <a:lnTo>
                    <a:pt x="89306" y="34759"/>
                  </a:lnTo>
                  <a:lnTo>
                    <a:pt x="84429" y="36283"/>
                  </a:lnTo>
                  <a:lnTo>
                    <a:pt x="78955" y="36893"/>
                  </a:lnTo>
                  <a:lnTo>
                    <a:pt x="73164" y="39027"/>
                  </a:lnTo>
                  <a:lnTo>
                    <a:pt x="69507" y="39941"/>
                  </a:lnTo>
                  <a:lnTo>
                    <a:pt x="64007" y="43599"/>
                  </a:lnTo>
                  <a:lnTo>
                    <a:pt x="58521" y="46647"/>
                  </a:lnTo>
                  <a:lnTo>
                    <a:pt x="56387" y="49682"/>
                  </a:lnTo>
                  <a:lnTo>
                    <a:pt x="53644" y="54876"/>
                  </a:lnTo>
                  <a:lnTo>
                    <a:pt x="50291" y="60363"/>
                  </a:lnTo>
                  <a:lnTo>
                    <a:pt x="48767" y="65239"/>
                  </a:lnTo>
                  <a:lnTo>
                    <a:pt x="49682" y="71640"/>
                  </a:lnTo>
                  <a:lnTo>
                    <a:pt x="49072" y="74993"/>
                  </a:lnTo>
                  <a:lnTo>
                    <a:pt x="50291" y="80175"/>
                  </a:lnTo>
                  <a:lnTo>
                    <a:pt x="53035" y="87490"/>
                  </a:lnTo>
                  <a:lnTo>
                    <a:pt x="55181" y="91147"/>
                  </a:lnTo>
                  <a:lnTo>
                    <a:pt x="56997" y="95719"/>
                  </a:lnTo>
                  <a:lnTo>
                    <a:pt x="59740" y="101206"/>
                  </a:lnTo>
                  <a:lnTo>
                    <a:pt x="57315" y="112179"/>
                  </a:lnTo>
                  <a:lnTo>
                    <a:pt x="51523" y="115239"/>
                  </a:lnTo>
                  <a:lnTo>
                    <a:pt x="45110" y="117665"/>
                  </a:lnTo>
                  <a:lnTo>
                    <a:pt x="36575" y="118897"/>
                  </a:lnTo>
                  <a:lnTo>
                    <a:pt x="36880" y="121030"/>
                  </a:lnTo>
                  <a:lnTo>
                    <a:pt x="27431" y="122847"/>
                  </a:lnTo>
                  <a:lnTo>
                    <a:pt x="26212" y="124688"/>
                  </a:lnTo>
                  <a:lnTo>
                    <a:pt x="14935" y="126822"/>
                  </a:lnTo>
                  <a:lnTo>
                    <a:pt x="14008" y="129247"/>
                  </a:lnTo>
                  <a:lnTo>
                    <a:pt x="6705" y="131089"/>
                  </a:lnTo>
                  <a:lnTo>
                    <a:pt x="4876" y="131991"/>
                  </a:lnTo>
                  <a:lnTo>
                    <a:pt x="1816" y="131698"/>
                  </a:lnTo>
                  <a:lnTo>
                    <a:pt x="0" y="136258"/>
                  </a:lnTo>
                  <a:lnTo>
                    <a:pt x="0" y="139915"/>
                  </a:lnTo>
                  <a:lnTo>
                    <a:pt x="914" y="142671"/>
                  </a:lnTo>
                  <a:lnTo>
                    <a:pt x="2133" y="143573"/>
                  </a:lnTo>
                  <a:lnTo>
                    <a:pt x="4571" y="149682"/>
                  </a:lnTo>
                  <a:lnTo>
                    <a:pt x="8534" y="153022"/>
                  </a:lnTo>
                  <a:lnTo>
                    <a:pt x="10972" y="163702"/>
                  </a:lnTo>
                  <a:lnTo>
                    <a:pt x="14008" y="165531"/>
                  </a:lnTo>
                  <a:lnTo>
                    <a:pt x="20116" y="166128"/>
                  </a:lnTo>
                  <a:lnTo>
                    <a:pt x="26517" y="163398"/>
                  </a:lnTo>
                  <a:lnTo>
                    <a:pt x="27431" y="162471"/>
                  </a:lnTo>
                  <a:lnTo>
                    <a:pt x="31089" y="160045"/>
                  </a:lnTo>
                  <a:lnTo>
                    <a:pt x="37795" y="156070"/>
                  </a:lnTo>
                  <a:lnTo>
                    <a:pt x="39928" y="156070"/>
                  </a:lnTo>
                  <a:lnTo>
                    <a:pt x="42062" y="154863"/>
                  </a:lnTo>
                  <a:lnTo>
                    <a:pt x="43891" y="152730"/>
                  </a:lnTo>
                  <a:lnTo>
                    <a:pt x="48463" y="152120"/>
                  </a:lnTo>
                  <a:lnTo>
                    <a:pt x="50291" y="149364"/>
                  </a:lnTo>
                  <a:lnTo>
                    <a:pt x="54863" y="149364"/>
                  </a:lnTo>
                  <a:lnTo>
                    <a:pt x="56997" y="147840"/>
                  </a:lnTo>
                  <a:lnTo>
                    <a:pt x="58216" y="146621"/>
                  </a:lnTo>
                  <a:lnTo>
                    <a:pt x="60350" y="145707"/>
                  </a:lnTo>
                  <a:lnTo>
                    <a:pt x="68275" y="141147"/>
                  </a:lnTo>
                  <a:lnTo>
                    <a:pt x="79857" y="143878"/>
                  </a:lnTo>
                  <a:lnTo>
                    <a:pt x="85953" y="154254"/>
                  </a:lnTo>
                  <a:lnTo>
                    <a:pt x="86563" y="157606"/>
                  </a:lnTo>
                  <a:lnTo>
                    <a:pt x="92049" y="167665"/>
                  </a:lnTo>
                  <a:lnTo>
                    <a:pt x="92671" y="171005"/>
                  </a:lnTo>
                  <a:lnTo>
                    <a:pt x="94487" y="174053"/>
                  </a:lnTo>
                  <a:lnTo>
                    <a:pt x="97231" y="179552"/>
                  </a:lnTo>
                  <a:lnTo>
                    <a:pt x="99072" y="181978"/>
                  </a:lnTo>
                  <a:lnTo>
                    <a:pt x="100279" y="190512"/>
                  </a:lnTo>
                  <a:lnTo>
                    <a:pt x="103022" y="192354"/>
                  </a:lnTo>
                  <a:lnTo>
                    <a:pt x="104254" y="200888"/>
                  </a:lnTo>
                  <a:lnTo>
                    <a:pt x="107289" y="202412"/>
                  </a:lnTo>
                  <a:lnTo>
                    <a:pt x="107911" y="210019"/>
                  </a:lnTo>
                  <a:lnTo>
                    <a:pt x="110947" y="212470"/>
                  </a:lnTo>
                  <a:lnTo>
                    <a:pt x="112471" y="220078"/>
                  </a:lnTo>
                  <a:lnTo>
                    <a:pt x="115531" y="225272"/>
                  </a:lnTo>
                  <a:lnTo>
                    <a:pt x="117055" y="228320"/>
                  </a:lnTo>
                  <a:lnTo>
                    <a:pt x="120713" y="238074"/>
                  </a:lnTo>
                  <a:lnTo>
                    <a:pt x="121627" y="241426"/>
                  </a:lnTo>
                  <a:lnTo>
                    <a:pt x="123139" y="244779"/>
                  </a:lnTo>
                  <a:lnTo>
                    <a:pt x="124371" y="248437"/>
                  </a:lnTo>
                  <a:lnTo>
                    <a:pt x="125590" y="250266"/>
                  </a:lnTo>
                  <a:lnTo>
                    <a:pt x="127419" y="258190"/>
                  </a:lnTo>
                  <a:lnTo>
                    <a:pt x="129552" y="261861"/>
                  </a:lnTo>
                  <a:lnTo>
                    <a:pt x="132295" y="274345"/>
                  </a:lnTo>
                  <a:lnTo>
                    <a:pt x="143878" y="274345"/>
                  </a:lnTo>
                  <a:lnTo>
                    <a:pt x="146303" y="272821"/>
                  </a:lnTo>
                  <a:lnTo>
                    <a:pt x="153022" y="271602"/>
                  </a:lnTo>
                  <a:lnTo>
                    <a:pt x="152704" y="269176"/>
                  </a:lnTo>
                  <a:lnTo>
                    <a:pt x="162775" y="267944"/>
                  </a:lnTo>
                  <a:lnTo>
                    <a:pt x="167347" y="264896"/>
                  </a:lnTo>
                  <a:lnTo>
                    <a:pt x="167347" y="252399"/>
                  </a:lnTo>
                  <a:lnTo>
                    <a:pt x="164287" y="247827"/>
                  </a:lnTo>
                  <a:lnTo>
                    <a:pt x="162775" y="241744"/>
                  </a:lnTo>
                  <a:lnTo>
                    <a:pt x="158495" y="236854"/>
                  </a:lnTo>
                  <a:lnTo>
                    <a:pt x="156679" y="230454"/>
                  </a:lnTo>
                  <a:lnTo>
                    <a:pt x="154851" y="229234"/>
                  </a:lnTo>
                  <a:lnTo>
                    <a:pt x="152704" y="224358"/>
                  </a:lnTo>
                  <a:lnTo>
                    <a:pt x="153022" y="221919"/>
                  </a:lnTo>
                  <a:lnTo>
                    <a:pt x="149961" y="220395"/>
                  </a:lnTo>
                  <a:lnTo>
                    <a:pt x="151498" y="215518"/>
                  </a:lnTo>
                  <a:lnTo>
                    <a:pt x="149059" y="213385"/>
                  </a:lnTo>
                  <a:lnTo>
                    <a:pt x="147535" y="206679"/>
                  </a:lnTo>
                  <a:lnTo>
                    <a:pt x="144170" y="202095"/>
                  </a:lnTo>
                  <a:lnTo>
                    <a:pt x="141439" y="196011"/>
                  </a:lnTo>
                  <a:lnTo>
                    <a:pt x="139611" y="190830"/>
                  </a:lnTo>
                  <a:lnTo>
                    <a:pt x="135343" y="185648"/>
                  </a:lnTo>
                  <a:lnTo>
                    <a:pt x="133515" y="175272"/>
                  </a:lnTo>
                  <a:lnTo>
                    <a:pt x="128930" y="172529"/>
                  </a:lnTo>
                  <a:lnTo>
                    <a:pt x="127114" y="161861"/>
                  </a:lnTo>
                  <a:lnTo>
                    <a:pt x="122237" y="158203"/>
                  </a:lnTo>
                  <a:lnTo>
                    <a:pt x="120395" y="147548"/>
                  </a:lnTo>
                  <a:lnTo>
                    <a:pt x="117665" y="145707"/>
                  </a:lnTo>
                  <a:lnTo>
                    <a:pt x="114922" y="138696"/>
                  </a:lnTo>
                  <a:lnTo>
                    <a:pt x="113267" y="132526"/>
                  </a:lnTo>
                  <a:lnTo>
                    <a:pt x="113387" y="126357"/>
                  </a:lnTo>
                  <a:lnTo>
                    <a:pt x="116024" y="120871"/>
                  </a:lnTo>
                  <a:lnTo>
                    <a:pt x="121919" y="116751"/>
                  </a:lnTo>
                  <a:lnTo>
                    <a:pt x="128930" y="114312"/>
                  </a:lnTo>
                  <a:lnTo>
                    <a:pt x="132905" y="113703"/>
                  </a:lnTo>
                  <a:lnTo>
                    <a:pt x="133515" y="112179"/>
                  </a:lnTo>
                  <a:lnTo>
                    <a:pt x="136855" y="109740"/>
                  </a:lnTo>
                  <a:lnTo>
                    <a:pt x="138696" y="110655"/>
                  </a:lnTo>
                  <a:lnTo>
                    <a:pt x="143268" y="108216"/>
                  </a:lnTo>
                  <a:lnTo>
                    <a:pt x="146926" y="105473"/>
                  </a:lnTo>
                  <a:lnTo>
                    <a:pt x="150888" y="105181"/>
                  </a:lnTo>
                  <a:lnTo>
                    <a:pt x="153022" y="103949"/>
                  </a:lnTo>
                  <a:lnTo>
                    <a:pt x="156984" y="103657"/>
                  </a:lnTo>
                  <a:lnTo>
                    <a:pt x="159118" y="100901"/>
                  </a:lnTo>
                  <a:lnTo>
                    <a:pt x="163080" y="99682"/>
                  </a:lnTo>
                  <a:lnTo>
                    <a:pt x="167944" y="97853"/>
                  </a:lnTo>
                  <a:lnTo>
                    <a:pt x="169786" y="95719"/>
                  </a:lnTo>
                  <a:lnTo>
                    <a:pt x="173443" y="95719"/>
                  </a:lnTo>
                  <a:lnTo>
                    <a:pt x="176187" y="93891"/>
                  </a:lnTo>
                  <a:lnTo>
                    <a:pt x="179235" y="94195"/>
                  </a:lnTo>
                  <a:lnTo>
                    <a:pt x="183807" y="92367"/>
                  </a:lnTo>
                  <a:lnTo>
                    <a:pt x="187464" y="90233"/>
                  </a:lnTo>
                  <a:lnTo>
                    <a:pt x="189598" y="90538"/>
                  </a:lnTo>
                  <a:lnTo>
                    <a:pt x="194170" y="89623"/>
                  </a:lnTo>
                  <a:lnTo>
                    <a:pt x="200875" y="87490"/>
                  </a:lnTo>
                  <a:lnTo>
                    <a:pt x="208800" y="88404"/>
                  </a:lnTo>
                  <a:lnTo>
                    <a:pt x="215518" y="87185"/>
                  </a:lnTo>
                  <a:lnTo>
                    <a:pt x="220687" y="88099"/>
                  </a:lnTo>
                  <a:lnTo>
                    <a:pt x="229527" y="88404"/>
                  </a:lnTo>
                  <a:lnTo>
                    <a:pt x="232892" y="92062"/>
                  </a:lnTo>
                  <a:lnTo>
                    <a:pt x="240499" y="99072"/>
                  </a:lnTo>
                  <a:lnTo>
                    <a:pt x="240195" y="113703"/>
                  </a:lnTo>
                  <a:lnTo>
                    <a:pt x="236842" y="121640"/>
                  </a:lnTo>
                  <a:lnTo>
                    <a:pt x="231660" y="126504"/>
                  </a:lnTo>
                  <a:lnTo>
                    <a:pt x="229527" y="128028"/>
                  </a:lnTo>
                  <a:lnTo>
                    <a:pt x="226479" y="129565"/>
                  </a:lnTo>
                  <a:lnTo>
                    <a:pt x="222821" y="132295"/>
                  </a:lnTo>
                  <a:lnTo>
                    <a:pt x="220383" y="132905"/>
                  </a:lnTo>
                  <a:lnTo>
                    <a:pt x="217335" y="133222"/>
                  </a:lnTo>
                  <a:lnTo>
                    <a:pt x="210019" y="134746"/>
                  </a:lnTo>
                  <a:lnTo>
                    <a:pt x="203314" y="136880"/>
                  </a:lnTo>
                  <a:lnTo>
                    <a:pt x="191427" y="136258"/>
                  </a:lnTo>
                  <a:lnTo>
                    <a:pt x="186245" y="137172"/>
                  </a:lnTo>
                  <a:lnTo>
                    <a:pt x="172529" y="137172"/>
                  </a:lnTo>
                  <a:lnTo>
                    <a:pt x="167043" y="135953"/>
                  </a:lnTo>
                  <a:lnTo>
                    <a:pt x="157594" y="135953"/>
                  </a:lnTo>
                  <a:lnTo>
                    <a:pt x="151498" y="138087"/>
                  </a:lnTo>
                  <a:lnTo>
                    <a:pt x="153327" y="143878"/>
                  </a:lnTo>
                  <a:lnTo>
                    <a:pt x="153631" y="149072"/>
                  </a:lnTo>
                  <a:lnTo>
                    <a:pt x="152412" y="159423"/>
                  </a:lnTo>
                  <a:lnTo>
                    <a:pt x="154851" y="165531"/>
                  </a:lnTo>
                  <a:lnTo>
                    <a:pt x="155765" y="170103"/>
                  </a:lnTo>
                  <a:lnTo>
                    <a:pt x="161251" y="171627"/>
                  </a:lnTo>
                  <a:lnTo>
                    <a:pt x="166128" y="170395"/>
                  </a:lnTo>
                  <a:lnTo>
                    <a:pt x="172224" y="171322"/>
                  </a:lnTo>
                  <a:lnTo>
                    <a:pt x="174663" y="170395"/>
                  </a:lnTo>
                  <a:lnTo>
                    <a:pt x="187464" y="171005"/>
                  </a:lnTo>
                  <a:lnTo>
                    <a:pt x="189598" y="168871"/>
                  </a:lnTo>
                  <a:lnTo>
                    <a:pt x="198437" y="171322"/>
                  </a:lnTo>
                  <a:lnTo>
                    <a:pt x="206057" y="167665"/>
                  </a:lnTo>
                  <a:lnTo>
                    <a:pt x="217030" y="169481"/>
                  </a:lnTo>
                  <a:lnTo>
                    <a:pt x="220992" y="165836"/>
                  </a:lnTo>
                  <a:lnTo>
                    <a:pt x="231368" y="165531"/>
                  </a:lnTo>
                  <a:lnTo>
                    <a:pt x="238683" y="160947"/>
                  </a:lnTo>
                  <a:lnTo>
                    <a:pt x="242023" y="160337"/>
                  </a:lnTo>
                  <a:lnTo>
                    <a:pt x="245084" y="156997"/>
                  </a:lnTo>
                  <a:lnTo>
                    <a:pt x="251777" y="156679"/>
                  </a:lnTo>
                  <a:lnTo>
                    <a:pt x="254825" y="152412"/>
                  </a:lnTo>
                  <a:lnTo>
                    <a:pt x="258483" y="149072"/>
                  </a:lnTo>
                  <a:lnTo>
                    <a:pt x="262750" y="146938"/>
                  </a:lnTo>
                  <a:lnTo>
                    <a:pt x="265201" y="141757"/>
                  </a:lnTo>
                  <a:lnTo>
                    <a:pt x="267334" y="139014"/>
                  </a:lnTo>
                  <a:lnTo>
                    <a:pt x="270078" y="132905"/>
                  </a:lnTo>
                  <a:lnTo>
                    <a:pt x="271906" y="127723"/>
                  </a:lnTo>
                  <a:lnTo>
                    <a:pt x="272516" y="123164"/>
                  </a:lnTo>
                  <a:lnTo>
                    <a:pt x="273735" y="117665"/>
                  </a:lnTo>
                  <a:lnTo>
                    <a:pt x="274040" y="109740"/>
                  </a:lnTo>
                  <a:lnTo>
                    <a:pt x="274040" y="106083"/>
                  </a:lnTo>
                  <a:lnTo>
                    <a:pt x="272808" y="102120"/>
                  </a:lnTo>
                  <a:lnTo>
                    <a:pt x="273126" y="98463"/>
                  </a:lnTo>
                  <a:lnTo>
                    <a:pt x="272199" y="89623"/>
                  </a:lnTo>
                  <a:lnTo>
                    <a:pt x="270382" y="87490"/>
                  </a:lnTo>
                  <a:lnTo>
                    <a:pt x="270078" y="85356"/>
                  </a:lnTo>
                  <a:lnTo>
                    <a:pt x="267334" y="82003"/>
                  </a:lnTo>
                  <a:lnTo>
                    <a:pt x="264883" y="77431"/>
                  </a:lnTo>
                  <a:lnTo>
                    <a:pt x="262458" y="74079"/>
                  </a:lnTo>
                  <a:lnTo>
                    <a:pt x="259410" y="70726"/>
                  </a:lnTo>
                  <a:lnTo>
                    <a:pt x="256666" y="68897"/>
                  </a:lnTo>
                  <a:lnTo>
                    <a:pt x="254825" y="66763"/>
                  </a:lnTo>
                  <a:lnTo>
                    <a:pt x="251485" y="64325"/>
                  </a:lnTo>
                  <a:lnTo>
                    <a:pt x="247827" y="63411"/>
                  </a:lnTo>
                  <a:lnTo>
                    <a:pt x="244474" y="61277"/>
                  </a:lnTo>
                  <a:lnTo>
                    <a:pt x="239902" y="60667"/>
                  </a:lnTo>
                  <a:lnTo>
                    <a:pt x="238061" y="59740"/>
                  </a:lnTo>
                  <a:lnTo>
                    <a:pt x="230136" y="59143"/>
                  </a:lnTo>
                  <a:lnTo>
                    <a:pt x="224345" y="55791"/>
                  </a:lnTo>
                  <a:lnTo>
                    <a:pt x="217652" y="56705"/>
                  </a:lnTo>
                  <a:lnTo>
                    <a:pt x="209105" y="57010"/>
                  </a:lnTo>
                  <a:lnTo>
                    <a:pt x="204533" y="57619"/>
                  </a:lnTo>
                  <a:lnTo>
                    <a:pt x="199047" y="57010"/>
                  </a:lnTo>
                  <a:lnTo>
                    <a:pt x="195694" y="59448"/>
                  </a:lnTo>
                  <a:lnTo>
                    <a:pt x="191731" y="59740"/>
                  </a:lnTo>
                  <a:lnTo>
                    <a:pt x="187159" y="60972"/>
                  </a:lnTo>
                  <a:lnTo>
                    <a:pt x="183197" y="60972"/>
                  </a:lnTo>
                  <a:lnTo>
                    <a:pt x="175272" y="64935"/>
                  </a:lnTo>
                  <a:lnTo>
                    <a:pt x="159727" y="68592"/>
                  </a:lnTo>
                  <a:lnTo>
                    <a:pt x="153631" y="72250"/>
                  </a:lnTo>
                  <a:lnTo>
                    <a:pt x="148437" y="73774"/>
                  </a:lnTo>
                  <a:lnTo>
                    <a:pt x="144487" y="75907"/>
                  </a:lnTo>
                  <a:lnTo>
                    <a:pt x="141135" y="75298"/>
                  </a:lnTo>
                  <a:lnTo>
                    <a:pt x="136563" y="79870"/>
                  </a:lnTo>
                  <a:lnTo>
                    <a:pt x="132587" y="79260"/>
                  </a:lnTo>
                  <a:lnTo>
                    <a:pt x="128638" y="83223"/>
                  </a:lnTo>
                  <a:lnTo>
                    <a:pt x="122529" y="82003"/>
                  </a:lnTo>
                  <a:lnTo>
                    <a:pt x="121005" y="84442"/>
                  </a:lnTo>
                  <a:lnTo>
                    <a:pt x="118262" y="87185"/>
                  </a:lnTo>
                  <a:lnTo>
                    <a:pt x="116738" y="85356"/>
                  </a:lnTo>
                  <a:lnTo>
                    <a:pt x="114312" y="87490"/>
                  </a:lnTo>
                  <a:lnTo>
                    <a:pt x="110337" y="89319"/>
                  </a:lnTo>
                  <a:lnTo>
                    <a:pt x="108203" y="89928"/>
                  </a:lnTo>
                  <a:lnTo>
                    <a:pt x="104546" y="91452"/>
                  </a:lnTo>
                  <a:lnTo>
                    <a:pt x="100596" y="92671"/>
                  </a:lnTo>
                  <a:lnTo>
                    <a:pt x="90220" y="90538"/>
                  </a:lnTo>
                  <a:lnTo>
                    <a:pt x="87490" y="84442"/>
                  </a:lnTo>
                  <a:lnTo>
                    <a:pt x="84747" y="79565"/>
                  </a:lnTo>
                  <a:lnTo>
                    <a:pt x="83515" y="75603"/>
                  </a:lnTo>
                  <a:lnTo>
                    <a:pt x="84747" y="72555"/>
                  </a:lnTo>
                  <a:lnTo>
                    <a:pt x="84747" y="67983"/>
                  </a:lnTo>
                  <a:lnTo>
                    <a:pt x="85648" y="64935"/>
                  </a:lnTo>
                  <a:lnTo>
                    <a:pt x="91147" y="61874"/>
                  </a:lnTo>
                  <a:lnTo>
                    <a:pt x="95707" y="61277"/>
                  </a:lnTo>
                  <a:lnTo>
                    <a:pt x="100888" y="57924"/>
                  </a:lnTo>
                  <a:lnTo>
                    <a:pt x="104863" y="58839"/>
                  </a:lnTo>
                  <a:lnTo>
                    <a:pt x="115214" y="59448"/>
                  </a:lnTo>
                  <a:lnTo>
                    <a:pt x="119189" y="60058"/>
                  </a:lnTo>
                  <a:lnTo>
                    <a:pt x="123761" y="62191"/>
                  </a:lnTo>
                  <a:lnTo>
                    <a:pt x="129247" y="61874"/>
                  </a:lnTo>
                  <a:lnTo>
                    <a:pt x="133210" y="64007"/>
                  </a:lnTo>
                  <a:lnTo>
                    <a:pt x="135953" y="64935"/>
                  </a:lnTo>
                  <a:lnTo>
                    <a:pt x="139611" y="67068"/>
                  </a:lnTo>
                  <a:lnTo>
                    <a:pt x="145097" y="66459"/>
                  </a:lnTo>
                  <a:lnTo>
                    <a:pt x="148437" y="65239"/>
                  </a:lnTo>
                  <a:lnTo>
                    <a:pt x="149961" y="61582"/>
                  </a:lnTo>
                  <a:lnTo>
                    <a:pt x="154228" y="58216"/>
                  </a:lnTo>
                  <a:lnTo>
                    <a:pt x="154228" y="56400"/>
                  </a:lnTo>
                  <a:lnTo>
                    <a:pt x="158495" y="52743"/>
                  </a:lnTo>
                  <a:lnTo>
                    <a:pt x="159423" y="49999"/>
                  </a:lnTo>
                  <a:lnTo>
                    <a:pt x="161556" y="49999"/>
                  </a:lnTo>
                  <a:lnTo>
                    <a:pt x="162153" y="45427"/>
                  </a:lnTo>
                  <a:lnTo>
                    <a:pt x="162153" y="43294"/>
                  </a:lnTo>
                  <a:lnTo>
                    <a:pt x="161556" y="42075"/>
                  </a:lnTo>
                  <a:lnTo>
                    <a:pt x="160337" y="40551"/>
                  </a:lnTo>
                  <a:lnTo>
                    <a:pt x="159118" y="36893"/>
                  </a:lnTo>
                  <a:lnTo>
                    <a:pt x="156679" y="35369"/>
                  </a:lnTo>
                  <a:lnTo>
                    <a:pt x="153936" y="31407"/>
                  </a:lnTo>
                  <a:lnTo>
                    <a:pt x="151193" y="29883"/>
                  </a:lnTo>
                  <a:lnTo>
                    <a:pt x="151498" y="25615"/>
                  </a:lnTo>
                  <a:lnTo>
                    <a:pt x="150571" y="22859"/>
                  </a:lnTo>
                  <a:lnTo>
                    <a:pt x="149059" y="20116"/>
                  </a:lnTo>
                  <a:lnTo>
                    <a:pt x="149669" y="14935"/>
                  </a:lnTo>
                  <a:lnTo>
                    <a:pt x="148437" y="13119"/>
                  </a:lnTo>
                  <a:lnTo>
                    <a:pt x="149364" y="9766"/>
                  </a:lnTo>
                  <a:lnTo>
                    <a:pt x="149961" y="3352"/>
                  </a:lnTo>
                  <a:lnTo>
                    <a:pt x="146011" y="1219"/>
                  </a:lnTo>
                  <a:lnTo>
                    <a:pt x="136563" y="1219"/>
                  </a:lnTo>
                  <a:lnTo>
                    <a:pt x="135648" y="609"/>
                  </a:lnTo>
                  <a:lnTo>
                    <a:pt x="130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1" name="object 331" descr=""/>
          <p:cNvSpPr/>
          <p:nvPr/>
        </p:nvSpPr>
        <p:spPr>
          <a:xfrm>
            <a:off x="9739801" y="8861838"/>
            <a:ext cx="255270" cy="249554"/>
          </a:xfrm>
          <a:custGeom>
            <a:avLst/>
            <a:gdLst/>
            <a:ahLst/>
            <a:cxnLst/>
            <a:rect l="l" t="t" r="r" b="b"/>
            <a:pathLst>
              <a:path w="255270" h="249554">
                <a:moveTo>
                  <a:pt x="155778" y="246202"/>
                </a:moveTo>
                <a:lnTo>
                  <a:pt x="121627" y="246202"/>
                </a:lnTo>
                <a:lnTo>
                  <a:pt x="126212" y="247472"/>
                </a:lnTo>
                <a:lnTo>
                  <a:pt x="131076" y="248742"/>
                </a:lnTo>
                <a:lnTo>
                  <a:pt x="134137" y="248742"/>
                </a:lnTo>
                <a:lnTo>
                  <a:pt x="139001" y="247472"/>
                </a:lnTo>
                <a:lnTo>
                  <a:pt x="149059" y="247472"/>
                </a:lnTo>
                <a:lnTo>
                  <a:pt x="155778" y="246202"/>
                </a:lnTo>
                <a:close/>
              </a:path>
              <a:path w="255270" h="249554">
                <a:moveTo>
                  <a:pt x="105778" y="59512"/>
                </a:moveTo>
                <a:lnTo>
                  <a:pt x="91452" y="59512"/>
                </a:lnTo>
                <a:lnTo>
                  <a:pt x="88709" y="63322"/>
                </a:lnTo>
                <a:lnTo>
                  <a:pt x="87795" y="69672"/>
                </a:lnTo>
                <a:lnTo>
                  <a:pt x="88709" y="74752"/>
                </a:lnTo>
                <a:lnTo>
                  <a:pt x="88112" y="77292"/>
                </a:lnTo>
                <a:lnTo>
                  <a:pt x="88229" y="84912"/>
                </a:lnTo>
                <a:lnTo>
                  <a:pt x="88404" y="88722"/>
                </a:lnTo>
                <a:lnTo>
                  <a:pt x="90538" y="92532"/>
                </a:lnTo>
                <a:lnTo>
                  <a:pt x="147853" y="92532"/>
                </a:lnTo>
                <a:lnTo>
                  <a:pt x="154851" y="93802"/>
                </a:lnTo>
                <a:lnTo>
                  <a:pt x="158521" y="96342"/>
                </a:lnTo>
                <a:lnTo>
                  <a:pt x="163093" y="100152"/>
                </a:lnTo>
                <a:lnTo>
                  <a:pt x="163702" y="106502"/>
                </a:lnTo>
                <a:lnTo>
                  <a:pt x="163464" y="110312"/>
                </a:lnTo>
                <a:lnTo>
                  <a:pt x="163385" y="116662"/>
                </a:lnTo>
                <a:lnTo>
                  <a:pt x="164909" y="117932"/>
                </a:lnTo>
                <a:lnTo>
                  <a:pt x="163093" y="128092"/>
                </a:lnTo>
                <a:lnTo>
                  <a:pt x="165226" y="131902"/>
                </a:lnTo>
                <a:lnTo>
                  <a:pt x="163995" y="135712"/>
                </a:lnTo>
                <a:lnTo>
                  <a:pt x="163093" y="139522"/>
                </a:lnTo>
                <a:lnTo>
                  <a:pt x="164617" y="140792"/>
                </a:lnTo>
                <a:lnTo>
                  <a:pt x="163385" y="148412"/>
                </a:lnTo>
                <a:lnTo>
                  <a:pt x="165226" y="149682"/>
                </a:lnTo>
                <a:lnTo>
                  <a:pt x="163995" y="153492"/>
                </a:lnTo>
                <a:lnTo>
                  <a:pt x="163093" y="156032"/>
                </a:lnTo>
                <a:lnTo>
                  <a:pt x="161861" y="159842"/>
                </a:lnTo>
                <a:lnTo>
                  <a:pt x="158521" y="161112"/>
                </a:lnTo>
                <a:lnTo>
                  <a:pt x="154851" y="162382"/>
                </a:lnTo>
                <a:lnTo>
                  <a:pt x="112179" y="162382"/>
                </a:lnTo>
                <a:lnTo>
                  <a:pt x="107911" y="163652"/>
                </a:lnTo>
                <a:lnTo>
                  <a:pt x="105473" y="164922"/>
                </a:lnTo>
                <a:lnTo>
                  <a:pt x="99072" y="167462"/>
                </a:lnTo>
                <a:lnTo>
                  <a:pt x="95415" y="170002"/>
                </a:lnTo>
                <a:lnTo>
                  <a:pt x="93891" y="170002"/>
                </a:lnTo>
                <a:lnTo>
                  <a:pt x="92062" y="171272"/>
                </a:lnTo>
                <a:lnTo>
                  <a:pt x="88112" y="173812"/>
                </a:lnTo>
                <a:lnTo>
                  <a:pt x="86271" y="176352"/>
                </a:lnTo>
                <a:lnTo>
                  <a:pt x="83832" y="180162"/>
                </a:lnTo>
                <a:lnTo>
                  <a:pt x="82003" y="180162"/>
                </a:lnTo>
                <a:lnTo>
                  <a:pt x="80479" y="183972"/>
                </a:lnTo>
                <a:lnTo>
                  <a:pt x="78346" y="189052"/>
                </a:lnTo>
                <a:lnTo>
                  <a:pt x="74079" y="195402"/>
                </a:lnTo>
                <a:lnTo>
                  <a:pt x="75298" y="203022"/>
                </a:lnTo>
                <a:lnTo>
                  <a:pt x="73774" y="208102"/>
                </a:lnTo>
                <a:lnTo>
                  <a:pt x="76212" y="215722"/>
                </a:lnTo>
                <a:lnTo>
                  <a:pt x="79260" y="220802"/>
                </a:lnTo>
                <a:lnTo>
                  <a:pt x="81089" y="223342"/>
                </a:lnTo>
                <a:lnTo>
                  <a:pt x="82918" y="227152"/>
                </a:lnTo>
                <a:lnTo>
                  <a:pt x="84137" y="228422"/>
                </a:lnTo>
                <a:lnTo>
                  <a:pt x="84454" y="232232"/>
                </a:lnTo>
                <a:lnTo>
                  <a:pt x="88709" y="232232"/>
                </a:lnTo>
                <a:lnTo>
                  <a:pt x="90538" y="234772"/>
                </a:lnTo>
                <a:lnTo>
                  <a:pt x="92671" y="237312"/>
                </a:lnTo>
                <a:lnTo>
                  <a:pt x="96634" y="241122"/>
                </a:lnTo>
                <a:lnTo>
                  <a:pt x="106387" y="242392"/>
                </a:lnTo>
                <a:lnTo>
                  <a:pt x="107911" y="243662"/>
                </a:lnTo>
                <a:lnTo>
                  <a:pt x="113703" y="246202"/>
                </a:lnTo>
                <a:lnTo>
                  <a:pt x="118579" y="247472"/>
                </a:lnTo>
                <a:lnTo>
                  <a:pt x="121627" y="246202"/>
                </a:lnTo>
                <a:lnTo>
                  <a:pt x="164452" y="246202"/>
                </a:lnTo>
                <a:lnTo>
                  <a:pt x="167652" y="244932"/>
                </a:lnTo>
                <a:lnTo>
                  <a:pt x="172834" y="242392"/>
                </a:lnTo>
                <a:lnTo>
                  <a:pt x="178333" y="241122"/>
                </a:lnTo>
                <a:lnTo>
                  <a:pt x="181686" y="238582"/>
                </a:lnTo>
                <a:lnTo>
                  <a:pt x="186867" y="233502"/>
                </a:lnTo>
                <a:lnTo>
                  <a:pt x="191439" y="229692"/>
                </a:lnTo>
                <a:lnTo>
                  <a:pt x="192354" y="227152"/>
                </a:lnTo>
                <a:lnTo>
                  <a:pt x="194182" y="220802"/>
                </a:lnTo>
                <a:lnTo>
                  <a:pt x="139318" y="220802"/>
                </a:lnTo>
                <a:lnTo>
                  <a:pt x="135051" y="219532"/>
                </a:lnTo>
                <a:lnTo>
                  <a:pt x="124078" y="219532"/>
                </a:lnTo>
                <a:lnTo>
                  <a:pt x="118287" y="216992"/>
                </a:lnTo>
                <a:lnTo>
                  <a:pt x="112788" y="214452"/>
                </a:lnTo>
                <a:lnTo>
                  <a:pt x="106095" y="210642"/>
                </a:lnTo>
                <a:lnTo>
                  <a:pt x="107302" y="203022"/>
                </a:lnTo>
                <a:lnTo>
                  <a:pt x="107911" y="200482"/>
                </a:lnTo>
                <a:lnTo>
                  <a:pt x="107911" y="197942"/>
                </a:lnTo>
                <a:lnTo>
                  <a:pt x="112496" y="194132"/>
                </a:lnTo>
                <a:lnTo>
                  <a:pt x="113093" y="192862"/>
                </a:lnTo>
                <a:lnTo>
                  <a:pt x="116154" y="191592"/>
                </a:lnTo>
                <a:lnTo>
                  <a:pt x="118884" y="190322"/>
                </a:lnTo>
                <a:lnTo>
                  <a:pt x="120421" y="189052"/>
                </a:lnTo>
                <a:lnTo>
                  <a:pt x="126206" y="189052"/>
                </a:lnTo>
                <a:lnTo>
                  <a:pt x="127736" y="187782"/>
                </a:lnTo>
                <a:lnTo>
                  <a:pt x="221310" y="187782"/>
                </a:lnTo>
                <a:lnTo>
                  <a:pt x="219786" y="185242"/>
                </a:lnTo>
                <a:lnTo>
                  <a:pt x="216433" y="182702"/>
                </a:lnTo>
                <a:lnTo>
                  <a:pt x="212470" y="181432"/>
                </a:lnTo>
                <a:lnTo>
                  <a:pt x="210032" y="180162"/>
                </a:lnTo>
                <a:lnTo>
                  <a:pt x="205765" y="177622"/>
                </a:lnTo>
                <a:lnTo>
                  <a:pt x="203009" y="176352"/>
                </a:lnTo>
                <a:lnTo>
                  <a:pt x="198450" y="167462"/>
                </a:lnTo>
                <a:lnTo>
                  <a:pt x="197840" y="162382"/>
                </a:lnTo>
                <a:lnTo>
                  <a:pt x="198450" y="157302"/>
                </a:lnTo>
                <a:lnTo>
                  <a:pt x="196316" y="156032"/>
                </a:lnTo>
                <a:lnTo>
                  <a:pt x="197535" y="149682"/>
                </a:lnTo>
                <a:lnTo>
                  <a:pt x="197218" y="144602"/>
                </a:lnTo>
                <a:lnTo>
                  <a:pt x="196316" y="138252"/>
                </a:lnTo>
                <a:lnTo>
                  <a:pt x="197218" y="131902"/>
                </a:lnTo>
                <a:lnTo>
                  <a:pt x="196926" y="126822"/>
                </a:lnTo>
                <a:lnTo>
                  <a:pt x="196316" y="120472"/>
                </a:lnTo>
                <a:lnTo>
                  <a:pt x="196621" y="112852"/>
                </a:lnTo>
                <a:lnTo>
                  <a:pt x="196316" y="110312"/>
                </a:lnTo>
                <a:lnTo>
                  <a:pt x="196621" y="109042"/>
                </a:lnTo>
                <a:lnTo>
                  <a:pt x="196316" y="105232"/>
                </a:lnTo>
                <a:lnTo>
                  <a:pt x="195402" y="98882"/>
                </a:lnTo>
                <a:lnTo>
                  <a:pt x="202412" y="91262"/>
                </a:lnTo>
                <a:lnTo>
                  <a:pt x="207594" y="89992"/>
                </a:lnTo>
                <a:lnTo>
                  <a:pt x="212470" y="89992"/>
                </a:lnTo>
                <a:lnTo>
                  <a:pt x="219786" y="88722"/>
                </a:lnTo>
                <a:lnTo>
                  <a:pt x="233654" y="88722"/>
                </a:lnTo>
                <a:lnTo>
                  <a:pt x="236245" y="87452"/>
                </a:lnTo>
                <a:lnTo>
                  <a:pt x="247319" y="87452"/>
                </a:lnTo>
                <a:lnTo>
                  <a:pt x="251180" y="84912"/>
                </a:lnTo>
                <a:lnTo>
                  <a:pt x="250583" y="76022"/>
                </a:lnTo>
                <a:lnTo>
                  <a:pt x="249656" y="72212"/>
                </a:lnTo>
                <a:lnTo>
                  <a:pt x="250875" y="68402"/>
                </a:lnTo>
                <a:lnTo>
                  <a:pt x="250266" y="64592"/>
                </a:lnTo>
                <a:lnTo>
                  <a:pt x="250113" y="62052"/>
                </a:lnTo>
                <a:lnTo>
                  <a:pt x="125285" y="62052"/>
                </a:lnTo>
                <a:lnTo>
                  <a:pt x="121018" y="60782"/>
                </a:lnTo>
                <a:lnTo>
                  <a:pt x="108826" y="60782"/>
                </a:lnTo>
                <a:lnTo>
                  <a:pt x="105778" y="59512"/>
                </a:lnTo>
                <a:close/>
              </a:path>
              <a:path w="255270" h="249554">
                <a:moveTo>
                  <a:pt x="164452" y="246202"/>
                </a:moveTo>
                <a:lnTo>
                  <a:pt x="155778" y="246202"/>
                </a:lnTo>
                <a:lnTo>
                  <a:pt x="161251" y="247472"/>
                </a:lnTo>
                <a:lnTo>
                  <a:pt x="164452" y="246202"/>
                </a:lnTo>
                <a:close/>
              </a:path>
              <a:path w="255270" h="249554">
                <a:moveTo>
                  <a:pt x="254996" y="210642"/>
                </a:moveTo>
                <a:lnTo>
                  <a:pt x="200875" y="210642"/>
                </a:lnTo>
                <a:lnTo>
                  <a:pt x="207594" y="214452"/>
                </a:lnTo>
                <a:lnTo>
                  <a:pt x="208813" y="215722"/>
                </a:lnTo>
                <a:lnTo>
                  <a:pt x="211251" y="216992"/>
                </a:lnTo>
                <a:lnTo>
                  <a:pt x="213994" y="219532"/>
                </a:lnTo>
                <a:lnTo>
                  <a:pt x="217652" y="220802"/>
                </a:lnTo>
                <a:lnTo>
                  <a:pt x="218871" y="224612"/>
                </a:lnTo>
                <a:lnTo>
                  <a:pt x="221005" y="224612"/>
                </a:lnTo>
                <a:lnTo>
                  <a:pt x="222834" y="225882"/>
                </a:lnTo>
                <a:lnTo>
                  <a:pt x="223748" y="229692"/>
                </a:lnTo>
                <a:lnTo>
                  <a:pt x="228320" y="230962"/>
                </a:lnTo>
                <a:lnTo>
                  <a:pt x="231063" y="234772"/>
                </a:lnTo>
                <a:lnTo>
                  <a:pt x="234416" y="237312"/>
                </a:lnTo>
                <a:lnTo>
                  <a:pt x="236245" y="234772"/>
                </a:lnTo>
                <a:lnTo>
                  <a:pt x="241426" y="234772"/>
                </a:lnTo>
                <a:lnTo>
                  <a:pt x="241426" y="233502"/>
                </a:lnTo>
                <a:lnTo>
                  <a:pt x="245084" y="228422"/>
                </a:lnTo>
                <a:lnTo>
                  <a:pt x="249046" y="225882"/>
                </a:lnTo>
                <a:lnTo>
                  <a:pt x="248450" y="223342"/>
                </a:lnTo>
                <a:lnTo>
                  <a:pt x="251180" y="220802"/>
                </a:lnTo>
                <a:lnTo>
                  <a:pt x="253009" y="218262"/>
                </a:lnTo>
                <a:lnTo>
                  <a:pt x="255142" y="216992"/>
                </a:lnTo>
                <a:lnTo>
                  <a:pt x="255142" y="213182"/>
                </a:lnTo>
                <a:lnTo>
                  <a:pt x="254996" y="210642"/>
                </a:lnTo>
                <a:close/>
              </a:path>
              <a:path w="255270" h="249554">
                <a:moveTo>
                  <a:pt x="241426" y="234772"/>
                </a:moveTo>
                <a:lnTo>
                  <a:pt x="236245" y="234772"/>
                </a:lnTo>
                <a:lnTo>
                  <a:pt x="241426" y="236042"/>
                </a:lnTo>
                <a:lnTo>
                  <a:pt x="241426" y="234772"/>
                </a:lnTo>
                <a:close/>
              </a:path>
              <a:path w="255270" h="249554">
                <a:moveTo>
                  <a:pt x="146634" y="218262"/>
                </a:moveTo>
                <a:lnTo>
                  <a:pt x="142354" y="218262"/>
                </a:lnTo>
                <a:lnTo>
                  <a:pt x="139318" y="220802"/>
                </a:lnTo>
                <a:lnTo>
                  <a:pt x="194182" y="220802"/>
                </a:lnTo>
                <a:lnTo>
                  <a:pt x="194483" y="219532"/>
                </a:lnTo>
                <a:lnTo>
                  <a:pt x="149669" y="219532"/>
                </a:lnTo>
                <a:lnTo>
                  <a:pt x="146634" y="218262"/>
                </a:lnTo>
                <a:close/>
              </a:path>
              <a:path w="255270" h="249554">
                <a:moveTo>
                  <a:pt x="128346" y="218262"/>
                </a:moveTo>
                <a:lnTo>
                  <a:pt x="124078" y="219532"/>
                </a:lnTo>
                <a:lnTo>
                  <a:pt x="135051" y="219532"/>
                </a:lnTo>
                <a:lnTo>
                  <a:pt x="128346" y="218262"/>
                </a:lnTo>
                <a:close/>
              </a:path>
              <a:path w="255270" h="249554">
                <a:moveTo>
                  <a:pt x="229234" y="187782"/>
                </a:moveTo>
                <a:lnTo>
                  <a:pt x="127736" y="187782"/>
                </a:lnTo>
                <a:lnTo>
                  <a:pt x="131076" y="189052"/>
                </a:lnTo>
                <a:lnTo>
                  <a:pt x="141135" y="189052"/>
                </a:lnTo>
                <a:lnTo>
                  <a:pt x="146634" y="190322"/>
                </a:lnTo>
                <a:lnTo>
                  <a:pt x="149059" y="190322"/>
                </a:lnTo>
                <a:lnTo>
                  <a:pt x="154254" y="191592"/>
                </a:lnTo>
                <a:lnTo>
                  <a:pt x="156692" y="192862"/>
                </a:lnTo>
                <a:lnTo>
                  <a:pt x="160045" y="195402"/>
                </a:lnTo>
                <a:lnTo>
                  <a:pt x="163702" y="200482"/>
                </a:lnTo>
                <a:lnTo>
                  <a:pt x="162775" y="204292"/>
                </a:lnTo>
                <a:lnTo>
                  <a:pt x="161251" y="209372"/>
                </a:lnTo>
                <a:lnTo>
                  <a:pt x="159118" y="215722"/>
                </a:lnTo>
                <a:lnTo>
                  <a:pt x="155778" y="215722"/>
                </a:lnTo>
                <a:lnTo>
                  <a:pt x="153034" y="216992"/>
                </a:lnTo>
                <a:lnTo>
                  <a:pt x="149669" y="219532"/>
                </a:lnTo>
                <a:lnTo>
                  <a:pt x="194483" y="219532"/>
                </a:lnTo>
                <a:lnTo>
                  <a:pt x="195084" y="216992"/>
                </a:lnTo>
                <a:lnTo>
                  <a:pt x="200875" y="210642"/>
                </a:lnTo>
                <a:lnTo>
                  <a:pt x="254996" y="210642"/>
                </a:lnTo>
                <a:lnTo>
                  <a:pt x="254850" y="208102"/>
                </a:lnTo>
                <a:lnTo>
                  <a:pt x="252107" y="205562"/>
                </a:lnTo>
                <a:lnTo>
                  <a:pt x="249656" y="204292"/>
                </a:lnTo>
                <a:lnTo>
                  <a:pt x="246913" y="203022"/>
                </a:lnTo>
                <a:lnTo>
                  <a:pt x="244792" y="199212"/>
                </a:lnTo>
                <a:lnTo>
                  <a:pt x="236854" y="196672"/>
                </a:lnTo>
                <a:lnTo>
                  <a:pt x="238074" y="192862"/>
                </a:lnTo>
                <a:lnTo>
                  <a:pt x="231368" y="192862"/>
                </a:lnTo>
                <a:lnTo>
                  <a:pt x="229234" y="187782"/>
                </a:lnTo>
                <a:close/>
              </a:path>
              <a:path w="255270" h="249554">
                <a:moveTo>
                  <a:pt x="126206" y="189052"/>
                </a:moveTo>
                <a:lnTo>
                  <a:pt x="121945" y="189052"/>
                </a:lnTo>
                <a:lnTo>
                  <a:pt x="124675" y="190322"/>
                </a:lnTo>
                <a:lnTo>
                  <a:pt x="126206" y="189052"/>
                </a:lnTo>
                <a:close/>
              </a:path>
              <a:path w="255270" h="249554">
                <a:moveTo>
                  <a:pt x="122237" y="159842"/>
                </a:moveTo>
                <a:lnTo>
                  <a:pt x="117678" y="162382"/>
                </a:lnTo>
                <a:lnTo>
                  <a:pt x="135051" y="162382"/>
                </a:lnTo>
                <a:lnTo>
                  <a:pt x="129870" y="161112"/>
                </a:lnTo>
                <a:lnTo>
                  <a:pt x="122237" y="159842"/>
                </a:lnTo>
                <a:close/>
              </a:path>
              <a:path w="255270" h="249554">
                <a:moveTo>
                  <a:pt x="138404" y="159842"/>
                </a:moveTo>
                <a:lnTo>
                  <a:pt x="135051" y="162382"/>
                </a:lnTo>
                <a:lnTo>
                  <a:pt x="149059" y="162382"/>
                </a:lnTo>
                <a:lnTo>
                  <a:pt x="143268" y="161112"/>
                </a:lnTo>
                <a:lnTo>
                  <a:pt x="138404" y="159842"/>
                </a:lnTo>
                <a:close/>
              </a:path>
              <a:path w="255270" h="249554">
                <a:moveTo>
                  <a:pt x="103339" y="92532"/>
                </a:moveTo>
                <a:lnTo>
                  <a:pt x="99072" y="92532"/>
                </a:lnTo>
                <a:lnTo>
                  <a:pt x="100596" y="93802"/>
                </a:lnTo>
                <a:lnTo>
                  <a:pt x="103339" y="92532"/>
                </a:lnTo>
                <a:close/>
              </a:path>
              <a:path w="255270" h="249554">
                <a:moveTo>
                  <a:pt x="116751" y="92532"/>
                </a:moveTo>
                <a:lnTo>
                  <a:pt x="103339" y="92532"/>
                </a:lnTo>
                <a:lnTo>
                  <a:pt x="108229" y="93802"/>
                </a:lnTo>
                <a:lnTo>
                  <a:pt x="113093" y="93802"/>
                </a:lnTo>
                <a:lnTo>
                  <a:pt x="116751" y="92532"/>
                </a:lnTo>
                <a:close/>
              </a:path>
              <a:path w="255270" h="249554">
                <a:moveTo>
                  <a:pt x="121627" y="92532"/>
                </a:moveTo>
                <a:lnTo>
                  <a:pt x="116751" y="92532"/>
                </a:lnTo>
                <a:lnTo>
                  <a:pt x="119811" y="93802"/>
                </a:lnTo>
                <a:lnTo>
                  <a:pt x="121627" y="92532"/>
                </a:lnTo>
                <a:close/>
              </a:path>
              <a:path w="255270" h="249554">
                <a:moveTo>
                  <a:pt x="135051" y="92532"/>
                </a:moveTo>
                <a:lnTo>
                  <a:pt x="130162" y="92532"/>
                </a:lnTo>
                <a:lnTo>
                  <a:pt x="131394" y="93802"/>
                </a:lnTo>
                <a:lnTo>
                  <a:pt x="135051" y="92532"/>
                </a:lnTo>
                <a:close/>
              </a:path>
              <a:path w="255270" h="249554">
                <a:moveTo>
                  <a:pt x="140538" y="92532"/>
                </a:moveTo>
                <a:lnTo>
                  <a:pt x="135051" y="92532"/>
                </a:lnTo>
                <a:lnTo>
                  <a:pt x="139611" y="93802"/>
                </a:lnTo>
                <a:lnTo>
                  <a:pt x="140538" y="92532"/>
                </a:lnTo>
                <a:close/>
              </a:path>
              <a:path w="255270" h="249554">
                <a:moveTo>
                  <a:pt x="233654" y="88722"/>
                </a:moveTo>
                <a:lnTo>
                  <a:pt x="219786" y="88722"/>
                </a:lnTo>
                <a:lnTo>
                  <a:pt x="224053" y="89992"/>
                </a:lnTo>
                <a:lnTo>
                  <a:pt x="231063" y="89992"/>
                </a:lnTo>
                <a:lnTo>
                  <a:pt x="233654" y="88722"/>
                </a:lnTo>
                <a:close/>
              </a:path>
              <a:path w="255270" h="249554">
                <a:moveTo>
                  <a:pt x="247319" y="87452"/>
                </a:moveTo>
                <a:lnTo>
                  <a:pt x="240817" y="87452"/>
                </a:lnTo>
                <a:lnTo>
                  <a:pt x="245389" y="88722"/>
                </a:lnTo>
                <a:lnTo>
                  <a:pt x="247319" y="87452"/>
                </a:lnTo>
                <a:close/>
              </a:path>
              <a:path w="255270" h="249554">
                <a:moveTo>
                  <a:pt x="127126" y="59512"/>
                </a:moveTo>
                <a:lnTo>
                  <a:pt x="125285" y="62052"/>
                </a:lnTo>
                <a:lnTo>
                  <a:pt x="135661" y="62052"/>
                </a:lnTo>
                <a:lnTo>
                  <a:pt x="127126" y="59512"/>
                </a:lnTo>
                <a:close/>
              </a:path>
              <a:path w="255270" h="249554">
                <a:moveTo>
                  <a:pt x="142671" y="60782"/>
                </a:moveTo>
                <a:lnTo>
                  <a:pt x="138696" y="60782"/>
                </a:lnTo>
                <a:lnTo>
                  <a:pt x="135661" y="62052"/>
                </a:lnTo>
                <a:lnTo>
                  <a:pt x="145719" y="62052"/>
                </a:lnTo>
                <a:lnTo>
                  <a:pt x="142671" y="60782"/>
                </a:lnTo>
                <a:close/>
              </a:path>
              <a:path w="255270" h="249554">
                <a:moveTo>
                  <a:pt x="189610" y="1092"/>
                </a:moveTo>
                <a:lnTo>
                  <a:pt x="162483" y="1092"/>
                </a:lnTo>
                <a:lnTo>
                  <a:pt x="157911" y="3632"/>
                </a:lnTo>
                <a:lnTo>
                  <a:pt x="159435" y="7442"/>
                </a:lnTo>
                <a:lnTo>
                  <a:pt x="158203" y="12522"/>
                </a:lnTo>
                <a:lnTo>
                  <a:pt x="158521" y="16332"/>
                </a:lnTo>
                <a:lnTo>
                  <a:pt x="160045" y="20142"/>
                </a:lnTo>
                <a:lnTo>
                  <a:pt x="160959" y="23952"/>
                </a:lnTo>
                <a:lnTo>
                  <a:pt x="160045" y="26492"/>
                </a:lnTo>
                <a:lnTo>
                  <a:pt x="161251" y="31572"/>
                </a:lnTo>
                <a:lnTo>
                  <a:pt x="160350" y="39192"/>
                </a:lnTo>
                <a:lnTo>
                  <a:pt x="161861" y="43002"/>
                </a:lnTo>
                <a:lnTo>
                  <a:pt x="161642" y="46812"/>
                </a:lnTo>
                <a:lnTo>
                  <a:pt x="161569" y="51892"/>
                </a:lnTo>
                <a:lnTo>
                  <a:pt x="155460" y="60782"/>
                </a:lnTo>
                <a:lnTo>
                  <a:pt x="147853" y="60782"/>
                </a:lnTo>
                <a:lnTo>
                  <a:pt x="145719" y="62052"/>
                </a:lnTo>
                <a:lnTo>
                  <a:pt x="250113" y="62052"/>
                </a:lnTo>
                <a:lnTo>
                  <a:pt x="249961" y="59512"/>
                </a:lnTo>
                <a:lnTo>
                  <a:pt x="248589" y="58242"/>
                </a:lnTo>
                <a:lnTo>
                  <a:pt x="203009" y="58242"/>
                </a:lnTo>
                <a:lnTo>
                  <a:pt x="195706" y="53162"/>
                </a:lnTo>
                <a:lnTo>
                  <a:pt x="194487" y="46812"/>
                </a:lnTo>
                <a:lnTo>
                  <a:pt x="193573" y="41732"/>
                </a:lnTo>
                <a:lnTo>
                  <a:pt x="194832" y="41732"/>
                </a:lnTo>
                <a:lnTo>
                  <a:pt x="193573" y="35382"/>
                </a:lnTo>
                <a:lnTo>
                  <a:pt x="193268" y="31572"/>
                </a:lnTo>
                <a:lnTo>
                  <a:pt x="194182" y="26492"/>
                </a:lnTo>
                <a:lnTo>
                  <a:pt x="192951" y="18872"/>
                </a:lnTo>
                <a:lnTo>
                  <a:pt x="192658" y="11252"/>
                </a:lnTo>
                <a:lnTo>
                  <a:pt x="199974" y="11252"/>
                </a:lnTo>
                <a:lnTo>
                  <a:pt x="198754" y="6172"/>
                </a:lnTo>
                <a:lnTo>
                  <a:pt x="199364" y="3632"/>
                </a:lnTo>
                <a:lnTo>
                  <a:pt x="196011" y="2362"/>
                </a:lnTo>
                <a:lnTo>
                  <a:pt x="192951" y="2362"/>
                </a:lnTo>
                <a:lnTo>
                  <a:pt x="189610" y="1092"/>
                </a:lnTo>
                <a:close/>
              </a:path>
              <a:path w="255270" h="249554">
                <a:moveTo>
                  <a:pt x="117678" y="59512"/>
                </a:moveTo>
                <a:lnTo>
                  <a:pt x="112179" y="60782"/>
                </a:lnTo>
                <a:lnTo>
                  <a:pt x="121018" y="60782"/>
                </a:lnTo>
                <a:lnTo>
                  <a:pt x="117678" y="59512"/>
                </a:lnTo>
                <a:close/>
              </a:path>
              <a:path w="255270" h="249554">
                <a:moveTo>
                  <a:pt x="223748" y="55702"/>
                </a:moveTo>
                <a:lnTo>
                  <a:pt x="224358" y="58242"/>
                </a:lnTo>
                <a:lnTo>
                  <a:pt x="248589" y="58242"/>
                </a:lnTo>
                <a:lnTo>
                  <a:pt x="247218" y="56972"/>
                </a:lnTo>
                <a:lnTo>
                  <a:pt x="228320" y="56972"/>
                </a:lnTo>
                <a:lnTo>
                  <a:pt x="223748" y="55702"/>
                </a:lnTo>
                <a:close/>
              </a:path>
              <a:path w="255270" h="249554">
                <a:moveTo>
                  <a:pt x="242658" y="54432"/>
                </a:moveTo>
                <a:lnTo>
                  <a:pt x="237769" y="54432"/>
                </a:lnTo>
                <a:lnTo>
                  <a:pt x="232892" y="55702"/>
                </a:lnTo>
                <a:lnTo>
                  <a:pt x="228320" y="56972"/>
                </a:lnTo>
                <a:lnTo>
                  <a:pt x="247218" y="56972"/>
                </a:lnTo>
                <a:lnTo>
                  <a:pt x="242658" y="54432"/>
                </a:lnTo>
                <a:close/>
              </a:path>
              <a:path w="255270" h="249554">
                <a:moveTo>
                  <a:pt x="194832" y="41732"/>
                </a:moveTo>
                <a:lnTo>
                  <a:pt x="193573" y="41732"/>
                </a:lnTo>
                <a:lnTo>
                  <a:pt x="195084" y="43002"/>
                </a:lnTo>
                <a:lnTo>
                  <a:pt x="194832" y="41732"/>
                </a:lnTo>
                <a:close/>
              </a:path>
              <a:path w="255270" h="249554">
                <a:moveTo>
                  <a:pt x="19215" y="0"/>
                </a:moveTo>
                <a:lnTo>
                  <a:pt x="14947" y="3352"/>
                </a:lnTo>
                <a:lnTo>
                  <a:pt x="15239" y="8242"/>
                </a:lnTo>
                <a:lnTo>
                  <a:pt x="13423" y="16459"/>
                </a:lnTo>
                <a:lnTo>
                  <a:pt x="13423" y="19824"/>
                </a:lnTo>
                <a:lnTo>
                  <a:pt x="12204" y="22860"/>
                </a:lnTo>
                <a:lnTo>
                  <a:pt x="13423" y="25006"/>
                </a:lnTo>
                <a:lnTo>
                  <a:pt x="12204" y="27749"/>
                </a:lnTo>
                <a:lnTo>
                  <a:pt x="10375" y="31711"/>
                </a:lnTo>
                <a:lnTo>
                  <a:pt x="11290" y="35979"/>
                </a:lnTo>
                <a:lnTo>
                  <a:pt x="10071" y="40855"/>
                </a:lnTo>
                <a:lnTo>
                  <a:pt x="8547" y="44818"/>
                </a:lnTo>
                <a:lnTo>
                  <a:pt x="9448" y="51219"/>
                </a:lnTo>
                <a:lnTo>
                  <a:pt x="7924" y="56095"/>
                </a:lnTo>
                <a:lnTo>
                  <a:pt x="6705" y="59753"/>
                </a:lnTo>
                <a:lnTo>
                  <a:pt x="6705" y="65849"/>
                </a:lnTo>
                <a:lnTo>
                  <a:pt x="6108" y="71335"/>
                </a:lnTo>
                <a:lnTo>
                  <a:pt x="4279" y="76822"/>
                </a:lnTo>
                <a:lnTo>
                  <a:pt x="4571" y="82308"/>
                </a:lnTo>
                <a:lnTo>
                  <a:pt x="4279" y="86575"/>
                </a:lnTo>
                <a:lnTo>
                  <a:pt x="2755" y="101523"/>
                </a:lnTo>
                <a:lnTo>
                  <a:pt x="3657" y="105473"/>
                </a:lnTo>
                <a:lnTo>
                  <a:pt x="1841" y="111264"/>
                </a:lnTo>
                <a:lnTo>
                  <a:pt x="1926" y="118275"/>
                </a:lnTo>
                <a:lnTo>
                  <a:pt x="2133" y="121932"/>
                </a:lnTo>
                <a:lnTo>
                  <a:pt x="622" y="128346"/>
                </a:lnTo>
                <a:lnTo>
                  <a:pt x="1231" y="131991"/>
                </a:lnTo>
                <a:lnTo>
                  <a:pt x="622" y="134124"/>
                </a:lnTo>
                <a:lnTo>
                  <a:pt x="622" y="140538"/>
                </a:lnTo>
                <a:lnTo>
                  <a:pt x="1231" y="143281"/>
                </a:lnTo>
                <a:lnTo>
                  <a:pt x="914" y="147548"/>
                </a:lnTo>
                <a:lnTo>
                  <a:pt x="317" y="150279"/>
                </a:lnTo>
                <a:lnTo>
                  <a:pt x="78" y="152120"/>
                </a:lnTo>
                <a:lnTo>
                  <a:pt x="92" y="157911"/>
                </a:lnTo>
                <a:lnTo>
                  <a:pt x="317" y="159423"/>
                </a:lnTo>
                <a:lnTo>
                  <a:pt x="1231" y="161264"/>
                </a:lnTo>
                <a:lnTo>
                  <a:pt x="0" y="167055"/>
                </a:lnTo>
                <a:lnTo>
                  <a:pt x="2438" y="171005"/>
                </a:lnTo>
                <a:lnTo>
                  <a:pt x="1841" y="174980"/>
                </a:lnTo>
                <a:lnTo>
                  <a:pt x="1523" y="179857"/>
                </a:lnTo>
                <a:lnTo>
                  <a:pt x="2755" y="184124"/>
                </a:lnTo>
                <a:lnTo>
                  <a:pt x="3047" y="188696"/>
                </a:lnTo>
                <a:lnTo>
                  <a:pt x="3365" y="192646"/>
                </a:lnTo>
                <a:lnTo>
                  <a:pt x="2438" y="198755"/>
                </a:lnTo>
                <a:lnTo>
                  <a:pt x="4889" y="202412"/>
                </a:lnTo>
                <a:lnTo>
                  <a:pt x="4279" y="208508"/>
                </a:lnTo>
                <a:lnTo>
                  <a:pt x="5181" y="215823"/>
                </a:lnTo>
                <a:lnTo>
                  <a:pt x="7924" y="221310"/>
                </a:lnTo>
                <a:lnTo>
                  <a:pt x="8547" y="227711"/>
                </a:lnTo>
                <a:lnTo>
                  <a:pt x="11290" y="235026"/>
                </a:lnTo>
                <a:lnTo>
                  <a:pt x="12814" y="240220"/>
                </a:lnTo>
                <a:lnTo>
                  <a:pt x="15557" y="243560"/>
                </a:lnTo>
                <a:lnTo>
                  <a:pt x="14630" y="249351"/>
                </a:lnTo>
                <a:lnTo>
                  <a:pt x="21348" y="249351"/>
                </a:lnTo>
                <a:lnTo>
                  <a:pt x="26225" y="249047"/>
                </a:lnTo>
                <a:lnTo>
                  <a:pt x="32931" y="244779"/>
                </a:lnTo>
                <a:lnTo>
                  <a:pt x="35674" y="243560"/>
                </a:lnTo>
                <a:lnTo>
                  <a:pt x="40246" y="241427"/>
                </a:lnTo>
                <a:lnTo>
                  <a:pt x="47561" y="241122"/>
                </a:lnTo>
                <a:lnTo>
                  <a:pt x="46342" y="233502"/>
                </a:lnTo>
                <a:lnTo>
                  <a:pt x="47561" y="231368"/>
                </a:lnTo>
                <a:lnTo>
                  <a:pt x="46342" y="227406"/>
                </a:lnTo>
                <a:lnTo>
                  <a:pt x="44208" y="223443"/>
                </a:lnTo>
                <a:lnTo>
                  <a:pt x="43294" y="218871"/>
                </a:lnTo>
                <a:lnTo>
                  <a:pt x="41147" y="214909"/>
                </a:lnTo>
                <a:lnTo>
                  <a:pt x="40855" y="213385"/>
                </a:lnTo>
                <a:lnTo>
                  <a:pt x="39331" y="206679"/>
                </a:lnTo>
                <a:lnTo>
                  <a:pt x="37807" y="201803"/>
                </a:lnTo>
                <a:lnTo>
                  <a:pt x="37503" y="196621"/>
                </a:lnTo>
                <a:lnTo>
                  <a:pt x="35369" y="192049"/>
                </a:lnTo>
                <a:lnTo>
                  <a:pt x="35979" y="184721"/>
                </a:lnTo>
                <a:lnTo>
                  <a:pt x="35064" y="179857"/>
                </a:lnTo>
                <a:lnTo>
                  <a:pt x="33335" y="174980"/>
                </a:lnTo>
                <a:lnTo>
                  <a:pt x="33339" y="167055"/>
                </a:lnTo>
                <a:lnTo>
                  <a:pt x="33845" y="163080"/>
                </a:lnTo>
                <a:lnTo>
                  <a:pt x="32016" y="157911"/>
                </a:lnTo>
                <a:lnTo>
                  <a:pt x="31711" y="152120"/>
                </a:lnTo>
                <a:lnTo>
                  <a:pt x="33223" y="146329"/>
                </a:lnTo>
                <a:lnTo>
                  <a:pt x="34150" y="142062"/>
                </a:lnTo>
                <a:lnTo>
                  <a:pt x="32613" y="139014"/>
                </a:lnTo>
                <a:lnTo>
                  <a:pt x="33540" y="133515"/>
                </a:lnTo>
                <a:lnTo>
                  <a:pt x="34455" y="130479"/>
                </a:lnTo>
                <a:lnTo>
                  <a:pt x="32613" y="124371"/>
                </a:lnTo>
                <a:lnTo>
                  <a:pt x="33845" y="121031"/>
                </a:lnTo>
                <a:lnTo>
                  <a:pt x="34747" y="118275"/>
                </a:lnTo>
                <a:lnTo>
                  <a:pt x="33540" y="112483"/>
                </a:lnTo>
                <a:lnTo>
                  <a:pt x="34455" y="108216"/>
                </a:lnTo>
                <a:lnTo>
                  <a:pt x="33540" y="100901"/>
                </a:lnTo>
                <a:lnTo>
                  <a:pt x="35369" y="95732"/>
                </a:lnTo>
                <a:lnTo>
                  <a:pt x="36588" y="92367"/>
                </a:lnTo>
                <a:lnTo>
                  <a:pt x="35064" y="87490"/>
                </a:lnTo>
                <a:lnTo>
                  <a:pt x="36588" y="82918"/>
                </a:lnTo>
                <a:lnTo>
                  <a:pt x="38112" y="78651"/>
                </a:lnTo>
                <a:lnTo>
                  <a:pt x="36283" y="75907"/>
                </a:lnTo>
                <a:lnTo>
                  <a:pt x="38112" y="70421"/>
                </a:lnTo>
                <a:lnTo>
                  <a:pt x="39941" y="65849"/>
                </a:lnTo>
                <a:lnTo>
                  <a:pt x="38112" y="62191"/>
                </a:lnTo>
                <a:lnTo>
                  <a:pt x="39941" y="57924"/>
                </a:lnTo>
                <a:lnTo>
                  <a:pt x="42075" y="52743"/>
                </a:lnTo>
                <a:lnTo>
                  <a:pt x="40246" y="50304"/>
                </a:lnTo>
                <a:lnTo>
                  <a:pt x="42075" y="45427"/>
                </a:lnTo>
                <a:lnTo>
                  <a:pt x="42671" y="42075"/>
                </a:lnTo>
                <a:lnTo>
                  <a:pt x="43294" y="37807"/>
                </a:lnTo>
                <a:lnTo>
                  <a:pt x="44208" y="33540"/>
                </a:lnTo>
                <a:lnTo>
                  <a:pt x="45123" y="28359"/>
                </a:lnTo>
                <a:lnTo>
                  <a:pt x="44805" y="26517"/>
                </a:lnTo>
                <a:lnTo>
                  <a:pt x="48475" y="22860"/>
                </a:lnTo>
                <a:lnTo>
                  <a:pt x="48475" y="21043"/>
                </a:lnTo>
                <a:lnTo>
                  <a:pt x="52730" y="17691"/>
                </a:lnTo>
                <a:lnTo>
                  <a:pt x="54863" y="15862"/>
                </a:lnTo>
                <a:lnTo>
                  <a:pt x="55791" y="14935"/>
                </a:lnTo>
                <a:lnTo>
                  <a:pt x="56400" y="12192"/>
                </a:lnTo>
                <a:lnTo>
                  <a:pt x="57619" y="9144"/>
                </a:lnTo>
                <a:lnTo>
                  <a:pt x="52730" y="5499"/>
                </a:lnTo>
                <a:lnTo>
                  <a:pt x="50914" y="5499"/>
                </a:lnTo>
                <a:lnTo>
                  <a:pt x="45732" y="4876"/>
                </a:lnTo>
                <a:lnTo>
                  <a:pt x="43294" y="3670"/>
                </a:lnTo>
                <a:lnTo>
                  <a:pt x="37807" y="3352"/>
                </a:lnTo>
                <a:lnTo>
                  <a:pt x="32613" y="3352"/>
                </a:lnTo>
                <a:lnTo>
                  <a:pt x="29675" y="1219"/>
                </a:lnTo>
                <a:lnTo>
                  <a:pt x="22872" y="1219"/>
                </a:lnTo>
                <a:lnTo>
                  <a:pt x="19215" y="0"/>
                </a:lnTo>
                <a:close/>
              </a:path>
              <a:path w="255270" h="249554">
                <a:moveTo>
                  <a:pt x="29273" y="927"/>
                </a:moveTo>
                <a:lnTo>
                  <a:pt x="22872" y="1219"/>
                </a:lnTo>
                <a:lnTo>
                  <a:pt x="29675" y="1219"/>
                </a:lnTo>
                <a:lnTo>
                  <a:pt x="29273" y="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9759305" y="9629185"/>
            <a:ext cx="188595" cy="259079"/>
          </a:xfrm>
          <a:custGeom>
            <a:avLst/>
            <a:gdLst/>
            <a:ahLst/>
            <a:cxnLst/>
            <a:rect l="l" t="t" r="r" b="b"/>
            <a:pathLst>
              <a:path w="188595" h="259079">
                <a:moveTo>
                  <a:pt x="101828" y="0"/>
                </a:moveTo>
                <a:lnTo>
                  <a:pt x="95732" y="0"/>
                </a:lnTo>
                <a:lnTo>
                  <a:pt x="92989" y="609"/>
                </a:lnTo>
                <a:lnTo>
                  <a:pt x="89928" y="927"/>
                </a:lnTo>
                <a:lnTo>
                  <a:pt x="85064" y="609"/>
                </a:lnTo>
                <a:lnTo>
                  <a:pt x="80797" y="927"/>
                </a:lnTo>
                <a:lnTo>
                  <a:pt x="76212" y="1841"/>
                </a:lnTo>
                <a:lnTo>
                  <a:pt x="71945" y="1841"/>
                </a:lnTo>
                <a:lnTo>
                  <a:pt x="67690" y="5499"/>
                </a:lnTo>
                <a:lnTo>
                  <a:pt x="68897" y="11290"/>
                </a:lnTo>
                <a:lnTo>
                  <a:pt x="69507" y="16167"/>
                </a:lnTo>
                <a:lnTo>
                  <a:pt x="73482" y="21640"/>
                </a:lnTo>
                <a:lnTo>
                  <a:pt x="75006" y="29883"/>
                </a:lnTo>
                <a:lnTo>
                  <a:pt x="78346" y="32308"/>
                </a:lnTo>
                <a:lnTo>
                  <a:pt x="80175" y="43891"/>
                </a:lnTo>
                <a:lnTo>
                  <a:pt x="83540" y="49390"/>
                </a:lnTo>
                <a:lnTo>
                  <a:pt x="84747" y="53962"/>
                </a:lnTo>
                <a:lnTo>
                  <a:pt x="86880" y="59143"/>
                </a:lnTo>
                <a:lnTo>
                  <a:pt x="82321" y="66763"/>
                </a:lnTo>
                <a:lnTo>
                  <a:pt x="77139" y="66459"/>
                </a:lnTo>
                <a:lnTo>
                  <a:pt x="72872" y="68287"/>
                </a:lnTo>
                <a:lnTo>
                  <a:pt x="64325" y="68592"/>
                </a:lnTo>
                <a:lnTo>
                  <a:pt x="57315" y="69202"/>
                </a:lnTo>
                <a:lnTo>
                  <a:pt x="49098" y="70421"/>
                </a:lnTo>
                <a:lnTo>
                  <a:pt x="45732" y="69507"/>
                </a:lnTo>
                <a:lnTo>
                  <a:pt x="34455" y="73482"/>
                </a:lnTo>
                <a:lnTo>
                  <a:pt x="30797" y="71640"/>
                </a:lnTo>
                <a:lnTo>
                  <a:pt x="28663" y="72250"/>
                </a:lnTo>
                <a:lnTo>
                  <a:pt x="24091" y="74079"/>
                </a:lnTo>
                <a:lnTo>
                  <a:pt x="18605" y="72859"/>
                </a:lnTo>
                <a:lnTo>
                  <a:pt x="11899" y="73482"/>
                </a:lnTo>
                <a:lnTo>
                  <a:pt x="6718" y="74383"/>
                </a:lnTo>
                <a:lnTo>
                  <a:pt x="3365" y="74383"/>
                </a:lnTo>
                <a:lnTo>
                  <a:pt x="0" y="75907"/>
                </a:lnTo>
                <a:lnTo>
                  <a:pt x="0" y="83540"/>
                </a:lnTo>
                <a:lnTo>
                  <a:pt x="927" y="93598"/>
                </a:lnTo>
                <a:lnTo>
                  <a:pt x="6718" y="106997"/>
                </a:lnTo>
                <a:lnTo>
                  <a:pt x="10680" y="106705"/>
                </a:lnTo>
                <a:lnTo>
                  <a:pt x="13119" y="106997"/>
                </a:lnTo>
                <a:lnTo>
                  <a:pt x="17691" y="106997"/>
                </a:lnTo>
                <a:lnTo>
                  <a:pt x="20129" y="105473"/>
                </a:lnTo>
                <a:lnTo>
                  <a:pt x="26530" y="105473"/>
                </a:lnTo>
                <a:lnTo>
                  <a:pt x="31711" y="103339"/>
                </a:lnTo>
                <a:lnTo>
                  <a:pt x="42989" y="103339"/>
                </a:lnTo>
                <a:lnTo>
                  <a:pt x="57632" y="100596"/>
                </a:lnTo>
                <a:lnTo>
                  <a:pt x="60058" y="100914"/>
                </a:lnTo>
                <a:lnTo>
                  <a:pt x="64020" y="98463"/>
                </a:lnTo>
                <a:lnTo>
                  <a:pt x="71031" y="99682"/>
                </a:lnTo>
                <a:lnTo>
                  <a:pt x="78663" y="97256"/>
                </a:lnTo>
                <a:lnTo>
                  <a:pt x="93281" y="95415"/>
                </a:lnTo>
                <a:lnTo>
                  <a:pt x="103657" y="97256"/>
                </a:lnTo>
                <a:lnTo>
                  <a:pt x="106095" y="102120"/>
                </a:lnTo>
                <a:lnTo>
                  <a:pt x="107314" y="105473"/>
                </a:lnTo>
                <a:lnTo>
                  <a:pt x="110655" y="108216"/>
                </a:lnTo>
                <a:lnTo>
                  <a:pt x="112496" y="115836"/>
                </a:lnTo>
                <a:lnTo>
                  <a:pt x="115239" y="117665"/>
                </a:lnTo>
                <a:lnTo>
                  <a:pt x="116154" y="121323"/>
                </a:lnTo>
                <a:lnTo>
                  <a:pt x="118579" y="126212"/>
                </a:lnTo>
                <a:lnTo>
                  <a:pt x="120713" y="128346"/>
                </a:lnTo>
                <a:lnTo>
                  <a:pt x="117373" y="134429"/>
                </a:lnTo>
                <a:lnTo>
                  <a:pt x="115239" y="134137"/>
                </a:lnTo>
                <a:lnTo>
                  <a:pt x="111582" y="134429"/>
                </a:lnTo>
                <a:lnTo>
                  <a:pt x="106705" y="134429"/>
                </a:lnTo>
                <a:lnTo>
                  <a:pt x="101523" y="132905"/>
                </a:lnTo>
                <a:lnTo>
                  <a:pt x="90246" y="133515"/>
                </a:lnTo>
                <a:lnTo>
                  <a:pt x="84454" y="135039"/>
                </a:lnTo>
                <a:lnTo>
                  <a:pt x="81699" y="134429"/>
                </a:lnTo>
                <a:lnTo>
                  <a:pt x="76530" y="134137"/>
                </a:lnTo>
                <a:lnTo>
                  <a:pt x="71945" y="135953"/>
                </a:lnTo>
                <a:lnTo>
                  <a:pt x="66154" y="134429"/>
                </a:lnTo>
                <a:lnTo>
                  <a:pt x="57315" y="139014"/>
                </a:lnTo>
                <a:lnTo>
                  <a:pt x="55181" y="137490"/>
                </a:lnTo>
                <a:lnTo>
                  <a:pt x="49707" y="140538"/>
                </a:lnTo>
                <a:lnTo>
                  <a:pt x="44208" y="141147"/>
                </a:lnTo>
                <a:lnTo>
                  <a:pt x="42684" y="145097"/>
                </a:lnTo>
                <a:lnTo>
                  <a:pt x="37807" y="146329"/>
                </a:lnTo>
                <a:lnTo>
                  <a:pt x="33845" y="148145"/>
                </a:lnTo>
                <a:lnTo>
                  <a:pt x="32016" y="152412"/>
                </a:lnTo>
                <a:lnTo>
                  <a:pt x="28359" y="154254"/>
                </a:lnTo>
                <a:lnTo>
                  <a:pt x="24701" y="158813"/>
                </a:lnTo>
                <a:lnTo>
                  <a:pt x="21348" y="159435"/>
                </a:lnTo>
                <a:lnTo>
                  <a:pt x="20434" y="164604"/>
                </a:lnTo>
                <a:lnTo>
                  <a:pt x="17386" y="169189"/>
                </a:lnTo>
                <a:lnTo>
                  <a:pt x="15252" y="176796"/>
                </a:lnTo>
                <a:lnTo>
                  <a:pt x="14643" y="180162"/>
                </a:lnTo>
                <a:lnTo>
                  <a:pt x="11899" y="187782"/>
                </a:lnTo>
                <a:lnTo>
                  <a:pt x="13119" y="191744"/>
                </a:lnTo>
                <a:lnTo>
                  <a:pt x="13728" y="199059"/>
                </a:lnTo>
                <a:lnTo>
                  <a:pt x="15557" y="205765"/>
                </a:lnTo>
                <a:lnTo>
                  <a:pt x="16471" y="212166"/>
                </a:lnTo>
                <a:lnTo>
                  <a:pt x="18300" y="215518"/>
                </a:lnTo>
                <a:lnTo>
                  <a:pt x="18300" y="219176"/>
                </a:lnTo>
                <a:lnTo>
                  <a:pt x="20739" y="221005"/>
                </a:lnTo>
                <a:lnTo>
                  <a:pt x="22872" y="224967"/>
                </a:lnTo>
                <a:lnTo>
                  <a:pt x="22567" y="225272"/>
                </a:lnTo>
                <a:lnTo>
                  <a:pt x="26225" y="228930"/>
                </a:lnTo>
                <a:lnTo>
                  <a:pt x="28663" y="232892"/>
                </a:lnTo>
                <a:lnTo>
                  <a:pt x="30187" y="232892"/>
                </a:lnTo>
                <a:lnTo>
                  <a:pt x="33235" y="235953"/>
                </a:lnTo>
                <a:lnTo>
                  <a:pt x="34759" y="238683"/>
                </a:lnTo>
                <a:lnTo>
                  <a:pt x="38417" y="239902"/>
                </a:lnTo>
                <a:lnTo>
                  <a:pt x="42989" y="243560"/>
                </a:lnTo>
                <a:lnTo>
                  <a:pt x="46342" y="246913"/>
                </a:lnTo>
                <a:lnTo>
                  <a:pt x="49707" y="246913"/>
                </a:lnTo>
                <a:lnTo>
                  <a:pt x="56400" y="251193"/>
                </a:lnTo>
                <a:lnTo>
                  <a:pt x="59448" y="250875"/>
                </a:lnTo>
                <a:lnTo>
                  <a:pt x="75298" y="255142"/>
                </a:lnTo>
                <a:lnTo>
                  <a:pt x="80479" y="255142"/>
                </a:lnTo>
                <a:lnTo>
                  <a:pt x="85966" y="256984"/>
                </a:lnTo>
                <a:lnTo>
                  <a:pt x="95732" y="257594"/>
                </a:lnTo>
                <a:lnTo>
                  <a:pt x="101206" y="256984"/>
                </a:lnTo>
                <a:lnTo>
                  <a:pt x="107924" y="258190"/>
                </a:lnTo>
                <a:lnTo>
                  <a:pt x="115239" y="258800"/>
                </a:lnTo>
                <a:lnTo>
                  <a:pt x="122554" y="258800"/>
                </a:lnTo>
                <a:lnTo>
                  <a:pt x="124371" y="258495"/>
                </a:lnTo>
                <a:lnTo>
                  <a:pt x="142062" y="258495"/>
                </a:lnTo>
                <a:lnTo>
                  <a:pt x="145110" y="258800"/>
                </a:lnTo>
                <a:lnTo>
                  <a:pt x="150901" y="258800"/>
                </a:lnTo>
                <a:lnTo>
                  <a:pt x="153339" y="258495"/>
                </a:lnTo>
                <a:lnTo>
                  <a:pt x="153949" y="257276"/>
                </a:lnTo>
                <a:lnTo>
                  <a:pt x="157302" y="255142"/>
                </a:lnTo>
                <a:lnTo>
                  <a:pt x="159740" y="250875"/>
                </a:lnTo>
                <a:lnTo>
                  <a:pt x="160350" y="247218"/>
                </a:lnTo>
                <a:lnTo>
                  <a:pt x="159740" y="241744"/>
                </a:lnTo>
                <a:lnTo>
                  <a:pt x="165836" y="232892"/>
                </a:lnTo>
                <a:lnTo>
                  <a:pt x="164922" y="229844"/>
                </a:lnTo>
                <a:lnTo>
                  <a:pt x="164922" y="225894"/>
                </a:lnTo>
                <a:lnTo>
                  <a:pt x="163093" y="224967"/>
                </a:lnTo>
                <a:lnTo>
                  <a:pt x="156997" y="224053"/>
                </a:lnTo>
                <a:lnTo>
                  <a:pt x="150901" y="225577"/>
                </a:lnTo>
                <a:lnTo>
                  <a:pt x="142671" y="225577"/>
                </a:lnTo>
                <a:lnTo>
                  <a:pt x="139928" y="224358"/>
                </a:lnTo>
                <a:lnTo>
                  <a:pt x="130771" y="226796"/>
                </a:lnTo>
                <a:lnTo>
                  <a:pt x="128638" y="225272"/>
                </a:lnTo>
                <a:lnTo>
                  <a:pt x="119811" y="226491"/>
                </a:lnTo>
                <a:lnTo>
                  <a:pt x="115544" y="225577"/>
                </a:lnTo>
                <a:lnTo>
                  <a:pt x="112788" y="225272"/>
                </a:lnTo>
                <a:lnTo>
                  <a:pt x="107619" y="226491"/>
                </a:lnTo>
                <a:lnTo>
                  <a:pt x="103339" y="224967"/>
                </a:lnTo>
                <a:lnTo>
                  <a:pt x="99987" y="224662"/>
                </a:lnTo>
                <a:lnTo>
                  <a:pt x="96037" y="225577"/>
                </a:lnTo>
                <a:lnTo>
                  <a:pt x="92062" y="222834"/>
                </a:lnTo>
                <a:lnTo>
                  <a:pt x="87198" y="223443"/>
                </a:lnTo>
                <a:lnTo>
                  <a:pt x="84137" y="224358"/>
                </a:lnTo>
                <a:lnTo>
                  <a:pt x="80175" y="221919"/>
                </a:lnTo>
                <a:lnTo>
                  <a:pt x="74688" y="220700"/>
                </a:lnTo>
                <a:lnTo>
                  <a:pt x="69811" y="218262"/>
                </a:lnTo>
                <a:lnTo>
                  <a:pt x="67081" y="218566"/>
                </a:lnTo>
                <a:lnTo>
                  <a:pt x="64325" y="216128"/>
                </a:lnTo>
                <a:lnTo>
                  <a:pt x="60667" y="214604"/>
                </a:lnTo>
                <a:lnTo>
                  <a:pt x="56400" y="212470"/>
                </a:lnTo>
                <a:lnTo>
                  <a:pt x="55181" y="210337"/>
                </a:lnTo>
                <a:lnTo>
                  <a:pt x="50609" y="205155"/>
                </a:lnTo>
                <a:lnTo>
                  <a:pt x="49098" y="198145"/>
                </a:lnTo>
                <a:lnTo>
                  <a:pt x="46647" y="192658"/>
                </a:lnTo>
                <a:lnTo>
                  <a:pt x="47574" y="189306"/>
                </a:lnTo>
                <a:lnTo>
                  <a:pt x="66459" y="164922"/>
                </a:lnTo>
                <a:lnTo>
                  <a:pt x="71640" y="164922"/>
                </a:lnTo>
                <a:lnTo>
                  <a:pt x="77749" y="163398"/>
                </a:lnTo>
                <a:lnTo>
                  <a:pt x="89014" y="161569"/>
                </a:lnTo>
                <a:lnTo>
                  <a:pt x="98170" y="163080"/>
                </a:lnTo>
                <a:lnTo>
                  <a:pt x="104254" y="161874"/>
                </a:lnTo>
                <a:lnTo>
                  <a:pt x="108521" y="163080"/>
                </a:lnTo>
                <a:lnTo>
                  <a:pt x="113715" y="165226"/>
                </a:lnTo>
                <a:lnTo>
                  <a:pt x="117055" y="164312"/>
                </a:lnTo>
                <a:lnTo>
                  <a:pt x="123469" y="166128"/>
                </a:lnTo>
                <a:lnTo>
                  <a:pt x="128028" y="168871"/>
                </a:lnTo>
                <a:lnTo>
                  <a:pt x="134746" y="168579"/>
                </a:lnTo>
                <a:lnTo>
                  <a:pt x="138087" y="171018"/>
                </a:lnTo>
                <a:lnTo>
                  <a:pt x="143586" y="174053"/>
                </a:lnTo>
                <a:lnTo>
                  <a:pt x="147853" y="174053"/>
                </a:lnTo>
                <a:lnTo>
                  <a:pt x="152730" y="177723"/>
                </a:lnTo>
                <a:lnTo>
                  <a:pt x="155168" y="179857"/>
                </a:lnTo>
                <a:lnTo>
                  <a:pt x="156692" y="179552"/>
                </a:lnTo>
                <a:lnTo>
                  <a:pt x="159130" y="179857"/>
                </a:lnTo>
                <a:lnTo>
                  <a:pt x="162483" y="179857"/>
                </a:lnTo>
                <a:lnTo>
                  <a:pt x="165226" y="179552"/>
                </a:lnTo>
                <a:lnTo>
                  <a:pt x="167055" y="175894"/>
                </a:lnTo>
                <a:lnTo>
                  <a:pt x="169798" y="173456"/>
                </a:lnTo>
                <a:lnTo>
                  <a:pt x="175285" y="169494"/>
                </a:lnTo>
                <a:lnTo>
                  <a:pt x="177418" y="166128"/>
                </a:lnTo>
                <a:lnTo>
                  <a:pt x="182003" y="162788"/>
                </a:lnTo>
                <a:lnTo>
                  <a:pt x="181381" y="158521"/>
                </a:lnTo>
                <a:lnTo>
                  <a:pt x="181076" y="153936"/>
                </a:lnTo>
                <a:lnTo>
                  <a:pt x="178333" y="149986"/>
                </a:lnTo>
                <a:lnTo>
                  <a:pt x="172237" y="146329"/>
                </a:lnTo>
                <a:lnTo>
                  <a:pt x="171627" y="141757"/>
                </a:lnTo>
                <a:lnTo>
                  <a:pt x="165836" y="139306"/>
                </a:lnTo>
                <a:lnTo>
                  <a:pt x="165531" y="136563"/>
                </a:lnTo>
                <a:lnTo>
                  <a:pt x="158521" y="127431"/>
                </a:lnTo>
                <a:lnTo>
                  <a:pt x="155778" y="124688"/>
                </a:lnTo>
                <a:lnTo>
                  <a:pt x="154254" y="117373"/>
                </a:lnTo>
                <a:lnTo>
                  <a:pt x="150596" y="116763"/>
                </a:lnTo>
                <a:lnTo>
                  <a:pt x="149682" y="112788"/>
                </a:lnTo>
                <a:lnTo>
                  <a:pt x="148145" y="108838"/>
                </a:lnTo>
                <a:lnTo>
                  <a:pt x="144805" y="106997"/>
                </a:lnTo>
                <a:lnTo>
                  <a:pt x="144195" y="103949"/>
                </a:lnTo>
                <a:lnTo>
                  <a:pt x="141452" y="100291"/>
                </a:lnTo>
                <a:lnTo>
                  <a:pt x="139318" y="98767"/>
                </a:lnTo>
                <a:lnTo>
                  <a:pt x="139623" y="96024"/>
                </a:lnTo>
                <a:lnTo>
                  <a:pt x="137185" y="92989"/>
                </a:lnTo>
                <a:lnTo>
                  <a:pt x="139318" y="85051"/>
                </a:lnTo>
                <a:lnTo>
                  <a:pt x="143281" y="84442"/>
                </a:lnTo>
                <a:lnTo>
                  <a:pt x="150596" y="82308"/>
                </a:lnTo>
                <a:lnTo>
                  <a:pt x="153644" y="81699"/>
                </a:lnTo>
                <a:lnTo>
                  <a:pt x="168274" y="77127"/>
                </a:lnTo>
                <a:lnTo>
                  <a:pt x="170103" y="75907"/>
                </a:lnTo>
                <a:lnTo>
                  <a:pt x="173761" y="76212"/>
                </a:lnTo>
                <a:lnTo>
                  <a:pt x="176199" y="73774"/>
                </a:lnTo>
                <a:lnTo>
                  <a:pt x="179870" y="72555"/>
                </a:lnTo>
                <a:lnTo>
                  <a:pt x="183819" y="70421"/>
                </a:lnTo>
                <a:lnTo>
                  <a:pt x="187172" y="69507"/>
                </a:lnTo>
                <a:lnTo>
                  <a:pt x="188086" y="65239"/>
                </a:lnTo>
                <a:lnTo>
                  <a:pt x="188086" y="63715"/>
                </a:lnTo>
                <a:lnTo>
                  <a:pt x="188086" y="61277"/>
                </a:lnTo>
                <a:lnTo>
                  <a:pt x="187477" y="59143"/>
                </a:lnTo>
                <a:lnTo>
                  <a:pt x="186258" y="58534"/>
                </a:lnTo>
                <a:lnTo>
                  <a:pt x="184734" y="54876"/>
                </a:lnTo>
                <a:lnTo>
                  <a:pt x="182295" y="51219"/>
                </a:lnTo>
                <a:lnTo>
                  <a:pt x="178942" y="44208"/>
                </a:lnTo>
                <a:lnTo>
                  <a:pt x="176504" y="41465"/>
                </a:lnTo>
                <a:lnTo>
                  <a:pt x="172237" y="41160"/>
                </a:lnTo>
                <a:lnTo>
                  <a:pt x="167970" y="41465"/>
                </a:lnTo>
                <a:lnTo>
                  <a:pt x="165836" y="44818"/>
                </a:lnTo>
                <a:lnTo>
                  <a:pt x="156070" y="46024"/>
                </a:lnTo>
                <a:lnTo>
                  <a:pt x="157302" y="48475"/>
                </a:lnTo>
                <a:lnTo>
                  <a:pt x="151510" y="47561"/>
                </a:lnTo>
                <a:lnTo>
                  <a:pt x="149377" y="50609"/>
                </a:lnTo>
                <a:lnTo>
                  <a:pt x="139318" y="52438"/>
                </a:lnTo>
                <a:lnTo>
                  <a:pt x="131698" y="55181"/>
                </a:lnTo>
                <a:lnTo>
                  <a:pt x="128346" y="54571"/>
                </a:lnTo>
                <a:lnTo>
                  <a:pt x="124078" y="53352"/>
                </a:lnTo>
                <a:lnTo>
                  <a:pt x="119189" y="52438"/>
                </a:lnTo>
                <a:lnTo>
                  <a:pt x="117373" y="47866"/>
                </a:lnTo>
                <a:lnTo>
                  <a:pt x="115544" y="44818"/>
                </a:lnTo>
                <a:lnTo>
                  <a:pt x="112179" y="37807"/>
                </a:lnTo>
                <a:lnTo>
                  <a:pt x="111264" y="33540"/>
                </a:lnTo>
                <a:lnTo>
                  <a:pt x="110655" y="28663"/>
                </a:lnTo>
                <a:lnTo>
                  <a:pt x="107314" y="25006"/>
                </a:lnTo>
                <a:lnTo>
                  <a:pt x="106705" y="15849"/>
                </a:lnTo>
                <a:lnTo>
                  <a:pt x="105181" y="14947"/>
                </a:lnTo>
                <a:lnTo>
                  <a:pt x="106095" y="9156"/>
                </a:lnTo>
                <a:lnTo>
                  <a:pt x="109448" y="7632"/>
                </a:lnTo>
                <a:lnTo>
                  <a:pt x="108838" y="3975"/>
                </a:lnTo>
                <a:lnTo>
                  <a:pt x="107924" y="2133"/>
                </a:lnTo>
                <a:lnTo>
                  <a:pt x="106387" y="317"/>
                </a:lnTo>
                <a:lnTo>
                  <a:pt x="103962" y="317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3" name="object 333" descr=""/>
          <p:cNvPicPr/>
          <p:nvPr/>
        </p:nvPicPr>
        <p:blipFill>
          <a:blip r:embed="rId307" cstate="print"/>
          <a:stretch>
            <a:fillRect/>
          </a:stretch>
        </p:blipFill>
        <p:spPr>
          <a:xfrm>
            <a:off x="10050094" y="9672789"/>
            <a:ext cx="247218" cy="199961"/>
          </a:xfrm>
          <a:prstGeom prst="rect">
            <a:avLst/>
          </a:prstGeom>
        </p:spPr>
      </p:pic>
      <p:grpSp>
        <p:nvGrpSpPr>
          <p:cNvPr id="334" name="object 334" descr=""/>
          <p:cNvGrpSpPr/>
          <p:nvPr/>
        </p:nvGrpSpPr>
        <p:grpSpPr>
          <a:xfrm>
            <a:off x="4438219" y="10738157"/>
            <a:ext cx="6009640" cy="3514090"/>
            <a:chOff x="4438219" y="10738157"/>
            <a:chExt cx="6009640" cy="3514090"/>
          </a:xfrm>
        </p:grpSpPr>
        <p:pic>
          <p:nvPicPr>
            <p:cNvPr id="335" name="object 335" descr="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7171659" y="12099045"/>
              <a:ext cx="3229627" cy="2153085"/>
            </a:xfrm>
            <a:prstGeom prst="rect">
              <a:avLst/>
            </a:prstGeom>
          </p:spPr>
        </p:pic>
        <p:pic>
          <p:nvPicPr>
            <p:cNvPr id="336" name="object 336" descr="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4453063" y="10738157"/>
              <a:ext cx="5994360" cy="3508951"/>
            </a:xfrm>
            <a:prstGeom prst="rect">
              <a:avLst/>
            </a:prstGeom>
          </p:spPr>
        </p:pic>
        <p:pic>
          <p:nvPicPr>
            <p:cNvPr id="337" name="object 337" descr="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4438219" y="12069407"/>
              <a:ext cx="3001275" cy="1944865"/>
            </a:xfrm>
            <a:prstGeom prst="rect">
              <a:avLst/>
            </a:prstGeom>
          </p:spPr>
        </p:pic>
        <p:sp>
          <p:nvSpPr>
            <p:cNvPr id="338" name="object 338" descr=""/>
            <p:cNvSpPr/>
            <p:nvPr/>
          </p:nvSpPr>
          <p:spPr>
            <a:xfrm>
              <a:off x="6190944" y="11975461"/>
              <a:ext cx="1139190" cy="1139190"/>
            </a:xfrm>
            <a:custGeom>
              <a:avLst/>
              <a:gdLst/>
              <a:ahLst/>
              <a:cxnLst/>
              <a:rect l="l" t="t" r="r" b="b"/>
              <a:pathLst>
                <a:path w="1139190" h="1139190">
                  <a:moveTo>
                    <a:pt x="569493" y="0"/>
                  </a:moveTo>
                  <a:lnTo>
                    <a:pt x="520354" y="2090"/>
                  </a:lnTo>
                  <a:lnTo>
                    <a:pt x="472376" y="8247"/>
                  </a:lnTo>
                  <a:lnTo>
                    <a:pt x="425730" y="18300"/>
                  </a:lnTo>
                  <a:lnTo>
                    <a:pt x="380587" y="32077"/>
                  </a:lnTo>
                  <a:lnTo>
                    <a:pt x="337117" y="49409"/>
                  </a:lnTo>
                  <a:lnTo>
                    <a:pt x="295492" y="70124"/>
                  </a:lnTo>
                  <a:lnTo>
                    <a:pt x="255882" y="94050"/>
                  </a:lnTo>
                  <a:lnTo>
                    <a:pt x="218459" y="121018"/>
                  </a:lnTo>
                  <a:lnTo>
                    <a:pt x="183393" y="150856"/>
                  </a:lnTo>
                  <a:lnTo>
                    <a:pt x="150856" y="183393"/>
                  </a:lnTo>
                  <a:lnTo>
                    <a:pt x="121018" y="218459"/>
                  </a:lnTo>
                  <a:lnTo>
                    <a:pt x="94050" y="255882"/>
                  </a:lnTo>
                  <a:lnTo>
                    <a:pt x="70124" y="295492"/>
                  </a:lnTo>
                  <a:lnTo>
                    <a:pt x="49409" y="337117"/>
                  </a:lnTo>
                  <a:lnTo>
                    <a:pt x="32077" y="380587"/>
                  </a:lnTo>
                  <a:lnTo>
                    <a:pt x="18300" y="425730"/>
                  </a:lnTo>
                  <a:lnTo>
                    <a:pt x="8247" y="472376"/>
                  </a:lnTo>
                  <a:lnTo>
                    <a:pt x="2090" y="520354"/>
                  </a:lnTo>
                  <a:lnTo>
                    <a:pt x="0" y="569493"/>
                  </a:lnTo>
                  <a:lnTo>
                    <a:pt x="2090" y="618632"/>
                  </a:lnTo>
                  <a:lnTo>
                    <a:pt x="8247" y="666610"/>
                  </a:lnTo>
                  <a:lnTo>
                    <a:pt x="18300" y="713256"/>
                  </a:lnTo>
                  <a:lnTo>
                    <a:pt x="32077" y="758399"/>
                  </a:lnTo>
                  <a:lnTo>
                    <a:pt x="49409" y="801869"/>
                  </a:lnTo>
                  <a:lnTo>
                    <a:pt x="70124" y="843494"/>
                  </a:lnTo>
                  <a:lnTo>
                    <a:pt x="94050" y="883104"/>
                  </a:lnTo>
                  <a:lnTo>
                    <a:pt x="121018" y="920527"/>
                  </a:lnTo>
                  <a:lnTo>
                    <a:pt x="150856" y="955592"/>
                  </a:lnTo>
                  <a:lnTo>
                    <a:pt x="183393" y="988130"/>
                  </a:lnTo>
                  <a:lnTo>
                    <a:pt x="218459" y="1017968"/>
                  </a:lnTo>
                  <a:lnTo>
                    <a:pt x="255882" y="1044935"/>
                  </a:lnTo>
                  <a:lnTo>
                    <a:pt x="295492" y="1068862"/>
                  </a:lnTo>
                  <a:lnTo>
                    <a:pt x="337117" y="1089577"/>
                  </a:lnTo>
                  <a:lnTo>
                    <a:pt x="380587" y="1106908"/>
                  </a:lnTo>
                  <a:lnTo>
                    <a:pt x="425730" y="1120686"/>
                  </a:lnTo>
                  <a:lnTo>
                    <a:pt x="472376" y="1130739"/>
                  </a:lnTo>
                  <a:lnTo>
                    <a:pt x="520354" y="1136896"/>
                  </a:lnTo>
                  <a:lnTo>
                    <a:pt x="569493" y="1138986"/>
                  </a:lnTo>
                  <a:lnTo>
                    <a:pt x="618630" y="1136896"/>
                  </a:lnTo>
                  <a:lnTo>
                    <a:pt x="666607" y="1130739"/>
                  </a:lnTo>
                  <a:lnTo>
                    <a:pt x="713252" y="1120686"/>
                  </a:lnTo>
                  <a:lnTo>
                    <a:pt x="758394" y="1106908"/>
                  </a:lnTo>
                  <a:lnTo>
                    <a:pt x="801864" y="1089577"/>
                  </a:lnTo>
                  <a:lnTo>
                    <a:pt x="843488" y="1068862"/>
                  </a:lnTo>
                  <a:lnTo>
                    <a:pt x="883098" y="1044935"/>
                  </a:lnTo>
                  <a:lnTo>
                    <a:pt x="920521" y="1017968"/>
                  </a:lnTo>
                  <a:lnTo>
                    <a:pt x="955587" y="988130"/>
                  </a:lnTo>
                  <a:lnTo>
                    <a:pt x="988125" y="955592"/>
                  </a:lnTo>
                  <a:lnTo>
                    <a:pt x="1017964" y="920527"/>
                  </a:lnTo>
                  <a:lnTo>
                    <a:pt x="1044932" y="883104"/>
                  </a:lnTo>
                  <a:lnTo>
                    <a:pt x="1068860" y="843494"/>
                  </a:lnTo>
                  <a:lnTo>
                    <a:pt x="1089575" y="801869"/>
                  </a:lnTo>
                  <a:lnTo>
                    <a:pt x="1106907" y="758399"/>
                  </a:lnTo>
                  <a:lnTo>
                    <a:pt x="1120685" y="713256"/>
                  </a:lnTo>
                  <a:lnTo>
                    <a:pt x="1130739" y="666610"/>
                  </a:lnTo>
                  <a:lnTo>
                    <a:pt x="1136896" y="618632"/>
                  </a:lnTo>
                  <a:lnTo>
                    <a:pt x="1138986" y="569493"/>
                  </a:lnTo>
                  <a:lnTo>
                    <a:pt x="1136896" y="520354"/>
                  </a:lnTo>
                  <a:lnTo>
                    <a:pt x="1130739" y="472376"/>
                  </a:lnTo>
                  <a:lnTo>
                    <a:pt x="1120685" y="425730"/>
                  </a:lnTo>
                  <a:lnTo>
                    <a:pt x="1106907" y="380587"/>
                  </a:lnTo>
                  <a:lnTo>
                    <a:pt x="1089575" y="337117"/>
                  </a:lnTo>
                  <a:lnTo>
                    <a:pt x="1068860" y="295492"/>
                  </a:lnTo>
                  <a:lnTo>
                    <a:pt x="1044932" y="255882"/>
                  </a:lnTo>
                  <a:lnTo>
                    <a:pt x="1017964" y="218459"/>
                  </a:lnTo>
                  <a:lnTo>
                    <a:pt x="988125" y="183393"/>
                  </a:lnTo>
                  <a:lnTo>
                    <a:pt x="955587" y="150856"/>
                  </a:lnTo>
                  <a:lnTo>
                    <a:pt x="920521" y="121018"/>
                  </a:lnTo>
                  <a:lnTo>
                    <a:pt x="883098" y="94050"/>
                  </a:lnTo>
                  <a:lnTo>
                    <a:pt x="843488" y="70124"/>
                  </a:lnTo>
                  <a:lnTo>
                    <a:pt x="801864" y="49409"/>
                  </a:lnTo>
                  <a:lnTo>
                    <a:pt x="758394" y="32077"/>
                  </a:lnTo>
                  <a:lnTo>
                    <a:pt x="713252" y="18300"/>
                  </a:lnTo>
                  <a:lnTo>
                    <a:pt x="666607" y="8247"/>
                  </a:lnTo>
                  <a:lnTo>
                    <a:pt x="618630" y="2090"/>
                  </a:lnTo>
                  <a:lnTo>
                    <a:pt x="569493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6317170" y="12423152"/>
              <a:ext cx="660400" cy="216535"/>
            </a:xfrm>
            <a:custGeom>
              <a:avLst/>
              <a:gdLst/>
              <a:ahLst/>
              <a:cxnLst/>
              <a:rect l="l" t="t" r="r" b="b"/>
              <a:pathLst>
                <a:path w="660400" h="216534">
                  <a:moveTo>
                    <a:pt x="75920" y="13271"/>
                  </a:moveTo>
                  <a:lnTo>
                    <a:pt x="71805" y="11912"/>
                  </a:lnTo>
                  <a:lnTo>
                    <a:pt x="49822" y="4356"/>
                  </a:lnTo>
                  <a:lnTo>
                    <a:pt x="42240" y="25730"/>
                  </a:lnTo>
                  <a:lnTo>
                    <a:pt x="32461" y="47421"/>
                  </a:lnTo>
                  <a:lnTo>
                    <a:pt x="18910" y="70116"/>
                  </a:lnTo>
                  <a:lnTo>
                    <a:pt x="0" y="94449"/>
                  </a:lnTo>
                  <a:lnTo>
                    <a:pt x="6388" y="99237"/>
                  </a:lnTo>
                  <a:lnTo>
                    <a:pt x="11430" y="104051"/>
                  </a:lnTo>
                  <a:lnTo>
                    <a:pt x="15544" y="112725"/>
                  </a:lnTo>
                  <a:lnTo>
                    <a:pt x="18072" y="110223"/>
                  </a:lnTo>
                  <a:lnTo>
                    <a:pt x="21717" y="106337"/>
                  </a:lnTo>
                  <a:lnTo>
                    <a:pt x="31318" y="93065"/>
                  </a:lnTo>
                  <a:lnTo>
                    <a:pt x="31318" y="215392"/>
                  </a:lnTo>
                  <a:lnTo>
                    <a:pt x="54864" y="215392"/>
                  </a:lnTo>
                  <a:lnTo>
                    <a:pt x="54864" y="93065"/>
                  </a:lnTo>
                  <a:lnTo>
                    <a:pt x="54864" y="65633"/>
                  </a:lnTo>
                  <a:lnTo>
                    <a:pt x="58508" y="64033"/>
                  </a:lnTo>
                  <a:lnTo>
                    <a:pt x="60566" y="62674"/>
                  </a:lnTo>
                  <a:lnTo>
                    <a:pt x="60566" y="58534"/>
                  </a:lnTo>
                  <a:lnTo>
                    <a:pt x="57150" y="57175"/>
                  </a:lnTo>
                  <a:lnTo>
                    <a:pt x="53251" y="56476"/>
                  </a:lnTo>
                  <a:lnTo>
                    <a:pt x="60871" y="40589"/>
                  </a:lnTo>
                  <a:lnTo>
                    <a:pt x="65493" y="30137"/>
                  </a:lnTo>
                  <a:lnTo>
                    <a:pt x="68046" y="23368"/>
                  </a:lnTo>
                  <a:lnTo>
                    <a:pt x="69494" y="18529"/>
                  </a:lnTo>
                  <a:lnTo>
                    <a:pt x="71551" y="18757"/>
                  </a:lnTo>
                  <a:lnTo>
                    <a:pt x="75920" y="18529"/>
                  </a:lnTo>
                  <a:lnTo>
                    <a:pt x="75920" y="13271"/>
                  </a:lnTo>
                  <a:close/>
                </a:path>
                <a:path w="660400" h="216534">
                  <a:moveTo>
                    <a:pt x="182486" y="66548"/>
                  </a:moveTo>
                  <a:lnTo>
                    <a:pt x="154101" y="66548"/>
                  </a:lnTo>
                  <a:lnTo>
                    <a:pt x="154101" y="50304"/>
                  </a:lnTo>
                  <a:lnTo>
                    <a:pt x="159613" y="47561"/>
                  </a:lnTo>
                  <a:lnTo>
                    <a:pt x="159613" y="43205"/>
                  </a:lnTo>
                  <a:lnTo>
                    <a:pt x="157111" y="43205"/>
                  </a:lnTo>
                  <a:lnTo>
                    <a:pt x="154355" y="42989"/>
                  </a:lnTo>
                  <a:lnTo>
                    <a:pt x="134213" y="42075"/>
                  </a:lnTo>
                  <a:lnTo>
                    <a:pt x="134213" y="66548"/>
                  </a:lnTo>
                  <a:lnTo>
                    <a:pt x="106311" y="66548"/>
                  </a:lnTo>
                  <a:lnTo>
                    <a:pt x="106311" y="84366"/>
                  </a:lnTo>
                  <a:lnTo>
                    <a:pt x="134213" y="84366"/>
                  </a:lnTo>
                  <a:lnTo>
                    <a:pt x="134213" y="102920"/>
                  </a:lnTo>
                  <a:lnTo>
                    <a:pt x="115265" y="102920"/>
                  </a:lnTo>
                  <a:lnTo>
                    <a:pt x="115265" y="172872"/>
                  </a:lnTo>
                  <a:lnTo>
                    <a:pt x="132600" y="172872"/>
                  </a:lnTo>
                  <a:lnTo>
                    <a:pt x="132600" y="166001"/>
                  </a:lnTo>
                  <a:lnTo>
                    <a:pt x="156184" y="166001"/>
                  </a:lnTo>
                  <a:lnTo>
                    <a:pt x="156184" y="172872"/>
                  </a:lnTo>
                  <a:lnTo>
                    <a:pt x="173532" y="172872"/>
                  </a:lnTo>
                  <a:lnTo>
                    <a:pt x="173532" y="166001"/>
                  </a:lnTo>
                  <a:lnTo>
                    <a:pt x="173532" y="147980"/>
                  </a:lnTo>
                  <a:lnTo>
                    <a:pt x="173532" y="120269"/>
                  </a:lnTo>
                  <a:lnTo>
                    <a:pt x="173532" y="102920"/>
                  </a:lnTo>
                  <a:lnTo>
                    <a:pt x="156184" y="102920"/>
                  </a:lnTo>
                  <a:lnTo>
                    <a:pt x="156184" y="120269"/>
                  </a:lnTo>
                  <a:lnTo>
                    <a:pt x="156184" y="147980"/>
                  </a:lnTo>
                  <a:lnTo>
                    <a:pt x="132600" y="147980"/>
                  </a:lnTo>
                  <a:lnTo>
                    <a:pt x="132600" y="120269"/>
                  </a:lnTo>
                  <a:lnTo>
                    <a:pt x="156184" y="120269"/>
                  </a:lnTo>
                  <a:lnTo>
                    <a:pt x="156184" y="102920"/>
                  </a:lnTo>
                  <a:lnTo>
                    <a:pt x="154101" y="102920"/>
                  </a:lnTo>
                  <a:lnTo>
                    <a:pt x="154101" y="84366"/>
                  </a:lnTo>
                  <a:lnTo>
                    <a:pt x="182486" y="84366"/>
                  </a:lnTo>
                  <a:lnTo>
                    <a:pt x="182486" y="66548"/>
                  </a:lnTo>
                  <a:close/>
                </a:path>
                <a:path w="660400" h="216534">
                  <a:moveTo>
                    <a:pt x="209892" y="14643"/>
                  </a:moveTo>
                  <a:lnTo>
                    <a:pt x="187502" y="14643"/>
                  </a:lnTo>
                  <a:lnTo>
                    <a:pt x="187502" y="34963"/>
                  </a:lnTo>
                  <a:lnTo>
                    <a:pt x="187502" y="183870"/>
                  </a:lnTo>
                  <a:lnTo>
                    <a:pt x="101727" y="183870"/>
                  </a:lnTo>
                  <a:lnTo>
                    <a:pt x="101727" y="34963"/>
                  </a:lnTo>
                  <a:lnTo>
                    <a:pt x="187502" y="34963"/>
                  </a:lnTo>
                  <a:lnTo>
                    <a:pt x="187502" y="14643"/>
                  </a:lnTo>
                  <a:lnTo>
                    <a:pt x="79565" y="14643"/>
                  </a:lnTo>
                  <a:lnTo>
                    <a:pt x="79565" y="215392"/>
                  </a:lnTo>
                  <a:lnTo>
                    <a:pt x="101739" y="215392"/>
                  </a:lnTo>
                  <a:lnTo>
                    <a:pt x="101739" y="203962"/>
                  </a:lnTo>
                  <a:lnTo>
                    <a:pt x="187502" y="203962"/>
                  </a:lnTo>
                  <a:lnTo>
                    <a:pt x="187502" y="215392"/>
                  </a:lnTo>
                  <a:lnTo>
                    <a:pt x="209892" y="215392"/>
                  </a:lnTo>
                  <a:lnTo>
                    <a:pt x="209892" y="203962"/>
                  </a:lnTo>
                  <a:lnTo>
                    <a:pt x="209892" y="183870"/>
                  </a:lnTo>
                  <a:lnTo>
                    <a:pt x="209892" y="34963"/>
                  </a:lnTo>
                  <a:lnTo>
                    <a:pt x="209892" y="14643"/>
                  </a:lnTo>
                  <a:close/>
                </a:path>
                <a:path w="660400" h="216534">
                  <a:moveTo>
                    <a:pt x="334505" y="15328"/>
                  </a:moveTo>
                  <a:lnTo>
                    <a:pt x="310299" y="15328"/>
                  </a:lnTo>
                  <a:lnTo>
                    <a:pt x="310299" y="37249"/>
                  </a:lnTo>
                  <a:lnTo>
                    <a:pt x="310299" y="68148"/>
                  </a:lnTo>
                  <a:lnTo>
                    <a:pt x="263867" y="68148"/>
                  </a:lnTo>
                  <a:lnTo>
                    <a:pt x="263867" y="37249"/>
                  </a:lnTo>
                  <a:lnTo>
                    <a:pt x="310299" y="37249"/>
                  </a:lnTo>
                  <a:lnTo>
                    <a:pt x="310299" y="15328"/>
                  </a:lnTo>
                  <a:lnTo>
                    <a:pt x="238264" y="15328"/>
                  </a:lnTo>
                  <a:lnTo>
                    <a:pt x="238264" y="88938"/>
                  </a:lnTo>
                  <a:lnTo>
                    <a:pt x="260667" y="88938"/>
                  </a:lnTo>
                  <a:lnTo>
                    <a:pt x="259435" y="115697"/>
                  </a:lnTo>
                  <a:lnTo>
                    <a:pt x="254685" y="143598"/>
                  </a:lnTo>
                  <a:lnTo>
                    <a:pt x="243205" y="172377"/>
                  </a:lnTo>
                  <a:lnTo>
                    <a:pt x="221792" y="201688"/>
                  </a:lnTo>
                  <a:lnTo>
                    <a:pt x="227279" y="203974"/>
                  </a:lnTo>
                  <a:lnTo>
                    <a:pt x="236207" y="209689"/>
                  </a:lnTo>
                  <a:lnTo>
                    <a:pt x="241693" y="215392"/>
                  </a:lnTo>
                  <a:lnTo>
                    <a:pt x="259981" y="190461"/>
                  </a:lnTo>
                  <a:lnTo>
                    <a:pt x="271208" y="166674"/>
                  </a:lnTo>
                  <a:lnTo>
                    <a:pt x="277342" y="146113"/>
                  </a:lnTo>
                  <a:lnTo>
                    <a:pt x="280339" y="130784"/>
                  </a:lnTo>
                  <a:lnTo>
                    <a:pt x="310299" y="130784"/>
                  </a:lnTo>
                  <a:lnTo>
                    <a:pt x="307098" y="180428"/>
                  </a:lnTo>
                  <a:lnTo>
                    <a:pt x="303428" y="193014"/>
                  </a:lnTo>
                  <a:lnTo>
                    <a:pt x="287426" y="193014"/>
                  </a:lnTo>
                  <a:lnTo>
                    <a:pt x="277583" y="190728"/>
                  </a:lnTo>
                  <a:lnTo>
                    <a:pt x="280670" y="198285"/>
                  </a:lnTo>
                  <a:lnTo>
                    <a:pt x="282905" y="204660"/>
                  </a:lnTo>
                  <a:lnTo>
                    <a:pt x="284441" y="210235"/>
                  </a:lnTo>
                  <a:lnTo>
                    <a:pt x="285597" y="215849"/>
                  </a:lnTo>
                  <a:lnTo>
                    <a:pt x="302374" y="215074"/>
                  </a:lnTo>
                  <a:lnTo>
                    <a:pt x="330250" y="180098"/>
                  </a:lnTo>
                  <a:lnTo>
                    <a:pt x="332790" y="130784"/>
                  </a:lnTo>
                  <a:lnTo>
                    <a:pt x="333362" y="109550"/>
                  </a:lnTo>
                  <a:lnTo>
                    <a:pt x="282613" y="109550"/>
                  </a:lnTo>
                  <a:lnTo>
                    <a:pt x="283083" y="104965"/>
                  </a:lnTo>
                  <a:lnTo>
                    <a:pt x="283311" y="99923"/>
                  </a:lnTo>
                  <a:lnTo>
                    <a:pt x="283540" y="88938"/>
                  </a:lnTo>
                  <a:lnTo>
                    <a:pt x="334505" y="88938"/>
                  </a:lnTo>
                  <a:lnTo>
                    <a:pt x="334505" y="68148"/>
                  </a:lnTo>
                  <a:lnTo>
                    <a:pt x="334505" y="37249"/>
                  </a:lnTo>
                  <a:lnTo>
                    <a:pt x="334505" y="15328"/>
                  </a:lnTo>
                  <a:close/>
                </a:path>
                <a:path w="660400" h="216534">
                  <a:moveTo>
                    <a:pt x="383006" y="27432"/>
                  </a:moveTo>
                  <a:lnTo>
                    <a:pt x="379323" y="27216"/>
                  </a:lnTo>
                  <a:lnTo>
                    <a:pt x="377736" y="26974"/>
                  </a:lnTo>
                  <a:lnTo>
                    <a:pt x="353974" y="25146"/>
                  </a:lnTo>
                  <a:lnTo>
                    <a:pt x="353974" y="164858"/>
                  </a:lnTo>
                  <a:lnTo>
                    <a:pt x="377494" y="164858"/>
                  </a:lnTo>
                  <a:lnTo>
                    <a:pt x="377494" y="34277"/>
                  </a:lnTo>
                  <a:lnTo>
                    <a:pt x="380936" y="32918"/>
                  </a:lnTo>
                  <a:lnTo>
                    <a:pt x="383006" y="32004"/>
                  </a:lnTo>
                  <a:lnTo>
                    <a:pt x="383006" y="27432"/>
                  </a:lnTo>
                  <a:close/>
                </a:path>
                <a:path w="660400" h="216534">
                  <a:moveTo>
                    <a:pt x="434225" y="9385"/>
                  </a:moveTo>
                  <a:lnTo>
                    <a:pt x="431241" y="8699"/>
                  </a:lnTo>
                  <a:lnTo>
                    <a:pt x="405206" y="6870"/>
                  </a:lnTo>
                  <a:lnTo>
                    <a:pt x="405206" y="191846"/>
                  </a:lnTo>
                  <a:lnTo>
                    <a:pt x="386422" y="191846"/>
                  </a:lnTo>
                  <a:lnTo>
                    <a:pt x="382308" y="191173"/>
                  </a:lnTo>
                  <a:lnTo>
                    <a:pt x="374548" y="189572"/>
                  </a:lnTo>
                  <a:lnTo>
                    <a:pt x="379006" y="198577"/>
                  </a:lnTo>
                  <a:lnTo>
                    <a:pt x="381736" y="205320"/>
                  </a:lnTo>
                  <a:lnTo>
                    <a:pt x="383273" y="210832"/>
                  </a:lnTo>
                  <a:lnTo>
                    <a:pt x="384136" y="216103"/>
                  </a:lnTo>
                  <a:lnTo>
                    <a:pt x="405980" y="215239"/>
                  </a:lnTo>
                  <a:lnTo>
                    <a:pt x="419493" y="210350"/>
                  </a:lnTo>
                  <a:lnTo>
                    <a:pt x="426351" y="201142"/>
                  </a:lnTo>
                  <a:lnTo>
                    <a:pt x="427634" y="191846"/>
                  </a:lnTo>
                  <a:lnTo>
                    <a:pt x="428269" y="187274"/>
                  </a:lnTo>
                  <a:lnTo>
                    <a:pt x="428269" y="16471"/>
                  </a:lnTo>
                  <a:lnTo>
                    <a:pt x="432384" y="14871"/>
                  </a:lnTo>
                  <a:lnTo>
                    <a:pt x="434225" y="13728"/>
                  </a:lnTo>
                  <a:lnTo>
                    <a:pt x="434225" y="9385"/>
                  </a:lnTo>
                  <a:close/>
                </a:path>
                <a:path w="660400" h="216534">
                  <a:moveTo>
                    <a:pt x="660400" y="104508"/>
                  </a:moveTo>
                  <a:lnTo>
                    <a:pt x="653300" y="101536"/>
                  </a:lnTo>
                  <a:lnTo>
                    <a:pt x="647573" y="97637"/>
                  </a:lnTo>
                  <a:lnTo>
                    <a:pt x="641870" y="92608"/>
                  </a:lnTo>
                  <a:lnTo>
                    <a:pt x="640943" y="96951"/>
                  </a:lnTo>
                  <a:lnTo>
                    <a:pt x="637971" y="113652"/>
                  </a:lnTo>
                  <a:lnTo>
                    <a:pt x="628370" y="113652"/>
                  </a:lnTo>
                  <a:lnTo>
                    <a:pt x="625373" y="113207"/>
                  </a:lnTo>
                  <a:lnTo>
                    <a:pt x="619861" y="111137"/>
                  </a:lnTo>
                  <a:lnTo>
                    <a:pt x="619709" y="111086"/>
                  </a:lnTo>
                  <a:lnTo>
                    <a:pt x="611695" y="106133"/>
                  </a:lnTo>
                  <a:lnTo>
                    <a:pt x="601637" y="97180"/>
                  </a:lnTo>
                  <a:lnTo>
                    <a:pt x="609130" y="89916"/>
                  </a:lnTo>
                  <a:lnTo>
                    <a:pt x="615645" y="82829"/>
                  </a:lnTo>
                  <a:lnTo>
                    <a:pt x="617194" y="80937"/>
                  </a:lnTo>
                  <a:lnTo>
                    <a:pt x="621372" y="75831"/>
                  </a:lnTo>
                  <a:lnTo>
                    <a:pt x="626554" y="68834"/>
                  </a:lnTo>
                  <a:lnTo>
                    <a:pt x="629513" y="69532"/>
                  </a:lnTo>
                  <a:lnTo>
                    <a:pt x="634542" y="69532"/>
                  </a:lnTo>
                  <a:lnTo>
                    <a:pt x="634542" y="68834"/>
                  </a:lnTo>
                  <a:lnTo>
                    <a:pt x="634542" y="64490"/>
                  </a:lnTo>
                  <a:lnTo>
                    <a:pt x="632929" y="63347"/>
                  </a:lnTo>
                  <a:lnTo>
                    <a:pt x="631571" y="62661"/>
                  </a:lnTo>
                  <a:lnTo>
                    <a:pt x="611708" y="50977"/>
                  </a:lnTo>
                  <a:lnTo>
                    <a:pt x="606666" y="59956"/>
                  </a:lnTo>
                  <a:lnTo>
                    <a:pt x="600710" y="68122"/>
                  </a:lnTo>
                  <a:lnTo>
                    <a:pt x="594563" y="75209"/>
                  </a:lnTo>
                  <a:lnTo>
                    <a:pt x="589026" y="80937"/>
                  </a:lnTo>
                  <a:lnTo>
                    <a:pt x="585990" y="75653"/>
                  </a:lnTo>
                  <a:lnTo>
                    <a:pt x="582561" y="68834"/>
                  </a:lnTo>
                  <a:lnTo>
                    <a:pt x="579043" y="60426"/>
                  </a:lnTo>
                  <a:lnTo>
                    <a:pt x="575779" y="50292"/>
                  </a:lnTo>
                  <a:lnTo>
                    <a:pt x="653529" y="50292"/>
                  </a:lnTo>
                  <a:lnTo>
                    <a:pt x="653529" y="31102"/>
                  </a:lnTo>
                  <a:lnTo>
                    <a:pt x="612622" y="31102"/>
                  </a:lnTo>
                  <a:lnTo>
                    <a:pt x="617651" y="26530"/>
                  </a:lnTo>
                  <a:lnTo>
                    <a:pt x="621080" y="24472"/>
                  </a:lnTo>
                  <a:lnTo>
                    <a:pt x="623811" y="22872"/>
                  </a:lnTo>
                  <a:lnTo>
                    <a:pt x="617131" y="15532"/>
                  </a:lnTo>
                  <a:lnTo>
                    <a:pt x="609663" y="8432"/>
                  </a:lnTo>
                  <a:lnTo>
                    <a:pt x="603262" y="2832"/>
                  </a:lnTo>
                  <a:lnTo>
                    <a:pt x="599795" y="0"/>
                  </a:lnTo>
                  <a:lnTo>
                    <a:pt x="585381" y="11887"/>
                  </a:lnTo>
                  <a:lnTo>
                    <a:pt x="590918" y="16979"/>
                  </a:lnTo>
                  <a:lnTo>
                    <a:pt x="595591" y="21412"/>
                  </a:lnTo>
                  <a:lnTo>
                    <a:pt x="599960" y="25882"/>
                  </a:lnTo>
                  <a:lnTo>
                    <a:pt x="604608" y="31102"/>
                  </a:lnTo>
                  <a:lnTo>
                    <a:pt x="571893" y="31102"/>
                  </a:lnTo>
                  <a:lnTo>
                    <a:pt x="570750" y="20358"/>
                  </a:lnTo>
                  <a:lnTo>
                    <a:pt x="570522" y="16979"/>
                  </a:lnTo>
                  <a:lnTo>
                    <a:pt x="570750" y="13258"/>
                  </a:lnTo>
                  <a:lnTo>
                    <a:pt x="574421" y="11887"/>
                  </a:lnTo>
                  <a:lnTo>
                    <a:pt x="576478" y="10744"/>
                  </a:lnTo>
                  <a:lnTo>
                    <a:pt x="576478" y="6400"/>
                  </a:lnTo>
                  <a:lnTo>
                    <a:pt x="571449" y="6400"/>
                  </a:lnTo>
                  <a:lnTo>
                    <a:pt x="547204" y="5257"/>
                  </a:lnTo>
                  <a:lnTo>
                    <a:pt x="547598" y="10591"/>
                  </a:lnTo>
                  <a:lnTo>
                    <a:pt x="548208" y="16979"/>
                  </a:lnTo>
                  <a:lnTo>
                    <a:pt x="549008" y="23469"/>
                  </a:lnTo>
                  <a:lnTo>
                    <a:pt x="550189" y="31102"/>
                  </a:lnTo>
                  <a:lnTo>
                    <a:pt x="458927" y="31102"/>
                  </a:lnTo>
                  <a:lnTo>
                    <a:pt x="458317" y="87833"/>
                  </a:lnTo>
                  <a:lnTo>
                    <a:pt x="443153" y="133553"/>
                  </a:lnTo>
                  <a:lnTo>
                    <a:pt x="447713" y="135382"/>
                  </a:lnTo>
                  <a:lnTo>
                    <a:pt x="455955" y="139725"/>
                  </a:lnTo>
                  <a:lnTo>
                    <a:pt x="461683" y="147027"/>
                  </a:lnTo>
                  <a:lnTo>
                    <a:pt x="469912" y="132981"/>
                  </a:lnTo>
                  <a:lnTo>
                    <a:pt x="475627" y="117856"/>
                  </a:lnTo>
                  <a:lnTo>
                    <a:pt x="479094" y="101981"/>
                  </a:lnTo>
                  <a:lnTo>
                    <a:pt x="480656" y="85737"/>
                  </a:lnTo>
                  <a:lnTo>
                    <a:pt x="514273" y="85737"/>
                  </a:lnTo>
                  <a:lnTo>
                    <a:pt x="513461" y="99174"/>
                  </a:lnTo>
                  <a:lnTo>
                    <a:pt x="511035" y="106197"/>
                  </a:lnTo>
                  <a:lnTo>
                    <a:pt x="507034" y="108877"/>
                  </a:lnTo>
                  <a:lnTo>
                    <a:pt x="501472" y="109308"/>
                  </a:lnTo>
                  <a:lnTo>
                    <a:pt x="495985" y="109308"/>
                  </a:lnTo>
                  <a:lnTo>
                    <a:pt x="487972" y="108635"/>
                  </a:lnTo>
                  <a:lnTo>
                    <a:pt x="492544" y="116395"/>
                  </a:lnTo>
                  <a:lnTo>
                    <a:pt x="494157" y="125082"/>
                  </a:lnTo>
                  <a:lnTo>
                    <a:pt x="495071" y="129400"/>
                  </a:lnTo>
                  <a:lnTo>
                    <a:pt x="515264" y="127762"/>
                  </a:lnTo>
                  <a:lnTo>
                    <a:pt x="527875" y="119278"/>
                  </a:lnTo>
                  <a:lnTo>
                    <a:pt x="531329" y="109308"/>
                  </a:lnTo>
                  <a:lnTo>
                    <a:pt x="534492" y="100203"/>
                  </a:lnTo>
                  <a:lnTo>
                    <a:pt x="535432" y="85737"/>
                  </a:lnTo>
                  <a:lnTo>
                    <a:pt x="536689" y="66789"/>
                  </a:lnTo>
                  <a:lnTo>
                    <a:pt x="480885" y="66789"/>
                  </a:lnTo>
                  <a:lnTo>
                    <a:pt x="480885" y="50292"/>
                  </a:lnTo>
                  <a:lnTo>
                    <a:pt x="554062" y="50292"/>
                  </a:lnTo>
                  <a:lnTo>
                    <a:pt x="556679" y="60502"/>
                  </a:lnTo>
                  <a:lnTo>
                    <a:pt x="560285" y="71437"/>
                  </a:lnTo>
                  <a:lnTo>
                    <a:pt x="565378" y="83070"/>
                  </a:lnTo>
                  <a:lnTo>
                    <a:pt x="572363" y="95123"/>
                  </a:lnTo>
                  <a:lnTo>
                    <a:pt x="567855" y="98310"/>
                  </a:lnTo>
                  <a:lnTo>
                    <a:pt x="559168" y="103759"/>
                  </a:lnTo>
                  <a:lnTo>
                    <a:pt x="547370" y="109994"/>
                  </a:lnTo>
                  <a:lnTo>
                    <a:pt x="533488" y="115481"/>
                  </a:lnTo>
                  <a:lnTo>
                    <a:pt x="537133" y="118681"/>
                  </a:lnTo>
                  <a:lnTo>
                    <a:pt x="543534" y="127355"/>
                  </a:lnTo>
                  <a:lnTo>
                    <a:pt x="546989" y="133769"/>
                  </a:lnTo>
                  <a:lnTo>
                    <a:pt x="557733" y="128460"/>
                  </a:lnTo>
                  <a:lnTo>
                    <a:pt x="567207" y="123215"/>
                  </a:lnTo>
                  <a:lnTo>
                    <a:pt x="576173" y="117602"/>
                  </a:lnTo>
                  <a:lnTo>
                    <a:pt x="585406" y="111137"/>
                  </a:lnTo>
                  <a:lnTo>
                    <a:pt x="598411" y="122275"/>
                  </a:lnTo>
                  <a:lnTo>
                    <a:pt x="609892" y="129946"/>
                  </a:lnTo>
                  <a:lnTo>
                    <a:pt x="619188" y="134620"/>
                  </a:lnTo>
                  <a:lnTo>
                    <a:pt x="625640" y="136766"/>
                  </a:lnTo>
                  <a:lnTo>
                    <a:pt x="612838" y="136766"/>
                  </a:lnTo>
                  <a:lnTo>
                    <a:pt x="612838" y="155473"/>
                  </a:lnTo>
                  <a:lnTo>
                    <a:pt x="612838" y="190957"/>
                  </a:lnTo>
                  <a:lnTo>
                    <a:pt x="586054" y="190957"/>
                  </a:lnTo>
                  <a:lnTo>
                    <a:pt x="586054" y="155473"/>
                  </a:lnTo>
                  <a:lnTo>
                    <a:pt x="612838" y="155473"/>
                  </a:lnTo>
                  <a:lnTo>
                    <a:pt x="612838" y="136766"/>
                  </a:lnTo>
                  <a:lnTo>
                    <a:pt x="565518" y="136766"/>
                  </a:lnTo>
                  <a:lnTo>
                    <a:pt x="565518" y="155473"/>
                  </a:lnTo>
                  <a:lnTo>
                    <a:pt x="565518" y="190957"/>
                  </a:lnTo>
                  <a:lnTo>
                    <a:pt x="539648" y="190957"/>
                  </a:lnTo>
                  <a:lnTo>
                    <a:pt x="539648" y="155473"/>
                  </a:lnTo>
                  <a:lnTo>
                    <a:pt x="565518" y="155473"/>
                  </a:lnTo>
                  <a:lnTo>
                    <a:pt x="565518" y="136766"/>
                  </a:lnTo>
                  <a:lnTo>
                    <a:pt x="519328" y="136766"/>
                  </a:lnTo>
                  <a:lnTo>
                    <a:pt x="519328" y="155473"/>
                  </a:lnTo>
                  <a:lnTo>
                    <a:pt x="519328" y="190957"/>
                  </a:lnTo>
                  <a:lnTo>
                    <a:pt x="493458" y="190957"/>
                  </a:lnTo>
                  <a:lnTo>
                    <a:pt x="493458" y="155473"/>
                  </a:lnTo>
                  <a:lnTo>
                    <a:pt x="519328" y="155473"/>
                  </a:lnTo>
                  <a:lnTo>
                    <a:pt x="519328" y="136766"/>
                  </a:lnTo>
                  <a:lnTo>
                    <a:pt x="471309" y="136766"/>
                  </a:lnTo>
                  <a:lnTo>
                    <a:pt x="471309" y="190957"/>
                  </a:lnTo>
                  <a:lnTo>
                    <a:pt x="447294" y="190957"/>
                  </a:lnTo>
                  <a:lnTo>
                    <a:pt x="447294" y="210820"/>
                  </a:lnTo>
                  <a:lnTo>
                    <a:pt x="659257" y="210820"/>
                  </a:lnTo>
                  <a:lnTo>
                    <a:pt x="659257" y="190957"/>
                  </a:lnTo>
                  <a:lnTo>
                    <a:pt x="635000" y="190957"/>
                  </a:lnTo>
                  <a:lnTo>
                    <a:pt x="635000" y="155473"/>
                  </a:lnTo>
                  <a:lnTo>
                    <a:pt x="635000" y="137223"/>
                  </a:lnTo>
                  <a:lnTo>
                    <a:pt x="645325" y="133680"/>
                  </a:lnTo>
                  <a:lnTo>
                    <a:pt x="652487" y="126263"/>
                  </a:lnTo>
                  <a:lnTo>
                    <a:pt x="657250" y="116141"/>
                  </a:lnTo>
                  <a:lnTo>
                    <a:pt x="657923" y="113652"/>
                  </a:lnTo>
                  <a:lnTo>
                    <a:pt x="660400" y="104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0" name="object 340" descr="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7018113" y="12430698"/>
              <a:ext cx="144219" cy="209232"/>
            </a:xfrm>
            <a:prstGeom prst="rect">
              <a:avLst/>
            </a:prstGeom>
          </p:spPr>
        </p:pic>
        <p:sp>
          <p:nvSpPr>
            <p:cNvPr id="341" name="object 341" descr=""/>
            <p:cNvSpPr/>
            <p:nvPr/>
          </p:nvSpPr>
          <p:spPr>
            <a:xfrm>
              <a:off x="9107731" y="11812996"/>
              <a:ext cx="1139190" cy="1139190"/>
            </a:xfrm>
            <a:custGeom>
              <a:avLst/>
              <a:gdLst/>
              <a:ahLst/>
              <a:cxnLst/>
              <a:rect l="l" t="t" r="r" b="b"/>
              <a:pathLst>
                <a:path w="1139190" h="1139190">
                  <a:moveTo>
                    <a:pt x="569506" y="0"/>
                  </a:moveTo>
                  <a:lnTo>
                    <a:pt x="520367" y="2090"/>
                  </a:lnTo>
                  <a:lnTo>
                    <a:pt x="472388" y="8247"/>
                  </a:lnTo>
                  <a:lnTo>
                    <a:pt x="425742" y="18300"/>
                  </a:lnTo>
                  <a:lnTo>
                    <a:pt x="380598" y="32077"/>
                  </a:lnTo>
                  <a:lnTo>
                    <a:pt x="337127" y="49409"/>
                  </a:lnTo>
                  <a:lnTo>
                    <a:pt x="295501" y="70124"/>
                  </a:lnTo>
                  <a:lnTo>
                    <a:pt x="255891" y="94050"/>
                  </a:lnTo>
                  <a:lnTo>
                    <a:pt x="218467" y="121018"/>
                  </a:lnTo>
                  <a:lnTo>
                    <a:pt x="183400" y="150856"/>
                  </a:lnTo>
                  <a:lnTo>
                    <a:pt x="150862" y="183393"/>
                  </a:lnTo>
                  <a:lnTo>
                    <a:pt x="121023" y="218459"/>
                  </a:lnTo>
                  <a:lnTo>
                    <a:pt x="94054" y="255882"/>
                  </a:lnTo>
                  <a:lnTo>
                    <a:pt x="70127" y="295492"/>
                  </a:lnTo>
                  <a:lnTo>
                    <a:pt x="49411" y="337117"/>
                  </a:lnTo>
                  <a:lnTo>
                    <a:pt x="32079" y="380587"/>
                  </a:lnTo>
                  <a:lnTo>
                    <a:pt x="18301" y="425730"/>
                  </a:lnTo>
                  <a:lnTo>
                    <a:pt x="8247" y="472376"/>
                  </a:lnTo>
                  <a:lnTo>
                    <a:pt x="2090" y="520354"/>
                  </a:lnTo>
                  <a:lnTo>
                    <a:pt x="0" y="569493"/>
                  </a:lnTo>
                  <a:lnTo>
                    <a:pt x="2090" y="618632"/>
                  </a:lnTo>
                  <a:lnTo>
                    <a:pt x="8247" y="666610"/>
                  </a:lnTo>
                  <a:lnTo>
                    <a:pt x="18301" y="713256"/>
                  </a:lnTo>
                  <a:lnTo>
                    <a:pt x="32079" y="758399"/>
                  </a:lnTo>
                  <a:lnTo>
                    <a:pt x="49411" y="801869"/>
                  </a:lnTo>
                  <a:lnTo>
                    <a:pt x="70127" y="843494"/>
                  </a:lnTo>
                  <a:lnTo>
                    <a:pt x="94054" y="883104"/>
                  </a:lnTo>
                  <a:lnTo>
                    <a:pt x="121023" y="920527"/>
                  </a:lnTo>
                  <a:lnTo>
                    <a:pt x="150862" y="955592"/>
                  </a:lnTo>
                  <a:lnTo>
                    <a:pt x="183400" y="988130"/>
                  </a:lnTo>
                  <a:lnTo>
                    <a:pt x="218467" y="1017968"/>
                  </a:lnTo>
                  <a:lnTo>
                    <a:pt x="255891" y="1044935"/>
                  </a:lnTo>
                  <a:lnTo>
                    <a:pt x="295501" y="1068862"/>
                  </a:lnTo>
                  <a:lnTo>
                    <a:pt x="337127" y="1089577"/>
                  </a:lnTo>
                  <a:lnTo>
                    <a:pt x="380598" y="1106908"/>
                  </a:lnTo>
                  <a:lnTo>
                    <a:pt x="425742" y="1120686"/>
                  </a:lnTo>
                  <a:lnTo>
                    <a:pt x="472388" y="1130739"/>
                  </a:lnTo>
                  <a:lnTo>
                    <a:pt x="520367" y="1136896"/>
                  </a:lnTo>
                  <a:lnTo>
                    <a:pt x="569506" y="1138986"/>
                  </a:lnTo>
                  <a:lnTo>
                    <a:pt x="618643" y="1136896"/>
                  </a:lnTo>
                  <a:lnTo>
                    <a:pt x="666619" y="1130739"/>
                  </a:lnTo>
                  <a:lnTo>
                    <a:pt x="713264" y="1120686"/>
                  </a:lnTo>
                  <a:lnTo>
                    <a:pt x="758407" y="1106908"/>
                  </a:lnTo>
                  <a:lnTo>
                    <a:pt x="801876" y="1089577"/>
                  </a:lnTo>
                  <a:lnTo>
                    <a:pt x="843501" y="1068862"/>
                  </a:lnTo>
                  <a:lnTo>
                    <a:pt x="883111" y="1044935"/>
                  </a:lnTo>
                  <a:lnTo>
                    <a:pt x="920534" y="1017968"/>
                  </a:lnTo>
                  <a:lnTo>
                    <a:pt x="955600" y="988130"/>
                  </a:lnTo>
                  <a:lnTo>
                    <a:pt x="988138" y="955592"/>
                  </a:lnTo>
                  <a:lnTo>
                    <a:pt x="1017976" y="920527"/>
                  </a:lnTo>
                  <a:lnTo>
                    <a:pt x="1044945" y="883104"/>
                  </a:lnTo>
                  <a:lnTo>
                    <a:pt x="1068872" y="843494"/>
                  </a:lnTo>
                  <a:lnTo>
                    <a:pt x="1089588" y="801869"/>
                  </a:lnTo>
                  <a:lnTo>
                    <a:pt x="1106920" y="758399"/>
                  </a:lnTo>
                  <a:lnTo>
                    <a:pt x="1120698" y="713256"/>
                  </a:lnTo>
                  <a:lnTo>
                    <a:pt x="1130751" y="666610"/>
                  </a:lnTo>
                  <a:lnTo>
                    <a:pt x="1136909" y="618632"/>
                  </a:lnTo>
                  <a:lnTo>
                    <a:pt x="1138999" y="569493"/>
                  </a:lnTo>
                  <a:lnTo>
                    <a:pt x="1136909" y="520354"/>
                  </a:lnTo>
                  <a:lnTo>
                    <a:pt x="1130751" y="472376"/>
                  </a:lnTo>
                  <a:lnTo>
                    <a:pt x="1120698" y="425730"/>
                  </a:lnTo>
                  <a:lnTo>
                    <a:pt x="1106920" y="380587"/>
                  </a:lnTo>
                  <a:lnTo>
                    <a:pt x="1089588" y="337117"/>
                  </a:lnTo>
                  <a:lnTo>
                    <a:pt x="1068872" y="295492"/>
                  </a:lnTo>
                  <a:lnTo>
                    <a:pt x="1044945" y="255882"/>
                  </a:lnTo>
                  <a:lnTo>
                    <a:pt x="1017976" y="218459"/>
                  </a:lnTo>
                  <a:lnTo>
                    <a:pt x="988138" y="183393"/>
                  </a:lnTo>
                  <a:lnTo>
                    <a:pt x="955600" y="150856"/>
                  </a:lnTo>
                  <a:lnTo>
                    <a:pt x="920534" y="121018"/>
                  </a:lnTo>
                  <a:lnTo>
                    <a:pt x="883111" y="94050"/>
                  </a:lnTo>
                  <a:lnTo>
                    <a:pt x="843501" y="70124"/>
                  </a:lnTo>
                  <a:lnTo>
                    <a:pt x="801876" y="49409"/>
                  </a:lnTo>
                  <a:lnTo>
                    <a:pt x="758407" y="32077"/>
                  </a:lnTo>
                  <a:lnTo>
                    <a:pt x="713264" y="18300"/>
                  </a:lnTo>
                  <a:lnTo>
                    <a:pt x="666619" y="8247"/>
                  </a:lnTo>
                  <a:lnTo>
                    <a:pt x="618643" y="2090"/>
                  </a:lnTo>
                  <a:lnTo>
                    <a:pt x="569506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9184551" y="12258624"/>
              <a:ext cx="995680" cy="213995"/>
            </a:xfrm>
            <a:custGeom>
              <a:avLst/>
              <a:gdLst/>
              <a:ahLst/>
              <a:cxnLst/>
              <a:rect l="l" t="t" r="r" b="b"/>
              <a:pathLst>
                <a:path w="995679" h="213995">
                  <a:moveTo>
                    <a:pt x="190487" y="60375"/>
                  </a:moveTo>
                  <a:lnTo>
                    <a:pt x="137668" y="60375"/>
                  </a:lnTo>
                  <a:lnTo>
                    <a:pt x="137668" y="19900"/>
                  </a:lnTo>
                  <a:lnTo>
                    <a:pt x="142227" y="17843"/>
                  </a:lnTo>
                  <a:lnTo>
                    <a:pt x="142227" y="13728"/>
                  </a:lnTo>
                  <a:lnTo>
                    <a:pt x="112953" y="11442"/>
                  </a:lnTo>
                  <a:lnTo>
                    <a:pt x="112953" y="60375"/>
                  </a:lnTo>
                  <a:lnTo>
                    <a:pt x="5257" y="60375"/>
                  </a:lnTo>
                  <a:lnTo>
                    <a:pt x="5257" y="83019"/>
                  </a:lnTo>
                  <a:lnTo>
                    <a:pt x="101066" y="83019"/>
                  </a:lnTo>
                  <a:lnTo>
                    <a:pt x="83680" y="106819"/>
                  </a:lnTo>
                  <a:lnTo>
                    <a:pt x="60312" y="130403"/>
                  </a:lnTo>
                  <a:lnTo>
                    <a:pt x="32067" y="151511"/>
                  </a:lnTo>
                  <a:lnTo>
                    <a:pt x="0" y="167855"/>
                  </a:lnTo>
                  <a:lnTo>
                    <a:pt x="9372" y="175628"/>
                  </a:lnTo>
                  <a:lnTo>
                    <a:pt x="16002" y="187528"/>
                  </a:lnTo>
                  <a:lnTo>
                    <a:pt x="31927" y="179197"/>
                  </a:lnTo>
                  <a:lnTo>
                    <a:pt x="55740" y="163791"/>
                  </a:lnTo>
                  <a:lnTo>
                    <a:pt x="83921" y="139738"/>
                  </a:lnTo>
                  <a:lnTo>
                    <a:pt x="112953" y="105435"/>
                  </a:lnTo>
                  <a:lnTo>
                    <a:pt x="112953" y="168770"/>
                  </a:lnTo>
                  <a:lnTo>
                    <a:pt x="112737" y="179260"/>
                  </a:lnTo>
                  <a:lnTo>
                    <a:pt x="111163" y="185851"/>
                  </a:lnTo>
                  <a:lnTo>
                    <a:pt x="106883" y="189280"/>
                  </a:lnTo>
                  <a:lnTo>
                    <a:pt x="98564" y="190258"/>
                  </a:lnTo>
                  <a:lnTo>
                    <a:pt x="91465" y="190258"/>
                  </a:lnTo>
                  <a:lnTo>
                    <a:pt x="82321" y="189115"/>
                  </a:lnTo>
                  <a:lnTo>
                    <a:pt x="75234" y="187744"/>
                  </a:lnTo>
                  <a:lnTo>
                    <a:pt x="78625" y="194424"/>
                  </a:lnTo>
                  <a:lnTo>
                    <a:pt x="80759" y="199631"/>
                  </a:lnTo>
                  <a:lnTo>
                    <a:pt x="82397" y="205371"/>
                  </a:lnTo>
                  <a:lnTo>
                    <a:pt x="84366" y="213588"/>
                  </a:lnTo>
                  <a:lnTo>
                    <a:pt x="95237" y="213791"/>
                  </a:lnTo>
                  <a:lnTo>
                    <a:pt x="133781" y="201587"/>
                  </a:lnTo>
                  <a:lnTo>
                    <a:pt x="137668" y="184327"/>
                  </a:lnTo>
                  <a:lnTo>
                    <a:pt x="137668" y="83019"/>
                  </a:lnTo>
                  <a:lnTo>
                    <a:pt x="190487" y="83019"/>
                  </a:lnTo>
                  <a:lnTo>
                    <a:pt x="190487" y="60375"/>
                  </a:lnTo>
                  <a:close/>
                </a:path>
                <a:path w="995679" h="213995">
                  <a:moveTo>
                    <a:pt x="393560" y="100850"/>
                  </a:moveTo>
                  <a:lnTo>
                    <a:pt x="198031" y="100850"/>
                  </a:lnTo>
                  <a:lnTo>
                    <a:pt x="198031" y="125539"/>
                  </a:lnTo>
                  <a:lnTo>
                    <a:pt x="393560" y="125539"/>
                  </a:lnTo>
                  <a:lnTo>
                    <a:pt x="393560" y="100850"/>
                  </a:lnTo>
                  <a:close/>
                </a:path>
                <a:path w="995679" h="213995">
                  <a:moveTo>
                    <a:pt x="575119" y="60147"/>
                  </a:moveTo>
                  <a:lnTo>
                    <a:pt x="571068" y="55880"/>
                  </a:lnTo>
                  <a:lnTo>
                    <a:pt x="565188" y="50190"/>
                  </a:lnTo>
                  <a:lnTo>
                    <a:pt x="558165" y="43992"/>
                  </a:lnTo>
                  <a:lnTo>
                    <a:pt x="550646" y="38188"/>
                  </a:lnTo>
                  <a:lnTo>
                    <a:pt x="537616" y="48933"/>
                  </a:lnTo>
                  <a:lnTo>
                    <a:pt x="544347" y="54483"/>
                  </a:lnTo>
                  <a:lnTo>
                    <a:pt x="550697" y="60375"/>
                  </a:lnTo>
                  <a:lnTo>
                    <a:pt x="556450" y="66433"/>
                  </a:lnTo>
                  <a:lnTo>
                    <a:pt x="561403" y="72504"/>
                  </a:lnTo>
                  <a:lnTo>
                    <a:pt x="565518" y="68376"/>
                  </a:lnTo>
                  <a:lnTo>
                    <a:pt x="570534" y="63804"/>
                  </a:lnTo>
                  <a:lnTo>
                    <a:pt x="575119" y="60147"/>
                  </a:lnTo>
                  <a:close/>
                </a:path>
                <a:path w="995679" h="213995">
                  <a:moveTo>
                    <a:pt x="576262" y="130581"/>
                  </a:moveTo>
                  <a:lnTo>
                    <a:pt x="532066" y="96761"/>
                  </a:lnTo>
                  <a:lnTo>
                    <a:pt x="490283" y="73406"/>
                  </a:lnTo>
                  <a:lnTo>
                    <a:pt x="480453" y="87134"/>
                  </a:lnTo>
                  <a:lnTo>
                    <a:pt x="480453" y="20815"/>
                  </a:lnTo>
                  <a:lnTo>
                    <a:pt x="482053" y="20345"/>
                  </a:lnTo>
                  <a:lnTo>
                    <a:pt x="484784" y="19888"/>
                  </a:lnTo>
                  <a:lnTo>
                    <a:pt x="484784" y="15455"/>
                  </a:lnTo>
                  <a:lnTo>
                    <a:pt x="483412" y="14770"/>
                  </a:lnTo>
                  <a:lnTo>
                    <a:pt x="480669" y="14541"/>
                  </a:lnTo>
                  <a:lnTo>
                    <a:pt x="455523" y="12915"/>
                  </a:lnTo>
                  <a:lnTo>
                    <a:pt x="455523" y="211988"/>
                  </a:lnTo>
                  <a:lnTo>
                    <a:pt x="480453" y="211988"/>
                  </a:lnTo>
                  <a:lnTo>
                    <a:pt x="480453" y="94678"/>
                  </a:lnTo>
                  <a:lnTo>
                    <a:pt x="497052" y="103403"/>
                  </a:lnTo>
                  <a:lnTo>
                    <a:pt x="517118" y="115595"/>
                  </a:lnTo>
                  <a:lnTo>
                    <a:pt x="539191" y="131394"/>
                  </a:lnTo>
                  <a:lnTo>
                    <a:pt x="561860" y="150926"/>
                  </a:lnTo>
                  <a:lnTo>
                    <a:pt x="569175" y="139255"/>
                  </a:lnTo>
                  <a:lnTo>
                    <a:pt x="573519" y="133997"/>
                  </a:lnTo>
                  <a:lnTo>
                    <a:pt x="576262" y="130581"/>
                  </a:lnTo>
                  <a:close/>
                </a:path>
                <a:path w="995679" h="213995">
                  <a:moveTo>
                    <a:pt x="594550" y="43675"/>
                  </a:moveTo>
                  <a:lnTo>
                    <a:pt x="588975" y="37706"/>
                  </a:lnTo>
                  <a:lnTo>
                    <a:pt x="582320" y="31381"/>
                  </a:lnTo>
                  <a:lnTo>
                    <a:pt x="575843" y="25666"/>
                  </a:lnTo>
                  <a:lnTo>
                    <a:pt x="570776" y="21501"/>
                  </a:lnTo>
                  <a:lnTo>
                    <a:pt x="558203" y="32016"/>
                  </a:lnTo>
                  <a:lnTo>
                    <a:pt x="563524" y="36131"/>
                  </a:lnTo>
                  <a:lnTo>
                    <a:pt x="569137" y="40932"/>
                  </a:lnTo>
                  <a:lnTo>
                    <a:pt x="575398" y="46926"/>
                  </a:lnTo>
                  <a:lnTo>
                    <a:pt x="582676" y="54648"/>
                  </a:lnTo>
                  <a:lnTo>
                    <a:pt x="586092" y="50990"/>
                  </a:lnTo>
                  <a:lnTo>
                    <a:pt x="590207" y="47117"/>
                  </a:lnTo>
                  <a:lnTo>
                    <a:pt x="594550" y="43675"/>
                  </a:lnTo>
                  <a:close/>
                </a:path>
                <a:path w="995679" h="213995">
                  <a:moveTo>
                    <a:pt x="765378" y="23774"/>
                  </a:moveTo>
                  <a:lnTo>
                    <a:pt x="760399" y="17729"/>
                  </a:lnTo>
                  <a:lnTo>
                    <a:pt x="754519" y="11353"/>
                  </a:lnTo>
                  <a:lnTo>
                    <a:pt x="748461" y="5359"/>
                  </a:lnTo>
                  <a:lnTo>
                    <a:pt x="742975" y="457"/>
                  </a:lnTo>
                  <a:lnTo>
                    <a:pt x="729259" y="9817"/>
                  </a:lnTo>
                  <a:lnTo>
                    <a:pt x="736854" y="17183"/>
                  </a:lnTo>
                  <a:lnTo>
                    <a:pt x="743305" y="24231"/>
                  </a:lnTo>
                  <a:lnTo>
                    <a:pt x="748220" y="30086"/>
                  </a:lnTo>
                  <a:lnTo>
                    <a:pt x="751205" y="33832"/>
                  </a:lnTo>
                  <a:lnTo>
                    <a:pt x="757377" y="29032"/>
                  </a:lnTo>
                  <a:lnTo>
                    <a:pt x="759663" y="27216"/>
                  </a:lnTo>
                  <a:lnTo>
                    <a:pt x="765378" y="23774"/>
                  </a:lnTo>
                  <a:close/>
                </a:path>
                <a:path w="995679" h="213995">
                  <a:moveTo>
                    <a:pt x="779564" y="51676"/>
                  </a:moveTo>
                  <a:lnTo>
                    <a:pt x="761949" y="36588"/>
                  </a:lnTo>
                  <a:lnTo>
                    <a:pt x="759663" y="37503"/>
                  </a:lnTo>
                  <a:lnTo>
                    <a:pt x="755777" y="38646"/>
                  </a:lnTo>
                  <a:lnTo>
                    <a:pt x="597992" y="38646"/>
                  </a:lnTo>
                  <a:lnTo>
                    <a:pt x="597992" y="60820"/>
                  </a:lnTo>
                  <a:lnTo>
                    <a:pt x="747547" y="60820"/>
                  </a:lnTo>
                  <a:lnTo>
                    <a:pt x="719988" y="118986"/>
                  </a:lnTo>
                  <a:lnTo>
                    <a:pt x="686739" y="157048"/>
                  </a:lnTo>
                  <a:lnTo>
                    <a:pt x="653034" y="180263"/>
                  </a:lnTo>
                  <a:lnTo>
                    <a:pt x="624052" y="193916"/>
                  </a:lnTo>
                  <a:lnTo>
                    <a:pt x="627329" y="196494"/>
                  </a:lnTo>
                  <a:lnTo>
                    <a:pt x="632091" y="200634"/>
                  </a:lnTo>
                  <a:lnTo>
                    <a:pt x="637400" y="206108"/>
                  </a:lnTo>
                  <a:lnTo>
                    <a:pt x="642353" y="212661"/>
                  </a:lnTo>
                  <a:lnTo>
                    <a:pt x="690016" y="184569"/>
                  </a:lnTo>
                  <a:lnTo>
                    <a:pt x="724954" y="152501"/>
                  </a:lnTo>
                  <a:lnTo>
                    <a:pt x="751230" y="113525"/>
                  </a:lnTo>
                  <a:lnTo>
                    <a:pt x="772922" y="64719"/>
                  </a:lnTo>
                  <a:lnTo>
                    <a:pt x="774979" y="59220"/>
                  </a:lnTo>
                  <a:lnTo>
                    <a:pt x="775677" y="57848"/>
                  </a:lnTo>
                  <a:lnTo>
                    <a:pt x="779564" y="51676"/>
                  </a:lnTo>
                  <a:close/>
                </a:path>
                <a:path w="995679" h="213995">
                  <a:moveTo>
                    <a:pt x="802424" y="24688"/>
                  </a:moveTo>
                  <a:lnTo>
                    <a:pt x="797941" y="18618"/>
                  </a:lnTo>
                  <a:lnTo>
                    <a:pt x="792441" y="11912"/>
                  </a:lnTo>
                  <a:lnTo>
                    <a:pt x="786574" y="5435"/>
                  </a:lnTo>
                  <a:lnTo>
                    <a:pt x="780935" y="0"/>
                  </a:lnTo>
                  <a:lnTo>
                    <a:pt x="767448" y="8686"/>
                  </a:lnTo>
                  <a:lnTo>
                    <a:pt x="773557" y="14757"/>
                  </a:lnTo>
                  <a:lnTo>
                    <a:pt x="779005" y="20840"/>
                  </a:lnTo>
                  <a:lnTo>
                    <a:pt x="783996" y="27305"/>
                  </a:lnTo>
                  <a:lnTo>
                    <a:pt x="788708" y="34531"/>
                  </a:lnTo>
                  <a:lnTo>
                    <a:pt x="793965" y="30416"/>
                  </a:lnTo>
                  <a:lnTo>
                    <a:pt x="796251" y="28575"/>
                  </a:lnTo>
                  <a:lnTo>
                    <a:pt x="802424" y="24688"/>
                  </a:lnTo>
                  <a:close/>
                </a:path>
                <a:path w="995679" h="213995">
                  <a:moveTo>
                    <a:pt x="860285" y="26911"/>
                  </a:moveTo>
                  <a:lnTo>
                    <a:pt x="857300" y="26911"/>
                  </a:lnTo>
                  <a:lnTo>
                    <a:pt x="855027" y="26682"/>
                  </a:lnTo>
                  <a:lnTo>
                    <a:pt x="830783" y="25285"/>
                  </a:lnTo>
                  <a:lnTo>
                    <a:pt x="830783" y="92379"/>
                  </a:lnTo>
                  <a:lnTo>
                    <a:pt x="829106" y="116636"/>
                  </a:lnTo>
                  <a:lnTo>
                    <a:pt x="822007" y="139204"/>
                  </a:lnTo>
                  <a:lnTo>
                    <a:pt x="806373" y="160489"/>
                  </a:lnTo>
                  <a:lnTo>
                    <a:pt x="779094" y="180873"/>
                  </a:lnTo>
                  <a:lnTo>
                    <a:pt x="786549" y="185966"/>
                  </a:lnTo>
                  <a:lnTo>
                    <a:pt x="791679" y="190030"/>
                  </a:lnTo>
                  <a:lnTo>
                    <a:pt x="795439" y="193738"/>
                  </a:lnTo>
                  <a:lnTo>
                    <a:pt x="798766" y="197802"/>
                  </a:lnTo>
                  <a:lnTo>
                    <a:pt x="826325" y="174485"/>
                  </a:lnTo>
                  <a:lnTo>
                    <a:pt x="843902" y="149809"/>
                  </a:lnTo>
                  <a:lnTo>
                    <a:pt x="853211" y="122262"/>
                  </a:lnTo>
                  <a:lnTo>
                    <a:pt x="855941" y="90322"/>
                  </a:lnTo>
                  <a:lnTo>
                    <a:pt x="855941" y="34074"/>
                  </a:lnTo>
                  <a:lnTo>
                    <a:pt x="857770" y="33388"/>
                  </a:lnTo>
                  <a:lnTo>
                    <a:pt x="860285" y="32016"/>
                  </a:lnTo>
                  <a:lnTo>
                    <a:pt x="860285" y="26911"/>
                  </a:lnTo>
                  <a:close/>
                </a:path>
                <a:path w="995679" h="213995">
                  <a:moveTo>
                    <a:pt x="995426" y="114338"/>
                  </a:moveTo>
                  <a:lnTo>
                    <a:pt x="989711" y="107696"/>
                  </a:lnTo>
                  <a:lnTo>
                    <a:pt x="989025" y="106324"/>
                  </a:lnTo>
                  <a:lnTo>
                    <a:pt x="982853" y="93065"/>
                  </a:lnTo>
                  <a:lnTo>
                    <a:pt x="968209" y="112280"/>
                  </a:lnTo>
                  <a:lnTo>
                    <a:pt x="950582" y="130835"/>
                  </a:lnTo>
                  <a:lnTo>
                    <a:pt x="930846" y="147713"/>
                  </a:lnTo>
                  <a:lnTo>
                    <a:pt x="909904" y="161899"/>
                  </a:lnTo>
                  <a:lnTo>
                    <a:pt x="909904" y="31330"/>
                  </a:lnTo>
                  <a:lnTo>
                    <a:pt x="912190" y="30162"/>
                  </a:lnTo>
                  <a:lnTo>
                    <a:pt x="914476" y="29235"/>
                  </a:lnTo>
                  <a:lnTo>
                    <a:pt x="914476" y="24599"/>
                  </a:lnTo>
                  <a:lnTo>
                    <a:pt x="912418" y="24599"/>
                  </a:lnTo>
                  <a:lnTo>
                    <a:pt x="909904" y="24358"/>
                  </a:lnTo>
                  <a:lnTo>
                    <a:pt x="885431" y="23202"/>
                  </a:lnTo>
                  <a:lnTo>
                    <a:pt x="885329" y="178231"/>
                  </a:lnTo>
                  <a:lnTo>
                    <a:pt x="884974" y="183616"/>
                  </a:lnTo>
                  <a:lnTo>
                    <a:pt x="884516" y="188188"/>
                  </a:lnTo>
                  <a:lnTo>
                    <a:pt x="901674" y="199631"/>
                  </a:lnTo>
                  <a:lnTo>
                    <a:pt x="905789" y="195516"/>
                  </a:lnTo>
                  <a:lnTo>
                    <a:pt x="906703" y="195046"/>
                  </a:lnTo>
                  <a:lnTo>
                    <a:pt x="914476" y="189572"/>
                  </a:lnTo>
                  <a:lnTo>
                    <a:pt x="930211" y="178231"/>
                  </a:lnTo>
                  <a:lnTo>
                    <a:pt x="950683" y="161899"/>
                  </a:lnTo>
                  <a:lnTo>
                    <a:pt x="951014" y="161645"/>
                  </a:lnTo>
                  <a:lnTo>
                    <a:pt x="973772" y="140220"/>
                  </a:lnTo>
                  <a:lnTo>
                    <a:pt x="995426" y="114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3" name="object 343" descr=""/>
          <p:cNvSpPr/>
          <p:nvPr/>
        </p:nvSpPr>
        <p:spPr>
          <a:xfrm>
            <a:off x="3061501" y="855377"/>
            <a:ext cx="899794" cy="873760"/>
          </a:xfrm>
          <a:custGeom>
            <a:avLst/>
            <a:gdLst/>
            <a:ahLst/>
            <a:cxnLst/>
            <a:rect l="l" t="t" r="r" b="b"/>
            <a:pathLst>
              <a:path w="899795" h="873760">
                <a:moveTo>
                  <a:pt x="235013" y="481393"/>
                </a:moveTo>
                <a:lnTo>
                  <a:pt x="149733" y="481393"/>
                </a:lnTo>
                <a:lnTo>
                  <a:pt x="149733" y="869911"/>
                </a:lnTo>
                <a:lnTo>
                  <a:pt x="154470" y="873709"/>
                </a:lnTo>
                <a:lnTo>
                  <a:pt x="163944" y="873709"/>
                </a:lnTo>
                <a:lnTo>
                  <a:pt x="189439" y="871281"/>
                </a:lnTo>
                <a:lnTo>
                  <a:pt x="212270" y="864944"/>
                </a:lnTo>
                <a:lnTo>
                  <a:pt x="228705" y="856119"/>
                </a:lnTo>
                <a:lnTo>
                  <a:pt x="235013" y="846226"/>
                </a:lnTo>
                <a:lnTo>
                  <a:pt x="235013" y="481393"/>
                </a:lnTo>
                <a:close/>
              </a:path>
              <a:path w="899795" h="873760">
                <a:moveTo>
                  <a:pt x="280504" y="782739"/>
                </a:moveTo>
                <a:lnTo>
                  <a:pt x="299453" y="818743"/>
                </a:lnTo>
                <a:lnTo>
                  <a:pt x="404282" y="814951"/>
                </a:lnTo>
                <a:lnTo>
                  <a:pt x="438174" y="814212"/>
                </a:lnTo>
                <a:lnTo>
                  <a:pt x="894549" y="814006"/>
                </a:lnTo>
                <a:lnTo>
                  <a:pt x="899287" y="807377"/>
                </a:lnTo>
                <a:lnTo>
                  <a:pt x="899287" y="795045"/>
                </a:lnTo>
                <a:lnTo>
                  <a:pt x="896454" y="789368"/>
                </a:lnTo>
                <a:lnTo>
                  <a:pt x="895183" y="788416"/>
                </a:lnTo>
                <a:lnTo>
                  <a:pt x="467182" y="788416"/>
                </a:lnTo>
                <a:lnTo>
                  <a:pt x="437608" y="788195"/>
                </a:lnTo>
                <a:lnTo>
                  <a:pt x="401908" y="787353"/>
                </a:lnTo>
                <a:lnTo>
                  <a:pt x="280504" y="782739"/>
                </a:lnTo>
                <a:close/>
              </a:path>
              <a:path w="899795" h="873760">
                <a:moveTo>
                  <a:pt x="627316" y="363893"/>
                </a:moveTo>
                <a:lnTo>
                  <a:pt x="537311" y="363893"/>
                </a:lnTo>
                <a:lnTo>
                  <a:pt x="537311" y="788416"/>
                </a:lnTo>
                <a:lnTo>
                  <a:pt x="627316" y="788416"/>
                </a:lnTo>
                <a:lnTo>
                  <a:pt x="627316" y="363893"/>
                </a:lnTo>
                <a:close/>
              </a:path>
              <a:path w="899795" h="873760">
                <a:moveTo>
                  <a:pt x="805484" y="716407"/>
                </a:moveTo>
                <a:lnTo>
                  <a:pt x="737247" y="788416"/>
                </a:lnTo>
                <a:lnTo>
                  <a:pt x="895183" y="788416"/>
                </a:lnTo>
                <a:lnTo>
                  <a:pt x="892657" y="786523"/>
                </a:lnTo>
                <a:lnTo>
                  <a:pt x="805484" y="716407"/>
                </a:lnTo>
                <a:close/>
              </a:path>
              <a:path w="899795" h="873760">
                <a:moveTo>
                  <a:pt x="379996" y="221742"/>
                </a:moveTo>
                <a:lnTo>
                  <a:pt x="264388" y="221742"/>
                </a:lnTo>
                <a:lnTo>
                  <a:pt x="233168" y="275879"/>
                </a:lnTo>
                <a:lnTo>
                  <a:pt x="202070" y="326663"/>
                </a:lnTo>
                <a:lnTo>
                  <a:pt x="171127" y="374027"/>
                </a:lnTo>
                <a:lnTo>
                  <a:pt x="140373" y="417903"/>
                </a:lnTo>
                <a:lnTo>
                  <a:pt x="109840" y="458224"/>
                </a:lnTo>
                <a:lnTo>
                  <a:pt x="79561" y="494926"/>
                </a:lnTo>
                <a:lnTo>
                  <a:pt x="49571" y="527939"/>
                </a:lnTo>
                <a:lnTo>
                  <a:pt x="19900" y="557199"/>
                </a:lnTo>
                <a:lnTo>
                  <a:pt x="8395" y="569322"/>
                </a:lnTo>
                <a:lnTo>
                  <a:pt x="2487" y="576029"/>
                </a:lnTo>
                <a:lnTo>
                  <a:pt x="310" y="579718"/>
                </a:lnTo>
                <a:lnTo>
                  <a:pt x="96" y="581837"/>
                </a:lnTo>
                <a:lnTo>
                  <a:pt x="0" y="586574"/>
                </a:lnTo>
                <a:lnTo>
                  <a:pt x="2857" y="589419"/>
                </a:lnTo>
                <a:lnTo>
                  <a:pt x="6629" y="589419"/>
                </a:lnTo>
                <a:lnTo>
                  <a:pt x="27657" y="580802"/>
                </a:lnTo>
                <a:lnTo>
                  <a:pt x="61836" y="557437"/>
                </a:lnTo>
                <a:lnTo>
                  <a:pt x="104188" y="523057"/>
                </a:lnTo>
                <a:lnTo>
                  <a:pt x="149733" y="481393"/>
                </a:lnTo>
                <a:lnTo>
                  <a:pt x="235013" y="481393"/>
                </a:lnTo>
                <a:lnTo>
                  <a:pt x="235013" y="454863"/>
                </a:lnTo>
                <a:lnTo>
                  <a:pt x="313209" y="454863"/>
                </a:lnTo>
                <a:lnTo>
                  <a:pt x="296398" y="446094"/>
                </a:lnTo>
                <a:lnTo>
                  <a:pt x="235013" y="429272"/>
                </a:lnTo>
                <a:lnTo>
                  <a:pt x="235013" y="392315"/>
                </a:lnTo>
                <a:lnTo>
                  <a:pt x="260506" y="362941"/>
                </a:lnTo>
                <a:lnTo>
                  <a:pt x="290442" y="326458"/>
                </a:lnTo>
                <a:lnTo>
                  <a:pt x="318959" y="289972"/>
                </a:lnTo>
                <a:lnTo>
                  <a:pt x="340194" y="260591"/>
                </a:lnTo>
                <a:lnTo>
                  <a:pt x="365785" y="254914"/>
                </a:lnTo>
                <a:lnTo>
                  <a:pt x="372998" y="251951"/>
                </a:lnTo>
                <a:lnTo>
                  <a:pt x="378699" y="247567"/>
                </a:lnTo>
                <a:lnTo>
                  <a:pt x="382446" y="242116"/>
                </a:lnTo>
                <a:lnTo>
                  <a:pt x="383794" y="235953"/>
                </a:lnTo>
                <a:lnTo>
                  <a:pt x="383794" y="229323"/>
                </a:lnTo>
                <a:lnTo>
                  <a:pt x="379996" y="221742"/>
                </a:lnTo>
                <a:close/>
              </a:path>
              <a:path w="899795" h="873760">
                <a:moveTo>
                  <a:pt x="313209" y="454863"/>
                </a:moveTo>
                <a:lnTo>
                  <a:pt x="235013" y="454863"/>
                </a:lnTo>
                <a:lnTo>
                  <a:pt x="250603" y="463577"/>
                </a:lnTo>
                <a:lnTo>
                  <a:pt x="265217" y="479137"/>
                </a:lnTo>
                <a:lnTo>
                  <a:pt x="279654" y="502695"/>
                </a:lnTo>
                <a:lnTo>
                  <a:pt x="294716" y="535406"/>
                </a:lnTo>
                <a:lnTo>
                  <a:pt x="305186" y="559452"/>
                </a:lnTo>
                <a:lnTo>
                  <a:pt x="313788" y="573547"/>
                </a:lnTo>
                <a:lnTo>
                  <a:pt x="322566" y="580180"/>
                </a:lnTo>
                <a:lnTo>
                  <a:pt x="333565" y="581837"/>
                </a:lnTo>
                <a:lnTo>
                  <a:pt x="351166" y="578284"/>
                </a:lnTo>
                <a:lnTo>
                  <a:pt x="364950" y="568334"/>
                </a:lnTo>
                <a:lnTo>
                  <a:pt x="373938" y="553055"/>
                </a:lnTo>
                <a:lnTo>
                  <a:pt x="377151" y="533514"/>
                </a:lnTo>
                <a:lnTo>
                  <a:pt x="368001" y="498568"/>
                </a:lnTo>
                <a:lnTo>
                  <a:pt x="340906" y="469311"/>
                </a:lnTo>
                <a:lnTo>
                  <a:pt x="313209" y="454863"/>
                </a:lnTo>
                <a:close/>
              </a:path>
              <a:path w="899795" h="873760">
                <a:moveTo>
                  <a:pt x="329780" y="334518"/>
                </a:moveTo>
                <a:lnTo>
                  <a:pt x="349669" y="367677"/>
                </a:lnTo>
                <a:lnTo>
                  <a:pt x="438388" y="364718"/>
                </a:lnTo>
                <a:lnTo>
                  <a:pt x="467869" y="364084"/>
                </a:lnTo>
                <a:lnTo>
                  <a:pt x="866127" y="363893"/>
                </a:lnTo>
                <a:lnTo>
                  <a:pt x="870864" y="359156"/>
                </a:lnTo>
                <a:lnTo>
                  <a:pt x="870864" y="347776"/>
                </a:lnTo>
                <a:lnTo>
                  <a:pt x="868972" y="343992"/>
                </a:lnTo>
                <a:lnTo>
                  <a:pt x="864235" y="340194"/>
                </a:lnTo>
                <a:lnTo>
                  <a:pt x="861949" y="338302"/>
                </a:lnTo>
                <a:lnTo>
                  <a:pt x="493712" y="338302"/>
                </a:lnTo>
                <a:lnTo>
                  <a:pt x="464769" y="338109"/>
                </a:lnTo>
                <a:lnTo>
                  <a:pt x="329780" y="334518"/>
                </a:lnTo>
                <a:close/>
              </a:path>
              <a:path w="899795" h="873760">
                <a:moveTo>
                  <a:pt x="537311" y="2844"/>
                </a:moveTo>
                <a:lnTo>
                  <a:pt x="537311" y="338302"/>
                </a:lnTo>
                <a:lnTo>
                  <a:pt x="627316" y="338302"/>
                </a:lnTo>
                <a:lnTo>
                  <a:pt x="627316" y="62547"/>
                </a:lnTo>
                <a:lnTo>
                  <a:pt x="652907" y="46443"/>
                </a:lnTo>
                <a:lnTo>
                  <a:pt x="659549" y="42646"/>
                </a:lnTo>
                <a:lnTo>
                  <a:pt x="664286" y="35064"/>
                </a:lnTo>
                <a:lnTo>
                  <a:pt x="664286" y="27482"/>
                </a:lnTo>
                <a:lnTo>
                  <a:pt x="662611" y="20255"/>
                </a:lnTo>
                <a:lnTo>
                  <a:pt x="658004" y="14451"/>
                </a:lnTo>
                <a:lnTo>
                  <a:pt x="651089" y="10425"/>
                </a:lnTo>
                <a:lnTo>
                  <a:pt x="642493" y="8534"/>
                </a:lnTo>
                <a:lnTo>
                  <a:pt x="537311" y="2844"/>
                </a:lnTo>
                <a:close/>
              </a:path>
              <a:path w="899795" h="873760">
                <a:moveTo>
                  <a:pt x="776097" y="267233"/>
                </a:moveTo>
                <a:lnTo>
                  <a:pt x="709777" y="338302"/>
                </a:lnTo>
                <a:lnTo>
                  <a:pt x="861949" y="338302"/>
                </a:lnTo>
                <a:lnTo>
                  <a:pt x="776097" y="267233"/>
                </a:lnTo>
                <a:close/>
              </a:path>
              <a:path w="899795" h="873760">
                <a:moveTo>
                  <a:pt x="12331" y="192366"/>
                </a:moveTo>
                <a:lnTo>
                  <a:pt x="32219" y="224586"/>
                </a:lnTo>
                <a:lnTo>
                  <a:pt x="94767" y="222694"/>
                </a:lnTo>
                <a:lnTo>
                  <a:pt x="107723" y="222143"/>
                </a:lnTo>
                <a:lnTo>
                  <a:pt x="119522" y="221861"/>
                </a:lnTo>
                <a:lnTo>
                  <a:pt x="379996" y="221742"/>
                </a:lnTo>
                <a:lnTo>
                  <a:pt x="354418" y="196164"/>
                </a:lnTo>
                <a:lnTo>
                  <a:pt x="139306" y="196164"/>
                </a:lnTo>
                <a:lnTo>
                  <a:pt x="115333" y="195970"/>
                </a:lnTo>
                <a:lnTo>
                  <a:pt x="88963" y="195332"/>
                </a:lnTo>
                <a:lnTo>
                  <a:pt x="12331" y="192366"/>
                </a:lnTo>
                <a:close/>
              </a:path>
              <a:path w="899795" h="873760">
                <a:moveTo>
                  <a:pt x="147840" y="0"/>
                </a:moveTo>
                <a:lnTo>
                  <a:pt x="147840" y="196164"/>
                </a:lnTo>
                <a:lnTo>
                  <a:pt x="232168" y="196164"/>
                </a:lnTo>
                <a:lnTo>
                  <a:pt x="232168" y="59702"/>
                </a:lnTo>
                <a:lnTo>
                  <a:pt x="259651" y="41706"/>
                </a:lnTo>
                <a:lnTo>
                  <a:pt x="265328" y="36957"/>
                </a:lnTo>
                <a:lnTo>
                  <a:pt x="269125" y="31280"/>
                </a:lnTo>
                <a:lnTo>
                  <a:pt x="269125" y="17056"/>
                </a:lnTo>
                <a:lnTo>
                  <a:pt x="261528" y="10425"/>
                </a:lnTo>
                <a:lnTo>
                  <a:pt x="147840" y="0"/>
                </a:lnTo>
                <a:close/>
              </a:path>
              <a:path w="899795" h="873760">
                <a:moveTo>
                  <a:pt x="307975" y="149720"/>
                </a:moveTo>
                <a:lnTo>
                  <a:pt x="271030" y="196164"/>
                </a:lnTo>
                <a:lnTo>
                  <a:pt x="354418" y="196164"/>
                </a:lnTo>
                <a:lnTo>
                  <a:pt x="307975" y="14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4013921" y="860113"/>
            <a:ext cx="817880" cy="880744"/>
          </a:xfrm>
          <a:custGeom>
            <a:avLst/>
            <a:gdLst/>
            <a:ahLst/>
            <a:cxnLst/>
            <a:rect l="l" t="t" r="r" b="b"/>
            <a:pathLst>
              <a:path w="817879" h="880744">
                <a:moveTo>
                  <a:pt x="477596" y="715454"/>
                </a:moveTo>
                <a:lnTo>
                  <a:pt x="470954" y="715454"/>
                </a:lnTo>
                <a:lnTo>
                  <a:pt x="468230" y="717274"/>
                </a:lnTo>
                <a:lnTo>
                  <a:pt x="468195" y="722354"/>
                </a:lnTo>
                <a:lnTo>
                  <a:pt x="468787" y="724544"/>
                </a:lnTo>
                <a:lnTo>
                  <a:pt x="472028" y="726825"/>
                </a:lnTo>
                <a:lnTo>
                  <a:pt x="479710" y="729818"/>
                </a:lnTo>
                <a:lnTo>
                  <a:pt x="493699" y="734415"/>
                </a:lnTo>
                <a:lnTo>
                  <a:pt x="543780" y="752985"/>
                </a:lnTo>
                <a:lnTo>
                  <a:pt x="592087" y="774286"/>
                </a:lnTo>
                <a:lnTo>
                  <a:pt x="637527" y="797863"/>
                </a:lnTo>
                <a:lnTo>
                  <a:pt x="679009" y="823260"/>
                </a:lnTo>
                <a:lnTo>
                  <a:pt x="735908" y="865154"/>
                </a:lnTo>
                <a:lnTo>
                  <a:pt x="751930" y="874420"/>
                </a:lnTo>
                <a:lnTo>
                  <a:pt x="765821" y="879066"/>
                </a:lnTo>
                <a:lnTo>
                  <a:pt x="779894" y="880338"/>
                </a:lnTo>
                <a:lnTo>
                  <a:pt x="796204" y="877718"/>
                </a:lnTo>
                <a:lnTo>
                  <a:pt x="808077" y="870034"/>
                </a:lnTo>
                <a:lnTo>
                  <a:pt x="815332" y="857551"/>
                </a:lnTo>
                <a:lnTo>
                  <a:pt x="817791" y="840536"/>
                </a:lnTo>
                <a:lnTo>
                  <a:pt x="810432" y="813267"/>
                </a:lnTo>
                <a:lnTo>
                  <a:pt x="753427" y="767249"/>
                </a:lnTo>
                <a:lnTo>
                  <a:pt x="705027" y="749566"/>
                </a:lnTo>
                <a:lnTo>
                  <a:pt x="662088" y="739108"/>
                </a:lnTo>
                <a:lnTo>
                  <a:pt x="613508" y="729784"/>
                </a:lnTo>
                <a:lnTo>
                  <a:pt x="563656" y="722279"/>
                </a:lnTo>
                <a:lnTo>
                  <a:pt x="516896" y="717274"/>
                </a:lnTo>
                <a:lnTo>
                  <a:pt x="477596" y="715454"/>
                </a:lnTo>
                <a:close/>
              </a:path>
              <a:path w="817879" h="880744">
                <a:moveTo>
                  <a:pt x="286181" y="699338"/>
                </a:moveTo>
                <a:lnTo>
                  <a:pt x="247961" y="732603"/>
                </a:lnTo>
                <a:lnTo>
                  <a:pt x="205317" y="764551"/>
                </a:lnTo>
                <a:lnTo>
                  <a:pt x="159672" y="794340"/>
                </a:lnTo>
                <a:lnTo>
                  <a:pt x="112449" y="821128"/>
                </a:lnTo>
                <a:lnTo>
                  <a:pt x="65071" y="844072"/>
                </a:lnTo>
                <a:lnTo>
                  <a:pt x="18961" y="862329"/>
                </a:lnTo>
                <a:lnTo>
                  <a:pt x="4737" y="867067"/>
                </a:lnTo>
                <a:lnTo>
                  <a:pt x="0" y="869924"/>
                </a:lnTo>
                <a:lnTo>
                  <a:pt x="0" y="877493"/>
                </a:lnTo>
                <a:lnTo>
                  <a:pt x="2844" y="879398"/>
                </a:lnTo>
                <a:lnTo>
                  <a:pt x="7581" y="879398"/>
                </a:lnTo>
                <a:lnTo>
                  <a:pt x="29671" y="877088"/>
                </a:lnTo>
                <a:lnTo>
                  <a:pt x="106194" y="861803"/>
                </a:lnTo>
                <a:lnTo>
                  <a:pt x="150672" y="850963"/>
                </a:lnTo>
                <a:lnTo>
                  <a:pt x="194612" y="838111"/>
                </a:lnTo>
                <a:lnTo>
                  <a:pt x="239979" y="822772"/>
                </a:lnTo>
                <a:lnTo>
                  <a:pt x="284993" y="805657"/>
                </a:lnTo>
                <a:lnTo>
                  <a:pt x="327875" y="787476"/>
                </a:lnTo>
                <a:lnTo>
                  <a:pt x="355358" y="786523"/>
                </a:lnTo>
                <a:lnTo>
                  <a:pt x="364511" y="785161"/>
                </a:lnTo>
                <a:lnTo>
                  <a:pt x="371708" y="781311"/>
                </a:lnTo>
                <a:lnTo>
                  <a:pt x="376416" y="775331"/>
                </a:lnTo>
                <a:lnTo>
                  <a:pt x="378104" y="767575"/>
                </a:lnTo>
                <a:lnTo>
                  <a:pt x="376725" y="760365"/>
                </a:lnTo>
                <a:lnTo>
                  <a:pt x="372767" y="753243"/>
                </a:lnTo>
                <a:lnTo>
                  <a:pt x="366499" y="746654"/>
                </a:lnTo>
                <a:lnTo>
                  <a:pt x="358190" y="741044"/>
                </a:lnTo>
                <a:lnTo>
                  <a:pt x="286181" y="699338"/>
                </a:lnTo>
                <a:close/>
              </a:path>
              <a:path w="817879" h="880744">
                <a:moveTo>
                  <a:pt x="110871" y="262496"/>
                </a:moveTo>
                <a:lnTo>
                  <a:pt x="110946" y="743027"/>
                </a:lnTo>
                <a:lnTo>
                  <a:pt x="115608" y="748626"/>
                </a:lnTo>
                <a:lnTo>
                  <a:pt x="126034" y="748626"/>
                </a:lnTo>
                <a:lnTo>
                  <a:pt x="171637" y="739108"/>
                </a:lnTo>
                <a:lnTo>
                  <a:pt x="197104" y="712609"/>
                </a:lnTo>
                <a:lnTo>
                  <a:pt x="197104" y="687031"/>
                </a:lnTo>
                <a:lnTo>
                  <a:pt x="743877" y="687031"/>
                </a:lnTo>
                <a:lnTo>
                  <a:pt x="743877" y="660501"/>
                </a:lnTo>
                <a:lnTo>
                  <a:pt x="197104" y="660501"/>
                </a:lnTo>
                <a:lnTo>
                  <a:pt x="197104" y="566686"/>
                </a:lnTo>
                <a:lnTo>
                  <a:pt x="743877" y="566686"/>
                </a:lnTo>
                <a:lnTo>
                  <a:pt x="743877" y="540143"/>
                </a:lnTo>
                <a:lnTo>
                  <a:pt x="197104" y="540143"/>
                </a:lnTo>
                <a:lnTo>
                  <a:pt x="197104" y="450126"/>
                </a:lnTo>
                <a:lnTo>
                  <a:pt x="743877" y="450126"/>
                </a:lnTo>
                <a:lnTo>
                  <a:pt x="743877" y="423595"/>
                </a:lnTo>
                <a:lnTo>
                  <a:pt x="197104" y="423595"/>
                </a:lnTo>
                <a:lnTo>
                  <a:pt x="197104" y="332625"/>
                </a:lnTo>
                <a:lnTo>
                  <a:pt x="759856" y="332625"/>
                </a:lnTo>
                <a:lnTo>
                  <a:pt x="759040" y="331673"/>
                </a:lnTo>
                <a:lnTo>
                  <a:pt x="733445" y="306082"/>
                </a:lnTo>
                <a:lnTo>
                  <a:pt x="205638" y="306082"/>
                </a:lnTo>
                <a:lnTo>
                  <a:pt x="110871" y="262496"/>
                </a:lnTo>
                <a:close/>
              </a:path>
              <a:path w="817879" h="880744">
                <a:moveTo>
                  <a:pt x="743877" y="687031"/>
                </a:moveTo>
                <a:lnTo>
                  <a:pt x="658596" y="687031"/>
                </a:lnTo>
                <a:lnTo>
                  <a:pt x="658596" y="723988"/>
                </a:lnTo>
                <a:lnTo>
                  <a:pt x="662381" y="729665"/>
                </a:lnTo>
                <a:lnTo>
                  <a:pt x="673747" y="729665"/>
                </a:lnTo>
                <a:lnTo>
                  <a:pt x="715472" y="723675"/>
                </a:lnTo>
                <a:lnTo>
                  <a:pt x="743877" y="699338"/>
                </a:lnTo>
                <a:lnTo>
                  <a:pt x="743877" y="687031"/>
                </a:lnTo>
                <a:close/>
              </a:path>
              <a:path w="817879" h="880744">
                <a:moveTo>
                  <a:pt x="743877" y="566686"/>
                </a:moveTo>
                <a:lnTo>
                  <a:pt x="658596" y="566686"/>
                </a:lnTo>
                <a:lnTo>
                  <a:pt x="658596" y="660501"/>
                </a:lnTo>
                <a:lnTo>
                  <a:pt x="743877" y="660501"/>
                </a:lnTo>
                <a:lnTo>
                  <a:pt x="743877" y="566686"/>
                </a:lnTo>
                <a:close/>
              </a:path>
              <a:path w="817879" h="880744">
                <a:moveTo>
                  <a:pt x="743877" y="450126"/>
                </a:moveTo>
                <a:lnTo>
                  <a:pt x="658596" y="450126"/>
                </a:lnTo>
                <a:lnTo>
                  <a:pt x="658596" y="540143"/>
                </a:lnTo>
                <a:lnTo>
                  <a:pt x="743877" y="540143"/>
                </a:lnTo>
                <a:lnTo>
                  <a:pt x="743877" y="450126"/>
                </a:lnTo>
                <a:close/>
              </a:path>
              <a:path w="817879" h="880744">
                <a:moveTo>
                  <a:pt x="759856" y="332625"/>
                </a:moveTo>
                <a:lnTo>
                  <a:pt x="658596" y="332625"/>
                </a:lnTo>
                <a:lnTo>
                  <a:pt x="658596" y="423595"/>
                </a:lnTo>
                <a:lnTo>
                  <a:pt x="743877" y="423595"/>
                </a:lnTo>
                <a:lnTo>
                  <a:pt x="743877" y="377151"/>
                </a:lnTo>
                <a:lnTo>
                  <a:pt x="756196" y="372414"/>
                </a:lnTo>
                <a:lnTo>
                  <a:pt x="766622" y="368630"/>
                </a:lnTo>
                <a:lnTo>
                  <a:pt x="771359" y="362940"/>
                </a:lnTo>
                <a:lnTo>
                  <a:pt x="771359" y="356311"/>
                </a:lnTo>
                <a:lnTo>
                  <a:pt x="770501" y="350329"/>
                </a:lnTo>
                <a:lnTo>
                  <a:pt x="768043" y="343992"/>
                </a:lnTo>
                <a:lnTo>
                  <a:pt x="764164" y="337655"/>
                </a:lnTo>
                <a:lnTo>
                  <a:pt x="759856" y="332625"/>
                </a:lnTo>
                <a:close/>
              </a:path>
              <a:path w="817879" h="880744">
                <a:moveTo>
                  <a:pt x="687959" y="260603"/>
                </a:moveTo>
                <a:lnTo>
                  <a:pt x="651954" y="306082"/>
                </a:lnTo>
                <a:lnTo>
                  <a:pt x="733445" y="306082"/>
                </a:lnTo>
                <a:lnTo>
                  <a:pt x="687959" y="260603"/>
                </a:lnTo>
                <a:close/>
              </a:path>
              <a:path w="817879" h="880744">
                <a:moveTo>
                  <a:pt x="158242" y="2844"/>
                </a:moveTo>
                <a:lnTo>
                  <a:pt x="158242" y="259651"/>
                </a:lnTo>
                <a:lnTo>
                  <a:pt x="162979" y="265341"/>
                </a:lnTo>
                <a:lnTo>
                  <a:pt x="172453" y="265341"/>
                </a:lnTo>
                <a:lnTo>
                  <a:pt x="179003" y="264971"/>
                </a:lnTo>
                <a:lnTo>
                  <a:pt x="227350" y="255407"/>
                </a:lnTo>
                <a:lnTo>
                  <a:pt x="239737" y="235013"/>
                </a:lnTo>
                <a:lnTo>
                  <a:pt x="239737" y="212267"/>
                </a:lnTo>
                <a:lnTo>
                  <a:pt x="696493" y="212267"/>
                </a:lnTo>
                <a:lnTo>
                  <a:pt x="696493" y="185737"/>
                </a:lnTo>
                <a:lnTo>
                  <a:pt x="239737" y="185737"/>
                </a:lnTo>
                <a:lnTo>
                  <a:pt x="239737" y="71081"/>
                </a:lnTo>
                <a:lnTo>
                  <a:pt x="715043" y="71081"/>
                </a:lnTo>
                <a:lnTo>
                  <a:pt x="709764" y="65392"/>
                </a:lnTo>
                <a:lnTo>
                  <a:pt x="689574" y="45491"/>
                </a:lnTo>
                <a:lnTo>
                  <a:pt x="257746" y="45491"/>
                </a:lnTo>
                <a:lnTo>
                  <a:pt x="158242" y="2844"/>
                </a:lnTo>
                <a:close/>
              </a:path>
              <a:path w="817879" h="880744">
                <a:moveTo>
                  <a:pt x="696493" y="212267"/>
                </a:moveTo>
                <a:lnTo>
                  <a:pt x="614057" y="212267"/>
                </a:lnTo>
                <a:lnTo>
                  <a:pt x="614057" y="242595"/>
                </a:lnTo>
                <a:lnTo>
                  <a:pt x="615019" y="250457"/>
                </a:lnTo>
                <a:lnTo>
                  <a:pt x="618202" y="255743"/>
                </a:lnTo>
                <a:lnTo>
                  <a:pt x="624050" y="258718"/>
                </a:lnTo>
                <a:lnTo>
                  <a:pt x="633006" y="259651"/>
                </a:lnTo>
                <a:lnTo>
                  <a:pt x="641549" y="258866"/>
                </a:lnTo>
                <a:lnTo>
                  <a:pt x="686501" y="248561"/>
                </a:lnTo>
                <a:lnTo>
                  <a:pt x="696493" y="232168"/>
                </a:lnTo>
                <a:lnTo>
                  <a:pt x="696493" y="212267"/>
                </a:lnTo>
                <a:close/>
              </a:path>
              <a:path w="817879" h="880744">
                <a:moveTo>
                  <a:pt x="715043" y="71081"/>
                </a:moveTo>
                <a:lnTo>
                  <a:pt x="614057" y="71081"/>
                </a:lnTo>
                <a:lnTo>
                  <a:pt x="614057" y="185737"/>
                </a:lnTo>
                <a:lnTo>
                  <a:pt x="696493" y="185737"/>
                </a:lnTo>
                <a:lnTo>
                  <a:pt x="696493" y="116560"/>
                </a:lnTo>
                <a:lnTo>
                  <a:pt x="709764" y="110870"/>
                </a:lnTo>
                <a:lnTo>
                  <a:pt x="719239" y="106133"/>
                </a:lnTo>
                <a:lnTo>
                  <a:pt x="724916" y="98551"/>
                </a:lnTo>
                <a:lnTo>
                  <a:pt x="724916" y="90982"/>
                </a:lnTo>
                <a:lnTo>
                  <a:pt x="724148" y="85378"/>
                </a:lnTo>
                <a:lnTo>
                  <a:pt x="721607" y="79602"/>
                </a:lnTo>
                <a:lnTo>
                  <a:pt x="716932" y="73118"/>
                </a:lnTo>
                <a:lnTo>
                  <a:pt x="715043" y="71081"/>
                </a:lnTo>
                <a:close/>
              </a:path>
              <a:path w="817879" h="880744">
                <a:moveTo>
                  <a:pt x="643420" y="0"/>
                </a:moveTo>
                <a:lnTo>
                  <a:pt x="606475" y="45491"/>
                </a:lnTo>
                <a:lnTo>
                  <a:pt x="689574" y="45491"/>
                </a:lnTo>
                <a:lnTo>
                  <a:pt x="64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4922748" y="837374"/>
            <a:ext cx="1829435" cy="903605"/>
          </a:xfrm>
          <a:custGeom>
            <a:avLst/>
            <a:gdLst/>
            <a:ahLst/>
            <a:cxnLst/>
            <a:rect l="l" t="t" r="r" b="b"/>
            <a:pathLst>
              <a:path w="1829434" h="903605">
                <a:moveTo>
                  <a:pt x="907808" y="808316"/>
                </a:moveTo>
                <a:lnTo>
                  <a:pt x="849096" y="802284"/>
                </a:lnTo>
                <a:lnTo>
                  <a:pt x="794600" y="793851"/>
                </a:lnTo>
                <a:lnTo>
                  <a:pt x="744004" y="782967"/>
                </a:lnTo>
                <a:lnTo>
                  <a:pt x="696747" y="769467"/>
                </a:lnTo>
                <a:lnTo>
                  <a:pt x="653224" y="753567"/>
                </a:lnTo>
                <a:lnTo>
                  <a:pt x="612406" y="734923"/>
                </a:lnTo>
                <a:lnTo>
                  <a:pt x="574243" y="713549"/>
                </a:lnTo>
                <a:lnTo>
                  <a:pt x="601091" y="700290"/>
                </a:lnTo>
                <a:lnTo>
                  <a:pt x="763765" y="618794"/>
                </a:lnTo>
                <a:lnTo>
                  <a:pt x="791248" y="619747"/>
                </a:lnTo>
                <a:lnTo>
                  <a:pt x="797890" y="620687"/>
                </a:lnTo>
                <a:lnTo>
                  <a:pt x="807732" y="620179"/>
                </a:lnTo>
                <a:lnTo>
                  <a:pt x="811415" y="618794"/>
                </a:lnTo>
                <a:lnTo>
                  <a:pt x="815530" y="617258"/>
                </a:lnTo>
                <a:lnTo>
                  <a:pt x="820674" y="612038"/>
                </a:lnTo>
                <a:lnTo>
                  <a:pt x="822528" y="604583"/>
                </a:lnTo>
                <a:lnTo>
                  <a:pt x="822528" y="598893"/>
                </a:lnTo>
                <a:lnTo>
                  <a:pt x="818730" y="592264"/>
                </a:lnTo>
                <a:lnTo>
                  <a:pt x="808304" y="583730"/>
                </a:lnTo>
                <a:lnTo>
                  <a:pt x="738187" y="521182"/>
                </a:lnTo>
                <a:lnTo>
                  <a:pt x="708698" y="554101"/>
                </a:lnTo>
                <a:lnTo>
                  <a:pt x="674433" y="589559"/>
                </a:lnTo>
                <a:lnTo>
                  <a:pt x="636524" y="626465"/>
                </a:lnTo>
                <a:lnTo>
                  <a:pt x="596125" y="663752"/>
                </a:lnTo>
                <a:lnTo>
                  <a:pt x="554355" y="700290"/>
                </a:lnTo>
                <a:lnTo>
                  <a:pt x="515912" y="670737"/>
                </a:lnTo>
                <a:lnTo>
                  <a:pt x="485648" y="642962"/>
                </a:lnTo>
                <a:lnTo>
                  <a:pt x="461060" y="614476"/>
                </a:lnTo>
                <a:lnTo>
                  <a:pt x="439686" y="582790"/>
                </a:lnTo>
                <a:lnTo>
                  <a:pt x="567613" y="582790"/>
                </a:lnTo>
                <a:lnTo>
                  <a:pt x="567613" y="611212"/>
                </a:lnTo>
                <a:lnTo>
                  <a:pt x="573303" y="616902"/>
                </a:lnTo>
                <a:lnTo>
                  <a:pt x="584682" y="616902"/>
                </a:lnTo>
                <a:lnTo>
                  <a:pt x="594080" y="616216"/>
                </a:lnTo>
                <a:lnTo>
                  <a:pt x="632053" y="606475"/>
                </a:lnTo>
                <a:lnTo>
                  <a:pt x="650062" y="582790"/>
                </a:lnTo>
                <a:lnTo>
                  <a:pt x="650062" y="557199"/>
                </a:lnTo>
                <a:lnTo>
                  <a:pt x="650062" y="465277"/>
                </a:lnTo>
                <a:lnTo>
                  <a:pt x="650062" y="439699"/>
                </a:lnTo>
                <a:lnTo>
                  <a:pt x="650062" y="386626"/>
                </a:lnTo>
                <a:lnTo>
                  <a:pt x="676592" y="379044"/>
                </a:lnTo>
                <a:lnTo>
                  <a:pt x="681329" y="371462"/>
                </a:lnTo>
                <a:lnTo>
                  <a:pt x="681329" y="358190"/>
                </a:lnTo>
                <a:lnTo>
                  <a:pt x="678484" y="352513"/>
                </a:lnTo>
                <a:lnTo>
                  <a:pt x="670915" y="345884"/>
                </a:lnTo>
                <a:lnTo>
                  <a:pt x="653783" y="329768"/>
                </a:lnTo>
                <a:lnTo>
                  <a:pt x="643712" y="320294"/>
                </a:lnTo>
                <a:lnTo>
                  <a:pt x="590359" y="270078"/>
                </a:lnTo>
                <a:lnTo>
                  <a:pt x="567613" y="307746"/>
                </a:lnTo>
                <a:lnTo>
                  <a:pt x="567613" y="345884"/>
                </a:lnTo>
                <a:lnTo>
                  <a:pt x="567613" y="439699"/>
                </a:lnTo>
                <a:lnTo>
                  <a:pt x="567613" y="465277"/>
                </a:lnTo>
                <a:lnTo>
                  <a:pt x="567613" y="557199"/>
                </a:lnTo>
                <a:lnTo>
                  <a:pt x="283324" y="557199"/>
                </a:lnTo>
                <a:lnTo>
                  <a:pt x="283324" y="465277"/>
                </a:lnTo>
                <a:lnTo>
                  <a:pt x="567613" y="465277"/>
                </a:lnTo>
                <a:lnTo>
                  <a:pt x="567613" y="439699"/>
                </a:lnTo>
                <a:lnTo>
                  <a:pt x="283324" y="439699"/>
                </a:lnTo>
                <a:lnTo>
                  <a:pt x="283324" y="345884"/>
                </a:lnTo>
                <a:lnTo>
                  <a:pt x="567613" y="345884"/>
                </a:lnTo>
                <a:lnTo>
                  <a:pt x="567613" y="307746"/>
                </a:lnTo>
                <a:lnTo>
                  <a:pt x="560031" y="320294"/>
                </a:lnTo>
                <a:lnTo>
                  <a:pt x="459587" y="320294"/>
                </a:lnTo>
                <a:lnTo>
                  <a:pt x="459587" y="255854"/>
                </a:lnTo>
                <a:lnTo>
                  <a:pt x="487070" y="243535"/>
                </a:lnTo>
                <a:lnTo>
                  <a:pt x="492747" y="240703"/>
                </a:lnTo>
                <a:lnTo>
                  <a:pt x="496544" y="234061"/>
                </a:lnTo>
                <a:lnTo>
                  <a:pt x="496544" y="219849"/>
                </a:lnTo>
                <a:lnTo>
                  <a:pt x="490855" y="214160"/>
                </a:lnTo>
                <a:lnTo>
                  <a:pt x="482333" y="213207"/>
                </a:lnTo>
                <a:lnTo>
                  <a:pt x="377151" y="202793"/>
                </a:lnTo>
                <a:lnTo>
                  <a:pt x="377151" y="320294"/>
                </a:lnTo>
                <a:lnTo>
                  <a:pt x="286181" y="320294"/>
                </a:lnTo>
                <a:lnTo>
                  <a:pt x="237845" y="293763"/>
                </a:lnTo>
                <a:lnTo>
                  <a:pt x="279666" y="260172"/>
                </a:lnTo>
                <a:lnTo>
                  <a:pt x="319125" y="226517"/>
                </a:lnTo>
                <a:lnTo>
                  <a:pt x="356527" y="192608"/>
                </a:lnTo>
                <a:lnTo>
                  <a:pt x="392201" y="158229"/>
                </a:lnTo>
                <a:lnTo>
                  <a:pt x="426440" y="123151"/>
                </a:lnTo>
                <a:lnTo>
                  <a:pt x="459587" y="87185"/>
                </a:lnTo>
                <a:lnTo>
                  <a:pt x="486943" y="127635"/>
                </a:lnTo>
                <a:lnTo>
                  <a:pt x="516229" y="165138"/>
                </a:lnTo>
                <a:lnTo>
                  <a:pt x="547776" y="199986"/>
                </a:lnTo>
                <a:lnTo>
                  <a:pt x="581977" y="232473"/>
                </a:lnTo>
                <a:lnTo>
                  <a:pt x="619188" y="262890"/>
                </a:lnTo>
                <a:lnTo>
                  <a:pt x="659777" y="291515"/>
                </a:lnTo>
                <a:lnTo>
                  <a:pt x="704100" y="318655"/>
                </a:lnTo>
                <a:lnTo>
                  <a:pt x="752551" y="344576"/>
                </a:lnTo>
                <a:lnTo>
                  <a:pt x="805472" y="369570"/>
                </a:lnTo>
                <a:lnTo>
                  <a:pt x="824204" y="343674"/>
                </a:lnTo>
                <a:lnTo>
                  <a:pt x="843838" y="323024"/>
                </a:lnTo>
                <a:lnTo>
                  <a:pt x="869162" y="303618"/>
                </a:lnTo>
                <a:lnTo>
                  <a:pt x="904963" y="281444"/>
                </a:lnTo>
                <a:lnTo>
                  <a:pt x="846404" y="267970"/>
                </a:lnTo>
                <a:lnTo>
                  <a:pt x="791756" y="253072"/>
                </a:lnTo>
                <a:lnTo>
                  <a:pt x="740905" y="236702"/>
                </a:lnTo>
                <a:lnTo>
                  <a:pt x="693712" y="218821"/>
                </a:lnTo>
                <a:lnTo>
                  <a:pt x="650049" y="199364"/>
                </a:lnTo>
                <a:lnTo>
                  <a:pt x="609803" y="178295"/>
                </a:lnTo>
                <a:lnTo>
                  <a:pt x="572846" y="155549"/>
                </a:lnTo>
                <a:lnTo>
                  <a:pt x="539051" y="131076"/>
                </a:lnTo>
                <a:lnTo>
                  <a:pt x="508292" y="104838"/>
                </a:lnTo>
                <a:lnTo>
                  <a:pt x="480441" y="76758"/>
                </a:lnTo>
                <a:lnTo>
                  <a:pt x="498449" y="71069"/>
                </a:lnTo>
                <a:lnTo>
                  <a:pt x="506971" y="68224"/>
                </a:lnTo>
                <a:lnTo>
                  <a:pt x="511708" y="61595"/>
                </a:lnTo>
                <a:lnTo>
                  <a:pt x="511708" y="49276"/>
                </a:lnTo>
                <a:lnTo>
                  <a:pt x="507923" y="44538"/>
                </a:lnTo>
                <a:lnTo>
                  <a:pt x="502234" y="41694"/>
                </a:lnTo>
                <a:lnTo>
                  <a:pt x="396100" y="0"/>
                </a:lnTo>
                <a:lnTo>
                  <a:pt x="367309" y="46355"/>
                </a:lnTo>
                <a:lnTo>
                  <a:pt x="337743" y="90411"/>
                </a:lnTo>
                <a:lnTo>
                  <a:pt x="307251" y="132308"/>
                </a:lnTo>
                <a:lnTo>
                  <a:pt x="275704" y="172173"/>
                </a:lnTo>
                <a:lnTo>
                  <a:pt x="242963" y="210172"/>
                </a:lnTo>
                <a:lnTo>
                  <a:pt x="208915" y="246418"/>
                </a:lnTo>
                <a:lnTo>
                  <a:pt x="173405" y="281076"/>
                </a:lnTo>
                <a:lnTo>
                  <a:pt x="136309" y="314274"/>
                </a:lnTo>
                <a:lnTo>
                  <a:pt x="97510" y="346151"/>
                </a:lnTo>
                <a:lnTo>
                  <a:pt x="56845" y="376859"/>
                </a:lnTo>
                <a:lnTo>
                  <a:pt x="14211" y="406527"/>
                </a:lnTo>
                <a:lnTo>
                  <a:pt x="4737" y="412216"/>
                </a:lnTo>
                <a:lnTo>
                  <a:pt x="0" y="416953"/>
                </a:lnTo>
                <a:lnTo>
                  <a:pt x="0" y="424535"/>
                </a:lnTo>
                <a:lnTo>
                  <a:pt x="2832" y="427380"/>
                </a:lnTo>
                <a:lnTo>
                  <a:pt x="6629" y="427380"/>
                </a:lnTo>
                <a:lnTo>
                  <a:pt x="32448" y="419468"/>
                </a:lnTo>
                <a:lnTo>
                  <a:pt x="76746" y="398119"/>
                </a:lnTo>
                <a:lnTo>
                  <a:pt x="132410" y="367017"/>
                </a:lnTo>
                <a:lnTo>
                  <a:pt x="192354" y="329768"/>
                </a:lnTo>
                <a:lnTo>
                  <a:pt x="192354" y="783678"/>
                </a:lnTo>
                <a:lnTo>
                  <a:pt x="127673" y="788657"/>
                </a:lnTo>
                <a:lnTo>
                  <a:pt x="98539" y="790346"/>
                </a:lnTo>
                <a:lnTo>
                  <a:pt x="58750" y="792213"/>
                </a:lnTo>
                <a:lnTo>
                  <a:pt x="124129" y="889812"/>
                </a:lnTo>
                <a:lnTo>
                  <a:pt x="130771" y="899287"/>
                </a:lnTo>
                <a:lnTo>
                  <a:pt x="136448" y="903084"/>
                </a:lnTo>
                <a:lnTo>
                  <a:pt x="150672" y="903084"/>
                </a:lnTo>
                <a:lnTo>
                  <a:pt x="156349" y="898347"/>
                </a:lnTo>
                <a:lnTo>
                  <a:pt x="161086" y="889812"/>
                </a:lnTo>
                <a:lnTo>
                  <a:pt x="174358" y="865174"/>
                </a:lnTo>
                <a:lnTo>
                  <a:pt x="361124" y="813231"/>
                </a:lnTo>
                <a:lnTo>
                  <a:pt x="412915" y="798258"/>
                </a:lnTo>
                <a:lnTo>
                  <a:pt x="455117" y="785241"/>
                </a:lnTo>
                <a:lnTo>
                  <a:pt x="503186" y="769467"/>
                </a:lnTo>
                <a:lnTo>
                  <a:pt x="506971" y="765670"/>
                </a:lnTo>
                <a:lnTo>
                  <a:pt x="506971" y="756196"/>
                </a:lnTo>
                <a:lnTo>
                  <a:pt x="503186" y="752411"/>
                </a:lnTo>
                <a:lnTo>
                  <a:pt x="493712" y="752411"/>
                </a:lnTo>
                <a:lnTo>
                  <a:pt x="488975" y="753351"/>
                </a:lnTo>
                <a:lnTo>
                  <a:pt x="483273" y="754303"/>
                </a:lnTo>
                <a:lnTo>
                  <a:pt x="442036" y="759015"/>
                </a:lnTo>
                <a:lnTo>
                  <a:pt x="338950" y="769505"/>
                </a:lnTo>
                <a:lnTo>
                  <a:pt x="283324" y="774204"/>
                </a:lnTo>
                <a:lnTo>
                  <a:pt x="283324" y="582790"/>
                </a:lnTo>
                <a:lnTo>
                  <a:pt x="414108" y="582790"/>
                </a:lnTo>
                <a:lnTo>
                  <a:pt x="432485" y="623633"/>
                </a:lnTo>
                <a:lnTo>
                  <a:pt x="454075" y="661936"/>
                </a:lnTo>
                <a:lnTo>
                  <a:pt x="478955" y="697750"/>
                </a:lnTo>
                <a:lnTo>
                  <a:pt x="507161" y="731126"/>
                </a:lnTo>
                <a:lnTo>
                  <a:pt x="538784" y="762088"/>
                </a:lnTo>
                <a:lnTo>
                  <a:pt x="573862" y="790714"/>
                </a:lnTo>
                <a:lnTo>
                  <a:pt x="612482" y="817041"/>
                </a:lnTo>
                <a:lnTo>
                  <a:pt x="654697" y="841108"/>
                </a:lnTo>
                <a:lnTo>
                  <a:pt x="700570" y="862965"/>
                </a:lnTo>
                <a:lnTo>
                  <a:pt x="750176" y="882662"/>
                </a:lnTo>
                <a:lnTo>
                  <a:pt x="803567" y="900239"/>
                </a:lnTo>
                <a:lnTo>
                  <a:pt x="825449" y="871626"/>
                </a:lnTo>
                <a:lnTo>
                  <a:pt x="849287" y="847534"/>
                </a:lnTo>
                <a:lnTo>
                  <a:pt x="876325" y="826820"/>
                </a:lnTo>
                <a:lnTo>
                  <a:pt x="907808" y="808316"/>
                </a:lnTo>
                <a:close/>
              </a:path>
              <a:path w="1829434" h="903605">
                <a:moveTo>
                  <a:pt x="1259433" y="181940"/>
                </a:moveTo>
                <a:lnTo>
                  <a:pt x="1235024" y="116332"/>
                </a:lnTo>
                <a:lnTo>
                  <a:pt x="1204252" y="91605"/>
                </a:lnTo>
                <a:lnTo>
                  <a:pt x="1160881" y="72021"/>
                </a:lnTo>
                <a:lnTo>
                  <a:pt x="1117625" y="59817"/>
                </a:lnTo>
                <a:lnTo>
                  <a:pt x="1082230" y="54013"/>
                </a:lnTo>
                <a:lnTo>
                  <a:pt x="1077480" y="54013"/>
                </a:lnTo>
                <a:lnTo>
                  <a:pt x="1075588" y="55905"/>
                </a:lnTo>
                <a:lnTo>
                  <a:pt x="1075588" y="61595"/>
                </a:lnTo>
                <a:lnTo>
                  <a:pt x="1078433" y="64439"/>
                </a:lnTo>
                <a:lnTo>
                  <a:pt x="1084122" y="69176"/>
                </a:lnTo>
                <a:lnTo>
                  <a:pt x="1115885" y="96786"/>
                </a:lnTo>
                <a:lnTo>
                  <a:pt x="1136472" y="120827"/>
                </a:lnTo>
                <a:lnTo>
                  <a:pt x="1151001" y="149136"/>
                </a:lnTo>
                <a:lnTo>
                  <a:pt x="1164666" y="189522"/>
                </a:lnTo>
                <a:lnTo>
                  <a:pt x="1172578" y="210223"/>
                </a:lnTo>
                <a:lnTo>
                  <a:pt x="1182547" y="224358"/>
                </a:lnTo>
                <a:lnTo>
                  <a:pt x="1195171" y="232448"/>
                </a:lnTo>
                <a:lnTo>
                  <a:pt x="1211097" y="235013"/>
                </a:lnTo>
                <a:lnTo>
                  <a:pt x="1230630" y="231127"/>
                </a:lnTo>
                <a:lnTo>
                  <a:pt x="1245920" y="220205"/>
                </a:lnTo>
                <a:lnTo>
                  <a:pt x="1255877" y="203428"/>
                </a:lnTo>
                <a:lnTo>
                  <a:pt x="1259433" y="181940"/>
                </a:lnTo>
                <a:close/>
              </a:path>
              <a:path w="1829434" h="903605">
                <a:moveTo>
                  <a:pt x="1828939" y="833907"/>
                </a:moveTo>
                <a:lnTo>
                  <a:pt x="1826107" y="828217"/>
                </a:lnTo>
                <a:lnTo>
                  <a:pt x="1822310" y="825373"/>
                </a:lnTo>
                <a:lnTo>
                  <a:pt x="1730400" y="750519"/>
                </a:lnTo>
                <a:lnTo>
                  <a:pt x="1655533" y="828217"/>
                </a:lnTo>
                <a:lnTo>
                  <a:pt x="1420520" y="828217"/>
                </a:lnTo>
                <a:lnTo>
                  <a:pt x="1420520" y="713663"/>
                </a:lnTo>
                <a:lnTo>
                  <a:pt x="1712391" y="713549"/>
                </a:lnTo>
                <a:lnTo>
                  <a:pt x="1716176" y="706920"/>
                </a:lnTo>
                <a:lnTo>
                  <a:pt x="1716176" y="693661"/>
                </a:lnTo>
                <a:lnTo>
                  <a:pt x="1713738" y="687971"/>
                </a:lnTo>
                <a:lnTo>
                  <a:pt x="1713318" y="687019"/>
                </a:lnTo>
                <a:lnTo>
                  <a:pt x="1709534" y="683234"/>
                </a:lnTo>
                <a:lnTo>
                  <a:pt x="1628051" y="611212"/>
                </a:lnTo>
                <a:lnTo>
                  <a:pt x="1553197" y="687971"/>
                </a:lnTo>
                <a:lnTo>
                  <a:pt x="1420520" y="687971"/>
                </a:lnTo>
                <a:lnTo>
                  <a:pt x="1420520" y="568566"/>
                </a:lnTo>
                <a:lnTo>
                  <a:pt x="1524762" y="568566"/>
                </a:lnTo>
                <a:lnTo>
                  <a:pt x="1524762" y="615010"/>
                </a:lnTo>
                <a:lnTo>
                  <a:pt x="1528546" y="618794"/>
                </a:lnTo>
                <a:lnTo>
                  <a:pt x="1539925" y="618794"/>
                </a:lnTo>
                <a:lnTo>
                  <a:pt x="1552930" y="617829"/>
                </a:lnTo>
                <a:lnTo>
                  <a:pt x="1596758" y="607428"/>
                </a:lnTo>
                <a:lnTo>
                  <a:pt x="1614766" y="588467"/>
                </a:lnTo>
                <a:lnTo>
                  <a:pt x="1614766" y="568566"/>
                </a:lnTo>
                <a:lnTo>
                  <a:pt x="1614766" y="542988"/>
                </a:lnTo>
                <a:lnTo>
                  <a:pt x="1614766" y="458647"/>
                </a:lnTo>
                <a:lnTo>
                  <a:pt x="1640357" y="438746"/>
                </a:lnTo>
                <a:lnTo>
                  <a:pt x="1647926" y="433057"/>
                </a:lnTo>
                <a:lnTo>
                  <a:pt x="1652676" y="426427"/>
                </a:lnTo>
                <a:lnTo>
                  <a:pt x="1652676" y="416953"/>
                </a:lnTo>
                <a:lnTo>
                  <a:pt x="1648904" y="411264"/>
                </a:lnTo>
                <a:lnTo>
                  <a:pt x="1641309" y="403682"/>
                </a:lnTo>
                <a:lnTo>
                  <a:pt x="1638465" y="400837"/>
                </a:lnTo>
                <a:lnTo>
                  <a:pt x="1651965" y="392315"/>
                </a:lnTo>
                <a:lnTo>
                  <a:pt x="1690141" y="368249"/>
                </a:lnTo>
                <a:lnTo>
                  <a:pt x="1728812" y="343674"/>
                </a:lnTo>
                <a:lnTo>
                  <a:pt x="1745551" y="332613"/>
                </a:lnTo>
                <a:lnTo>
                  <a:pt x="1791982" y="330720"/>
                </a:lnTo>
                <a:lnTo>
                  <a:pt x="1800186" y="329247"/>
                </a:lnTo>
                <a:lnTo>
                  <a:pt x="1807146" y="325285"/>
                </a:lnTo>
                <a:lnTo>
                  <a:pt x="1811959" y="319532"/>
                </a:lnTo>
                <a:lnTo>
                  <a:pt x="1813699" y="312978"/>
                </a:lnTo>
                <a:lnTo>
                  <a:pt x="1813775" y="306082"/>
                </a:lnTo>
                <a:lnTo>
                  <a:pt x="1809991" y="298500"/>
                </a:lnTo>
                <a:lnTo>
                  <a:pt x="1804301" y="291871"/>
                </a:lnTo>
                <a:lnTo>
                  <a:pt x="1791017" y="277647"/>
                </a:lnTo>
                <a:lnTo>
                  <a:pt x="1767154" y="252069"/>
                </a:lnTo>
                <a:lnTo>
                  <a:pt x="1711426" y="192366"/>
                </a:lnTo>
                <a:lnTo>
                  <a:pt x="1669745" y="252069"/>
                </a:lnTo>
                <a:lnTo>
                  <a:pt x="1522869" y="252069"/>
                </a:lnTo>
                <a:lnTo>
                  <a:pt x="1585036" y="191897"/>
                </a:lnTo>
                <a:lnTo>
                  <a:pt x="1605076" y="172123"/>
                </a:lnTo>
                <a:lnTo>
                  <a:pt x="1628051" y="148780"/>
                </a:lnTo>
                <a:lnTo>
                  <a:pt x="1660258" y="135509"/>
                </a:lnTo>
                <a:lnTo>
                  <a:pt x="1668792" y="132664"/>
                </a:lnTo>
                <a:lnTo>
                  <a:pt x="1676374" y="123190"/>
                </a:lnTo>
                <a:lnTo>
                  <a:pt x="1676374" y="109931"/>
                </a:lnTo>
                <a:lnTo>
                  <a:pt x="1670685" y="101396"/>
                </a:lnTo>
                <a:lnTo>
                  <a:pt x="1665008" y="98552"/>
                </a:lnTo>
                <a:lnTo>
                  <a:pt x="1567408" y="45478"/>
                </a:lnTo>
                <a:lnTo>
                  <a:pt x="1550339" y="98552"/>
                </a:lnTo>
                <a:lnTo>
                  <a:pt x="1530553" y="153758"/>
                </a:lnTo>
                <a:lnTo>
                  <a:pt x="1509420" y="206730"/>
                </a:lnTo>
                <a:lnTo>
                  <a:pt x="1488744" y="252069"/>
                </a:lnTo>
                <a:lnTo>
                  <a:pt x="1425257" y="252069"/>
                </a:lnTo>
                <a:lnTo>
                  <a:pt x="1425257" y="85280"/>
                </a:lnTo>
                <a:lnTo>
                  <a:pt x="1445158" y="70116"/>
                </a:lnTo>
                <a:lnTo>
                  <a:pt x="1451787" y="65379"/>
                </a:lnTo>
                <a:lnTo>
                  <a:pt x="1456524" y="57810"/>
                </a:lnTo>
                <a:lnTo>
                  <a:pt x="1456524" y="50215"/>
                </a:lnTo>
                <a:lnTo>
                  <a:pt x="1455254" y="43434"/>
                </a:lnTo>
                <a:lnTo>
                  <a:pt x="1451432" y="38506"/>
                </a:lnTo>
                <a:lnTo>
                  <a:pt x="1444929" y="35179"/>
                </a:lnTo>
                <a:lnTo>
                  <a:pt x="1435684" y="33172"/>
                </a:lnTo>
                <a:lnTo>
                  <a:pt x="1328597" y="22745"/>
                </a:lnTo>
                <a:lnTo>
                  <a:pt x="1328597" y="252069"/>
                </a:lnTo>
                <a:lnTo>
                  <a:pt x="1092644" y="252069"/>
                </a:lnTo>
                <a:lnTo>
                  <a:pt x="1082573" y="223951"/>
                </a:lnTo>
                <a:lnTo>
                  <a:pt x="1074635" y="205524"/>
                </a:lnTo>
                <a:lnTo>
                  <a:pt x="1068120" y="195440"/>
                </a:lnTo>
                <a:lnTo>
                  <a:pt x="1062316" y="192366"/>
                </a:lnTo>
                <a:lnTo>
                  <a:pt x="1058532" y="192366"/>
                </a:lnTo>
                <a:lnTo>
                  <a:pt x="1056640" y="195211"/>
                </a:lnTo>
                <a:lnTo>
                  <a:pt x="1056652" y="206730"/>
                </a:lnTo>
                <a:lnTo>
                  <a:pt x="1057579" y="213207"/>
                </a:lnTo>
                <a:lnTo>
                  <a:pt x="1057465" y="224358"/>
                </a:lnTo>
                <a:lnTo>
                  <a:pt x="1053363" y="253199"/>
                </a:lnTo>
                <a:lnTo>
                  <a:pt x="1040282" y="283108"/>
                </a:lnTo>
                <a:lnTo>
                  <a:pt x="1017600" y="314794"/>
                </a:lnTo>
                <a:lnTo>
                  <a:pt x="984618" y="349669"/>
                </a:lnTo>
                <a:lnTo>
                  <a:pt x="975512" y="359549"/>
                </a:lnTo>
                <a:lnTo>
                  <a:pt x="969327" y="368274"/>
                </a:lnTo>
                <a:lnTo>
                  <a:pt x="965822" y="376453"/>
                </a:lnTo>
                <a:lnTo>
                  <a:pt x="964717" y="384733"/>
                </a:lnTo>
                <a:lnTo>
                  <a:pt x="969302" y="404647"/>
                </a:lnTo>
                <a:lnTo>
                  <a:pt x="981417" y="421576"/>
                </a:lnTo>
                <a:lnTo>
                  <a:pt x="998689" y="433387"/>
                </a:lnTo>
                <a:lnTo>
                  <a:pt x="1018730" y="437807"/>
                </a:lnTo>
                <a:lnTo>
                  <a:pt x="1052588" y="428955"/>
                </a:lnTo>
                <a:lnTo>
                  <a:pt x="1079982" y="404622"/>
                </a:lnTo>
                <a:lnTo>
                  <a:pt x="1098283" y="368249"/>
                </a:lnTo>
                <a:lnTo>
                  <a:pt x="1104976" y="323138"/>
                </a:lnTo>
                <a:lnTo>
                  <a:pt x="1104671" y="314794"/>
                </a:lnTo>
                <a:lnTo>
                  <a:pt x="1104582" y="312712"/>
                </a:lnTo>
                <a:lnTo>
                  <a:pt x="1103541" y="302895"/>
                </a:lnTo>
                <a:lnTo>
                  <a:pt x="1101763" y="291566"/>
                </a:lnTo>
                <a:lnTo>
                  <a:pt x="1099273" y="277647"/>
                </a:lnTo>
                <a:lnTo>
                  <a:pt x="1675434" y="277647"/>
                </a:lnTo>
                <a:lnTo>
                  <a:pt x="1665224" y="308889"/>
                </a:lnTo>
                <a:lnTo>
                  <a:pt x="1654937" y="335699"/>
                </a:lnTo>
                <a:lnTo>
                  <a:pt x="1643049" y="362140"/>
                </a:lnTo>
                <a:lnTo>
                  <a:pt x="1628051" y="392315"/>
                </a:lnTo>
                <a:lnTo>
                  <a:pt x="1612684" y="378091"/>
                </a:lnTo>
                <a:lnTo>
                  <a:pt x="1551292" y="321246"/>
                </a:lnTo>
                <a:lnTo>
                  <a:pt x="1524762" y="366737"/>
                </a:lnTo>
                <a:lnTo>
                  <a:pt x="1524762" y="403682"/>
                </a:lnTo>
                <a:lnTo>
                  <a:pt x="1524762" y="542988"/>
                </a:lnTo>
                <a:lnTo>
                  <a:pt x="1229106" y="542988"/>
                </a:lnTo>
                <a:lnTo>
                  <a:pt x="1229106" y="403682"/>
                </a:lnTo>
                <a:lnTo>
                  <a:pt x="1524762" y="403682"/>
                </a:lnTo>
                <a:lnTo>
                  <a:pt x="1524762" y="366737"/>
                </a:lnTo>
                <a:lnTo>
                  <a:pt x="1518132" y="378091"/>
                </a:lnTo>
                <a:lnTo>
                  <a:pt x="1245222" y="378091"/>
                </a:lnTo>
                <a:lnTo>
                  <a:pt x="1139075" y="336410"/>
                </a:lnTo>
                <a:lnTo>
                  <a:pt x="1139177" y="631380"/>
                </a:lnTo>
                <a:lnTo>
                  <a:pt x="1139888" y="638987"/>
                </a:lnTo>
                <a:lnTo>
                  <a:pt x="1142746" y="644512"/>
                </a:lnTo>
                <a:lnTo>
                  <a:pt x="1148270" y="647357"/>
                </a:lnTo>
                <a:lnTo>
                  <a:pt x="1157084" y="648169"/>
                </a:lnTo>
                <a:lnTo>
                  <a:pt x="1182319" y="645782"/>
                </a:lnTo>
                <a:lnTo>
                  <a:pt x="1205522" y="639648"/>
                </a:lnTo>
                <a:lnTo>
                  <a:pt x="1222514" y="631380"/>
                </a:lnTo>
                <a:lnTo>
                  <a:pt x="1229106" y="622579"/>
                </a:lnTo>
                <a:lnTo>
                  <a:pt x="1229106" y="568566"/>
                </a:lnTo>
                <a:lnTo>
                  <a:pt x="1328597" y="568566"/>
                </a:lnTo>
                <a:lnTo>
                  <a:pt x="1328597" y="687971"/>
                </a:lnTo>
                <a:lnTo>
                  <a:pt x="1210157" y="687971"/>
                </a:lnTo>
                <a:lnTo>
                  <a:pt x="1184783" y="687768"/>
                </a:lnTo>
                <a:lnTo>
                  <a:pt x="1152842" y="687019"/>
                </a:lnTo>
                <a:lnTo>
                  <a:pt x="1045260" y="683234"/>
                </a:lnTo>
                <a:lnTo>
                  <a:pt x="1068959" y="717346"/>
                </a:lnTo>
                <a:lnTo>
                  <a:pt x="1153045" y="714387"/>
                </a:lnTo>
                <a:lnTo>
                  <a:pt x="1182484" y="713752"/>
                </a:lnTo>
                <a:lnTo>
                  <a:pt x="1328597" y="713701"/>
                </a:lnTo>
                <a:lnTo>
                  <a:pt x="1328597" y="828217"/>
                </a:lnTo>
                <a:lnTo>
                  <a:pt x="1130541" y="828217"/>
                </a:lnTo>
                <a:lnTo>
                  <a:pt x="1096441" y="828014"/>
                </a:lnTo>
                <a:lnTo>
                  <a:pt x="1058164" y="827278"/>
                </a:lnTo>
                <a:lnTo>
                  <a:pt x="943864" y="823480"/>
                </a:lnTo>
                <a:lnTo>
                  <a:pt x="971346" y="858532"/>
                </a:lnTo>
                <a:lnTo>
                  <a:pt x="1058405" y="854748"/>
                </a:lnTo>
                <a:lnTo>
                  <a:pt x="1092479" y="854011"/>
                </a:lnTo>
                <a:lnTo>
                  <a:pt x="1825155" y="853795"/>
                </a:lnTo>
                <a:lnTo>
                  <a:pt x="1828939" y="847166"/>
                </a:lnTo>
                <a:lnTo>
                  <a:pt x="1828939" y="833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6827559" y="920765"/>
            <a:ext cx="826769" cy="754380"/>
          </a:xfrm>
          <a:custGeom>
            <a:avLst/>
            <a:gdLst/>
            <a:ahLst/>
            <a:cxnLst/>
            <a:rect l="l" t="t" r="r" b="b"/>
            <a:pathLst>
              <a:path w="826770" h="754380">
                <a:moveTo>
                  <a:pt x="563275" y="127927"/>
                </a:moveTo>
                <a:lnTo>
                  <a:pt x="455815" y="127927"/>
                </a:lnTo>
                <a:lnTo>
                  <a:pt x="450511" y="132085"/>
                </a:lnTo>
                <a:lnTo>
                  <a:pt x="398045" y="178508"/>
                </a:lnTo>
                <a:lnTo>
                  <a:pt x="358691" y="224706"/>
                </a:lnTo>
                <a:lnTo>
                  <a:pt x="320400" y="294755"/>
                </a:lnTo>
                <a:lnTo>
                  <a:pt x="305255" y="341261"/>
                </a:lnTo>
                <a:lnTo>
                  <a:pt x="295975" y="390786"/>
                </a:lnTo>
                <a:lnTo>
                  <a:pt x="292823" y="442531"/>
                </a:lnTo>
                <a:lnTo>
                  <a:pt x="296359" y="493830"/>
                </a:lnTo>
                <a:lnTo>
                  <a:pt x="306895" y="541472"/>
                </a:lnTo>
                <a:lnTo>
                  <a:pt x="324327" y="585269"/>
                </a:lnTo>
                <a:lnTo>
                  <a:pt x="348551" y="625039"/>
                </a:lnTo>
                <a:lnTo>
                  <a:pt x="379461" y="660596"/>
                </a:lnTo>
                <a:lnTo>
                  <a:pt x="416953" y="691756"/>
                </a:lnTo>
                <a:lnTo>
                  <a:pt x="461806" y="717522"/>
                </a:lnTo>
                <a:lnTo>
                  <a:pt x="514207" y="737246"/>
                </a:lnTo>
                <a:lnTo>
                  <a:pt x="570337" y="749861"/>
                </a:lnTo>
                <a:lnTo>
                  <a:pt x="626376" y="754303"/>
                </a:lnTo>
                <a:lnTo>
                  <a:pt x="647815" y="752053"/>
                </a:lnTo>
                <a:lnTo>
                  <a:pt x="663567" y="745537"/>
                </a:lnTo>
                <a:lnTo>
                  <a:pt x="673277" y="735112"/>
                </a:lnTo>
                <a:lnTo>
                  <a:pt x="676592" y="721131"/>
                </a:lnTo>
                <a:lnTo>
                  <a:pt x="675068" y="709080"/>
                </a:lnTo>
                <a:lnTo>
                  <a:pt x="655751" y="666178"/>
                </a:lnTo>
                <a:lnTo>
                  <a:pt x="614577" y="639393"/>
                </a:lnTo>
                <a:lnTo>
                  <a:pt x="535644" y="630329"/>
                </a:lnTo>
                <a:lnTo>
                  <a:pt x="491102" y="618437"/>
                </a:lnTo>
                <a:lnTo>
                  <a:pt x="454733" y="599618"/>
                </a:lnTo>
                <a:lnTo>
                  <a:pt x="422630" y="572363"/>
                </a:lnTo>
                <a:lnTo>
                  <a:pt x="397611" y="539606"/>
                </a:lnTo>
                <a:lnTo>
                  <a:pt x="379520" y="500100"/>
                </a:lnTo>
                <a:lnTo>
                  <a:pt x="368534" y="454556"/>
                </a:lnTo>
                <a:lnTo>
                  <a:pt x="364832" y="403682"/>
                </a:lnTo>
                <a:lnTo>
                  <a:pt x="368698" y="354523"/>
                </a:lnTo>
                <a:lnTo>
                  <a:pt x="380115" y="308208"/>
                </a:lnTo>
                <a:lnTo>
                  <a:pt x="398817" y="265091"/>
                </a:lnTo>
                <a:lnTo>
                  <a:pt x="424535" y="225526"/>
                </a:lnTo>
                <a:lnTo>
                  <a:pt x="460798" y="188391"/>
                </a:lnTo>
                <a:lnTo>
                  <a:pt x="503543" y="156589"/>
                </a:lnTo>
                <a:lnTo>
                  <a:pt x="549663" y="132252"/>
                </a:lnTo>
                <a:lnTo>
                  <a:pt x="563275" y="127927"/>
                </a:lnTo>
                <a:close/>
              </a:path>
              <a:path w="826770" h="754380">
                <a:moveTo>
                  <a:pt x="576148" y="220789"/>
                </a:moveTo>
                <a:lnTo>
                  <a:pt x="573303" y="220789"/>
                </a:lnTo>
                <a:lnTo>
                  <a:pt x="571493" y="222611"/>
                </a:lnTo>
                <a:lnTo>
                  <a:pt x="571411" y="227431"/>
                </a:lnTo>
                <a:lnTo>
                  <a:pt x="572363" y="227431"/>
                </a:lnTo>
                <a:lnTo>
                  <a:pt x="579945" y="235000"/>
                </a:lnTo>
                <a:lnTo>
                  <a:pt x="600867" y="257122"/>
                </a:lnTo>
                <a:lnTo>
                  <a:pt x="618677" y="280489"/>
                </a:lnTo>
                <a:lnTo>
                  <a:pt x="634177" y="306699"/>
                </a:lnTo>
                <a:lnTo>
                  <a:pt x="648169" y="337350"/>
                </a:lnTo>
                <a:lnTo>
                  <a:pt x="656979" y="354718"/>
                </a:lnTo>
                <a:lnTo>
                  <a:pt x="665345" y="366134"/>
                </a:lnTo>
                <a:lnTo>
                  <a:pt x="673889" y="372397"/>
                </a:lnTo>
                <a:lnTo>
                  <a:pt x="683234" y="374307"/>
                </a:lnTo>
                <a:lnTo>
                  <a:pt x="696409" y="371626"/>
                </a:lnTo>
                <a:lnTo>
                  <a:pt x="706920" y="364237"/>
                </a:lnTo>
                <a:lnTo>
                  <a:pt x="713877" y="353116"/>
                </a:lnTo>
                <a:lnTo>
                  <a:pt x="716394" y="339242"/>
                </a:lnTo>
                <a:lnTo>
                  <a:pt x="711036" y="313495"/>
                </a:lnTo>
                <a:lnTo>
                  <a:pt x="670831" y="264488"/>
                </a:lnTo>
                <a:lnTo>
                  <a:pt x="637755" y="243535"/>
                </a:lnTo>
                <a:lnTo>
                  <a:pt x="601975" y="227542"/>
                </a:lnTo>
                <a:lnTo>
                  <a:pt x="586572" y="222611"/>
                </a:lnTo>
                <a:lnTo>
                  <a:pt x="576148" y="220789"/>
                </a:lnTo>
                <a:close/>
              </a:path>
              <a:path w="826770" h="754380">
                <a:moveTo>
                  <a:pt x="667118" y="176250"/>
                </a:moveTo>
                <a:lnTo>
                  <a:pt x="663333" y="176250"/>
                </a:lnTo>
                <a:lnTo>
                  <a:pt x="661441" y="177203"/>
                </a:lnTo>
                <a:lnTo>
                  <a:pt x="661441" y="181000"/>
                </a:lnTo>
                <a:lnTo>
                  <a:pt x="662381" y="181940"/>
                </a:lnTo>
                <a:lnTo>
                  <a:pt x="689511" y="197504"/>
                </a:lnTo>
                <a:lnTo>
                  <a:pt x="708579" y="213094"/>
                </a:lnTo>
                <a:lnTo>
                  <a:pt x="726582" y="232773"/>
                </a:lnTo>
                <a:lnTo>
                  <a:pt x="743877" y="256806"/>
                </a:lnTo>
                <a:lnTo>
                  <a:pt x="761081" y="284094"/>
                </a:lnTo>
                <a:lnTo>
                  <a:pt x="772782" y="298856"/>
                </a:lnTo>
                <a:lnTo>
                  <a:pt x="783064" y="304912"/>
                </a:lnTo>
                <a:lnTo>
                  <a:pt x="796010" y="306082"/>
                </a:lnTo>
                <a:lnTo>
                  <a:pt x="808741" y="303817"/>
                </a:lnTo>
                <a:lnTo>
                  <a:pt x="818273" y="297199"/>
                </a:lnTo>
                <a:lnTo>
                  <a:pt x="824253" y="286494"/>
                </a:lnTo>
                <a:lnTo>
                  <a:pt x="826325" y="271970"/>
                </a:lnTo>
                <a:lnTo>
                  <a:pt x="820150" y="245860"/>
                </a:lnTo>
                <a:lnTo>
                  <a:pt x="771552" y="203603"/>
                </a:lnTo>
                <a:lnTo>
                  <a:pt x="729665" y="187629"/>
                </a:lnTo>
                <a:lnTo>
                  <a:pt x="680493" y="176962"/>
                </a:lnTo>
                <a:lnTo>
                  <a:pt x="667118" y="176250"/>
                </a:lnTo>
                <a:close/>
              </a:path>
              <a:path w="826770" h="754380">
                <a:moveTo>
                  <a:pt x="14211" y="70129"/>
                </a:moveTo>
                <a:lnTo>
                  <a:pt x="7195" y="72743"/>
                </a:lnTo>
                <a:lnTo>
                  <a:pt x="2843" y="76871"/>
                </a:lnTo>
                <a:lnTo>
                  <a:pt x="622" y="83311"/>
                </a:lnTo>
                <a:lnTo>
                  <a:pt x="0" y="92862"/>
                </a:lnTo>
                <a:lnTo>
                  <a:pt x="2488" y="114127"/>
                </a:lnTo>
                <a:lnTo>
                  <a:pt x="22390" y="155229"/>
                </a:lnTo>
                <a:lnTo>
                  <a:pt x="61913" y="193149"/>
                </a:lnTo>
                <a:lnTo>
                  <a:pt x="107897" y="221130"/>
                </a:lnTo>
                <a:lnTo>
                  <a:pt x="124129" y="225526"/>
                </a:lnTo>
                <a:lnTo>
                  <a:pt x="131724" y="225526"/>
                </a:lnTo>
                <a:lnTo>
                  <a:pt x="136461" y="222694"/>
                </a:lnTo>
                <a:lnTo>
                  <a:pt x="143090" y="214160"/>
                </a:lnTo>
                <a:lnTo>
                  <a:pt x="148780" y="206578"/>
                </a:lnTo>
                <a:lnTo>
                  <a:pt x="153517" y="200888"/>
                </a:lnTo>
                <a:lnTo>
                  <a:pt x="156349" y="198996"/>
                </a:lnTo>
                <a:lnTo>
                  <a:pt x="156349" y="198056"/>
                </a:lnTo>
                <a:lnTo>
                  <a:pt x="165836" y="195211"/>
                </a:lnTo>
                <a:lnTo>
                  <a:pt x="174358" y="192366"/>
                </a:lnTo>
                <a:lnTo>
                  <a:pt x="179040" y="191508"/>
                </a:lnTo>
                <a:lnTo>
                  <a:pt x="188342" y="189050"/>
                </a:lnTo>
                <a:lnTo>
                  <a:pt x="201552" y="185171"/>
                </a:lnTo>
                <a:lnTo>
                  <a:pt x="217957" y="180047"/>
                </a:lnTo>
                <a:lnTo>
                  <a:pt x="256520" y="169898"/>
                </a:lnTo>
                <a:lnTo>
                  <a:pt x="308367" y="157745"/>
                </a:lnTo>
                <a:lnTo>
                  <a:pt x="364719" y="145456"/>
                </a:lnTo>
                <a:lnTo>
                  <a:pt x="416795" y="134894"/>
                </a:lnTo>
                <a:lnTo>
                  <a:pt x="455815" y="127927"/>
                </a:lnTo>
                <a:lnTo>
                  <a:pt x="563275" y="127927"/>
                </a:lnTo>
                <a:lnTo>
                  <a:pt x="596049" y="117513"/>
                </a:lnTo>
                <a:lnTo>
                  <a:pt x="108038" y="117513"/>
                </a:lnTo>
                <a:lnTo>
                  <a:pt x="72854" y="114772"/>
                </a:lnTo>
                <a:lnTo>
                  <a:pt x="46199" y="106256"/>
                </a:lnTo>
                <a:lnTo>
                  <a:pt x="27007" y="91522"/>
                </a:lnTo>
                <a:lnTo>
                  <a:pt x="14211" y="70129"/>
                </a:lnTo>
                <a:close/>
              </a:path>
              <a:path w="826770" h="754380">
                <a:moveTo>
                  <a:pt x="691768" y="0"/>
                </a:moveTo>
                <a:lnTo>
                  <a:pt x="686066" y="0"/>
                </a:lnTo>
                <a:lnTo>
                  <a:pt x="677544" y="2844"/>
                </a:lnTo>
                <a:lnTo>
                  <a:pt x="668070" y="8521"/>
                </a:lnTo>
                <a:lnTo>
                  <a:pt x="642661" y="22296"/>
                </a:lnTo>
                <a:lnTo>
                  <a:pt x="625427" y="29849"/>
                </a:lnTo>
                <a:lnTo>
                  <a:pt x="608902" y="33848"/>
                </a:lnTo>
                <a:lnTo>
                  <a:pt x="576089" y="38314"/>
                </a:lnTo>
                <a:lnTo>
                  <a:pt x="472984" y="55194"/>
                </a:lnTo>
                <a:lnTo>
                  <a:pt x="454431" y="58570"/>
                </a:lnTo>
                <a:lnTo>
                  <a:pt x="439699" y="61595"/>
                </a:lnTo>
                <a:lnTo>
                  <a:pt x="199448" y="104713"/>
                </a:lnTo>
                <a:lnTo>
                  <a:pt x="154941" y="112533"/>
                </a:lnTo>
                <a:lnTo>
                  <a:pt x="126781" y="116445"/>
                </a:lnTo>
                <a:lnTo>
                  <a:pt x="108038" y="117513"/>
                </a:lnTo>
                <a:lnTo>
                  <a:pt x="596049" y="117513"/>
                </a:lnTo>
                <a:lnTo>
                  <a:pt x="661793" y="109566"/>
                </a:lnTo>
                <a:lnTo>
                  <a:pt x="701726" y="106440"/>
                </a:lnTo>
                <a:lnTo>
                  <a:pt x="754707" y="105092"/>
                </a:lnTo>
                <a:lnTo>
                  <a:pt x="767218" y="104471"/>
                </a:lnTo>
                <a:lnTo>
                  <a:pt x="774221" y="102786"/>
                </a:lnTo>
                <a:lnTo>
                  <a:pt x="779894" y="99504"/>
                </a:lnTo>
                <a:lnTo>
                  <a:pt x="786523" y="94767"/>
                </a:lnTo>
                <a:lnTo>
                  <a:pt x="790308" y="88125"/>
                </a:lnTo>
                <a:lnTo>
                  <a:pt x="790308" y="80543"/>
                </a:lnTo>
                <a:lnTo>
                  <a:pt x="757148" y="38849"/>
                </a:lnTo>
                <a:lnTo>
                  <a:pt x="716281" y="10185"/>
                </a:lnTo>
                <a:lnTo>
                  <a:pt x="701582" y="2605"/>
                </a:lnTo>
                <a:lnTo>
                  <a:pt x="691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414900" y="1850643"/>
            <a:ext cx="1590675" cy="1551305"/>
          </a:xfrm>
          <a:custGeom>
            <a:avLst/>
            <a:gdLst/>
            <a:ahLst/>
            <a:cxnLst/>
            <a:rect l="l" t="t" r="r" b="b"/>
            <a:pathLst>
              <a:path w="1590675" h="1551304">
                <a:moveTo>
                  <a:pt x="627888" y="1085151"/>
                </a:moveTo>
                <a:lnTo>
                  <a:pt x="557885" y="1085151"/>
                </a:lnTo>
                <a:lnTo>
                  <a:pt x="584719" y="1126927"/>
                </a:lnTo>
                <a:lnTo>
                  <a:pt x="610899" y="1161354"/>
                </a:lnTo>
                <a:lnTo>
                  <a:pt x="640672" y="1192922"/>
                </a:lnTo>
                <a:lnTo>
                  <a:pt x="678283" y="1226121"/>
                </a:lnTo>
                <a:lnTo>
                  <a:pt x="727976" y="1265440"/>
                </a:lnTo>
                <a:lnTo>
                  <a:pt x="690799" y="1289392"/>
                </a:lnTo>
                <a:lnTo>
                  <a:pt x="652164" y="1312410"/>
                </a:lnTo>
                <a:lnTo>
                  <a:pt x="612071" y="1334499"/>
                </a:lnTo>
                <a:lnTo>
                  <a:pt x="570521" y="1355662"/>
                </a:lnTo>
                <a:lnTo>
                  <a:pt x="527512" y="1375902"/>
                </a:lnTo>
                <a:lnTo>
                  <a:pt x="483046" y="1395224"/>
                </a:lnTo>
                <a:lnTo>
                  <a:pt x="437122" y="1413632"/>
                </a:lnTo>
                <a:lnTo>
                  <a:pt x="389741" y="1431128"/>
                </a:lnTo>
                <a:lnTo>
                  <a:pt x="340901" y="1447717"/>
                </a:lnTo>
                <a:lnTo>
                  <a:pt x="290604" y="1463402"/>
                </a:lnTo>
                <a:lnTo>
                  <a:pt x="238850" y="1478187"/>
                </a:lnTo>
                <a:lnTo>
                  <a:pt x="185638" y="1492076"/>
                </a:lnTo>
                <a:lnTo>
                  <a:pt x="130968" y="1505072"/>
                </a:lnTo>
                <a:lnTo>
                  <a:pt x="74841" y="1517180"/>
                </a:lnTo>
                <a:lnTo>
                  <a:pt x="63680" y="1520097"/>
                </a:lnTo>
                <a:lnTo>
                  <a:pt x="55706" y="1523976"/>
                </a:lnTo>
                <a:lnTo>
                  <a:pt x="50922" y="1529133"/>
                </a:lnTo>
                <a:lnTo>
                  <a:pt x="49326" y="1535887"/>
                </a:lnTo>
                <a:lnTo>
                  <a:pt x="51187" y="1542580"/>
                </a:lnTo>
                <a:lnTo>
                  <a:pt x="56557" y="1547363"/>
                </a:lnTo>
                <a:lnTo>
                  <a:pt x="65116" y="1550233"/>
                </a:lnTo>
                <a:lnTo>
                  <a:pt x="76542" y="1551190"/>
                </a:lnTo>
                <a:lnTo>
                  <a:pt x="115932" y="1549599"/>
                </a:lnTo>
                <a:lnTo>
                  <a:pt x="165120" y="1544987"/>
                </a:lnTo>
                <a:lnTo>
                  <a:pt x="221658" y="1537600"/>
                </a:lnTo>
                <a:lnTo>
                  <a:pt x="283093" y="1527682"/>
                </a:lnTo>
                <a:lnTo>
                  <a:pt x="346976" y="1515478"/>
                </a:lnTo>
                <a:lnTo>
                  <a:pt x="408865" y="1502584"/>
                </a:lnTo>
                <a:lnTo>
                  <a:pt x="466346" y="1489271"/>
                </a:lnTo>
                <a:lnTo>
                  <a:pt x="520011" y="1475324"/>
                </a:lnTo>
                <a:lnTo>
                  <a:pt x="570452" y="1460530"/>
                </a:lnTo>
                <a:lnTo>
                  <a:pt x="618261" y="1444675"/>
                </a:lnTo>
                <a:lnTo>
                  <a:pt x="664029" y="1427545"/>
                </a:lnTo>
                <a:lnTo>
                  <a:pt x="708348" y="1408924"/>
                </a:lnTo>
                <a:lnTo>
                  <a:pt x="751810" y="1388600"/>
                </a:lnTo>
                <a:lnTo>
                  <a:pt x="795007" y="1366357"/>
                </a:lnTo>
                <a:lnTo>
                  <a:pt x="838530" y="1341983"/>
                </a:lnTo>
                <a:lnTo>
                  <a:pt x="1249313" y="1341983"/>
                </a:lnTo>
                <a:lnTo>
                  <a:pt x="1207125" y="1335747"/>
                </a:lnTo>
                <a:lnTo>
                  <a:pt x="1161062" y="1327465"/>
                </a:lnTo>
                <a:lnTo>
                  <a:pt x="1116514" y="1317947"/>
                </a:lnTo>
                <a:lnTo>
                  <a:pt x="1073261" y="1307176"/>
                </a:lnTo>
                <a:lnTo>
                  <a:pt x="1031086" y="1295133"/>
                </a:lnTo>
                <a:lnTo>
                  <a:pt x="989771" y="1281798"/>
                </a:lnTo>
                <a:lnTo>
                  <a:pt x="949096" y="1267155"/>
                </a:lnTo>
                <a:lnTo>
                  <a:pt x="989409" y="1237312"/>
                </a:lnTo>
                <a:lnTo>
                  <a:pt x="1024597" y="1209319"/>
                </a:lnTo>
                <a:lnTo>
                  <a:pt x="807910" y="1209319"/>
                </a:lnTo>
                <a:lnTo>
                  <a:pt x="755938" y="1181751"/>
                </a:lnTo>
                <a:lnTo>
                  <a:pt x="707227" y="1150836"/>
                </a:lnTo>
                <a:lnTo>
                  <a:pt x="663412" y="1117715"/>
                </a:lnTo>
                <a:lnTo>
                  <a:pt x="627888" y="1085151"/>
                </a:lnTo>
                <a:close/>
              </a:path>
              <a:path w="1590675" h="1551304">
                <a:moveTo>
                  <a:pt x="1249313" y="1341983"/>
                </a:moveTo>
                <a:lnTo>
                  <a:pt x="838530" y="1341983"/>
                </a:lnTo>
                <a:lnTo>
                  <a:pt x="879724" y="1364651"/>
                </a:lnTo>
                <a:lnTo>
                  <a:pt x="922368" y="1386307"/>
                </a:lnTo>
                <a:lnTo>
                  <a:pt x="966339" y="1406903"/>
                </a:lnTo>
                <a:lnTo>
                  <a:pt x="1011518" y="1426393"/>
                </a:lnTo>
                <a:lnTo>
                  <a:pt x="1057783" y="1444731"/>
                </a:lnTo>
                <a:lnTo>
                  <a:pt x="1105015" y="1461871"/>
                </a:lnTo>
                <a:lnTo>
                  <a:pt x="1153091" y="1477766"/>
                </a:lnTo>
                <a:lnTo>
                  <a:pt x="1201892" y="1492369"/>
                </a:lnTo>
                <a:lnTo>
                  <a:pt x="1251297" y="1505633"/>
                </a:lnTo>
                <a:lnTo>
                  <a:pt x="1301184" y="1517514"/>
                </a:lnTo>
                <a:lnTo>
                  <a:pt x="1351434" y="1527963"/>
                </a:lnTo>
                <a:lnTo>
                  <a:pt x="1401925" y="1536935"/>
                </a:lnTo>
                <a:lnTo>
                  <a:pt x="1452537" y="1544383"/>
                </a:lnTo>
                <a:lnTo>
                  <a:pt x="1476829" y="1489686"/>
                </a:lnTo>
                <a:lnTo>
                  <a:pt x="1499077" y="1448866"/>
                </a:lnTo>
                <a:lnTo>
                  <a:pt x="1522957" y="1417025"/>
                </a:lnTo>
                <a:lnTo>
                  <a:pt x="1552146" y="1389266"/>
                </a:lnTo>
                <a:lnTo>
                  <a:pt x="1590319" y="1360690"/>
                </a:lnTo>
                <a:lnTo>
                  <a:pt x="1527539" y="1360536"/>
                </a:lnTo>
                <a:lnTo>
                  <a:pt x="1467802" y="1359277"/>
                </a:lnTo>
                <a:lnTo>
                  <a:pt x="1410891" y="1356893"/>
                </a:lnTo>
                <a:lnTo>
                  <a:pt x="1356586" y="1353367"/>
                </a:lnTo>
                <a:lnTo>
                  <a:pt x="1304669" y="1348679"/>
                </a:lnTo>
                <a:lnTo>
                  <a:pt x="1254921" y="1342812"/>
                </a:lnTo>
                <a:lnTo>
                  <a:pt x="1249313" y="1341983"/>
                </a:lnTo>
                <a:close/>
              </a:path>
              <a:path w="1590675" h="1551304">
                <a:moveTo>
                  <a:pt x="707567" y="879347"/>
                </a:moveTo>
                <a:lnTo>
                  <a:pt x="525576" y="879347"/>
                </a:lnTo>
                <a:lnTo>
                  <a:pt x="501170" y="926245"/>
                </a:lnTo>
                <a:lnTo>
                  <a:pt x="475139" y="971866"/>
                </a:lnTo>
                <a:lnTo>
                  <a:pt x="447607" y="1016080"/>
                </a:lnTo>
                <a:lnTo>
                  <a:pt x="418700" y="1058756"/>
                </a:lnTo>
                <a:lnTo>
                  <a:pt x="388544" y="1099764"/>
                </a:lnTo>
                <a:lnTo>
                  <a:pt x="357264" y="1138976"/>
                </a:lnTo>
                <a:lnTo>
                  <a:pt x="324986" y="1176259"/>
                </a:lnTo>
                <a:lnTo>
                  <a:pt x="291834" y="1211485"/>
                </a:lnTo>
                <a:lnTo>
                  <a:pt x="257934" y="1244523"/>
                </a:lnTo>
                <a:lnTo>
                  <a:pt x="223411" y="1275243"/>
                </a:lnTo>
                <a:lnTo>
                  <a:pt x="188391" y="1303515"/>
                </a:lnTo>
                <a:lnTo>
                  <a:pt x="152999" y="1329208"/>
                </a:lnTo>
                <a:lnTo>
                  <a:pt x="117360" y="1352194"/>
                </a:lnTo>
                <a:lnTo>
                  <a:pt x="80980" y="1374994"/>
                </a:lnTo>
                <a:lnTo>
                  <a:pt x="62298" y="1387908"/>
                </a:lnTo>
                <a:lnTo>
                  <a:pt x="55415" y="1395719"/>
                </a:lnTo>
                <a:lnTo>
                  <a:pt x="54432" y="1403210"/>
                </a:lnTo>
                <a:lnTo>
                  <a:pt x="54432" y="1410017"/>
                </a:lnTo>
                <a:lnTo>
                  <a:pt x="59537" y="1415122"/>
                </a:lnTo>
                <a:lnTo>
                  <a:pt x="68046" y="1415122"/>
                </a:lnTo>
                <a:lnTo>
                  <a:pt x="126930" y="1395561"/>
                </a:lnTo>
                <a:lnTo>
                  <a:pt x="173995" y="1373503"/>
                </a:lnTo>
                <a:lnTo>
                  <a:pt x="227914" y="1345387"/>
                </a:lnTo>
                <a:lnTo>
                  <a:pt x="276348" y="1318438"/>
                </a:lnTo>
                <a:lnTo>
                  <a:pt x="321332" y="1290852"/>
                </a:lnTo>
                <a:lnTo>
                  <a:pt x="363565" y="1262149"/>
                </a:lnTo>
                <a:lnTo>
                  <a:pt x="403744" y="1231852"/>
                </a:lnTo>
                <a:lnTo>
                  <a:pt x="442567" y="1199482"/>
                </a:lnTo>
                <a:lnTo>
                  <a:pt x="480733" y="1164561"/>
                </a:lnTo>
                <a:lnTo>
                  <a:pt x="518939" y="1126610"/>
                </a:lnTo>
                <a:lnTo>
                  <a:pt x="557885" y="1085151"/>
                </a:lnTo>
                <a:lnTo>
                  <a:pt x="627888" y="1085151"/>
                </a:lnTo>
                <a:lnTo>
                  <a:pt x="626125" y="1083535"/>
                </a:lnTo>
                <a:lnTo>
                  <a:pt x="597001" y="1049439"/>
                </a:lnTo>
                <a:lnTo>
                  <a:pt x="1199108" y="1049439"/>
                </a:lnTo>
                <a:lnTo>
                  <a:pt x="1145429" y="1003515"/>
                </a:lnTo>
                <a:lnTo>
                  <a:pt x="620814" y="1003515"/>
                </a:lnTo>
                <a:lnTo>
                  <a:pt x="646920" y="969367"/>
                </a:lnTo>
                <a:lnTo>
                  <a:pt x="665467" y="943341"/>
                </a:lnTo>
                <a:lnTo>
                  <a:pt x="683486" y="916206"/>
                </a:lnTo>
                <a:lnTo>
                  <a:pt x="707567" y="879347"/>
                </a:lnTo>
                <a:close/>
              </a:path>
              <a:path w="1590675" h="1551304">
                <a:moveTo>
                  <a:pt x="1199108" y="1049439"/>
                </a:moveTo>
                <a:lnTo>
                  <a:pt x="986510" y="1049439"/>
                </a:lnTo>
                <a:lnTo>
                  <a:pt x="945888" y="1090392"/>
                </a:lnTo>
                <a:lnTo>
                  <a:pt x="911394" y="1123591"/>
                </a:lnTo>
                <a:lnTo>
                  <a:pt x="879351" y="1152302"/>
                </a:lnTo>
                <a:lnTo>
                  <a:pt x="846082" y="1179790"/>
                </a:lnTo>
                <a:lnTo>
                  <a:pt x="807910" y="1209319"/>
                </a:lnTo>
                <a:lnTo>
                  <a:pt x="1024597" y="1209319"/>
                </a:lnTo>
                <a:lnTo>
                  <a:pt x="1057961" y="1180321"/>
                </a:lnTo>
                <a:lnTo>
                  <a:pt x="1092401" y="1147785"/>
                </a:lnTo>
                <a:lnTo>
                  <a:pt x="1131087" y="1108963"/>
                </a:lnTo>
                <a:lnTo>
                  <a:pt x="1163396" y="1108963"/>
                </a:lnTo>
                <a:lnTo>
                  <a:pt x="1185715" y="1107343"/>
                </a:lnTo>
                <a:lnTo>
                  <a:pt x="1201658" y="1102375"/>
                </a:lnTo>
                <a:lnTo>
                  <a:pt x="1211223" y="1093897"/>
                </a:lnTo>
                <a:lnTo>
                  <a:pt x="1214412" y="1081747"/>
                </a:lnTo>
                <a:lnTo>
                  <a:pt x="1213217" y="1072874"/>
                </a:lnTo>
                <a:lnTo>
                  <a:pt x="1209951" y="1064317"/>
                </a:lnTo>
                <a:lnTo>
                  <a:pt x="1205089" y="1056398"/>
                </a:lnTo>
                <a:lnTo>
                  <a:pt x="1199108" y="1049439"/>
                </a:lnTo>
                <a:close/>
              </a:path>
              <a:path w="1590675" h="1551304">
                <a:moveTo>
                  <a:pt x="1057948" y="928674"/>
                </a:moveTo>
                <a:lnTo>
                  <a:pt x="996708" y="1003515"/>
                </a:lnTo>
                <a:lnTo>
                  <a:pt x="1145429" y="1003515"/>
                </a:lnTo>
                <a:lnTo>
                  <a:pt x="1057948" y="928674"/>
                </a:lnTo>
                <a:close/>
              </a:path>
              <a:path w="1590675" h="1551304">
                <a:moveTo>
                  <a:pt x="280644" y="243230"/>
                </a:moveTo>
                <a:lnTo>
                  <a:pt x="280759" y="971866"/>
                </a:lnTo>
                <a:lnTo>
                  <a:pt x="304457" y="993305"/>
                </a:lnTo>
                <a:lnTo>
                  <a:pt x="316418" y="992108"/>
                </a:lnTo>
                <a:lnTo>
                  <a:pt x="357558" y="983977"/>
                </a:lnTo>
                <a:lnTo>
                  <a:pt x="409855" y="969367"/>
                </a:lnTo>
                <a:lnTo>
                  <a:pt x="437121" y="930376"/>
                </a:lnTo>
                <a:lnTo>
                  <a:pt x="437121" y="879347"/>
                </a:lnTo>
                <a:lnTo>
                  <a:pt x="1285392" y="879347"/>
                </a:lnTo>
                <a:lnTo>
                  <a:pt x="1285849" y="874255"/>
                </a:lnTo>
                <a:lnTo>
                  <a:pt x="1285849" y="833424"/>
                </a:lnTo>
                <a:lnTo>
                  <a:pt x="437121" y="833424"/>
                </a:lnTo>
                <a:lnTo>
                  <a:pt x="437121" y="697356"/>
                </a:lnTo>
                <a:lnTo>
                  <a:pt x="1285849" y="697356"/>
                </a:lnTo>
                <a:lnTo>
                  <a:pt x="1285849" y="651433"/>
                </a:lnTo>
                <a:lnTo>
                  <a:pt x="437121" y="651433"/>
                </a:lnTo>
                <a:lnTo>
                  <a:pt x="437121" y="532371"/>
                </a:lnTo>
                <a:lnTo>
                  <a:pt x="1285849" y="532371"/>
                </a:lnTo>
                <a:lnTo>
                  <a:pt x="1285849" y="486448"/>
                </a:lnTo>
                <a:lnTo>
                  <a:pt x="437121" y="486448"/>
                </a:lnTo>
                <a:lnTo>
                  <a:pt x="437121" y="363981"/>
                </a:lnTo>
                <a:lnTo>
                  <a:pt x="1300254" y="363981"/>
                </a:lnTo>
                <a:lnTo>
                  <a:pt x="1257010" y="318071"/>
                </a:lnTo>
                <a:lnTo>
                  <a:pt x="442226" y="318071"/>
                </a:lnTo>
                <a:lnTo>
                  <a:pt x="280644" y="243230"/>
                </a:lnTo>
                <a:close/>
              </a:path>
              <a:path w="1590675" h="1551304">
                <a:moveTo>
                  <a:pt x="1285392" y="879347"/>
                </a:moveTo>
                <a:lnTo>
                  <a:pt x="1129372" y="879347"/>
                </a:lnTo>
                <a:lnTo>
                  <a:pt x="1129495" y="918259"/>
                </a:lnTo>
                <a:lnTo>
                  <a:pt x="1130365" y="928674"/>
                </a:lnTo>
                <a:lnTo>
                  <a:pt x="1133414" y="936540"/>
                </a:lnTo>
                <a:lnTo>
                  <a:pt x="1138706" y="940922"/>
                </a:lnTo>
                <a:lnTo>
                  <a:pt x="1146390" y="942276"/>
                </a:lnTo>
                <a:lnTo>
                  <a:pt x="1166825" y="941055"/>
                </a:lnTo>
                <a:lnTo>
                  <a:pt x="1219810" y="932235"/>
                </a:lnTo>
                <a:lnTo>
                  <a:pt x="1265045" y="918259"/>
                </a:lnTo>
                <a:lnTo>
                  <a:pt x="1285392" y="879347"/>
                </a:lnTo>
                <a:close/>
              </a:path>
              <a:path w="1590675" h="1551304">
                <a:moveTo>
                  <a:pt x="1285849" y="697356"/>
                </a:moveTo>
                <a:lnTo>
                  <a:pt x="1129372" y="697356"/>
                </a:lnTo>
                <a:lnTo>
                  <a:pt x="1129372" y="833424"/>
                </a:lnTo>
                <a:lnTo>
                  <a:pt x="1285849" y="833424"/>
                </a:lnTo>
                <a:lnTo>
                  <a:pt x="1285849" y="697356"/>
                </a:lnTo>
                <a:close/>
              </a:path>
              <a:path w="1590675" h="1551304">
                <a:moveTo>
                  <a:pt x="1285849" y="532371"/>
                </a:moveTo>
                <a:lnTo>
                  <a:pt x="1129372" y="532371"/>
                </a:lnTo>
                <a:lnTo>
                  <a:pt x="1129372" y="651433"/>
                </a:lnTo>
                <a:lnTo>
                  <a:pt x="1285849" y="651433"/>
                </a:lnTo>
                <a:lnTo>
                  <a:pt x="1285849" y="532371"/>
                </a:lnTo>
                <a:close/>
              </a:path>
              <a:path w="1590675" h="1551304">
                <a:moveTo>
                  <a:pt x="1300254" y="363981"/>
                </a:moveTo>
                <a:lnTo>
                  <a:pt x="1129372" y="363981"/>
                </a:lnTo>
                <a:lnTo>
                  <a:pt x="1129372" y="486448"/>
                </a:lnTo>
                <a:lnTo>
                  <a:pt x="1285849" y="486448"/>
                </a:lnTo>
                <a:lnTo>
                  <a:pt x="1285849" y="452437"/>
                </a:lnTo>
                <a:lnTo>
                  <a:pt x="1306271" y="442226"/>
                </a:lnTo>
                <a:lnTo>
                  <a:pt x="1317166" y="435772"/>
                </a:lnTo>
                <a:lnTo>
                  <a:pt x="1324554" y="428836"/>
                </a:lnTo>
                <a:lnTo>
                  <a:pt x="1328754" y="420940"/>
                </a:lnTo>
                <a:lnTo>
                  <a:pt x="1330083" y="411606"/>
                </a:lnTo>
                <a:lnTo>
                  <a:pt x="1329100" y="402945"/>
                </a:lnTo>
                <a:lnTo>
                  <a:pt x="1326043" y="394601"/>
                </a:lnTo>
                <a:lnTo>
                  <a:pt x="1320755" y="386257"/>
                </a:lnTo>
                <a:lnTo>
                  <a:pt x="1313078" y="377596"/>
                </a:lnTo>
                <a:lnTo>
                  <a:pt x="1300254" y="363981"/>
                </a:lnTo>
                <a:close/>
              </a:path>
              <a:path w="1590675" h="1551304">
                <a:moveTo>
                  <a:pt x="845337" y="176885"/>
                </a:moveTo>
                <a:lnTo>
                  <a:pt x="608901" y="176885"/>
                </a:lnTo>
                <a:lnTo>
                  <a:pt x="574903" y="318071"/>
                </a:lnTo>
                <a:lnTo>
                  <a:pt x="665035" y="318071"/>
                </a:lnTo>
                <a:lnTo>
                  <a:pt x="845337" y="176885"/>
                </a:lnTo>
                <a:close/>
              </a:path>
              <a:path w="1590675" h="1551304">
                <a:moveTo>
                  <a:pt x="1175296" y="231317"/>
                </a:moveTo>
                <a:lnTo>
                  <a:pt x="1115771" y="318071"/>
                </a:lnTo>
                <a:lnTo>
                  <a:pt x="1257010" y="318071"/>
                </a:lnTo>
                <a:lnTo>
                  <a:pt x="1175296" y="231317"/>
                </a:lnTo>
                <a:close/>
              </a:path>
              <a:path w="1590675" h="1551304">
                <a:moveTo>
                  <a:pt x="0" y="122466"/>
                </a:moveTo>
                <a:lnTo>
                  <a:pt x="42532" y="185394"/>
                </a:lnTo>
                <a:lnTo>
                  <a:pt x="244079" y="177949"/>
                </a:lnTo>
                <a:lnTo>
                  <a:pt x="277625" y="177200"/>
                </a:lnTo>
                <a:lnTo>
                  <a:pt x="1530781" y="176885"/>
                </a:lnTo>
                <a:lnTo>
                  <a:pt x="1563090" y="156476"/>
                </a:lnTo>
                <a:lnTo>
                  <a:pt x="1562161" y="151086"/>
                </a:lnTo>
                <a:lnTo>
                  <a:pt x="1559480" y="145213"/>
                </a:lnTo>
                <a:lnTo>
                  <a:pt x="1555203" y="139019"/>
                </a:lnTo>
                <a:lnTo>
                  <a:pt x="1549488" y="132664"/>
                </a:lnTo>
                <a:lnTo>
                  <a:pt x="1547431" y="130975"/>
                </a:lnTo>
                <a:lnTo>
                  <a:pt x="335076" y="130975"/>
                </a:lnTo>
                <a:lnTo>
                  <a:pt x="294443" y="130842"/>
                </a:lnTo>
                <a:lnTo>
                  <a:pt x="0" y="122466"/>
                </a:lnTo>
                <a:close/>
              </a:path>
              <a:path w="1590675" h="1551304">
                <a:moveTo>
                  <a:pt x="1387906" y="0"/>
                </a:moveTo>
                <a:lnTo>
                  <a:pt x="1275664" y="130975"/>
                </a:lnTo>
                <a:lnTo>
                  <a:pt x="1547431" y="130975"/>
                </a:lnTo>
                <a:lnTo>
                  <a:pt x="1387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2159910" y="2032642"/>
            <a:ext cx="1444625" cy="1211580"/>
          </a:xfrm>
          <a:custGeom>
            <a:avLst/>
            <a:gdLst/>
            <a:ahLst/>
            <a:cxnLst/>
            <a:rect l="l" t="t" r="r" b="b"/>
            <a:pathLst>
              <a:path w="1444625" h="1211580">
                <a:moveTo>
                  <a:pt x="1164220" y="85039"/>
                </a:moveTo>
                <a:lnTo>
                  <a:pt x="799401" y="85039"/>
                </a:lnTo>
                <a:lnTo>
                  <a:pt x="852820" y="87876"/>
                </a:lnTo>
                <a:lnTo>
                  <a:pt x="904324" y="96253"/>
                </a:lnTo>
                <a:lnTo>
                  <a:pt x="953437" y="109973"/>
                </a:lnTo>
                <a:lnTo>
                  <a:pt x="999678" y="128835"/>
                </a:lnTo>
                <a:lnTo>
                  <a:pt x="1042572" y="152640"/>
                </a:lnTo>
                <a:lnTo>
                  <a:pt x="1081638" y="181190"/>
                </a:lnTo>
                <a:lnTo>
                  <a:pt x="1116421" y="214312"/>
                </a:lnTo>
                <a:lnTo>
                  <a:pt x="1146378" y="251726"/>
                </a:lnTo>
                <a:lnTo>
                  <a:pt x="1172102" y="290954"/>
                </a:lnTo>
                <a:lnTo>
                  <a:pt x="1193865" y="332711"/>
                </a:lnTo>
                <a:lnTo>
                  <a:pt x="1211670" y="376819"/>
                </a:lnTo>
                <a:lnTo>
                  <a:pt x="1225517" y="423099"/>
                </a:lnTo>
                <a:lnTo>
                  <a:pt x="1235406" y="471373"/>
                </a:lnTo>
                <a:lnTo>
                  <a:pt x="1241339" y="521462"/>
                </a:lnTo>
                <a:lnTo>
                  <a:pt x="1243317" y="573189"/>
                </a:lnTo>
                <a:lnTo>
                  <a:pt x="1241157" y="618113"/>
                </a:lnTo>
                <a:lnTo>
                  <a:pt x="1234814" y="663794"/>
                </a:lnTo>
                <a:lnTo>
                  <a:pt x="1224491" y="709760"/>
                </a:lnTo>
                <a:lnTo>
                  <a:pt x="1210392" y="755544"/>
                </a:lnTo>
                <a:lnTo>
                  <a:pt x="1192722" y="800674"/>
                </a:lnTo>
                <a:lnTo>
                  <a:pt x="1171684" y="844682"/>
                </a:lnTo>
                <a:lnTo>
                  <a:pt x="1147482" y="887098"/>
                </a:lnTo>
                <a:lnTo>
                  <a:pt x="1120321" y="927453"/>
                </a:lnTo>
                <a:lnTo>
                  <a:pt x="1090404" y="965276"/>
                </a:lnTo>
                <a:lnTo>
                  <a:pt x="1057935" y="1000099"/>
                </a:lnTo>
                <a:lnTo>
                  <a:pt x="1022920" y="1030343"/>
                </a:lnTo>
                <a:lnTo>
                  <a:pt x="981717" y="1060647"/>
                </a:lnTo>
                <a:lnTo>
                  <a:pt x="936051" y="1090029"/>
                </a:lnTo>
                <a:lnTo>
                  <a:pt x="887647" y="1117507"/>
                </a:lnTo>
                <a:lnTo>
                  <a:pt x="838232" y="1142100"/>
                </a:lnTo>
                <a:lnTo>
                  <a:pt x="789530" y="1162824"/>
                </a:lnTo>
                <a:lnTo>
                  <a:pt x="743267" y="1178699"/>
                </a:lnTo>
                <a:lnTo>
                  <a:pt x="713773" y="1186696"/>
                </a:lnTo>
                <a:lnTo>
                  <a:pt x="698628" y="1191664"/>
                </a:lnTo>
                <a:lnTo>
                  <a:pt x="693048" y="1195678"/>
                </a:lnTo>
                <a:lnTo>
                  <a:pt x="692251" y="1200810"/>
                </a:lnTo>
                <a:lnTo>
                  <a:pt x="692251" y="1207617"/>
                </a:lnTo>
                <a:lnTo>
                  <a:pt x="697344" y="1211008"/>
                </a:lnTo>
                <a:lnTo>
                  <a:pt x="702462" y="1211008"/>
                </a:lnTo>
                <a:lnTo>
                  <a:pt x="756238" y="1204633"/>
                </a:lnTo>
                <a:lnTo>
                  <a:pt x="826617" y="1190599"/>
                </a:lnTo>
                <a:lnTo>
                  <a:pt x="889279" y="1174113"/>
                </a:lnTo>
                <a:lnTo>
                  <a:pt x="946174" y="1157361"/>
                </a:lnTo>
                <a:lnTo>
                  <a:pt x="997959" y="1140078"/>
                </a:lnTo>
                <a:lnTo>
                  <a:pt x="1045293" y="1121998"/>
                </a:lnTo>
                <a:lnTo>
                  <a:pt x="1088834" y="1102853"/>
                </a:lnTo>
                <a:lnTo>
                  <a:pt x="1129239" y="1082378"/>
                </a:lnTo>
                <a:lnTo>
                  <a:pt x="1167168" y="1060307"/>
                </a:lnTo>
                <a:lnTo>
                  <a:pt x="1203276" y="1036373"/>
                </a:lnTo>
                <a:lnTo>
                  <a:pt x="1238224" y="1010310"/>
                </a:lnTo>
                <a:lnTo>
                  <a:pt x="1278292" y="975745"/>
                </a:lnTo>
                <a:lnTo>
                  <a:pt x="1313838" y="939323"/>
                </a:lnTo>
                <a:lnTo>
                  <a:pt x="1344935" y="900921"/>
                </a:lnTo>
                <a:lnTo>
                  <a:pt x="1371654" y="860417"/>
                </a:lnTo>
                <a:lnTo>
                  <a:pt x="1394066" y="817687"/>
                </a:lnTo>
                <a:lnTo>
                  <a:pt x="1412243" y="772611"/>
                </a:lnTo>
                <a:lnTo>
                  <a:pt x="1426256" y="725064"/>
                </a:lnTo>
                <a:lnTo>
                  <a:pt x="1436177" y="674925"/>
                </a:lnTo>
                <a:lnTo>
                  <a:pt x="1442077" y="622072"/>
                </a:lnTo>
                <a:lnTo>
                  <a:pt x="1444028" y="566381"/>
                </a:lnTo>
                <a:lnTo>
                  <a:pt x="1442275" y="520115"/>
                </a:lnTo>
                <a:lnTo>
                  <a:pt x="1437084" y="475171"/>
                </a:lnTo>
                <a:lnTo>
                  <a:pt x="1428561" y="431646"/>
                </a:lnTo>
                <a:lnTo>
                  <a:pt x="1416808" y="389634"/>
                </a:lnTo>
                <a:lnTo>
                  <a:pt x="1401928" y="349233"/>
                </a:lnTo>
                <a:lnTo>
                  <a:pt x="1384026" y="310538"/>
                </a:lnTo>
                <a:lnTo>
                  <a:pt x="1363204" y="273644"/>
                </a:lnTo>
                <a:lnTo>
                  <a:pt x="1339567" y="238648"/>
                </a:lnTo>
                <a:lnTo>
                  <a:pt x="1313219" y="205646"/>
                </a:lnTo>
                <a:lnTo>
                  <a:pt x="1284262" y="174732"/>
                </a:lnTo>
                <a:lnTo>
                  <a:pt x="1252800" y="146005"/>
                </a:lnTo>
                <a:lnTo>
                  <a:pt x="1218937" y="119558"/>
                </a:lnTo>
                <a:lnTo>
                  <a:pt x="1182777" y="95488"/>
                </a:lnTo>
                <a:lnTo>
                  <a:pt x="1164220" y="85039"/>
                </a:lnTo>
                <a:close/>
              </a:path>
              <a:path w="1444625" h="1211580">
                <a:moveTo>
                  <a:pt x="823214" y="0"/>
                </a:moveTo>
                <a:lnTo>
                  <a:pt x="774060" y="1666"/>
                </a:lnTo>
                <a:lnTo>
                  <a:pt x="724247" y="6583"/>
                </a:lnTo>
                <a:lnTo>
                  <a:pt x="674127" y="14629"/>
                </a:lnTo>
                <a:lnTo>
                  <a:pt x="624053" y="25679"/>
                </a:lnTo>
                <a:lnTo>
                  <a:pt x="574378" y="39613"/>
                </a:lnTo>
                <a:lnTo>
                  <a:pt x="525454" y="56307"/>
                </a:lnTo>
                <a:lnTo>
                  <a:pt x="477634" y="75639"/>
                </a:lnTo>
                <a:lnTo>
                  <a:pt x="431272" y="97485"/>
                </a:lnTo>
                <a:lnTo>
                  <a:pt x="386720" y="121723"/>
                </a:lnTo>
                <a:lnTo>
                  <a:pt x="344330" y="148231"/>
                </a:lnTo>
                <a:lnTo>
                  <a:pt x="304457" y="176885"/>
                </a:lnTo>
                <a:lnTo>
                  <a:pt x="261202" y="211887"/>
                </a:lnTo>
                <a:lnTo>
                  <a:pt x="220980" y="248500"/>
                </a:lnTo>
                <a:lnTo>
                  <a:pt x="183866" y="286585"/>
                </a:lnTo>
                <a:lnTo>
                  <a:pt x="149935" y="326003"/>
                </a:lnTo>
                <a:lnTo>
                  <a:pt x="119259" y="366615"/>
                </a:lnTo>
                <a:lnTo>
                  <a:pt x="91914" y="408281"/>
                </a:lnTo>
                <a:lnTo>
                  <a:pt x="67975" y="450862"/>
                </a:lnTo>
                <a:lnTo>
                  <a:pt x="47514" y="494219"/>
                </a:lnTo>
                <a:lnTo>
                  <a:pt x="30607" y="538213"/>
                </a:lnTo>
                <a:lnTo>
                  <a:pt x="17328" y="582703"/>
                </a:lnTo>
                <a:lnTo>
                  <a:pt x="7750" y="627552"/>
                </a:lnTo>
                <a:lnTo>
                  <a:pt x="1950" y="672619"/>
                </a:lnTo>
                <a:lnTo>
                  <a:pt x="0" y="717765"/>
                </a:lnTo>
                <a:lnTo>
                  <a:pt x="2489" y="768346"/>
                </a:lnTo>
                <a:lnTo>
                  <a:pt x="9916" y="816456"/>
                </a:lnTo>
                <a:lnTo>
                  <a:pt x="22223" y="861917"/>
                </a:lnTo>
                <a:lnTo>
                  <a:pt x="39349" y="904552"/>
                </a:lnTo>
                <a:lnTo>
                  <a:pt x="61235" y="944181"/>
                </a:lnTo>
                <a:lnTo>
                  <a:pt x="87822" y="980628"/>
                </a:lnTo>
                <a:lnTo>
                  <a:pt x="119049" y="1013713"/>
                </a:lnTo>
                <a:lnTo>
                  <a:pt x="162185" y="1048794"/>
                </a:lnTo>
                <a:lnTo>
                  <a:pt x="207711" y="1076220"/>
                </a:lnTo>
                <a:lnTo>
                  <a:pt x="252280" y="1094077"/>
                </a:lnTo>
                <a:lnTo>
                  <a:pt x="292544" y="1100454"/>
                </a:lnTo>
                <a:lnTo>
                  <a:pt x="327305" y="1095352"/>
                </a:lnTo>
                <a:lnTo>
                  <a:pt x="391085" y="1054533"/>
                </a:lnTo>
                <a:lnTo>
                  <a:pt x="420103" y="1018819"/>
                </a:lnTo>
                <a:lnTo>
                  <a:pt x="442277" y="986470"/>
                </a:lnTo>
                <a:lnTo>
                  <a:pt x="464545" y="950772"/>
                </a:lnTo>
                <a:lnTo>
                  <a:pt x="280644" y="950772"/>
                </a:lnTo>
                <a:lnTo>
                  <a:pt x="249794" y="943999"/>
                </a:lnTo>
                <a:lnTo>
                  <a:pt x="194370" y="895343"/>
                </a:lnTo>
                <a:lnTo>
                  <a:pt x="171998" y="857152"/>
                </a:lnTo>
                <a:lnTo>
                  <a:pt x="154654" y="812177"/>
                </a:lnTo>
                <a:lnTo>
                  <a:pt x="143441" y="762263"/>
                </a:lnTo>
                <a:lnTo>
                  <a:pt x="139458" y="709256"/>
                </a:lnTo>
                <a:lnTo>
                  <a:pt x="141350" y="663695"/>
                </a:lnTo>
                <a:lnTo>
                  <a:pt x="147037" y="618792"/>
                </a:lnTo>
                <a:lnTo>
                  <a:pt x="156531" y="574449"/>
                </a:lnTo>
                <a:lnTo>
                  <a:pt x="169847" y="530568"/>
                </a:lnTo>
                <a:lnTo>
                  <a:pt x="186999" y="487050"/>
                </a:lnTo>
                <a:lnTo>
                  <a:pt x="208001" y="443798"/>
                </a:lnTo>
                <a:lnTo>
                  <a:pt x="232866" y="400714"/>
                </a:lnTo>
                <a:lnTo>
                  <a:pt x="261610" y="357699"/>
                </a:lnTo>
                <a:lnTo>
                  <a:pt x="294246" y="314655"/>
                </a:lnTo>
                <a:lnTo>
                  <a:pt x="327511" y="275938"/>
                </a:lnTo>
                <a:lnTo>
                  <a:pt x="363288" y="240292"/>
                </a:lnTo>
                <a:lnTo>
                  <a:pt x="401218" y="207915"/>
                </a:lnTo>
                <a:lnTo>
                  <a:pt x="440942" y="179008"/>
                </a:lnTo>
                <a:lnTo>
                  <a:pt x="482101" y="153768"/>
                </a:lnTo>
                <a:lnTo>
                  <a:pt x="524337" y="132394"/>
                </a:lnTo>
                <a:lnTo>
                  <a:pt x="567291" y="115087"/>
                </a:lnTo>
                <a:lnTo>
                  <a:pt x="610603" y="102044"/>
                </a:lnTo>
                <a:lnTo>
                  <a:pt x="730606" y="102044"/>
                </a:lnTo>
                <a:lnTo>
                  <a:pt x="717765" y="91846"/>
                </a:lnTo>
                <a:lnTo>
                  <a:pt x="742238" y="88628"/>
                </a:lnTo>
                <a:lnTo>
                  <a:pt x="764322" y="86528"/>
                </a:lnTo>
                <a:lnTo>
                  <a:pt x="783536" y="85384"/>
                </a:lnTo>
                <a:lnTo>
                  <a:pt x="799401" y="85039"/>
                </a:lnTo>
                <a:lnTo>
                  <a:pt x="1164220" y="85039"/>
                </a:lnTo>
                <a:lnTo>
                  <a:pt x="1144422" y="73890"/>
                </a:lnTo>
                <a:lnTo>
                  <a:pt x="1103978" y="54862"/>
                </a:lnTo>
                <a:lnTo>
                  <a:pt x="1061546" y="38498"/>
                </a:lnTo>
                <a:lnTo>
                  <a:pt x="1017232" y="24894"/>
                </a:lnTo>
                <a:lnTo>
                  <a:pt x="971138" y="14146"/>
                </a:lnTo>
                <a:lnTo>
                  <a:pt x="923367" y="6351"/>
                </a:lnTo>
                <a:lnTo>
                  <a:pt x="874025" y="1603"/>
                </a:lnTo>
                <a:lnTo>
                  <a:pt x="823214" y="0"/>
                </a:lnTo>
                <a:close/>
              </a:path>
              <a:path w="1444625" h="1211580">
                <a:moveTo>
                  <a:pt x="730606" y="102044"/>
                </a:moveTo>
                <a:lnTo>
                  <a:pt x="610603" y="102044"/>
                </a:lnTo>
                <a:lnTo>
                  <a:pt x="626869" y="120251"/>
                </a:lnTo>
                <a:lnTo>
                  <a:pt x="636119" y="134151"/>
                </a:lnTo>
                <a:lnTo>
                  <a:pt x="640265" y="147730"/>
                </a:lnTo>
                <a:lnTo>
                  <a:pt x="641223" y="164972"/>
                </a:lnTo>
                <a:lnTo>
                  <a:pt x="639605" y="191499"/>
                </a:lnTo>
                <a:lnTo>
                  <a:pt x="627064" y="258348"/>
                </a:lnTo>
                <a:lnTo>
                  <a:pt x="616409" y="297994"/>
                </a:lnTo>
                <a:lnTo>
                  <a:pt x="603010" y="341336"/>
                </a:lnTo>
                <a:lnTo>
                  <a:pt x="586999" y="388037"/>
                </a:lnTo>
                <a:lnTo>
                  <a:pt x="568512" y="437757"/>
                </a:lnTo>
                <a:lnTo>
                  <a:pt x="547681" y="490159"/>
                </a:lnTo>
                <a:lnTo>
                  <a:pt x="524641" y="544903"/>
                </a:lnTo>
                <a:lnTo>
                  <a:pt x="499526" y="601652"/>
                </a:lnTo>
                <a:lnTo>
                  <a:pt x="472469" y="660066"/>
                </a:lnTo>
                <a:lnTo>
                  <a:pt x="443604" y="719808"/>
                </a:lnTo>
                <a:lnTo>
                  <a:pt x="413065" y="780539"/>
                </a:lnTo>
                <a:lnTo>
                  <a:pt x="380987" y="841921"/>
                </a:lnTo>
                <a:lnTo>
                  <a:pt x="349999" y="896240"/>
                </a:lnTo>
                <a:lnTo>
                  <a:pt x="325710" y="929512"/>
                </a:lnTo>
                <a:lnTo>
                  <a:pt x="280644" y="950772"/>
                </a:lnTo>
                <a:lnTo>
                  <a:pt x="464545" y="950772"/>
                </a:lnTo>
                <a:lnTo>
                  <a:pt x="495795" y="898056"/>
                </a:lnTo>
                <a:lnTo>
                  <a:pt x="522790" y="850118"/>
                </a:lnTo>
                <a:lnTo>
                  <a:pt x="547044" y="805109"/>
                </a:lnTo>
                <a:lnTo>
                  <a:pt x="566381" y="767092"/>
                </a:lnTo>
                <a:lnTo>
                  <a:pt x="588348" y="719536"/>
                </a:lnTo>
                <a:lnTo>
                  <a:pt x="611896" y="666888"/>
                </a:lnTo>
                <a:lnTo>
                  <a:pt x="636261" y="610994"/>
                </a:lnTo>
                <a:lnTo>
                  <a:pt x="660677" y="553703"/>
                </a:lnTo>
                <a:lnTo>
                  <a:pt x="684379" y="496860"/>
                </a:lnTo>
                <a:lnTo>
                  <a:pt x="706601" y="442314"/>
                </a:lnTo>
                <a:lnTo>
                  <a:pt x="726579" y="391911"/>
                </a:lnTo>
                <a:lnTo>
                  <a:pt x="743546" y="347499"/>
                </a:lnTo>
                <a:lnTo>
                  <a:pt x="756739" y="310924"/>
                </a:lnTo>
                <a:lnTo>
                  <a:pt x="770196" y="269021"/>
                </a:lnTo>
                <a:lnTo>
                  <a:pt x="774526" y="257036"/>
                </a:lnTo>
                <a:lnTo>
                  <a:pt x="798412" y="224779"/>
                </a:lnTo>
                <a:lnTo>
                  <a:pt x="809626" y="214285"/>
                </a:lnTo>
                <a:lnTo>
                  <a:pt x="816406" y="207492"/>
                </a:lnTo>
                <a:lnTo>
                  <a:pt x="821512" y="198996"/>
                </a:lnTo>
                <a:lnTo>
                  <a:pt x="821512" y="193890"/>
                </a:lnTo>
                <a:lnTo>
                  <a:pt x="815824" y="178903"/>
                </a:lnTo>
                <a:lnTo>
                  <a:pt x="797699" y="158175"/>
                </a:lnTo>
                <a:lnTo>
                  <a:pt x="765544" y="129793"/>
                </a:lnTo>
                <a:lnTo>
                  <a:pt x="730606" y="102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3736529" y="1847242"/>
            <a:ext cx="1600835" cy="1573530"/>
          </a:xfrm>
          <a:custGeom>
            <a:avLst/>
            <a:gdLst/>
            <a:ahLst/>
            <a:cxnLst/>
            <a:rect l="l" t="t" r="r" b="b"/>
            <a:pathLst>
              <a:path w="1600835" h="1573529">
                <a:moveTo>
                  <a:pt x="545985" y="1154887"/>
                </a:moveTo>
                <a:lnTo>
                  <a:pt x="382701" y="1154887"/>
                </a:lnTo>
                <a:lnTo>
                  <a:pt x="382701" y="1542694"/>
                </a:lnTo>
                <a:lnTo>
                  <a:pt x="384109" y="1557517"/>
                </a:lnTo>
                <a:lnTo>
                  <a:pt x="388864" y="1566922"/>
                </a:lnTo>
                <a:lnTo>
                  <a:pt x="397767" y="1571865"/>
                </a:lnTo>
                <a:lnTo>
                  <a:pt x="411619" y="1573301"/>
                </a:lnTo>
                <a:lnTo>
                  <a:pt x="435505" y="1571282"/>
                </a:lnTo>
                <a:lnTo>
                  <a:pt x="494131" y="1558953"/>
                </a:lnTo>
                <a:lnTo>
                  <a:pt x="530201" y="1545342"/>
                </a:lnTo>
                <a:lnTo>
                  <a:pt x="545985" y="1513776"/>
                </a:lnTo>
                <a:lnTo>
                  <a:pt x="545985" y="1461046"/>
                </a:lnTo>
                <a:lnTo>
                  <a:pt x="1292669" y="1461046"/>
                </a:lnTo>
                <a:lnTo>
                  <a:pt x="1292669" y="1415110"/>
                </a:lnTo>
                <a:lnTo>
                  <a:pt x="545985" y="1415110"/>
                </a:lnTo>
                <a:lnTo>
                  <a:pt x="545985" y="1263738"/>
                </a:lnTo>
                <a:lnTo>
                  <a:pt x="1292669" y="1263738"/>
                </a:lnTo>
                <a:lnTo>
                  <a:pt x="1292669" y="1217828"/>
                </a:lnTo>
                <a:lnTo>
                  <a:pt x="545985" y="1217828"/>
                </a:lnTo>
                <a:lnTo>
                  <a:pt x="545985" y="1154887"/>
                </a:lnTo>
                <a:close/>
              </a:path>
              <a:path w="1600835" h="1573529">
                <a:moveTo>
                  <a:pt x="1292669" y="1461046"/>
                </a:moveTo>
                <a:lnTo>
                  <a:pt x="1134491" y="1461046"/>
                </a:lnTo>
                <a:lnTo>
                  <a:pt x="1134491" y="1530781"/>
                </a:lnTo>
                <a:lnTo>
                  <a:pt x="1136110" y="1541942"/>
                </a:lnTo>
                <a:lnTo>
                  <a:pt x="1141077" y="1549915"/>
                </a:lnTo>
                <a:lnTo>
                  <a:pt x="1149551" y="1554700"/>
                </a:lnTo>
                <a:lnTo>
                  <a:pt x="1161694" y="1556296"/>
                </a:lnTo>
                <a:lnTo>
                  <a:pt x="1175937" y="1555418"/>
                </a:lnTo>
                <a:lnTo>
                  <a:pt x="1231430" y="1546085"/>
                </a:lnTo>
                <a:lnTo>
                  <a:pt x="1281185" y="1526316"/>
                </a:lnTo>
                <a:lnTo>
                  <a:pt x="1292669" y="1489963"/>
                </a:lnTo>
                <a:lnTo>
                  <a:pt x="1292669" y="1461046"/>
                </a:lnTo>
                <a:close/>
              </a:path>
              <a:path w="1600835" h="1573529">
                <a:moveTo>
                  <a:pt x="1292669" y="1263738"/>
                </a:moveTo>
                <a:lnTo>
                  <a:pt x="1134491" y="1263738"/>
                </a:lnTo>
                <a:lnTo>
                  <a:pt x="1134491" y="1415110"/>
                </a:lnTo>
                <a:lnTo>
                  <a:pt x="1292669" y="1415110"/>
                </a:lnTo>
                <a:lnTo>
                  <a:pt x="1292669" y="1263738"/>
                </a:lnTo>
                <a:close/>
              </a:path>
              <a:path w="1600835" h="1573529">
                <a:moveTo>
                  <a:pt x="382701" y="945680"/>
                </a:moveTo>
                <a:lnTo>
                  <a:pt x="382701" y="1076642"/>
                </a:lnTo>
                <a:lnTo>
                  <a:pt x="340581" y="1099038"/>
                </a:lnTo>
                <a:lnTo>
                  <a:pt x="304839" y="1117465"/>
                </a:lnTo>
                <a:lnTo>
                  <a:pt x="268531" y="1135326"/>
                </a:lnTo>
                <a:lnTo>
                  <a:pt x="224711" y="1156020"/>
                </a:lnTo>
                <a:lnTo>
                  <a:pt x="36599" y="1242271"/>
                </a:lnTo>
                <a:lnTo>
                  <a:pt x="10844" y="1254817"/>
                </a:lnTo>
                <a:lnTo>
                  <a:pt x="1355" y="1261619"/>
                </a:lnTo>
                <a:lnTo>
                  <a:pt x="0" y="1267142"/>
                </a:lnTo>
                <a:lnTo>
                  <a:pt x="0" y="1275651"/>
                </a:lnTo>
                <a:lnTo>
                  <a:pt x="5118" y="1280756"/>
                </a:lnTo>
                <a:lnTo>
                  <a:pt x="11912" y="1280756"/>
                </a:lnTo>
                <a:lnTo>
                  <a:pt x="67698" y="1268265"/>
                </a:lnTo>
                <a:lnTo>
                  <a:pt x="113239" y="1254385"/>
                </a:lnTo>
                <a:lnTo>
                  <a:pt x="166055" y="1236957"/>
                </a:lnTo>
                <a:lnTo>
                  <a:pt x="222778" y="1217137"/>
                </a:lnTo>
                <a:lnTo>
                  <a:pt x="280038" y="1196082"/>
                </a:lnTo>
                <a:lnTo>
                  <a:pt x="334469" y="1174946"/>
                </a:lnTo>
                <a:lnTo>
                  <a:pt x="382701" y="1154887"/>
                </a:lnTo>
                <a:lnTo>
                  <a:pt x="545985" y="1154887"/>
                </a:lnTo>
                <a:lnTo>
                  <a:pt x="545985" y="1071549"/>
                </a:lnTo>
                <a:lnTo>
                  <a:pt x="1326680" y="1071549"/>
                </a:lnTo>
                <a:lnTo>
                  <a:pt x="1276786" y="1025626"/>
                </a:lnTo>
                <a:lnTo>
                  <a:pt x="651433" y="1025626"/>
                </a:lnTo>
                <a:lnTo>
                  <a:pt x="702929" y="998410"/>
                </a:lnTo>
                <a:lnTo>
                  <a:pt x="522173" y="998410"/>
                </a:lnTo>
                <a:lnTo>
                  <a:pt x="382701" y="945680"/>
                </a:lnTo>
                <a:close/>
              </a:path>
              <a:path w="1600835" h="1573529">
                <a:moveTo>
                  <a:pt x="1326680" y="1071549"/>
                </a:moveTo>
                <a:lnTo>
                  <a:pt x="1134491" y="1071549"/>
                </a:lnTo>
                <a:lnTo>
                  <a:pt x="1134491" y="1217828"/>
                </a:lnTo>
                <a:lnTo>
                  <a:pt x="1292669" y="1217828"/>
                </a:lnTo>
                <a:lnTo>
                  <a:pt x="1292669" y="1146390"/>
                </a:lnTo>
                <a:lnTo>
                  <a:pt x="1318171" y="1137881"/>
                </a:lnTo>
                <a:lnTo>
                  <a:pt x="1331304" y="1132113"/>
                </a:lnTo>
                <a:lnTo>
                  <a:pt x="1340288" y="1124912"/>
                </a:lnTo>
                <a:lnTo>
                  <a:pt x="1345442" y="1116114"/>
                </a:lnTo>
                <a:lnTo>
                  <a:pt x="1347089" y="1105560"/>
                </a:lnTo>
                <a:lnTo>
                  <a:pt x="1346052" y="1097138"/>
                </a:lnTo>
                <a:lnTo>
                  <a:pt x="1342623" y="1089193"/>
                </a:lnTo>
                <a:lnTo>
                  <a:pt x="1336325" y="1080928"/>
                </a:lnTo>
                <a:lnTo>
                  <a:pt x="1326680" y="1071549"/>
                </a:lnTo>
                <a:close/>
              </a:path>
              <a:path w="1600835" h="1573529">
                <a:moveTo>
                  <a:pt x="1176997" y="933780"/>
                </a:moveTo>
                <a:lnTo>
                  <a:pt x="1117473" y="1025626"/>
                </a:lnTo>
                <a:lnTo>
                  <a:pt x="1276786" y="1025626"/>
                </a:lnTo>
                <a:lnTo>
                  <a:pt x="1176997" y="933780"/>
                </a:lnTo>
                <a:close/>
              </a:path>
              <a:path w="1600835" h="1573529">
                <a:moveTo>
                  <a:pt x="904875" y="882751"/>
                </a:moveTo>
                <a:lnTo>
                  <a:pt x="704164" y="882751"/>
                </a:lnTo>
                <a:lnTo>
                  <a:pt x="652523" y="918280"/>
                </a:lnTo>
                <a:lnTo>
                  <a:pt x="613802" y="943767"/>
                </a:lnTo>
                <a:lnTo>
                  <a:pt x="574764" y="967660"/>
                </a:lnTo>
                <a:lnTo>
                  <a:pt x="522173" y="998410"/>
                </a:lnTo>
                <a:lnTo>
                  <a:pt x="702929" y="998410"/>
                </a:lnTo>
                <a:lnTo>
                  <a:pt x="745490" y="975354"/>
                </a:lnTo>
                <a:lnTo>
                  <a:pt x="784531" y="953550"/>
                </a:lnTo>
                <a:lnTo>
                  <a:pt x="822155" y="931889"/>
                </a:lnTo>
                <a:lnTo>
                  <a:pt x="904875" y="882751"/>
                </a:lnTo>
                <a:close/>
              </a:path>
              <a:path w="1600835" h="1573529">
                <a:moveTo>
                  <a:pt x="5118" y="826617"/>
                </a:moveTo>
                <a:lnTo>
                  <a:pt x="42532" y="891260"/>
                </a:lnTo>
                <a:lnTo>
                  <a:pt x="52877" y="890512"/>
                </a:lnTo>
                <a:lnTo>
                  <a:pt x="338480" y="882751"/>
                </a:lnTo>
                <a:lnTo>
                  <a:pt x="1556296" y="882751"/>
                </a:lnTo>
                <a:lnTo>
                  <a:pt x="1575405" y="880544"/>
                </a:lnTo>
                <a:lnTo>
                  <a:pt x="1589251" y="874031"/>
                </a:lnTo>
                <a:lnTo>
                  <a:pt x="1597674" y="863372"/>
                </a:lnTo>
                <a:lnTo>
                  <a:pt x="1600517" y="848728"/>
                </a:lnTo>
                <a:lnTo>
                  <a:pt x="1599243" y="839829"/>
                </a:lnTo>
                <a:lnTo>
                  <a:pt x="1597929" y="836828"/>
                </a:lnTo>
                <a:lnTo>
                  <a:pt x="338480" y="836828"/>
                </a:lnTo>
                <a:lnTo>
                  <a:pt x="307966" y="836709"/>
                </a:lnTo>
                <a:lnTo>
                  <a:pt x="280128" y="836292"/>
                </a:lnTo>
                <a:lnTo>
                  <a:pt x="5118" y="826617"/>
                </a:lnTo>
                <a:close/>
              </a:path>
              <a:path w="1600835" h="1573529">
                <a:moveTo>
                  <a:pt x="773899" y="683742"/>
                </a:moveTo>
                <a:lnTo>
                  <a:pt x="619112" y="683742"/>
                </a:lnTo>
                <a:lnTo>
                  <a:pt x="619112" y="836828"/>
                </a:lnTo>
                <a:lnTo>
                  <a:pt x="773899" y="836828"/>
                </a:lnTo>
                <a:lnTo>
                  <a:pt x="773899" y="683742"/>
                </a:lnTo>
                <a:close/>
              </a:path>
              <a:path w="1600835" h="1573529">
                <a:moveTo>
                  <a:pt x="1200974" y="683742"/>
                </a:moveTo>
                <a:lnTo>
                  <a:pt x="988212" y="683742"/>
                </a:lnTo>
                <a:lnTo>
                  <a:pt x="948779" y="714360"/>
                </a:lnTo>
                <a:lnTo>
                  <a:pt x="912776" y="741304"/>
                </a:lnTo>
                <a:lnTo>
                  <a:pt x="875058" y="768247"/>
                </a:lnTo>
                <a:lnTo>
                  <a:pt x="830480" y="798864"/>
                </a:lnTo>
                <a:lnTo>
                  <a:pt x="773899" y="836828"/>
                </a:lnTo>
                <a:lnTo>
                  <a:pt x="981405" y="836828"/>
                </a:lnTo>
                <a:lnTo>
                  <a:pt x="1020544" y="810878"/>
                </a:lnTo>
                <a:lnTo>
                  <a:pt x="1062425" y="782310"/>
                </a:lnTo>
                <a:lnTo>
                  <a:pt x="1106013" y="751909"/>
                </a:lnTo>
                <a:lnTo>
                  <a:pt x="1150273" y="720457"/>
                </a:lnTo>
                <a:lnTo>
                  <a:pt x="1194167" y="688740"/>
                </a:lnTo>
                <a:lnTo>
                  <a:pt x="1200974" y="683742"/>
                </a:lnTo>
                <a:close/>
              </a:path>
              <a:path w="1600835" h="1573529">
                <a:moveTo>
                  <a:pt x="1433842" y="709269"/>
                </a:moveTo>
                <a:lnTo>
                  <a:pt x="1321574" y="836828"/>
                </a:lnTo>
                <a:lnTo>
                  <a:pt x="1597929" y="836828"/>
                </a:lnTo>
                <a:lnTo>
                  <a:pt x="1595418" y="831089"/>
                </a:lnTo>
                <a:lnTo>
                  <a:pt x="1589041" y="822666"/>
                </a:lnTo>
                <a:lnTo>
                  <a:pt x="1580108" y="814717"/>
                </a:lnTo>
                <a:lnTo>
                  <a:pt x="1433842" y="709269"/>
                </a:lnTo>
                <a:close/>
              </a:path>
              <a:path w="1600835" h="1573529">
                <a:moveTo>
                  <a:pt x="125869" y="629323"/>
                </a:moveTo>
                <a:lnTo>
                  <a:pt x="164998" y="690549"/>
                </a:lnTo>
                <a:lnTo>
                  <a:pt x="396965" y="683961"/>
                </a:lnTo>
                <a:lnTo>
                  <a:pt x="418426" y="683742"/>
                </a:lnTo>
                <a:lnTo>
                  <a:pt x="1200974" y="683742"/>
                </a:lnTo>
                <a:lnTo>
                  <a:pt x="1236662" y="657541"/>
                </a:lnTo>
                <a:lnTo>
                  <a:pt x="1263069" y="637832"/>
                </a:lnTo>
                <a:lnTo>
                  <a:pt x="418426" y="637832"/>
                </a:lnTo>
                <a:lnTo>
                  <a:pt x="362227" y="637516"/>
                </a:lnTo>
                <a:lnTo>
                  <a:pt x="125869" y="629323"/>
                </a:lnTo>
                <a:close/>
              </a:path>
              <a:path w="1600835" h="1573529">
                <a:moveTo>
                  <a:pt x="773899" y="479640"/>
                </a:moveTo>
                <a:lnTo>
                  <a:pt x="619112" y="479640"/>
                </a:lnTo>
                <a:lnTo>
                  <a:pt x="619112" y="637832"/>
                </a:lnTo>
                <a:lnTo>
                  <a:pt x="773899" y="637832"/>
                </a:lnTo>
                <a:lnTo>
                  <a:pt x="773899" y="479640"/>
                </a:lnTo>
                <a:close/>
              </a:path>
              <a:path w="1600835" h="1573529">
                <a:moveTo>
                  <a:pt x="937183" y="525564"/>
                </a:moveTo>
                <a:lnTo>
                  <a:pt x="841933" y="637832"/>
                </a:lnTo>
                <a:lnTo>
                  <a:pt x="1263069" y="637832"/>
                </a:lnTo>
                <a:lnTo>
                  <a:pt x="1272190" y="631024"/>
                </a:lnTo>
                <a:lnTo>
                  <a:pt x="1059649" y="631024"/>
                </a:lnTo>
                <a:lnTo>
                  <a:pt x="937183" y="525564"/>
                </a:lnTo>
                <a:close/>
              </a:path>
              <a:path w="1600835" h="1573529">
                <a:moveTo>
                  <a:pt x="1445010" y="544271"/>
                </a:moveTo>
                <a:lnTo>
                  <a:pt x="1163396" y="544271"/>
                </a:lnTo>
                <a:lnTo>
                  <a:pt x="1131874" y="571463"/>
                </a:lnTo>
                <a:lnTo>
                  <a:pt x="1108965" y="590838"/>
                </a:lnTo>
                <a:lnTo>
                  <a:pt x="1087334" y="608618"/>
                </a:lnTo>
                <a:lnTo>
                  <a:pt x="1059649" y="631024"/>
                </a:lnTo>
                <a:lnTo>
                  <a:pt x="1272190" y="631024"/>
                </a:lnTo>
                <a:lnTo>
                  <a:pt x="1276720" y="627643"/>
                </a:lnTo>
                <a:lnTo>
                  <a:pt x="1313307" y="599832"/>
                </a:lnTo>
                <a:lnTo>
                  <a:pt x="1345387" y="574890"/>
                </a:lnTo>
                <a:lnTo>
                  <a:pt x="1410030" y="569798"/>
                </a:lnTo>
                <a:lnTo>
                  <a:pt x="1424932" y="566947"/>
                </a:lnTo>
                <a:lnTo>
                  <a:pt x="1436173" y="561073"/>
                </a:lnTo>
                <a:lnTo>
                  <a:pt x="1443270" y="552331"/>
                </a:lnTo>
                <a:lnTo>
                  <a:pt x="1445010" y="544271"/>
                </a:lnTo>
                <a:close/>
              </a:path>
              <a:path w="1600835" h="1573529">
                <a:moveTo>
                  <a:pt x="261937" y="30619"/>
                </a:moveTo>
                <a:lnTo>
                  <a:pt x="262060" y="563655"/>
                </a:lnTo>
                <a:lnTo>
                  <a:pt x="290855" y="586803"/>
                </a:lnTo>
                <a:lnTo>
                  <a:pt x="314190" y="585075"/>
                </a:lnTo>
                <a:lnTo>
                  <a:pt x="369784" y="574598"/>
                </a:lnTo>
                <a:lnTo>
                  <a:pt x="412470" y="553631"/>
                </a:lnTo>
                <a:lnTo>
                  <a:pt x="418426" y="534073"/>
                </a:lnTo>
                <a:lnTo>
                  <a:pt x="418426" y="479640"/>
                </a:lnTo>
                <a:lnTo>
                  <a:pt x="1200810" y="479640"/>
                </a:lnTo>
                <a:lnTo>
                  <a:pt x="1200810" y="433717"/>
                </a:lnTo>
                <a:lnTo>
                  <a:pt x="418426" y="433717"/>
                </a:lnTo>
                <a:lnTo>
                  <a:pt x="418426" y="309562"/>
                </a:lnTo>
                <a:lnTo>
                  <a:pt x="1200810" y="309562"/>
                </a:lnTo>
                <a:lnTo>
                  <a:pt x="1200810" y="263639"/>
                </a:lnTo>
                <a:lnTo>
                  <a:pt x="418426" y="263639"/>
                </a:lnTo>
                <a:lnTo>
                  <a:pt x="418426" y="141173"/>
                </a:lnTo>
                <a:lnTo>
                  <a:pt x="1240945" y="141173"/>
                </a:lnTo>
                <a:lnTo>
                  <a:pt x="1234833" y="134365"/>
                </a:lnTo>
                <a:lnTo>
                  <a:pt x="1193739" y="95249"/>
                </a:lnTo>
                <a:lnTo>
                  <a:pt x="433730" y="95249"/>
                </a:lnTo>
                <a:lnTo>
                  <a:pt x="261937" y="30619"/>
                </a:lnTo>
                <a:close/>
              </a:path>
              <a:path w="1600835" h="1573529">
                <a:moveTo>
                  <a:pt x="1200810" y="479640"/>
                </a:moveTo>
                <a:lnTo>
                  <a:pt x="1046048" y="479640"/>
                </a:lnTo>
                <a:lnTo>
                  <a:pt x="1046048" y="542582"/>
                </a:lnTo>
                <a:lnTo>
                  <a:pt x="1047932" y="552493"/>
                </a:lnTo>
                <a:lnTo>
                  <a:pt x="1053480" y="559376"/>
                </a:lnTo>
                <a:lnTo>
                  <a:pt x="1062539" y="563390"/>
                </a:lnTo>
                <a:lnTo>
                  <a:pt x="1074953" y="564692"/>
                </a:lnTo>
                <a:lnTo>
                  <a:pt x="1091163" y="563655"/>
                </a:lnTo>
                <a:lnTo>
                  <a:pt x="1110245" y="560225"/>
                </a:lnTo>
                <a:lnTo>
                  <a:pt x="1133791" y="553923"/>
                </a:lnTo>
                <a:lnTo>
                  <a:pt x="1163396" y="544271"/>
                </a:lnTo>
                <a:lnTo>
                  <a:pt x="1445010" y="544271"/>
                </a:lnTo>
                <a:lnTo>
                  <a:pt x="1434903" y="515365"/>
                </a:lnTo>
                <a:lnTo>
                  <a:pt x="1200810" y="515365"/>
                </a:lnTo>
                <a:lnTo>
                  <a:pt x="1200810" y="479640"/>
                </a:lnTo>
                <a:close/>
              </a:path>
              <a:path w="1600835" h="1573529">
                <a:moveTo>
                  <a:pt x="1316482" y="413308"/>
                </a:moveTo>
                <a:lnTo>
                  <a:pt x="1284056" y="443846"/>
                </a:lnTo>
                <a:lnTo>
                  <a:pt x="1259922" y="466251"/>
                </a:lnTo>
                <a:lnTo>
                  <a:pt x="1235150" y="487700"/>
                </a:lnTo>
                <a:lnTo>
                  <a:pt x="1200810" y="515365"/>
                </a:lnTo>
                <a:lnTo>
                  <a:pt x="1434903" y="515365"/>
                </a:lnTo>
                <a:lnTo>
                  <a:pt x="1428737" y="508558"/>
                </a:lnTo>
                <a:lnTo>
                  <a:pt x="1316482" y="413308"/>
                </a:lnTo>
                <a:close/>
              </a:path>
              <a:path w="1600835" h="1573529">
                <a:moveTo>
                  <a:pt x="1200810" y="309562"/>
                </a:moveTo>
                <a:lnTo>
                  <a:pt x="1046048" y="309562"/>
                </a:lnTo>
                <a:lnTo>
                  <a:pt x="1046048" y="433717"/>
                </a:lnTo>
                <a:lnTo>
                  <a:pt x="1200810" y="433717"/>
                </a:lnTo>
                <a:lnTo>
                  <a:pt x="1200810" y="309562"/>
                </a:lnTo>
                <a:close/>
              </a:path>
              <a:path w="1600835" h="1573529">
                <a:moveTo>
                  <a:pt x="1240945" y="141173"/>
                </a:moveTo>
                <a:lnTo>
                  <a:pt x="1046048" y="141173"/>
                </a:lnTo>
                <a:lnTo>
                  <a:pt x="1046048" y="263639"/>
                </a:lnTo>
                <a:lnTo>
                  <a:pt x="1200810" y="263639"/>
                </a:lnTo>
                <a:lnTo>
                  <a:pt x="1200810" y="217703"/>
                </a:lnTo>
                <a:lnTo>
                  <a:pt x="1226324" y="207505"/>
                </a:lnTo>
                <a:lnTo>
                  <a:pt x="1238740" y="201237"/>
                </a:lnTo>
                <a:lnTo>
                  <a:pt x="1247803" y="193052"/>
                </a:lnTo>
                <a:lnTo>
                  <a:pt x="1253356" y="183591"/>
                </a:lnTo>
                <a:lnTo>
                  <a:pt x="1255242" y="173494"/>
                </a:lnTo>
                <a:lnTo>
                  <a:pt x="1253966" y="163551"/>
                </a:lnTo>
                <a:lnTo>
                  <a:pt x="1250138" y="153930"/>
                </a:lnTo>
                <a:lnTo>
                  <a:pt x="1243760" y="144308"/>
                </a:lnTo>
                <a:lnTo>
                  <a:pt x="1240945" y="141173"/>
                </a:lnTo>
                <a:close/>
              </a:path>
              <a:path w="1600835" h="1573529">
                <a:moveTo>
                  <a:pt x="1093673" y="0"/>
                </a:moveTo>
                <a:lnTo>
                  <a:pt x="1035837" y="95249"/>
                </a:lnTo>
                <a:lnTo>
                  <a:pt x="1193739" y="95249"/>
                </a:lnTo>
                <a:lnTo>
                  <a:pt x="1093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5425413" y="1825336"/>
            <a:ext cx="1580515" cy="1574800"/>
          </a:xfrm>
          <a:custGeom>
            <a:avLst/>
            <a:gdLst/>
            <a:ahLst/>
            <a:cxnLst/>
            <a:rect l="l" t="t" r="r" b="b"/>
            <a:pathLst>
              <a:path w="1580515" h="1574800">
                <a:moveTo>
                  <a:pt x="1322716" y="698499"/>
                </a:moveTo>
                <a:lnTo>
                  <a:pt x="1125969" y="698499"/>
                </a:lnTo>
                <a:lnTo>
                  <a:pt x="1124985" y="723899"/>
                </a:lnTo>
                <a:lnTo>
                  <a:pt x="1124480" y="749299"/>
                </a:lnTo>
                <a:lnTo>
                  <a:pt x="1124294" y="761999"/>
                </a:lnTo>
                <a:lnTo>
                  <a:pt x="1124267" y="774699"/>
                </a:lnTo>
                <a:lnTo>
                  <a:pt x="1124943" y="838199"/>
                </a:lnTo>
                <a:lnTo>
                  <a:pt x="1126984" y="901699"/>
                </a:lnTo>
                <a:lnTo>
                  <a:pt x="1130407" y="952499"/>
                </a:lnTo>
                <a:lnTo>
                  <a:pt x="1135229" y="1003299"/>
                </a:lnTo>
                <a:lnTo>
                  <a:pt x="1141469" y="1054099"/>
                </a:lnTo>
                <a:lnTo>
                  <a:pt x="1149143" y="1104899"/>
                </a:lnTo>
                <a:lnTo>
                  <a:pt x="1158270" y="1155699"/>
                </a:lnTo>
                <a:lnTo>
                  <a:pt x="1168868" y="1193799"/>
                </a:lnTo>
                <a:lnTo>
                  <a:pt x="1180953" y="1231899"/>
                </a:lnTo>
                <a:lnTo>
                  <a:pt x="1194543" y="1269999"/>
                </a:lnTo>
                <a:lnTo>
                  <a:pt x="1209657" y="1308099"/>
                </a:lnTo>
                <a:lnTo>
                  <a:pt x="1226312" y="1346199"/>
                </a:lnTo>
                <a:lnTo>
                  <a:pt x="1254851" y="1396999"/>
                </a:lnTo>
                <a:lnTo>
                  <a:pt x="1287496" y="1435099"/>
                </a:lnTo>
                <a:lnTo>
                  <a:pt x="1323248" y="1473199"/>
                </a:lnTo>
                <a:lnTo>
                  <a:pt x="1361112" y="1511299"/>
                </a:lnTo>
                <a:lnTo>
                  <a:pt x="1439192" y="1562099"/>
                </a:lnTo>
                <a:lnTo>
                  <a:pt x="1477414" y="1574799"/>
                </a:lnTo>
                <a:lnTo>
                  <a:pt x="1539201" y="1574799"/>
                </a:lnTo>
                <a:lnTo>
                  <a:pt x="1560333" y="1562099"/>
                </a:lnTo>
                <a:lnTo>
                  <a:pt x="1574766" y="1549399"/>
                </a:lnTo>
                <a:lnTo>
                  <a:pt x="1580108" y="1523999"/>
                </a:lnTo>
                <a:lnTo>
                  <a:pt x="1579468" y="1511299"/>
                </a:lnTo>
                <a:lnTo>
                  <a:pt x="1577551" y="1498599"/>
                </a:lnTo>
                <a:lnTo>
                  <a:pt x="1574359" y="1485899"/>
                </a:lnTo>
                <a:lnTo>
                  <a:pt x="1569897" y="1485899"/>
                </a:lnTo>
                <a:lnTo>
                  <a:pt x="1546744" y="1447799"/>
                </a:lnTo>
                <a:lnTo>
                  <a:pt x="1533958" y="1422399"/>
                </a:lnTo>
                <a:lnTo>
                  <a:pt x="1528508" y="1409699"/>
                </a:lnTo>
                <a:lnTo>
                  <a:pt x="1527365" y="1396999"/>
                </a:lnTo>
                <a:lnTo>
                  <a:pt x="1527657" y="1384299"/>
                </a:lnTo>
                <a:lnTo>
                  <a:pt x="1528429" y="1371599"/>
                </a:lnTo>
                <a:lnTo>
                  <a:pt x="1529519" y="1371599"/>
                </a:lnTo>
                <a:lnTo>
                  <a:pt x="1530769" y="1358899"/>
                </a:lnTo>
                <a:lnTo>
                  <a:pt x="1531063" y="1346199"/>
                </a:lnTo>
                <a:lnTo>
                  <a:pt x="1531998" y="1333499"/>
                </a:lnTo>
                <a:lnTo>
                  <a:pt x="1416812" y="1333499"/>
                </a:lnTo>
                <a:lnTo>
                  <a:pt x="1400316" y="1320799"/>
                </a:lnTo>
                <a:lnTo>
                  <a:pt x="1380466" y="1295399"/>
                </a:lnTo>
                <a:lnTo>
                  <a:pt x="1359656" y="1269999"/>
                </a:lnTo>
                <a:lnTo>
                  <a:pt x="1340281" y="1231899"/>
                </a:lnTo>
                <a:lnTo>
                  <a:pt x="1325708" y="1193799"/>
                </a:lnTo>
                <a:lnTo>
                  <a:pt x="1312690" y="1142999"/>
                </a:lnTo>
                <a:lnTo>
                  <a:pt x="1301346" y="1104899"/>
                </a:lnTo>
                <a:lnTo>
                  <a:pt x="1291797" y="1054099"/>
                </a:lnTo>
                <a:lnTo>
                  <a:pt x="1284163" y="1003299"/>
                </a:lnTo>
                <a:lnTo>
                  <a:pt x="1278561" y="952499"/>
                </a:lnTo>
                <a:lnTo>
                  <a:pt x="1275113" y="888999"/>
                </a:lnTo>
                <a:lnTo>
                  <a:pt x="1273937" y="838199"/>
                </a:lnTo>
                <a:lnTo>
                  <a:pt x="1273963" y="825499"/>
                </a:lnTo>
                <a:lnTo>
                  <a:pt x="1274149" y="812799"/>
                </a:lnTo>
                <a:lnTo>
                  <a:pt x="1274654" y="787399"/>
                </a:lnTo>
                <a:lnTo>
                  <a:pt x="1275638" y="774699"/>
                </a:lnTo>
                <a:lnTo>
                  <a:pt x="1311363" y="761999"/>
                </a:lnTo>
                <a:lnTo>
                  <a:pt x="1320556" y="749299"/>
                </a:lnTo>
                <a:lnTo>
                  <a:pt x="1327519" y="749299"/>
                </a:lnTo>
                <a:lnTo>
                  <a:pt x="1331932" y="736599"/>
                </a:lnTo>
                <a:lnTo>
                  <a:pt x="1333474" y="723899"/>
                </a:lnTo>
                <a:lnTo>
                  <a:pt x="1332226" y="711199"/>
                </a:lnTo>
                <a:lnTo>
                  <a:pt x="1328588" y="711199"/>
                </a:lnTo>
                <a:lnTo>
                  <a:pt x="1322716" y="698499"/>
                </a:lnTo>
                <a:close/>
              </a:path>
              <a:path w="1580515" h="1574800">
                <a:moveTo>
                  <a:pt x="284035" y="850899"/>
                </a:moveTo>
                <a:lnTo>
                  <a:pt x="183265" y="850899"/>
                </a:lnTo>
                <a:lnTo>
                  <a:pt x="190069" y="863599"/>
                </a:lnTo>
                <a:lnTo>
                  <a:pt x="245681" y="888999"/>
                </a:lnTo>
                <a:lnTo>
                  <a:pt x="508909" y="1041399"/>
                </a:lnTo>
                <a:lnTo>
                  <a:pt x="552780" y="1079499"/>
                </a:lnTo>
                <a:lnTo>
                  <a:pt x="526250" y="1117599"/>
                </a:lnTo>
                <a:lnTo>
                  <a:pt x="496394" y="1142999"/>
                </a:lnTo>
                <a:lnTo>
                  <a:pt x="463630" y="1181099"/>
                </a:lnTo>
                <a:lnTo>
                  <a:pt x="428376" y="1219199"/>
                </a:lnTo>
                <a:lnTo>
                  <a:pt x="391050" y="1257299"/>
                </a:lnTo>
                <a:lnTo>
                  <a:pt x="352070" y="1295399"/>
                </a:lnTo>
                <a:lnTo>
                  <a:pt x="311854" y="1333499"/>
                </a:lnTo>
                <a:lnTo>
                  <a:pt x="270821" y="1358899"/>
                </a:lnTo>
                <a:lnTo>
                  <a:pt x="229389" y="1396999"/>
                </a:lnTo>
                <a:lnTo>
                  <a:pt x="187976" y="1422399"/>
                </a:lnTo>
                <a:lnTo>
                  <a:pt x="147001" y="1460499"/>
                </a:lnTo>
                <a:lnTo>
                  <a:pt x="106880" y="1485899"/>
                </a:lnTo>
                <a:lnTo>
                  <a:pt x="68033" y="1511299"/>
                </a:lnTo>
                <a:lnTo>
                  <a:pt x="45792" y="1523999"/>
                </a:lnTo>
                <a:lnTo>
                  <a:pt x="31680" y="1536699"/>
                </a:lnTo>
                <a:lnTo>
                  <a:pt x="24264" y="1536699"/>
                </a:lnTo>
                <a:lnTo>
                  <a:pt x="22110" y="1549399"/>
                </a:lnTo>
                <a:lnTo>
                  <a:pt x="28905" y="1562099"/>
                </a:lnTo>
                <a:lnTo>
                  <a:pt x="37414" y="1562099"/>
                </a:lnTo>
                <a:lnTo>
                  <a:pt x="60167" y="1549399"/>
                </a:lnTo>
                <a:lnTo>
                  <a:pt x="98223" y="1536699"/>
                </a:lnTo>
                <a:lnTo>
                  <a:pt x="148397" y="1523999"/>
                </a:lnTo>
                <a:lnTo>
                  <a:pt x="207505" y="1485899"/>
                </a:lnTo>
                <a:lnTo>
                  <a:pt x="261323" y="1460499"/>
                </a:lnTo>
                <a:lnTo>
                  <a:pt x="310893" y="1435099"/>
                </a:lnTo>
                <a:lnTo>
                  <a:pt x="356774" y="1409699"/>
                </a:lnTo>
                <a:lnTo>
                  <a:pt x="399528" y="1384299"/>
                </a:lnTo>
                <a:lnTo>
                  <a:pt x="439713" y="1358899"/>
                </a:lnTo>
                <a:lnTo>
                  <a:pt x="477889" y="1320799"/>
                </a:lnTo>
                <a:lnTo>
                  <a:pt x="514616" y="1295399"/>
                </a:lnTo>
                <a:lnTo>
                  <a:pt x="550454" y="1269999"/>
                </a:lnTo>
                <a:lnTo>
                  <a:pt x="585962" y="1231899"/>
                </a:lnTo>
                <a:lnTo>
                  <a:pt x="621700" y="1206499"/>
                </a:lnTo>
                <a:lnTo>
                  <a:pt x="658228" y="1168399"/>
                </a:lnTo>
                <a:lnTo>
                  <a:pt x="904727" y="1168399"/>
                </a:lnTo>
                <a:lnTo>
                  <a:pt x="860489" y="1130299"/>
                </a:lnTo>
                <a:lnTo>
                  <a:pt x="810021" y="1092199"/>
                </a:lnTo>
                <a:lnTo>
                  <a:pt x="753478" y="1054099"/>
                </a:lnTo>
                <a:lnTo>
                  <a:pt x="779535" y="1015999"/>
                </a:lnTo>
                <a:lnTo>
                  <a:pt x="801510" y="990599"/>
                </a:lnTo>
                <a:lnTo>
                  <a:pt x="808971" y="977899"/>
                </a:lnTo>
                <a:lnTo>
                  <a:pt x="624217" y="977899"/>
                </a:lnTo>
                <a:lnTo>
                  <a:pt x="573865" y="965199"/>
                </a:lnTo>
                <a:lnTo>
                  <a:pt x="473726" y="914399"/>
                </a:lnTo>
                <a:lnTo>
                  <a:pt x="376322" y="888999"/>
                </a:lnTo>
                <a:lnTo>
                  <a:pt x="329391" y="863599"/>
                </a:lnTo>
                <a:lnTo>
                  <a:pt x="284035" y="850899"/>
                </a:lnTo>
                <a:close/>
              </a:path>
              <a:path w="1580515" h="1574800">
                <a:moveTo>
                  <a:pt x="904727" y="1168399"/>
                </a:moveTo>
                <a:lnTo>
                  <a:pt x="658228" y="1168399"/>
                </a:lnTo>
                <a:lnTo>
                  <a:pt x="689113" y="1193799"/>
                </a:lnTo>
                <a:lnTo>
                  <a:pt x="724439" y="1219199"/>
                </a:lnTo>
                <a:lnTo>
                  <a:pt x="762411" y="1257299"/>
                </a:lnTo>
                <a:lnTo>
                  <a:pt x="801232" y="1308099"/>
                </a:lnTo>
                <a:lnTo>
                  <a:pt x="839107" y="1346199"/>
                </a:lnTo>
                <a:lnTo>
                  <a:pt x="874242" y="1396999"/>
                </a:lnTo>
                <a:lnTo>
                  <a:pt x="894255" y="1422399"/>
                </a:lnTo>
                <a:lnTo>
                  <a:pt x="911875" y="1435099"/>
                </a:lnTo>
                <a:lnTo>
                  <a:pt x="928538" y="1447799"/>
                </a:lnTo>
                <a:lnTo>
                  <a:pt x="977623" y="1447799"/>
                </a:lnTo>
                <a:lnTo>
                  <a:pt x="1004782" y="1422399"/>
                </a:lnTo>
                <a:lnTo>
                  <a:pt x="1023650" y="1396999"/>
                </a:lnTo>
                <a:lnTo>
                  <a:pt x="1030719" y="1358899"/>
                </a:lnTo>
                <a:lnTo>
                  <a:pt x="1027091" y="1333499"/>
                </a:lnTo>
                <a:lnTo>
                  <a:pt x="1016309" y="1308099"/>
                </a:lnTo>
                <a:lnTo>
                  <a:pt x="998528" y="1269999"/>
                </a:lnTo>
                <a:lnTo>
                  <a:pt x="973901" y="1231899"/>
                </a:lnTo>
                <a:lnTo>
                  <a:pt x="942583" y="1193799"/>
                </a:lnTo>
                <a:lnTo>
                  <a:pt x="904727" y="1168399"/>
                </a:lnTo>
                <a:close/>
              </a:path>
              <a:path w="1580515" h="1574800">
                <a:moveTo>
                  <a:pt x="1551178" y="1066799"/>
                </a:moveTo>
                <a:lnTo>
                  <a:pt x="1538110" y="1066799"/>
                </a:lnTo>
                <a:lnTo>
                  <a:pt x="1534179" y="1079499"/>
                </a:lnTo>
                <a:lnTo>
                  <a:pt x="1530248" y="1079499"/>
                </a:lnTo>
                <a:lnTo>
                  <a:pt x="1525676" y="1092199"/>
                </a:lnTo>
                <a:lnTo>
                  <a:pt x="1514804" y="1130299"/>
                </a:lnTo>
                <a:lnTo>
                  <a:pt x="1496120" y="1181099"/>
                </a:lnTo>
                <a:lnTo>
                  <a:pt x="1475202" y="1231899"/>
                </a:lnTo>
                <a:lnTo>
                  <a:pt x="1457629" y="1269999"/>
                </a:lnTo>
                <a:lnTo>
                  <a:pt x="1445040" y="1295399"/>
                </a:lnTo>
                <a:lnTo>
                  <a:pt x="1434677" y="1320799"/>
                </a:lnTo>
                <a:lnTo>
                  <a:pt x="1425586" y="1320799"/>
                </a:lnTo>
                <a:lnTo>
                  <a:pt x="1416812" y="1333499"/>
                </a:lnTo>
                <a:lnTo>
                  <a:pt x="1531998" y="1333499"/>
                </a:lnTo>
                <a:lnTo>
                  <a:pt x="1532933" y="1320799"/>
                </a:lnTo>
                <a:lnTo>
                  <a:pt x="1534185" y="1295399"/>
                </a:lnTo>
                <a:lnTo>
                  <a:pt x="1537501" y="1269999"/>
                </a:lnTo>
                <a:lnTo>
                  <a:pt x="1541619" y="1219199"/>
                </a:lnTo>
                <a:lnTo>
                  <a:pt x="1545420" y="1181099"/>
                </a:lnTo>
                <a:lnTo>
                  <a:pt x="1547787" y="1168399"/>
                </a:lnTo>
                <a:lnTo>
                  <a:pt x="1550279" y="1142999"/>
                </a:lnTo>
                <a:lnTo>
                  <a:pt x="1552455" y="1130299"/>
                </a:lnTo>
                <a:lnTo>
                  <a:pt x="1553996" y="1130299"/>
                </a:lnTo>
                <a:lnTo>
                  <a:pt x="1554581" y="1117599"/>
                </a:lnTo>
                <a:lnTo>
                  <a:pt x="1554876" y="1104899"/>
                </a:lnTo>
                <a:lnTo>
                  <a:pt x="1555651" y="1104899"/>
                </a:lnTo>
                <a:lnTo>
                  <a:pt x="1556746" y="1092199"/>
                </a:lnTo>
                <a:lnTo>
                  <a:pt x="1559687" y="1092199"/>
                </a:lnTo>
                <a:lnTo>
                  <a:pt x="1559687" y="1079499"/>
                </a:lnTo>
                <a:lnTo>
                  <a:pt x="1551178" y="1066799"/>
                </a:lnTo>
                <a:close/>
              </a:path>
              <a:path w="1580515" h="1574800">
                <a:moveTo>
                  <a:pt x="814705" y="698499"/>
                </a:moveTo>
                <a:lnTo>
                  <a:pt x="796010" y="698499"/>
                </a:lnTo>
                <a:lnTo>
                  <a:pt x="769700" y="749299"/>
                </a:lnTo>
                <a:lnTo>
                  <a:pt x="742020" y="800099"/>
                </a:lnTo>
                <a:lnTo>
                  <a:pt x="713300" y="850899"/>
                </a:lnTo>
                <a:lnTo>
                  <a:pt x="683872" y="901699"/>
                </a:lnTo>
                <a:lnTo>
                  <a:pt x="624217" y="977899"/>
                </a:lnTo>
                <a:lnTo>
                  <a:pt x="808971" y="977899"/>
                </a:lnTo>
                <a:lnTo>
                  <a:pt x="823892" y="952499"/>
                </a:lnTo>
                <a:lnTo>
                  <a:pt x="851173" y="914399"/>
                </a:lnTo>
                <a:lnTo>
                  <a:pt x="887844" y="863599"/>
                </a:lnTo>
                <a:lnTo>
                  <a:pt x="941877" y="863599"/>
                </a:lnTo>
                <a:lnTo>
                  <a:pt x="953122" y="850899"/>
                </a:lnTo>
                <a:lnTo>
                  <a:pt x="960223" y="838199"/>
                </a:lnTo>
                <a:lnTo>
                  <a:pt x="962698" y="825499"/>
                </a:lnTo>
                <a:lnTo>
                  <a:pt x="961499" y="825499"/>
                </a:lnTo>
                <a:lnTo>
                  <a:pt x="958226" y="812799"/>
                </a:lnTo>
                <a:lnTo>
                  <a:pt x="953359" y="800099"/>
                </a:lnTo>
                <a:lnTo>
                  <a:pt x="947381" y="800099"/>
                </a:lnTo>
                <a:lnTo>
                  <a:pt x="814705" y="698499"/>
                </a:lnTo>
                <a:close/>
              </a:path>
              <a:path w="1580515" h="1574800">
                <a:moveTo>
                  <a:pt x="232379" y="838199"/>
                </a:moveTo>
                <a:lnTo>
                  <a:pt x="178587" y="838199"/>
                </a:lnTo>
                <a:lnTo>
                  <a:pt x="178587" y="850899"/>
                </a:lnTo>
                <a:lnTo>
                  <a:pt x="262779" y="850899"/>
                </a:lnTo>
                <a:lnTo>
                  <a:pt x="232379" y="838199"/>
                </a:lnTo>
                <a:close/>
              </a:path>
              <a:path w="1580515" h="1574800">
                <a:moveTo>
                  <a:pt x="367385" y="0"/>
                </a:moveTo>
                <a:lnTo>
                  <a:pt x="354990" y="63499"/>
                </a:lnTo>
                <a:lnTo>
                  <a:pt x="341408" y="114299"/>
                </a:lnTo>
                <a:lnTo>
                  <a:pt x="326651" y="165099"/>
                </a:lnTo>
                <a:lnTo>
                  <a:pt x="310727" y="215899"/>
                </a:lnTo>
                <a:lnTo>
                  <a:pt x="293648" y="266699"/>
                </a:lnTo>
                <a:lnTo>
                  <a:pt x="275422" y="304799"/>
                </a:lnTo>
                <a:lnTo>
                  <a:pt x="256060" y="355599"/>
                </a:lnTo>
                <a:lnTo>
                  <a:pt x="235572" y="406399"/>
                </a:lnTo>
                <a:lnTo>
                  <a:pt x="213967" y="444499"/>
                </a:lnTo>
                <a:lnTo>
                  <a:pt x="191257" y="495299"/>
                </a:lnTo>
                <a:lnTo>
                  <a:pt x="167450" y="533399"/>
                </a:lnTo>
                <a:lnTo>
                  <a:pt x="142557" y="571499"/>
                </a:lnTo>
                <a:lnTo>
                  <a:pt x="116588" y="609599"/>
                </a:lnTo>
                <a:lnTo>
                  <a:pt x="89552" y="647699"/>
                </a:lnTo>
                <a:lnTo>
                  <a:pt x="61460" y="685799"/>
                </a:lnTo>
                <a:lnTo>
                  <a:pt x="32321" y="723899"/>
                </a:lnTo>
                <a:lnTo>
                  <a:pt x="16502" y="749299"/>
                </a:lnTo>
                <a:lnTo>
                  <a:pt x="6588" y="761999"/>
                </a:lnTo>
                <a:lnTo>
                  <a:pt x="1460" y="761999"/>
                </a:lnTo>
                <a:lnTo>
                  <a:pt x="0" y="774699"/>
                </a:lnTo>
                <a:lnTo>
                  <a:pt x="5092" y="787399"/>
                </a:lnTo>
                <a:lnTo>
                  <a:pt x="11899" y="787399"/>
                </a:lnTo>
                <a:lnTo>
                  <a:pt x="31675" y="774699"/>
                </a:lnTo>
                <a:lnTo>
                  <a:pt x="66755" y="749299"/>
                </a:lnTo>
                <a:lnTo>
                  <a:pt x="107577" y="723899"/>
                </a:lnTo>
                <a:lnTo>
                  <a:pt x="144576" y="685799"/>
                </a:lnTo>
                <a:lnTo>
                  <a:pt x="178951" y="647699"/>
                </a:lnTo>
                <a:lnTo>
                  <a:pt x="212836" y="622299"/>
                </a:lnTo>
                <a:lnTo>
                  <a:pt x="246120" y="584199"/>
                </a:lnTo>
                <a:lnTo>
                  <a:pt x="278690" y="533399"/>
                </a:lnTo>
                <a:lnTo>
                  <a:pt x="310435" y="495299"/>
                </a:lnTo>
                <a:lnTo>
                  <a:pt x="341241" y="457199"/>
                </a:lnTo>
                <a:lnTo>
                  <a:pt x="370997" y="406399"/>
                </a:lnTo>
                <a:lnTo>
                  <a:pt x="399591" y="368299"/>
                </a:lnTo>
                <a:lnTo>
                  <a:pt x="426910" y="317499"/>
                </a:lnTo>
                <a:lnTo>
                  <a:pt x="1518654" y="317499"/>
                </a:lnTo>
                <a:lnTo>
                  <a:pt x="1527797" y="304799"/>
                </a:lnTo>
                <a:lnTo>
                  <a:pt x="1533749" y="304799"/>
                </a:lnTo>
                <a:lnTo>
                  <a:pt x="1535874" y="292099"/>
                </a:lnTo>
                <a:lnTo>
                  <a:pt x="1534598" y="279399"/>
                </a:lnTo>
                <a:lnTo>
                  <a:pt x="1530770" y="266699"/>
                </a:lnTo>
                <a:lnTo>
                  <a:pt x="450723" y="266699"/>
                </a:lnTo>
                <a:lnTo>
                  <a:pt x="466111" y="241299"/>
                </a:lnTo>
                <a:lnTo>
                  <a:pt x="476875" y="215899"/>
                </a:lnTo>
                <a:lnTo>
                  <a:pt x="487320" y="203199"/>
                </a:lnTo>
                <a:lnTo>
                  <a:pt x="501751" y="165099"/>
                </a:lnTo>
                <a:lnTo>
                  <a:pt x="547674" y="165099"/>
                </a:lnTo>
                <a:lnTo>
                  <a:pt x="566254" y="152399"/>
                </a:lnTo>
                <a:lnTo>
                  <a:pt x="578934" y="152399"/>
                </a:lnTo>
                <a:lnTo>
                  <a:pt x="586192" y="139699"/>
                </a:lnTo>
                <a:lnTo>
                  <a:pt x="588505" y="126999"/>
                </a:lnTo>
                <a:lnTo>
                  <a:pt x="586883" y="114299"/>
                </a:lnTo>
                <a:lnTo>
                  <a:pt x="581910" y="101599"/>
                </a:lnTo>
                <a:lnTo>
                  <a:pt x="573428" y="101599"/>
                </a:lnTo>
                <a:lnTo>
                  <a:pt x="561276" y="88899"/>
                </a:lnTo>
                <a:lnTo>
                  <a:pt x="367385" y="0"/>
                </a:lnTo>
                <a:close/>
              </a:path>
              <a:path w="1580515" h="1574800">
                <a:moveTo>
                  <a:pt x="318002" y="647699"/>
                </a:moveTo>
                <a:lnTo>
                  <a:pt x="193890" y="647699"/>
                </a:lnTo>
                <a:lnTo>
                  <a:pt x="226212" y="711199"/>
                </a:lnTo>
                <a:lnTo>
                  <a:pt x="411181" y="711199"/>
                </a:lnTo>
                <a:lnTo>
                  <a:pt x="453372" y="698499"/>
                </a:lnTo>
                <a:lnTo>
                  <a:pt x="1322716" y="698499"/>
                </a:lnTo>
                <a:lnTo>
                  <a:pt x="1314767" y="685799"/>
                </a:lnTo>
                <a:lnTo>
                  <a:pt x="1283395" y="660399"/>
                </a:lnTo>
                <a:lnTo>
                  <a:pt x="367055" y="660399"/>
                </a:lnTo>
                <a:lnTo>
                  <a:pt x="318002" y="647699"/>
                </a:lnTo>
                <a:close/>
              </a:path>
              <a:path w="1580515" h="1574800">
                <a:moveTo>
                  <a:pt x="1173594" y="571499"/>
                </a:moveTo>
                <a:lnTo>
                  <a:pt x="1112367" y="660399"/>
                </a:lnTo>
                <a:lnTo>
                  <a:pt x="1283395" y="660399"/>
                </a:lnTo>
                <a:lnTo>
                  <a:pt x="1173594" y="571499"/>
                </a:lnTo>
                <a:close/>
              </a:path>
              <a:path w="1580515" h="1574800">
                <a:moveTo>
                  <a:pt x="544271" y="444499"/>
                </a:moveTo>
                <a:lnTo>
                  <a:pt x="363982" y="444499"/>
                </a:lnTo>
                <a:lnTo>
                  <a:pt x="392887" y="507999"/>
                </a:lnTo>
                <a:lnTo>
                  <a:pt x="532371" y="495299"/>
                </a:lnTo>
                <a:lnTo>
                  <a:pt x="1360054" y="495299"/>
                </a:lnTo>
                <a:lnTo>
                  <a:pt x="1365450" y="482599"/>
                </a:lnTo>
                <a:lnTo>
                  <a:pt x="1367497" y="469899"/>
                </a:lnTo>
                <a:lnTo>
                  <a:pt x="1366647" y="469899"/>
                </a:lnTo>
                <a:lnTo>
                  <a:pt x="1363244" y="457199"/>
                </a:lnTo>
                <a:lnTo>
                  <a:pt x="585721" y="457199"/>
                </a:lnTo>
                <a:lnTo>
                  <a:pt x="544271" y="444499"/>
                </a:lnTo>
                <a:close/>
              </a:path>
              <a:path w="1580515" h="1574800">
                <a:moveTo>
                  <a:pt x="1216113" y="330199"/>
                </a:moveTo>
                <a:lnTo>
                  <a:pt x="1112367" y="457199"/>
                </a:lnTo>
                <a:lnTo>
                  <a:pt x="1363244" y="457199"/>
                </a:lnTo>
                <a:lnTo>
                  <a:pt x="1356016" y="444499"/>
                </a:lnTo>
                <a:lnTo>
                  <a:pt x="1343685" y="444499"/>
                </a:lnTo>
                <a:lnTo>
                  <a:pt x="1216113" y="330199"/>
                </a:lnTo>
                <a:close/>
              </a:path>
              <a:path w="1580515" h="1574800">
                <a:moveTo>
                  <a:pt x="1370888" y="139699"/>
                </a:moveTo>
                <a:lnTo>
                  <a:pt x="1253540" y="266699"/>
                </a:lnTo>
                <a:lnTo>
                  <a:pt x="1524392" y="266699"/>
                </a:lnTo>
                <a:lnTo>
                  <a:pt x="1515465" y="253999"/>
                </a:lnTo>
                <a:lnTo>
                  <a:pt x="1370888" y="139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7066664" y="1865134"/>
            <a:ext cx="1505585" cy="1536700"/>
          </a:xfrm>
          <a:custGeom>
            <a:avLst/>
            <a:gdLst/>
            <a:ahLst/>
            <a:cxnLst/>
            <a:rect l="l" t="t" r="r" b="b"/>
            <a:pathLst>
              <a:path w="1505584" h="1536700">
                <a:moveTo>
                  <a:pt x="413308" y="939800"/>
                </a:moveTo>
                <a:lnTo>
                  <a:pt x="267030" y="939800"/>
                </a:lnTo>
                <a:lnTo>
                  <a:pt x="267030" y="1333500"/>
                </a:lnTo>
                <a:lnTo>
                  <a:pt x="264001" y="1358900"/>
                </a:lnTo>
                <a:lnTo>
                  <a:pt x="252999" y="1371600"/>
                </a:lnTo>
                <a:lnTo>
                  <a:pt x="28905" y="1371600"/>
                </a:lnTo>
                <a:lnTo>
                  <a:pt x="29968" y="1384300"/>
                </a:lnTo>
                <a:lnTo>
                  <a:pt x="37411" y="1384300"/>
                </a:lnTo>
                <a:lnTo>
                  <a:pt x="57612" y="1397000"/>
                </a:lnTo>
                <a:lnTo>
                  <a:pt x="96951" y="1409700"/>
                </a:lnTo>
                <a:lnTo>
                  <a:pt x="170803" y="1435100"/>
                </a:lnTo>
                <a:lnTo>
                  <a:pt x="209416" y="1447800"/>
                </a:lnTo>
                <a:lnTo>
                  <a:pt x="225389" y="1473200"/>
                </a:lnTo>
                <a:lnTo>
                  <a:pt x="231317" y="1485900"/>
                </a:lnTo>
                <a:lnTo>
                  <a:pt x="236468" y="1511300"/>
                </a:lnTo>
                <a:lnTo>
                  <a:pt x="243217" y="1536700"/>
                </a:lnTo>
                <a:lnTo>
                  <a:pt x="309767" y="1536700"/>
                </a:lnTo>
                <a:lnTo>
                  <a:pt x="332861" y="1524000"/>
                </a:lnTo>
                <a:lnTo>
                  <a:pt x="355472" y="1511300"/>
                </a:lnTo>
                <a:lnTo>
                  <a:pt x="382453" y="1485900"/>
                </a:lnTo>
                <a:lnTo>
                  <a:pt x="400340" y="1473200"/>
                </a:lnTo>
                <a:lnTo>
                  <a:pt x="410253" y="1447800"/>
                </a:lnTo>
                <a:lnTo>
                  <a:pt x="413308" y="1422400"/>
                </a:lnTo>
                <a:lnTo>
                  <a:pt x="413308" y="939800"/>
                </a:lnTo>
                <a:close/>
              </a:path>
              <a:path w="1505584" h="1536700">
                <a:moveTo>
                  <a:pt x="1490763" y="1295400"/>
                </a:moveTo>
                <a:lnTo>
                  <a:pt x="1316469" y="1295400"/>
                </a:lnTo>
                <a:lnTo>
                  <a:pt x="1320211" y="1308100"/>
                </a:lnTo>
                <a:lnTo>
                  <a:pt x="1323478" y="1320800"/>
                </a:lnTo>
                <a:lnTo>
                  <a:pt x="1325790" y="1320800"/>
                </a:lnTo>
                <a:lnTo>
                  <a:pt x="1326667" y="1333500"/>
                </a:lnTo>
                <a:lnTo>
                  <a:pt x="1328533" y="1346200"/>
                </a:lnTo>
                <a:lnTo>
                  <a:pt x="1331350" y="1346200"/>
                </a:lnTo>
                <a:lnTo>
                  <a:pt x="1334800" y="1371600"/>
                </a:lnTo>
                <a:lnTo>
                  <a:pt x="1338567" y="1384300"/>
                </a:lnTo>
                <a:lnTo>
                  <a:pt x="1351174" y="1435100"/>
                </a:lnTo>
                <a:lnTo>
                  <a:pt x="1369194" y="1473200"/>
                </a:lnTo>
                <a:lnTo>
                  <a:pt x="1393590" y="1485900"/>
                </a:lnTo>
                <a:lnTo>
                  <a:pt x="1425320" y="1498600"/>
                </a:lnTo>
                <a:lnTo>
                  <a:pt x="1457902" y="1485900"/>
                </a:lnTo>
                <a:lnTo>
                  <a:pt x="1483147" y="1460500"/>
                </a:lnTo>
                <a:lnTo>
                  <a:pt x="1499462" y="1422400"/>
                </a:lnTo>
                <a:lnTo>
                  <a:pt x="1505254" y="1384300"/>
                </a:lnTo>
                <a:lnTo>
                  <a:pt x="1502643" y="1346200"/>
                </a:lnTo>
                <a:lnTo>
                  <a:pt x="1494951" y="1308100"/>
                </a:lnTo>
                <a:lnTo>
                  <a:pt x="1490763" y="1295400"/>
                </a:lnTo>
                <a:close/>
              </a:path>
              <a:path w="1505584" h="1536700">
                <a:moveTo>
                  <a:pt x="598084" y="1473200"/>
                </a:moveTo>
                <a:lnTo>
                  <a:pt x="575126" y="1473200"/>
                </a:lnTo>
                <a:lnTo>
                  <a:pt x="586790" y="1485900"/>
                </a:lnTo>
                <a:lnTo>
                  <a:pt x="598084" y="1473200"/>
                </a:lnTo>
                <a:close/>
              </a:path>
              <a:path w="1505584" h="1536700">
                <a:moveTo>
                  <a:pt x="569355" y="1270000"/>
                </a:moveTo>
                <a:lnTo>
                  <a:pt x="459231" y="1270000"/>
                </a:lnTo>
                <a:lnTo>
                  <a:pt x="544271" y="1447800"/>
                </a:lnTo>
                <a:lnTo>
                  <a:pt x="553070" y="1460500"/>
                </a:lnTo>
                <a:lnTo>
                  <a:pt x="563621" y="1473200"/>
                </a:lnTo>
                <a:lnTo>
                  <a:pt x="610816" y="1473200"/>
                </a:lnTo>
                <a:lnTo>
                  <a:pt x="623866" y="1460500"/>
                </a:lnTo>
                <a:lnTo>
                  <a:pt x="636117" y="1435100"/>
                </a:lnTo>
                <a:lnTo>
                  <a:pt x="653135" y="1409700"/>
                </a:lnTo>
                <a:lnTo>
                  <a:pt x="704151" y="1409700"/>
                </a:lnTo>
                <a:lnTo>
                  <a:pt x="723396" y="1397000"/>
                </a:lnTo>
                <a:lnTo>
                  <a:pt x="752205" y="1397000"/>
                </a:lnTo>
                <a:lnTo>
                  <a:pt x="789304" y="1384300"/>
                </a:lnTo>
                <a:lnTo>
                  <a:pt x="833424" y="1384300"/>
                </a:lnTo>
                <a:lnTo>
                  <a:pt x="923366" y="1371600"/>
                </a:lnTo>
                <a:lnTo>
                  <a:pt x="999429" y="1358900"/>
                </a:lnTo>
                <a:lnTo>
                  <a:pt x="1063347" y="1346200"/>
                </a:lnTo>
                <a:lnTo>
                  <a:pt x="1116856" y="1333500"/>
                </a:lnTo>
                <a:lnTo>
                  <a:pt x="1161691" y="1320800"/>
                </a:lnTo>
                <a:lnTo>
                  <a:pt x="1199586" y="1320800"/>
                </a:lnTo>
                <a:lnTo>
                  <a:pt x="1232276" y="1308100"/>
                </a:lnTo>
                <a:lnTo>
                  <a:pt x="1261497" y="1308100"/>
                </a:lnTo>
                <a:lnTo>
                  <a:pt x="1288983" y="1295400"/>
                </a:lnTo>
                <a:lnTo>
                  <a:pt x="1490763" y="1295400"/>
                </a:lnTo>
                <a:lnTo>
                  <a:pt x="1486575" y="1282700"/>
                </a:lnTo>
                <a:lnTo>
                  <a:pt x="621393" y="1282700"/>
                </a:lnTo>
                <a:lnTo>
                  <a:pt x="569355" y="1270000"/>
                </a:lnTo>
                <a:close/>
              </a:path>
              <a:path w="1505584" h="1536700">
                <a:moveTo>
                  <a:pt x="971194" y="76200"/>
                </a:moveTo>
                <a:lnTo>
                  <a:pt x="967268" y="114300"/>
                </a:lnTo>
                <a:lnTo>
                  <a:pt x="962324" y="152400"/>
                </a:lnTo>
                <a:lnTo>
                  <a:pt x="956407" y="190500"/>
                </a:lnTo>
                <a:lnTo>
                  <a:pt x="949562" y="228600"/>
                </a:lnTo>
                <a:lnTo>
                  <a:pt x="941833" y="266700"/>
                </a:lnTo>
                <a:lnTo>
                  <a:pt x="933268" y="317500"/>
                </a:lnTo>
                <a:lnTo>
                  <a:pt x="923909" y="368300"/>
                </a:lnTo>
                <a:lnTo>
                  <a:pt x="913802" y="419100"/>
                </a:lnTo>
                <a:lnTo>
                  <a:pt x="902993" y="469900"/>
                </a:lnTo>
                <a:lnTo>
                  <a:pt x="891526" y="520700"/>
                </a:lnTo>
                <a:lnTo>
                  <a:pt x="879446" y="571500"/>
                </a:lnTo>
                <a:lnTo>
                  <a:pt x="866798" y="635000"/>
                </a:lnTo>
                <a:lnTo>
                  <a:pt x="853628" y="685800"/>
                </a:lnTo>
                <a:lnTo>
                  <a:pt x="839981" y="736600"/>
                </a:lnTo>
                <a:lnTo>
                  <a:pt x="825900" y="800100"/>
                </a:lnTo>
                <a:lnTo>
                  <a:pt x="811433" y="850900"/>
                </a:lnTo>
                <a:lnTo>
                  <a:pt x="796622" y="901700"/>
                </a:lnTo>
                <a:lnTo>
                  <a:pt x="781515" y="965200"/>
                </a:lnTo>
                <a:lnTo>
                  <a:pt x="766155" y="1016000"/>
                </a:lnTo>
                <a:lnTo>
                  <a:pt x="750588" y="1066800"/>
                </a:lnTo>
                <a:lnTo>
                  <a:pt x="734858" y="1130300"/>
                </a:lnTo>
                <a:lnTo>
                  <a:pt x="719011" y="1181100"/>
                </a:lnTo>
                <a:lnTo>
                  <a:pt x="687146" y="1282700"/>
                </a:lnTo>
                <a:lnTo>
                  <a:pt x="751776" y="1282700"/>
                </a:lnTo>
                <a:lnTo>
                  <a:pt x="768487" y="1231900"/>
                </a:lnTo>
                <a:lnTo>
                  <a:pt x="801987" y="1155700"/>
                </a:lnTo>
                <a:lnTo>
                  <a:pt x="818784" y="1104900"/>
                </a:lnTo>
                <a:lnTo>
                  <a:pt x="852491" y="1028700"/>
                </a:lnTo>
                <a:lnTo>
                  <a:pt x="869408" y="977900"/>
                </a:lnTo>
                <a:lnTo>
                  <a:pt x="886373" y="939800"/>
                </a:lnTo>
                <a:lnTo>
                  <a:pt x="903390" y="889000"/>
                </a:lnTo>
                <a:lnTo>
                  <a:pt x="920463" y="850900"/>
                </a:lnTo>
                <a:lnTo>
                  <a:pt x="937594" y="800100"/>
                </a:lnTo>
                <a:lnTo>
                  <a:pt x="954789" y="749300"/>
                </a:lnTo>
                <a:lnTo>
                  <a:pt x="972052" y="711200"/>
                </a:lnTo>
                <a:lnTo>
                  <a:pt x="989384" y="660400"/>
                </a:lnTo>
                <a:lnTo>
                  <a:pt x="1006792" y="609600"/>
                </a:lnTo>
                <a:lnTo>
                  <a:pt x="1024278" y="558800"/>
                </a:lnTo>
                <a:lnTo>
                  <a:pt x="1041847" y="508000"/>
                </a:lnTo>
                <a:lnTo>
                  <a:pt x="1059502" y="457200"/>
                </a:lnTo>
                <a:lnTo>
                  <a:pt x="1077247" y="406400"/>
                </a:lnTo>
                <a:lnTo>
                  <a:pt x="1095086" y="355600"/>
                </a:lnTo>
                <a:lnTo>
                  <a:pt x="1113023" y="304800"/>
                </a:lnTo>
                <a:lnTo>
                  <a:pt x="1131061" y="254000"/>
                </a:lnTo>
                <a:lnTo>
                  <a:pt x="1178686" y="241300"/>
                </a:lnTo>
                <a:lnTo>
                  <a:pt x="1191900" y="228600"/>
                </a:lnTo>
                <a:lnTo>
                  <a:pt x="1202718" y="215900"/>
                </a:lnTo>
                <a:lnTo>
                  <a:pt x="1210026" y="203200"/>
                </a:lnTo>
                <a:lnTo>
                  <a:pt x="1212710" y="190500"/>
                </a:lnTo>
                <a:lnTo>
                  <a:pt x="1209043" y="177800"/>
                </a:lnTo>
                <a:lnTo>
                  <a:pt x="1198679" y="165100"/>
                </a:lnTo>
                <a:lnTo>
                  <a:pt x="1182577" y="152400"/>
                </a:lnTo>
                <a:lnTo>
                  <a:pt x="1161694" y="139700"/>
                </a:lnTo>
                <a:lnTo>
                  <a:pt x="971194" y="76200"/>
                </a:lnTo>
                <a:close/>
              </a:path>
              <a:path w="1505584" h="1536700">
                <a:moveTo>
                  <a:pt x="1125969" y="850900"/>
                </a:moveTo>
                <a:lnTo>
                  <a:pt x="1115758" y="850900"/>
                </a:lnTo>
                <a:lnTo>
                  <a:pt x="1115758" y="863600"/>
                </a:lnTo>
                <a:lnTo>
                  <a:pt x="1116316" y="863600"/>
                </a:lnTo>
                <a:lnTo>
                  <a:pt x="1118949" y="876300"/>
                </a:lnTo>
                <a:lnTo>
                  <a:pt x="1125091" y="876300"/>
                </a:lnTo>
                <a:lnTo>
                  <a:pt x="1136180" y="889000"/>
                </a:lnTo>
                <a:lnTo>
                  <a:pt x="1162666" y="927100"/>
                </a:lnTo>
                <a:lnTo>
                  <a:pt x="1188294" y="977900"/>
                </a:lnTo>
                <a:lnTo>
                  <a:pt x="1212686" y="1016000"/>
                </a:lnTo>
                <a:lnTo>
                  <a:pt x="1235463" y="1066800"/>
                </a:lnTo>
                <a:lnTo>
                  <a:pt x="1256249" y="1104900"/>
                </a:lnTo>
                <a:lnTo>
                  <a:pt x="1274663" y="1155700"/>
                </a:lnTo>
                <a:lnTo>
                  <a:pt x="1290329" y="1206500"/>
                </a:lnTo>
                <a:lnTo>
                  <a:pt x="1302867" y="1244600"/>
                </a:lnTo>
                <a:lnTo>
                  <a:pt x="1247542" y="1244600"/>
                </a:lnTo>
                <a:lnTo>
                  <a:pt x="1195411" y="1257300"/>
                </a:lnTo>
                <a:lnTo>
                  <a:pt x="1051347" y="1257300"/>
                </a:lnTo>
                <a:lnTo>
                  <a:pt x="1005156" y="1270000"/>
                </a:lnTo>
                <a:lnTo>
                  <a:pt x="811314" y="1270000"/>
                </a:lnTo>
                <a:lnTo>
                  <a:pt x="751776" y="1282700"/>
                </a:lnTo>
                <a:lnTo>
                  <a:pt x="1486575" y="1282700"/>
                </a:lnTo>
                <a:lnTo>
                  <a:pt x="1482387" y="1270000"/>
                </a:lnTo>
                <a:lnTo>
                  <a:pt x="1465162" y="1231900"/>
                </a:lnTo>
                <a:lnTo>
                  <a:pt x="1443486" y="1181100"/>
                </a:lnTo>
                <a:lnTo>
                  <a:pt x="1417568" y="1143000"/>
                </a:lnTo>
                <a:lnTo>
                  <a:pt x="1387619" y="1092200"/>
                </a:lnTo>
                <a:lnTo>
                  <a:pt x="1353849" y="1054100"/>
                </a:lnTo>
                <a:lnTo>
                  <a:pt x="1266941" y="965200"/>
                </a:lnTo>
                <a:lnTo>
                  <a:pt x="1220269" y="914400"/>
                </a:lnTo>
                <a:lnTo>
                  <a:pt x="1179311" y="876300"/>
                </a:lnTo>
                <a:lnTo>
                  <a:pt x="1146924" y="863600"/>
                </a:lnTo>
                <a:lnTo>
                  <a:pt x="1125969" y="850900"/>
                </a:lnTo>
                <a:close/>
              </a:path>
              <a:path w="1505584" h="1536700">
                <a:moveTo>
                  <a:pt x="413308" y="457200"/>
                </a:moveTo>
                <a:lnTo>
                  <a:pt x="267030" y="457200"/>
                </a:lnTo>
                <a:lnTo>
                  <a:pt x="267030" y="812800"/>
                </a:lnTo>
                <a:lnTo>
                  <a:pt x="221264" y="825500"/>
                </a:lnTo>
                <a:lnTo>
                  <a:pt x="173608" y="850900"/>
                </a:lnTo>
                <a:lnTo>
                  <a:pt x="79807" y="876300"/>
                </a:lnTo>
                <a:lnTo>
                  <a:pt x="37256" y="889000"/>
                </a:lnTo>
                <a:lnTo>
                  <a:pt x="0" y="901700"/>
                </a:lnTo>
                <a:lnTo>
                  <a:pt x="83337" y="1054100"/>
                </a:lnTo>
                <a:lnTo>
                  <a:pt x="91817" y="1066800"/>
                </a:lnTo>
                <a:lnTo>
                  <a:pt x="101412" y="1066800"/>
                </a:lnTo>
                <a:lnTo>
                  <a:pt x="111326" y="1079500"/>
                </a:lnTo>
                <a:lnTo>
                  <a:pt x="131816" y="1079500"/>
                </a:lnTo>
                <a:lnTo>
                  <a:pt x="141593" y="1066800"/>
                </a:lnTo>
                <a:lnTo>
                  <a:pt x="149458" y="1054100"/>
                </a:lnTo>
                <a:lnTo>
                  <a:pt x="154774" y="1041400"/>
                </a:lnTo>
                <a:lnTo>
                  <a:pt x="163271" y="1003300"/>
                </a:lnTo>
                <a:lnTo>
                  <a:pt x="267030" y="939800"/>
                </a:lnTo>
                <a:lnTo>
                  <a:pt x="413308" y="939800"/>
                </a:lnTo>
                <a:lnTo>
                  <a:pt x="413308" y="863600"/>
                </a:lnTo>
                <a:lnTo>
                  <a:pt x="505300" y="812800"/>
                </a:lnTo>
                <a:lnTo>
                  <a:pt x="580629" y="774700"/>
                </a:lnTo>
                <a:lnTo>
                  <a:pt x="600636" y="762000"/>
                </a:lnTo>
                <a:lnTo>
                  <a:pt x="413308" y="762000"/>
                </a:lnTo>
                <a:lnTo>
                  <a:pt x="413308" y="457200"/>
                </a:lnTo>
                <a:close/>
              </a:path>
              <a:path w="1505584" h="1536700">
                <a:moveTo>
                  <a:pt x="758583" y="647700"/>
                </a:moveTo>
                <a:lnTo>
                  <a:pt x="714146" y="647700"/>
                </a:lnTo>
                <a:lnTo>
                  <a:pt x="686801" y="660400"/>
                </a:lnTo>
                <a:lnTo>
                  <a:pt x="644626" y="673100"/>
                </a:lnTo>
                <a:lnTo>
                  <a:pt x="502814" y="723900"/>
                </a:lnTo>
                <a:lnTo>
                  <a:pt x="457613" y="749300"/>
                </a:lnTo>
                <a:lnTo>
                  <a:pt x="413308" y="762000"/>
                </a:lnTo>
                <a:lnTo>
                  <a:pt x="600636" y="762000"/>
                </a:lnTo>
                <a:lnTo>
                  <a:pt x="640651" y="736600"/>
                </a:lnTo>
                <a:lnTo>
                  <a:pt x="686720" y="711200"/>
                </a:lnTo>
                <a:lnTo>
                  <a:pt x="720193" y="685800"/>
                </a:lnTo>
                <a:lnTo>
                  <a:pt x="742424" y="673100"/>
                </a:lnTo>
                <a:lnTo>
                  <a:pt x="754769" y="660400"/>
                </a:lnTo>
                <a:lnTo>
                  <a:pt x="758583" y="660400"/>
                </a:lnTo>
                <a:lnTo>
                  <a:pt x="758583" y="647700"/>
                </a:lnTo>
                <a:close/>
              </a:path>
              <a:path w="1505584" h="1536700">
                <a:moveTo>
                  <a:pt x="6794" y="406400"/>
                </a:moveTo>
                <a:lnTo>
                  <a:pt x="39115" y="469900"/>
                </a:lnTo>
                <a:lnTo>
                  <a:pt x="113448" y="469900"/>
                </a:lnTo>
                <a:lnTo>
                  <a:pt x="165615" y="457200"/>
                </a:lnTo>
                <a:lnTo>
                  <a:pt x="723925" y="457200"/>
                </a:lnTo>
                <a:lnTo>
                  <a:pt x="730650" y="444500"/>
                </a:lnTo>
                <a:lnTo>
                  <a:pt x="733069" y="431800"/>
                </a:lnTo>
                <a:lnTo>
                  <a:pt x="731263" y="431800"/>
                </a:lnTo>
                <a:lnTo>
                  <a:pt x="726268" y="419100"/>
                </a:lnTo>
                <a:lnTo>
                  <a:pt x="142874" y="419100"/>
                </a:lnTo>
                <a:lnTo>
                  <a:pt x="6794" y="406400"/>
                </a:lnTo>
                <a:close/>
              </a:path>
              <a:path w="1505584" h="1536700">
                <a:moveTo>
                  <a:pt x="267030" y="0"/>
                </a:moveTo>
                <a:lnTo>
                  <a:pt x="267030" y="419100"/>
                </a:lnTo>
                <a:lnTo>
                  <a:pt x="413308" y="419100"/>
                </a:lnTo>
                <a:lnTo>
                  <a:pt x="413308" y="101600"/>
                </a:lnTo>
                <a:lnTo>
                  <a:pt x="442213" y="76200"/>
                </a:lnTo>
                <a:lnTo>
                  <a:pt x="455613" y="76200"/>
                </a:lnTo>
                <a:lnTo>
                  <a:pt x="465181" y="63500"/>
                </a:lnTo>
                <a:lnTo>
                  <a:pt x="470921" y="50800"/>
                </a:lnTo>
                <a:lnTo>
                  <a:pt x="472833" y="38100"/>
                </a:lnTo>
                <a:lnTo>
                  <a:pt x="470097" y="38100"/>
                </a:lnTo>
                <a:lnTo>
                  <a:pt x="462418" y="25400"/>
                </a:lnTo>
                <a:lnTo>
                  <a:pt x="450593" y="12700"/>
                </a:lnTo>
                <a:lnTo>
                  <a:pt x="435419" y="12700"/>
                </a:lnTo>
                <a:lnTo>
                  <a:pt x="267030" y="0"/>
                </a:lnTo>
                <a:close/>
              </a:path>
              <a:path w="1505584" h="1536700">
                <a:moveTo>
                  <a:pt x="581698" y="292100"/>
                </a:moveTo>
                <a:lnTo>
                  <a:pt x="486448" y="419100"/>
                </a:lnTo>
                <a:lnTo>
                  <a:pt x="726268" y="419100"/>
                </a:lnTo>
                <a:lnTo>
                  <a:pt x="718721" y="406400"/>
                </a:lnTo>
                <a:lnTo>
                  <a:pt x="709256" y="393700"/>
                </a:lnTo>
                <a:lnTo>
                  <a:pt x="581698" y="292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8828692" y="2046244"/>
            <a:ext cx="1428750" cy="1195705"/>
          </a:xfrm>
          <a:custGeom>
            <a:avLst/>
            <a:gdLst/>
            <a:ahLst/>
            <a:cxnLst/>
            <a:rect l="l" t="t" r="r" b="b"/>
            <a:pathLst>
              <a:path w="1428750" h="1195705">
                <a:moveTo>
                  <a:pt x="947369" y="159880"/>
                </a:moveTo>
                <a:lnTo>
                  <a:pt x="937171" y="159880"/>
                </a:lnTo>
                <a:lnTo>
                  <a:pt x="930376" y="166687"/>
                </a:lnTo>
                <a:lnTo>
                  <a:pt x="930376" y="175183"/>
                </a:lnTo>
                <a:lnTo>
                  <a:pt x="931331" y="180342"/>
                </a:lnTo>
                <a:lnTo>
                  <a:pt x="934199" y="185818"/>
                </a:lnTo>
                <a:lnTo>
                  <a:pt x="938981" y="191930"/>
                </a:lnTo>
                <a:lnTo>
                  <a:pt x="945680" y="198996"/>
                </a:lnTo>
                <a:lnTo>
                  <a:pt x="982380" y="232680"/>
                </a:lnTo>
                <a:lnTo>
                  <a:pt x="1016474" y="267991"/>
                </a:lnTo>
                <a:lnTo>
                  <a:pt x="1048053" y="305118"/>
                </a:lnTo>
                <a:lnTo>
                  <a:pt x="1077210" y="344254"/>
                </a:lnTo>
                <a:lnTo>
                  <a:pt x="1104037" y="385591"/>
                </a:lnTo>
                <a:lnTo>
                  <a:pt x="1128626" y="429319"/>
                </a:lnTo>
                <a:lnTo>
                  <a:pt x="1151069" y="475632"/>
                </a:lnTo>
                <a:lnTo>
                  <a:pt x="1171457" y="524719"/>
                </a:lnTo>
                <a:lnTo>
                  <a:pt x="1189884" y="576773"/>
                </a:lnTo>
                <a:lnTo>
                  <a:pt x="1206440" y="631986"/>
                </a:lnTo>
                <a:lnTo>
                  <a:pt x="1221219" y="690549"/>
                </a:lnTo>
                <a:lnTo>
                  <a:pt x="1236260" y="763581"/>
                </a:lnTo>
                <a:lnTo>
                  <a:pt x="1248429" y="806634"/>
                </a:lnTo>
                <a:lnTo>
                  <a:pt x="1280744" y="848728"/>
                </a:lnTo>
                <a:lnTo>
                  <a:pt x="1326667" y="864044"/>
                </a:lnTo>
                <a:lnTo>
                  <a:pt x="1369167" y="853333"/>
                </a:lnTo>
                <a:lnTo>
                  <a:pt x="1401298" y="823007"/>
                </a:lnTo>
                <a:lnTo>
                  <a:pt x="1421629" y="775779"/>
                </a:lnTo>
                <a:lnTo>
                  <a:pt x="1428724" y="714362"/>
                </a:lnTo>
                <a:lnTo>
                  <a:pt x="1425866" y="673221"/>
                </a:lnTo>
                <a:lnTo>
                  <a:pt x="1417486" y="630870"/>
                </a:lnTo>
                <a:lnTo>
                  <a:pt x="1403874" y="587728"/>
                </a:lnTo>
                <a:lnTo>
                  <a:pt x="1385317" y="544213"/>
                </a:lnTo>
                <a:lnTo>
                  <a:pt x="1362107" y="500746"/>
                </a:lnTo>
                <a:lnTo>
                  <a:pt x="1334533" y="457746"/>
                </a:lnTo>
                <a:lnTo>
                  <a:pt x="1302884" y="415631"/>
                </a:lnTo>
                <a:lnTo>
                  <a:pt x="1267449" y="374821"/>
                </a:lnTo>
                <a:lnTo>
                  <a:pt x="1228519" y="335736"/>
                </a:lnTo>
                <a:lnTo>
                  <a:pt x="1186382" y="298794"/>
                </a:lnTo>
                <a:lnTo>
                  <a:pt x="1141328" y="264416"/>
                </a:lnTo>
                <a:lnTo>
                  <a:pt x="1093647" y="233019"/>
                </a:lnTo>
                <a:lnTo>
                  <a:pt x="1041370" y="201978"/>
                </a:lnTo>
                <a:lnTo>
                  <a:pt x="998181" y="178590"/>
                </a:lnTo>
                <a:lnTo>
                  <a:pt x="966156" y="164132"/>
                </a:lnTo>
                <a:lnTo>
                  <a:pt x="947369" y="159880"/>
                </a:lnTo>
                <a:close/>
              </a:path>
              <a:path w="1428750" h="1195705">
                <a:moveTo>
                  <a:pt x="66319" y="0"/>
                </a:moveTo>
                <a:lnTo>
                  <a:pt x="39937" y="2685"/>
                </a:lnTo>
                <a:lnTo>
                  <a:pt x="21043" y="11271"/>
                </a:lnTo>
                <a:lnTo>
                  <a:pt x="8208" y="26553"/>
                </a:lnTo>
                <a:lnTo>
                  <a:pt x="0" y="49326"/>
                </a:lnTo>
                <a:lnTo>
                  <a:pt x="5092" y="51028"/>
                </a:lnTo>
                <a:lnTo>
                  <a:pt x="6794" y="52730"/>
                </a:lnTo>
                <a:lnTo>
                  <a:pt x="61672" y="88549"/>
                </a:lnTo>
                <a:lnTo>
                  <a:pt x="89068" y="119905"/>
                </a:lnTo>
                <a:lnTo>
                  <a:pt x="102114" y="160193"/>
                </a:lnTo>
                <a:lnTo>
                  <a:pt x="105435" y="217703"/>
                </a:lnTo>
                <a:lnTo>
                  <a:pt x="100342" y="409905"/>
                </a:lnTo>
                <a:lnTo>
                  <a:pt x="100477" y="475789"/>
                </a:lnTo>
                <a:lnTo>
                  <a:pt x="101191" y="583180"/>
                </a:lnTo>
                <a:lnTo>
                  <a:pt x="102448" y="651804"/>
                </a:lnTo>
                <a:lnTo>
                  <a:pt x="104432" y="710484"/>
                </a:lnTo>
                <a:lnTo>
                  <a:pt x="107276" y="760767"/>
                </a:lnTo>
                <a:lnTo>
                  <a:pt x="111109" y="804204"/>
                </a:lnTo>
                <a:lnTo>
                  <a:pt x="116061" y="842344"/>
                </a:lnTo>
                <a:lnTo>
                  <a:pt x="129844" y="908923"/>
                </a:lnTo>
                <a:lnTo>
                  <a:pt x="149669" y="972896"/>
                </a:lnTo>
                <a:lnTo>
                  <a:pt x="172752" y="1027010"/>
                </a:lnTo>
                <a:lnTo>
                  <a:pt x="200626" y="1075084"/>
                </a:lnTo>
                <a:lnTo>
                  <a:pt x="232457" y="1116286"/>
                </a:lnTo>
                <a:lnTo>
                  <a:pt x="267412" y="1149782"/>
                </a:lnTo>
                <a:lnTo>
                  <a:pt x="304657" y="1174739"/>
                </a:lnTo>
                <a:lnTo>
                  <a:pt x="343361" y="1190324"/>
                </a:lnTo>
                <a:lnTo>
                  <a:pt x="382689" y="1195704"/>
                </a:lnTo>
                <a:lnTo>
                  <a:pt x="416972" y="1190736"/>
                </a:lnTo>
                <a:lnTo>
                  <a:pt x="442642" y="1176361"/>
                </a:lnTo>
                <a:lnTo>
                  <a:pt x="458745" y="1153372"/>
                </a:lnTo>
                <a:lnTo>
                  <a:pt x="464324" y="1122565"/>
                </a:lnTo>
                <a:lnTo>
                  <a:pt x="463075" y="1106780"/>
                </a:lnTo>
                <a:lnTo>
                  <a:pt x="459435" y="1088124"/>
                </a:lnTo>
                <a:lnTo>
                  <a:pt x="453566" y="1067557"/>
                </a:lnTo>
                <a:lnTo>
                  <a:pt x="441157" y="1033938"/>
                </a:lnTo>
                <a:lnTo>
                  <a:pt x="437967" y="1023281"/>
                </a:lnTo>
                <a:lnTo>
                  <a:pt x="436055" y="1014222"/>
                </a:lnTo>
                <a:lnTo>
                  <a:pt x="435419" y="1006919"/>
                </a:lnTo>
                <a:lnTo>
                  <a:pt x="436055" y="1001867"/>
                </a:lnTo>
                <a:lnTo>
                  <a:pt x="437967" y="994583"/>
                </a:lnTo>
                <a:lnTo>
                  <a:pt x="441157" y="985386"/>
                </a:lnTo>
                <a:lnTo>
                  <a:pt x="445630" y="974597"/>
                </a:lnTo>
                <a:lnTo>
                  <a:pt x="448093" y="967580"/>
                </a:lnTo>
                <a:lnTo>
                  <a:pt x="458769" y="942067"/>
                </a:lnTo>
                <a:lnTo>
                  <a:pt x="465358" y="925271"/>
                </a:lnTo>
                <a:lnTo>
                  <a:pt x="302755" y="925271"/>
                </a:lnTo>
                <a:lnTo>
                  <a:pt x="297325" y="923037"/>
                </a:lnTo>
                <a:lnTo>
                  <a:pt x="277241" y="889546"/>
                </a:lnTo>
                <a:lnTo>
                  <a:pt x="259876" y="845423"/>
                </a:lnTo>
                <a:lnTo>
                  <a:pt x="246514" y="796562"/>
                </a:lnTo>
                <a:lnTo>
                  <a:pt x="237071" y="742719"/>
                </a:lnTo>
                <a:lnTo>
                  <a:pt x="231466" y="683650"/>
                </a:lnTo>
                <a:lnTo>
                  <a:pt x="229616" y="619112"/>
                </a:lnTo>
                <a:lnTo>
                  <a:pt x="230824" y="567580"/>
                </a:lnTo>
                <a:lnTo>
                  <a:pt x="234185" y="509490"/>
                </a:lnTo>
                <a:lnTo>
                  <a:pt x="239329" y="447728"/>
                </a:lnTo>
                <a:lnTo>
                  <a:pt x="245770" y="386313"/>
                </a:lnTo>
                <a:lnTo>
                  <a:pt x="253197" y="327564"/>
                </a:lnTo>
                <a:lnTo>
                  <a:pt x="261184" y="274935"/>
                </a:lnTo>
                <a:lnTo>
                  <a:pt x="269331" y="231594"/>
                </a:lnTo>
                <a:lnTo>
                  <a:pt x="282950" y="183593"/>
                </a:lnTo>
                <a:lnTo>
                  <a:pt x="287227" y="168389"/>
                </a:lnTo>
                <a:lnTo>
                  <a:pt x="289912" y="155737"/>
                </a:lnTo>
                <a:lnTo>
                  <a:pt x="290842" y="146278"/>
                </a:lnTo>
                <a:lnTo>
                  <a:pt x="286750" y="127461"/>
                </a:lnTo>
                <a:lnTo>
                  <a:pt x="249223" y="85999"/>
                </a:lnTo>
                <a:lnTo>
                  <a:pt x="212598" y="59524"/>
                </a:lnTo>
                <a:lnTo>
                  <a:pt x="168217" y="32286"/>
                </a:lnTo>
                <a:lnTo>
                  <a:pt x="130533" y="13817"/>
                </a:lnTo>
                <a:lnTo>
                  <a:pt x="97312" y="3321"/>
                </a:lnTo>
                <a:lnTo>
                  <a:pt x="66319" y="0"/>
                </a:lnTo>
                <a:close/>
              </a:path>
              <a:path w="1428750" h="1195705">
                <a:moveTo>
                  <a:pt x="653122" y="432015"/>
                </a:moveTo>
                <a:lnTo>
                  <a:pt x="646315" y="432015"/>
                </a:lnTo>
                <a:lnTo>
                  <a:pt x="638819" y="435551"/>
                </a:lnTo>
                <a:lnTo>
                  <a:pt x="627181" y="448814"/>
                </a:lnTo>
                <a:lnTo>
                  <a:pt x="608530" y="475789"/>
                </a:lnTo>
                <a:lnTo>
                  <a:pt x="558010" y="554908"/>
                </a:lnTo>
                <a:lnTo>
                  <a:pt x="535551" y="589353"/>
                </a:lnTo>
                <a:lnTo>
                  <a:pt x="512775" y="623793"/>
                </a:lnTo>
                <a:lnTo>
                  <a:pt x="489839" y="658228"/>
                </a:lnTo>
                <a:lnTo>
                  <a:pt x="454334" y="712662"/>
                </a:lnTo>
                <a:lnTo>
                  <a:pt x="428847" y="751995"/>
                </a:lnTo>
                <a:lnTo>
                  <a:pt x="399694" y="797699"/>
                </a:lnTo>
                <a:lnTo>
                  <a:pt x="352259" y="870734"/>
                </a:lnTo>
                <a:lnTo>
                  <a:pt x="326350" y="908686"/>
                </a:lnTo>
                <a:lnTo>
                  <a:pt x="312878" y="923038"/>
                </a:lnTo>
                <a:lnTo>
                  <a:pt x="302755" y="925271"/>
                </a:lnTo>
                <a:lnTo>
                  <a:pt x="465358" y="925271"/>
                </a:lnTo>
                <a:lnTo>
                  <a:pt x="466226" y="923037"/>
                </a:lnTo>
                <a:lnTo>
                  <a:pt x="475251" y="899069"/>
                </a:lnTo>
                <a:lnTo>
                  <a:pt x="484951" y="874247"/>
                </a:lnTo>
                <a:lnTo>
                  <a:pt x="494967" y="849422"/>
                </a:lnTo>
                <a:lnTo>
                  <a:pt x="505142" y="824915"/>
                </a:lnTo>
                <a:lnTo>
                  <a:pt x="556183" y="697356"/>
                </a:lnTo>
                <a:lnTo>
                  <a:pt x="564284" y="676388"/>
                </a:lnTo>
                <a:lnTo>
                  <a:pt x="577649" y="643140"/>
                </a:lnTo>
                <a:lnTo>
                  <a:pt x="615708" y="549376"/>
                </a:lnTo>
                <a:lnTo>
                  <a:pt x="638854" y="493168"/>
                </a:lnTo>
                <a:lnTo>
                  <a:pt x="651637" y="461997"/>
                </a:lnTo>
                <a:lnTo>
                  <a:pt x="657085" y="447728"/>
                </a:lnTo>
                <a:lnTo>
                  <a:pt x="658228" y="442226"/>
                </a:lnTo>
                <a:lnTo>
                  <a:pt x="658228" y="437121"/>
                </a:lnTo>
                <a:lnTo>
                  <a:pt x="653122" y="432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2023個食宴会POPベース</dc:title>
  <dcterms:created xsi:type="dcterms:W3CDTF">2023-05-16T00:23:18Z</dcterms:created>
  <dcterms:modified xsi:type="dcterms:W3CDTF">2023-05-16T00:23:18Z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Adobe Illustrator 27.2 (Macintosh)</vt:lpwstr>
  </property>
  <property fmtid="{D5CDD505-2E9C-101B-9397-08002B2CF9AE}" pid="4" name="LastSaved">
    <vt:filetime>2023-05-16T00:00:00Z</vt:filetime>
  </property>
  <property fmtid="{D5CDD505-2E9C-101B-9397-08002B2CF9AE}" pid="5" name="Producer">
    <vt:lpwstr>Adobe PDF library 17.00</vt:lpwstr>
  </property>
</Properties>
</file>