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395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" y="11378608"/>
              <a:ext cx="9038831" cy="506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625" y="11974581"/>
              <a:ext cx="4664868" cy="174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28" y="12222963"/>
              <a:ext cx="3926751" cy="1728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20" y="12480585"/>
              <a:ext cx="121386" cy="1529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980" y="12490735"/>
              <a:ext cx="148323" cy="1422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9484" y="12485750"/>
              <a:ext cx="173443" cy="1562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6437" y="12480585"/>
              <a:ext cx="121386" cy="1529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5799" y="12490735"/>
              <a:ext cx="148323" cy="1422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1341" y="12483717"/>
              <a:ext cx="100355" cy="1446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35470" y="12591088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164" y="12470256"/>
              <a:ext cx="2821415" cy="1724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5" y="12713086"/>
              <a:ext cx="1343176" cy="17600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7856" y="12716789"/>
              <a:ext cx="1236315" cy="1726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196" y="12730620"/>
              <a:ext cx="171386" cy="1582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7672" y="1283706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529" y="3135281"/>
              <a:ext cx="924350" cy="2003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0669" y="393789"/>
              <a:ext cx="6300927" cy="29435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74982" y="3130259"/>
              <a:ext cx="1990390" cy="20466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62211" y="3777284"/>
              <a:ext cx="7446645" cy="756285"/>
            </a:xfrm>
            <a:custGeom>
              <a:avLst/>
              <a:gdLst/>
              <a:ahLst/>
              <a:cxnLst/>
              <a:rect l="l" t="t" r="r" b="b"/>
              <a:pathLst>
                <a:path w="7446645" h="756285">
                  <a:moveTo>
                    <a:pt x="119113" y="280670"/>
                  </a:moveTo>
                  <a:lnTo>
                    <a:pt x="102019" y="218440"/>
                  </a:lnTo>
                  <a:lnTo>
                    <a:pt x="86169" y="171450"/>
                  </a:lnTo>
                  <a:lnTo>
                    <a:pt x="67652" y="156210"/>
                  </a:lnTo>
                  <a:lnTo>
                    <a:pt x="58534" y="158750"/>
                  </a:lnTo>
                  <a:lnTo>
                    <a:pt x="33337" y="166370"/>
                  </a:lnTo>
                  <a:lnTo>
                    <a:pt x="24650" y="170180"/>
                  </a:lnTo>
                  <a:lnTo>
                    <a:pt x="19405" y="176530"/>
                  </a:lnTo>
                  <a:lnTo>
                    <a:pt x="17665" y="184150"/>
                  </a:lnTo>
                  <a:lnTo>
                    <a:pt x="19507" y="194310"/>
                  </a:lnTo>
                  <a:lnTo>
                    <a:pt x="26352" y="215900"/>
                  </a:lnTo>
                  <a:lnTo>
                    <a:pt x="33426" y="240030"/>
                  </a:lnTo>
                  <a:lnTo>
                    <a:pt x="40652" y="264160"/>
                  </a:lnTo>
                  <a:lnTo>
                    <a:pt x="47955" y="289560"/>
                  </a:lnTo>
                  <a:lnTo>
                    <a:pt x="51930" y="298450"/>
                  </a:lnTo>
                  <a:lnTo>
                    <a:pt x="57721" y="304800"/>
                  </a:lnTo>
                  <a:lnTo>
                    <a:pt x="65341" y="307340"/>
                  </a:lnTo>
                  <a:lnTo>
                    <a:pt x="74790" y="306070"/>
                  </a:lnTo>
                  <a:lnTo>
                    <a:pt x="102425" y="298450"/>
                  </a:lnTo>
                  <a:lnTo>
                    <a:pt x="111239" y="294640"/>
                  </a:lnTo>
                  <a:lnTo>
                    <a:pt x="116852" y="289560"/>
                  </a:lnTo>
                  <a:lnTo>
                    <a:pt x="119113" y="280670"/>
                  </a:lnTo>
                  <a:close/>
                </a:path>
                <a:path w="7446645" h="756285">
                  <a:moveTo>
                    <a:pt x="220865" y="247650"/>
                  </a:moveTo>
                  <a:lnTo>
                    <a:pt x="219494" y="237490"/>
                  </a:lnTo>
                  <a:lnTo>
                    <a:pt x="213233" y="215900"/>
                  </a:lnTo>
                  <a:lnTo>
                    <a:pt x="206679" y="195580"/>
                  </a:lnTo>
                  <a:lnTo>
                    <a:pt x="199821" y="173990"/>
                  </a:lnTo>
                  <a:lnTo>
                    <a:pt x="192671" y="153670"/>
                  </a:lnTo>
                  <a:lnTo>
                    <a:pt x="188112" y="144780"/>
                  </a:lnTo>
                  <a:lnTo>
                    <a:pt x="181889" y="139700"/>
                  </a:lnTo>
                  <a:lnTo>
                    <a:pt x="174142" y="138430"/>
                  </a:lnTo>
                  <a:lnTo>
                    <a:pt x="165023" y="139700"/>
                  </a:lnTo>
                  <a:lnTo>
                    <a:pt x="139827" y="147320"/>
                  </a:lnTo>
                  <a:lnTo>
                    <a:pt x="131152" y="151130"/>
                  </a:lnTo>
                  <a:lnTo>
                    <a:pt x="125907" y="157480"/>
                  </a:lnTo>
                  <a:lnTo>
                    <a:pt x="124167" y="165100"/>
                  </a:lnTo>
                  <a:lnTo>
                    <a:pt x="126009" y="173990"/>
                  </a:lnTo>
                  <a:lnTo>
                    <a:pt x="131648" y="193040"/>
                  </a:lnTo>
                  <a:lnTo>
                    <a:pt x="137591" y="212090"/>
                  </a:lnTo>
                  <a:lnTo>
                    <a:pt x="143840" y="233680"/>
                  </a:lnTo>
                  <a:lnTo>
                    <a:pt x="150393" y="257810"/>
                  </a:lnTo>
                  <a:lnTo>
                    <a:pt x="154355" y="266700"/>
                  </a:lnTo>
                  <a:lnTo>
                    <a:pt x="160147" y="273050"/>
                  </a:lnTo>
                  <a:lnTo>
                    <a:pt x="167767" y="274320"/>
                  </a:lnTo>
                  <a:lnTo>
                    <a:pt x="177215" y="273050"/>
                  </a:lnTo>
                  <a:lnTo>
                    <a:pt x="204863" y="265430"/>
                  </a:lnTo>
                  <a:lnTo>
                    <a:pt x="213550" y="261620"/>
                  </a:lnTo>
                  <a:lnTo>
                    <a:pt x="218884" y="255270"/>
                  </a:lnTo>
                  <a:lnTo>
                    <a:pt x="220865" y="247650"/>
                  </a:lnTo>
                  <a:close/>
                </a:path>
                <a:path w="7446645" h="756285">
                  <a:moveTo>
                    <a:pt x="341439" y="501650"/>
                  </a:moveTo>
                  <a:lnTo>
                    <a:pt x="340067" y="491490"/>
                  </a:lnTo>
                  <a:lnTo>
                    <a:pt x="335953" y="485140"/>
                  </a:lnTo>
                  <a:lnTo>
                    <a:pt x="329082" y="481330"/>
                  </a:lnTo>
                  <a:lnTo>
                    <a:pt x="319481" y="478790"/>
                  </a:lnTo>
                  <a:lnTo>
                    <a:pt x="200787" y="478790"/>
                  </a:lnTo>
                  <a:lnTo>
                    <a:pt x="202209" y="464820"/>
                  </a:lnTo>
                  <a:lnTo>
                    <a:pt x="202933" y="450850"/>
                  </a:lnTo>
                  <a:lnTo>
                    <a:pt x="203174" y="439420"/>
                  </a:lnTo>
                  <a:lnTo>
                    <a:pt x="203238" y="392430"/>
                  </a:lnTo>
                  <a:lnTo>
                    <a:pt x="315417" y="392430"/>
                  </a:lnTo>
                  <a:lnTo>
                    <a:pt x="325018" y="391160"/>
                  </a:lnTo>
                  <a:lnTo>
                    <a:pt x="331876" y="387350"/>
                  </a:lnTo>
                  <a:lnTo>
                    <a:pt x="335991" y="382270"/>
                  </a:lnTo>
                  <a:lnTo>
                    <a:pt x="337362" y="374650"/>
                  </a:lnTo>
                  <a:lnTo>
                    <a:pt x="335991" y="364490"/>
                  </a:lnTo>
                  <a:lnTo>
                    <a:pt x="331876" y="358140"/>
                  </a:lnTo>
                  <a:lnTo>
                    <a:pt x="325018" y="354330"/>
                  </a:lnTo>
                  <a:lnTo>
                    <a:pt x="315417" y="353060"/>
                  </a:lnTo>
                  <a:lnTo>
                    <a:pt x="203238" y="353060"/>
                  </a:lnTo>
                  <a:lnTo>
                    <a:pt x="203238" y="330200"/>
                  </a:lnTo>
                  <a:lnTo>
                    <a:pt x="201866" y="320040"/>
                  </a:lnTo>
                  <a:lnTo>
                    <a:pt x="197751" y="313690"/>
                  </a:lnTo>
                  <a:lnTo>
                    <a:pt x="190893" y="308610"/>
                  </a:lnTo>
                  <a:lnTo>
                    <a:pt x="181279" y="307340"/>
                  </a:lnTo>
                  <a:lnTo>
                    <a:pt x="146329" y="307340"/>
                  </a:lnTo>
                  <a:lnTo>
                    <a:pt x="136728" y="308610"/>
                  </a:lnTo>
                  <a:lnTo>
                    <a:pt x="129870" y="313690"/>
                  </a:lnTo>
                  <a:lnTo>
                    <a:pt x="125755" y="320040"/>
                  </a:lnTo>
                  <a:lnTo>
                    <a:pt x="124383" y="330200"/>
                  </a:lnTo>
                  <a:lnTo>
                    <a:pt x="124383" y="353060"/>
                  </a:lnTo>
                  <a:lnTo>
                    <a:pt x="30073" y="353060"/>
                  </a:lnTo>
                  <a:lnTo>
                    <a:pt x="20472" y="354330"/>
                  </a:lnTo>
                  <a:lnTo>
                    <a:pt x="13614" y="356870"/>
                  </a:lnTo>
                  <a:lnTo>
                    <a:pt x="9499" y="363220"/>
                  </a:lnTo>
                  <a:lnTo>
                    <a:pt x="8128" y="370840"/>
                  </a:lnTo>
                  <a:lnTo>
                    <a:pt x="9499" y="379730"/>
                  </a:lnTo>
                  <a:lnTo>
                    <a:pt x="13614" y="387350"/>
                  </a:lnTo>
                  <a:lnTo>
                    <a:pt x="20472" y="391160"/>
                  </a:lnTo>
                  <a:lnTo>
                    <a:pt x="30073" y="392430"/>
                  </a:lnTo>
                  <a:lnTo>
                    <a:pt x="124383" y="392430"/>
                  </a:lnTo>
                  <a:lnTo>
                    <a:pt x="124383" y="425450"/>
                  </a:lnTo>
                  <a:lnTo>
                    <a:pt x="124218" y="439420"/>
                  </a:lnTo>
                  <a:lnTo>
                    <a:pt x="123672" y="453390"/>
                  </a:lnTo>
                  <a:lnTo>
                    <a:pt x="122669" y="467360"/>
                  </a:lnTo>
                  <a:lnTo>
                    <a:pt x="121132" y="478790"/>
                  </a:lnTo>
                  <a:lnTo>
                    <a:pt x="21945" y="478790"/>
                  </a:lnTo>
                  <a:lnTo>
                    <a:pt x="12344" y="480060"/>
                  </a:lnTo>
                  <a:lnTo>
                    <a:pt x="5486" y="483870"/>
                  </a:lnTo>
                  <a:lnTo>
                    <a:pt x="1371" y="490220"/>
                  </a:lnTo>
                  <a:lnTo>
                    <a:pt x="0" y="497840"/>
                  </a:lnTo>
                  <a:lnTo>
                    <a:pt x="1371" y="508000"/>
                  </a:lnTo>
                  <a:lnTo>
                    <a:pt x="5486" y="514350"/>
                  </a:lnTo>
                  <a:lnTo>
                    <a:pt x="12344" y="518160"/>
                  </a:lnTo>
                  <a:lnTo>
                    <a:pt x="21945" y="519430"/>
                  </a:lnTo>
                  <a:lnTo>
                    <a:pt x="115443" y="519430"/>
                  </a:lnTo>
                  <a:lnTo>
                    <a:pt x="101219" y="567690"/>
                  </a:lnTo>
                  <a:lnTo>
                    <a:pt x="79679" y="610870"/>
                  </a:lnTo>
                  <a:lnTo>
                    <a:pt x="51422" y="650240"/>
                  </a:lnTo>
                  <a:lnTo>
                    <a:pt x="17081" y="684530"/>
                  </a:lnTo>
                  <a:lnTo>
                    <a:pt x="10845" y="690880"/>
                  </a:lnTo>
                  <a:lnTo>
                    <a:pt x="8039" y="698500"/>
                  </a:lnTo>
                  <a:lnTo>
                    <a:pt x="8724" y="706120"/>
                  </a:lnTo>
                  <a:lnTo>
                    <a:pt x="13004" y="713740"/>
                  </a:lnTo>
                  <a:lnTo>
                    <a:pt x="21132" y="726440"/>
                  </a:lnTo>
                  <a:lnTo>
                    <a:pt x="27686" y="734060"/>
                  </a:lnTo>
                  <a:lnTo>
                    <a:pt x="35064" y="736600"/>
                  </a:lnTo>
                  <a:lnTo>
                    <a:pt x="43205" y="736600"/>
                  </a:lnTo>
                  <a:lnTo>
                    <a:pt x="94043" y="695960"/>
                  </a:lnTo>
                  <a:lnTo>
                    <a:pt x="127736" y="659130"/>
                  </a:lnTo>
                  <a:lnTo>
                    <a:pt x="153657" y="621030"/>
                  </a:lnTo>
                  <a:lnTo>
                    <a:pt x="172339" y="581660"/>
                  </a:lnTo>
                  <a:lnTo>
                    <a:pt x="189826" y="599440"/>
                  </a:lnTo>
                  <a:lnTo>
                    <a:pt x="206692" y="617220"/>
                  </a:lnTo>
                  <a:lnTo>
                    <a:pt x="222643" y="635000"/>
                  </a:lnTo>
                  <a:lnTo>
                    <a:pt x="237375" y="652780"/>
                  </a:lnTo>
                  <a:lnTo>
                    <a:pt x="244360" y="659130"/>
                  </a:lnTo>
                  <a:lnTo>
                    <a:pt x="251802" y="661670"/>
                  </a:lnTo>
                  <a:lnTo>
                    <a:pt x="259549" y="659130"/>
                  </a:lnTo>
                  <a:lnTo>
                    <a:pt x="267449" y="652780"/>
                  </a:lnTo>
                  <a:lnTo>
                    <a:pt x="281266" y="635000"/>
                  </a:lnTo>
                  <a:lnTo>
                    <a:pt x="286296" y="627380"/>
                  </a:lnTo>
                  <a:lnTo>
                    <a:pt x="287972" y="619760"/>
                  </a:lnTo>
                  <a:lnTo>
                    <a:pt x="286296" y="612140"/>
                  </a:lnTo>
                  <a:lnTo>
                    <a:pt x="257403" y="581660"/>
                  </a:lnTo>
                  <a:lnTo>
                    <a:pt x="215773" y="543560"/>
                  </a:lnTo>
                  <a:lnTo>
                    <a:pt x="187782" y="519430"/>
                  </a:lnTo>
                  <a:lnTo>
                    <a:pt x="319481" y="519430"/>
                  </a:lnTo>
                  <a:lnTo>
                    <a:pt x="329082" y="518160"/>
                  </a:lnTo>
                  <a:lnTo>
                    <a:pt x="335953" y="515620"/>
                  </a:lnTo>
                  <a:lnTo>
                    <a:pt x="340067" y="509270"/>
                  </a:lnTo>
                  <a:lnTo>
                    <a:pt x="341439" y="501650"/>
                  </a:lnTo>
                  <a:close/>
                </a:path>
                <a:path w="7446645" h="756285">
                  <a:moveTo>
                    <a:pt x="343827" y="147320"/>
                  </a:moveTo>
                  <a:lnTo>
                    <a:pt x="300774" y="123190"/>
                  </a:lnTo>
                  <a:lnTo>
                    <a:pt x="291338" y="121920"/>
                  </a:lnTo>
                  <a:lnTo>
                    <a:pt x="283819" y="124460"/>
                  </a:lnTo>
                  <a:lnTo>
                    <a:pt x="278269" y="130810"/>
                  </a:lnTo>
                  <a:lnTo>
                    <a:pt x="274777" y="139700"/>
                  </a:lnTo>
                  <a:lnTo>
                    <a:pt x="265074" y="173990"/>
                  </a:lnTo>
                  <a:lnTo>
                    <a:pt x="254457" y="208280"/>
                  </a:lnTo>
                  <a:lnTo>
                    <a:pt x="243217" y="240030"/>
                  </a:lnTo>
                  <a:lnTo>
                    <a:pt x="231686" y="271780"/>
                  </a:lnTo>
                  <a:lnTo>
                    <a:pt x="229247" y="280670"/>
                  </a:lnTo>
                  <a:lnTo>
                    <a:pt x="266649" y="307340"/>
                  </a:lnTo>
                  <a:lnTo>
                    <a:pt x="276123" y="309880"/>
                  </a:lnTo>
                  <a:lnTo>
                    <a:pt x="283921" y="308610"/>
                  </a:lnTo>
                  <a:lnTo>
                    <a:pt x="309219" y="259080"/>
                  </a:lnTo>
                  <a:lnTo>
                    <a:pt x="333502" y="190500"/>
                  </a:lnTo>
                  <a:lnTo>
                    <a:pt x="343065" y="156210"/>
                  </a:lnTo>
                  <a:lnTo>
                    <a:pt x="343827" y="147320"/>
                  </a:lnTo>
                  <a:close/>
                </a:path>
                <a:path w="7446645" h="756285">
                  <a:moveTo>
                    <a:pt x="343827" y="59690"/>
                  </a:moveTo>
                  <a:lnTo>
                    <a:pt x="324980" y="30480"/>
                  </a:lnTo>
                  <a:lnTo>
                    <a:pt x="315417" y="31750"/>
                  </a:lnTo>
                  <a:lnTo>
                    <a:pt x="270408" y="44450"/>
                  </a:lnTo>
                  <a:lnTo>
                    <a:pt x="224701" y="54610"/>
                  </a:lnTo>
                  <a:lnTo>
                    <a:pt x="178130" y="62230"/>
                  </a:lnTo>
                  <a:lnTo>
                    <a:pt x="130556" y="68580"/>
                  </a:lnTo>
                  <a:lnTo>
                    <a:pt x="81788" y="73660"/>
                  </a:lnTo>
                  <a:lnTo>
                    <a:pt x="31699" y="76200"/>
                  </a:lnTo>
                  <a:lnTo>
                    <a:pt x="22225" y="77470"/>
                  </a:lnTo>
                  <a:lnTo>
                    <a:pt x="15646" y="82550"/>
                  </a:lnTo>
                  <a:lnTo>
                    <a:pt x="11811" y="90170"/>
                  </a:lnTo>
                  <a:lnTo>
                    <a:pt x="10566" y="100330"/>
                  </a:lnTo>
                  <a:lnTo>
                    <a:pt x="12192" y="109220"/>
                  </a:lnTo>
                  <a:lnTo>
                    <a:pt x="16865" y="115570"/>
                  </a:lnTo>
                  <a:lnTo>
                    <a:pt x="24282" y="119380"/>
                  </a:lnTo>
                  <a:lnTo>
                    <a:pt x="34137" y="120650"/>
                  </a:lnTo>
                  <a:lnTo>
                    <a:pt x="87147" y="118110"/>
                  </a:lnTo>
                  <a:lnTo>
                    <a:pt x="138747" y="113030"/>
                  </a:lnTo>
                  <a:lnTo>
                    <a:pt x="188709" y="106680"/>
                  </a:lnTo>
                  <a:lnTo>
                    <a:pt x="282943" y="88900"/>
                  </a:lnTo>
                  <a:lnTo>
                    <a:pt x="326796" y="77470"/>
                  </a:lnTo>
                  <a:lnTo>
                    <a:pt x="341325" y="67310"/>
                  </a:lnTo>
                  <a:lnTo>
                    <a:pt x="343827" y="59690"/>
                  </a:lnTo>
                  <a:close/>
                </a:path>
                <a:path w="7446645" h="756285">
                  <a:moveTo>
                    <a:pt x="377520" y="581660"/>
                  </a:moveTo>
                  <a:lnTo>
                    <a:pt x="374865" y="574040"/>
                  </a:lnTo>
                  <a:lnTo>
                    <a:pt x="369316" y="567690"/>
                  </a:lnTo>
                  <a:lnTo>
                    <a:pt x="360946" y="565150"/>
                  </a:lnTo>
                  <a:lnTo>
                    <a:pt x="345503" y="560070"/>
                  </a:lnTo>
                  <a:lnTo>
                    <a:pt x="310756" y="610870"/>
                  </a:lnTo>
                  <a:lnTo>
                    <a:pt x="302920" y="642620"/>
                  </a:lnTo>
                  <a:lnTo>
                    <a:pt x="295236" y="673100"/>
                  </a:lnTo>
                  <a:lnTo>
                    <a:pt x="287782" y="701040"/>
                  </a:lnTo>
                  <a:lnTo>
                    <a:pt x="286385" y="709930"/>
                  </a:lnTo>
                  <a:lnTo>
                    <a:pt x="325005" y="736600"/>
                  </a:lnTo>
                  <a:lnTo>
                    <a:pt x="332994" y="735330"/>
                  </a:lnTo>
                  <a:lnTo>
                    <a:pt x="353656" y="688340"/>
                  </a:lnTo>
                  <a:lnTo>
                    <a:pt x="370166" y="623570"/>
                  </a:lnTo>
                  <a:lnTo>
                    <a:pt x="377202" y="590550"/>
                  </a:lnTo>
                  <a:lnTo>
                    <a:pt x="377520" y="581660"/>
                  </a:lnTo>
                  <a:close/>
                </a:path>
                <a:path w="7446645" h="756285">
                  <a:moveTo>
                    <a:pt x="465823" y="687070"/>
                  </a:moveTo>
                  <a:lnTo>
                    <a:pt x="460121" y="635000"/>
                  </a:lnTo>
                  <a:lnTo>
                    <a:pt x="451993" y="580390"/>
                  </a:lnTo>
                  <a:lnTo>
                    <a:pt x="435533" y="562610"/>
                  </a:lnTo>
                  <a:lnTo>
                    <a:pt x="425983" y="563880"/>
                  </a:lnTo>
                  <a:lnTo>
                    <a:pt x="408901" y="567690"/>
                  </a:lnTo>
                  <a:lnTo>
                    <a:pt x="400405" y="571500"/>
                  </a:lnTo>
                  <a:lnTo>
                    <a:pt x="394576" y="576580"/>
                  </a:lnTo>
                  <a:lnTo>
                    <a:pt x="391642" y="584200"/>
                  </a:lnTo>
                  <a:lnTo>
                    <a:pt x="391833" y="594360"/>
                  </a:lnTo>
                  <a:lnTo>
                    <a:pt x="395465" y="619760"/>
                  </a:lnTo>
                  <a:lnTo>
                    <a:pt x="398945" y="645160"/>
                  </a:lnTo>
                  <a:lnTo>
                    <a:pt x="402120" y="671830"/>
                  </a:lnTo>
                  <a:lnTo>
                    <a:pt x="404837" y="697230"/>
                  </a:lnTo>
                  <a:lnTo>
                    <a:pt x="407416" y="706120"/>
                  </a:lnTo>
                  <a:lnTo>
                    <a:pt x="412572" y="712470"/>
                  </a:lnTo>
                  <a:lnTo>
                    <a:pt x="420166" y="715010"/>
                  </a:lnTo>
                  <a:lnTo>
                    <a:pt x="430034" y="715010"/>
                  </a:lnTo>
                  <a:lnTo>
                    <a:pt x="447116" y="711200"/>
                  </a:lnTo>
                  <a:lnTo>
                    <a:pt x="455980" y="708660"/>
                  </a:lnTo>
                  <a:lnTo>
                    <a:pt x="461949" y="703580"/>
                  </a:lnTo>
                  <a:lnTo>
                    <a:pt x="465175" y="695960"/>
                  </a:lnTo>
                  <a:lnTo>
                    <a:pt x="465823" y="687070"/>
                  </a:lnTo>
                  <a:close/>
                </a:path>
                <a:path w="7446645" h="756285">
                  <a:moveTo>
                    <a:pt x="560895" y="665480"/>
                  </a:moveTo>
                  <a:lnTo>
                    <a:pt x="560108" y="655320"/>
                  </a:lnTo>
                  <a:lnTo>
                    <a:pt x="549338" y="612140"/>
                  </a:lnTo>
                  <a:lnTo>
                    <a:pt x="539788" y="571500"/>
                  </a:lnTo>
                  <a:lnTo>
                    <a:pt x="536168" y="562610"/>
                  </a:lnTo>
                  <a:lnTo>
                    <a:pt x="530339" y="557530"/>
                  </a:lnTo>
                  <a:lnTo>
                    <a:pt x="522528" y="554990"/>
                  </a:lnTo>
                  <a:lnTo>
                    <a:pt x="512953" y="556260"/>
                  </a:lnTo>
                  <a:lnTo>
                    <a:pt x="497522" y="560070"/>
                  </a:lnTo>
                  <a:lnTo>
                    <a:pt x="489153" y="563880"/>
                  </a:lnTo>
                  <a:lnTo>
                    <a:pt x="483692" y="570230"/>
                  </a:lnTo>
                  <a:lnTo>
                    <a:pt x="481279" y="577850"/>
                  </a:lnTo>
                  <a:lnTo>
                    <a:pt x="482066" y="588010"/>
                  </a:lnTo>
                  <a:lnTo>
                    <a:pt x="486359" y="607060"/>
                  </a:lnTo>
                  <a:lnTo>
                    <a:pt x="490804" y="627380"/>
                  </a:lnTo>
                  <a:lnTo>
                    <a:pt x="500773" y="671830"/>
                  </a:lnTo>
                  <a:lnTo>
                    <a:pt x="517677" y="688340"/>
                  </a:lnTo>
                  <a:lnTo>
                    <a:pt x="527596" y="687070"/>
                  </a:lnTo>
                  <a:lnTo>
                    <a:pt x="544677" y="681990"/>
                  </a:lnTo>
                  <a:lnTo>
                    <a:pt x="553021" y="678180"/>
                  </a:lnTo>
                  <a:lnTo>
                    <a:pt x="558482" y="673100"/>
                  </a:lnTo>
                  <a:lnTo>
                    <a:pt x="560895" y="665480"/>
                  </a:lnTo>
                  <a:close/>
                </a:path>
                <a:path w="7446645" h="756285">
                  <a:moveTo>
                    <a:pt x="644296" y="624840"/>
                  </a:moveTo>
                  <a:lnTo>
                    <a:pt x="643039" y="615950"/>
                  </a:lnTo>
                  <a:lnTo>
                    <a:pt x="638632" y="600710"/>
                  </a:lnTo>
                  <a:lnTo>
                    <a:pt x="633996" y="586740"/>
                  </a:lnTo>
                  <a:lnTo>
                    <a:pt x="629196" y="571500"/>
                  </a:lnTo>
                  <a:lnTo>
                    <a:pt x="624332" y="557530"/>
                  </a:lnTo>
                  <a:lnTo>
                    <a:pt x="619772" y="548640"/>
                  </a:lnTo>
                  <a:lnTo>
                    <a:pt x="613460" y="543560"/>
                  </a:lnTo>
                  <a:lnTo>
                    <a:pt x="605472" y="542290"/>
                  </a:lnTo>
                  <a:lnTo>
                    <a:pt x="595884" y="543560"/>
                  </a:lnTo>
                  <a:lnTo>
                    <a:pt x="583692" y="547370"/>
                  </a:lnTo>
                  <a:lnTo>
                    <a:pt x="575475" y="552450"/>
                  </a:lnTo>
                  <a:lnTo>
                    <a:pt x="570382" y="557530"/>
                  </a:lnTo>
                  <a:lnTo>
                    <a:pt x="568490" y="566420"/>
                  </a:lnTo>
                  <a:lnTo>
                    <a:pt x="569874" y="575310"/>
                  </a:lnTo>
                  <a:lnTo>
                    <a:pt x="578396" y="603250"/>
                  </a:lnTo>
                  <a:lnTo>
                    <a:pt x="582663" y="618490"/>
                  </a:lnTo>
                  <a:lnTo>
                    <a:pt x="586943" y="632460"/>
                  </a:lnTo>
                  <a:lnTo>
                    <a:pt x="591032" y="641350"/>
                  </a:lnTo>
                  <a:lnTo>
                    <a:pt x="597103" y="647700"/>
                  </a:lnTo>
                  <a:lnTo>
                    <a:pt x="605002" y="648970"/>
                  </a:lnTo>
                  <a:lnTo>
                    <a:pt x="614578" y="647700"/>
                  </a:lnTo>
                  <a:lnTo>
                    <a:pt x="628396" y="642620"/>
                  </a:lnTo>
                  <a:lnTo>
                    <a:pt x="636739" y="638810"/>
                  </a:lnTo>
                  <a:lnTo>
                    <a:pt x="642124" y="632460"/>
                  </a:lnTo>
                  <a:lnTo>
                    <a:pt x="644296" y="624840"/>
                  </a:lnTo>
                  <a:close/>
                </a:path>
                <a:path w="7446645" h="756285">
                  <a:moveTo>
                    <a:pt x="748715" y="403860"/>
                  </a:moveTo>
                  <a:lnTo>
                    <a:pt x="747344" y="393700"/>
                  </a:lnTo>
                  <a:lnTo>
                    <a:pt x="743229" y="387350"/>
                  </a:lnTo>
                  <a:lnTo>
                    <a:pt x="736371" y="383540"/>
                  </a:lnTo>
                  <a:lnTo>
                    <a:pt x="726757" y="382270"/>
                  </a:lnTo>
                  <a:lnTo>
                    <a:pt x="440613" y="382270"/>
                  </a:lnTo>
                  <a:lnTo>
                    <a:pt x="440613" y="325120"/>
                  </a:lnTo>
                  <a:lnTo>
                    <a:pt x="690994" y="325120"/>
                  </a:lnTo>
                  <a:lnTo>
                    <a:pt x="700595" y="323850"/>
                  </a:lnTo>
                  <a:lnTo>
                    <a:pt x="707466" y="318770"/>
                  </a:lnTo>
                  <a:lnTo>
                    <a:pt x="711581" y="312420"/>
                  </a:lnTo>
                  <a:lnTo>
                    <a:pt x="712952" y="303530"/>
                  </a:lnTo>
                  <a:lnTo>
                    <a:pt x="712952" y="290830"/>
                  </a:lnTo>
                  <a:lnTo>
                    <a:pt x="712952" y="219710"/>
                  </a:lnTo>
                  <a:lnTo>
                    <a:pt x="712952" y="185420"/>
                  </a:lnTo>
                  <a:lnTo>
                    <a:pt x="712952" y="115570"/>
                  </a:lnTo>
                  <a:lnTo>
                    <a:pt x="712952" y="99060"/>
                  </a:lnTo>
                  <a:lnTo>
                    <a:pt x="711581" y="88900"/>
                  </a:lnTo>
                  <a:lnTo>
                    <a:pt x="707466" y="82550"/>
                  </a:lnTo>
                  <a:lnTo>
                    <a:pt x="700595" y="78740"/>
                  </a:lnTo>
                  <a:lnTo>
                    <a:pt x="690994" y="77470"/>
                  </a:lnTo>
                  <a:lnTo>
                    <a:pt x="632472" y="77470"/>
                  </a:lnTo>
                  <a:lnTo>
                    <a:pt x="632472" y="115570"/>
                  </a:lnTo>
                  <a:lnTo>
                    <a:pt x="632472" y="185420"/>
                  </a:lnTo>
                  <a:lnTo>
                    <a:pt x="632472" y="219710"/>
                  </a:lnTo>
                  <a:lnTo>
                    <a:pt x="632472" y="290830"/>
                  </a:lnTo>
                  <a:lnTo>
                    <a:pt x="440626" y="290830"/>
                  </a:lnTo>
                  <a:lnTo>
                    <a:pt x="440626" y="219710"/>
                  </a:lnTo>
                  <a:lnTo>
                    <a:pt x="632472" y="219710"/>
                  </a:lnTo>
                  <a:lnTo>
                    <a:pt x="632472" y="185420"/>
                  </a:lnTo>
                  <a:lnTo>
                    <a:pt x="440626" y="185420"/>
                  </a:lnTo>
                  <a:lnTo>
                    <a:pt x="440626" y="115570"/>
                  </a:lnTo>
                  <a:lnTo>
                    <a:pt x="632472" y="115570"/>
                  </a:lnTo>
                  <a:lnTo>
                    <a:pt x="632472" y="77470"/>
                  </a:lnTo>
                  <a:lnTo>
                    <a:pt x="538975" y="77470"/>
                  </a:lnTo>
                  <a:lnTo>
                    <a:pt x="541883" y="64770"/>
                  </a:lnTo>
                  <a:lnTo>
                    <a:pt x="544563" y="52070"/>
                  </a:lnTo>
                  <a:lnTo>
                    <a:pt x="547090" y="40640"/>
                  </a:lnTo>
                  <a:lnTo>
                    <a:pt x="549541" y="27940"/>
                  </a:lnTo>
                  <a:lnTo>
                    <a:pt x="549694" y="17780"/>
                  </a:lnTo>
                  <a:lnTo>
                    <a:pt x="546493" y="11430"/>
                  </a:lnTo>
                  <a:lnTo>
                    <a:pt x="539940" y="6350"/>
                  </a:lnTo>
                  <a:lnTo>
                    <a:pt x="530034" y="3810"/>
                  </a:lnTo>
                  <a:lnTo>
                    <a:pt x="493445" y="0"/>
                  </a:lnTo>
                  <a:lnTo>
                    <a:pt x="484149" y="1270"/>
                  </a:lnTo>
                  <a:lnTo>
                    <a:pt x="476986" y="5080"/>
                  </a:lnTo>
                  <a:lnTo>
                    <a:pt x="471957" y="11430"/>
                  </a:lnTo>
                  <a:lnTo>
                    <a:pt x="469061" y="20320"/>
                  </a:lnTo>
                  <a:lnTo>
                    <a:pt x="466344" y="35560"/>
                  </a:lnTo>
                  <a:lnTo>
                    <a:pt x="463169" y="50800"/>
                  </a:lnTo>
                  <a:lnTo>
                    <a:pt x="459689" y="64770"/>
                  </a:lnTo>
                  <a:lnTo>
                    <a:pt x="456057" y="77470"/>
                  </a:lnTo>
                  <a:lnTo>
                    <a:pt x="382079" y="77470"/>
                  </a:lnTo>
                  <a:lnTo>
                    <a:pt x="372465" y="78740"/>
                  </a:lnTo>
                  <a:lnTo>
                    <a:pt x="365607" y="82550"/>
                  </a:lnTo>
                  <a:lnTo>
                    <a:pt x="361492" y="88900"/>
                  </a:lnTo>
                  <a:lnTo>
                    <a:pt x="360121" y="99060"/>
                  </a:lnTo>
                  <a:lnTo>
                    <a:pt x="360121" y="497840"/>
                  </a:lnTo>
                  <a:lnTo>
                    <a:pt x="361492" y="508000"/>
                  </a:lnTo>
                  <a:lnTo>
                    <a:pt x="365607" y="514350"/>
                  </a:lnTo>
                  <a:lnTo>
                    <a:pt x="372465" y="518160"/>
                  </a:lnTo>
                  <a:lnTo>
                    <a:pt x="382079" y="519430"/>
                  </a:lnTo>
                  <a:lnTo>
                    <a:pt x="661720" y="519430"/>
                  </a:lnTo>
                  <a:lnTo>
                    <a:pt x="661060" y="554990"/>
                  </a:lnTo>
                  <a:lnTo>
                    <a:pt x="658520" y="612140"/>
                  </a:lnTo>
                  <a:lnTo>
                    <a:pt x="652932" y="652780"/>
                  </a:lnTo>
                  <a:lnTo>
                    <a:pt x="632472" y="692150"/>
                  </a:lnTo>
                  <a:lnTo>
                    <a:pt x="604723" y="692150"/>
                  </a:lnTo>
                  <a:lnTo>
                    <a:pt x="588454" y="690880"/>
                  </a:lnTo>
                  <a:lnTo>
                    <a:pt x="569048" y="689610"/>
                  </a:lnTo>
                  <a:lnTo>
                    <a:pt x="552386" y="725170"/>
                  </a:lnTo>
                  <a:lnTo>
                    <a:pt x="633755" y="735330"/>
                  </a:lnTo>
                  <a:lnTo>
                    <a:pt x="650354" y="735330"/>
                  </a:lnTo>
                  <a:lnTo>
                    <a:pt x="704418" y="713740"/>
                  </a:lnTo>
                  <a:lnTo>
                    <a:pt x="729208" y="640080"/>
                  </a:lnTo>
                  <a:lnTo>
                    <a:pt x="734390" y="580390"/>
                  </a:lnTo>
                  <a:lnTo>
                    <a:pt x="735774" y="542290"/>
                  </a:lnTo>
                  <a:lnTo>
                    <a:pt x="736523" y="505460"/>
                  </a:lnTo>
                  <a:lnTo>
                    <a:pt x="735152" y="495300"/>
                  </a:lnTo>
                  <a:lnTo>
                    <a:pt x="731037" y="488950"/>
                  </a:lnTo>
                  <a:lnTo>
                    <a:pt x="724179" y="483870"/>
                  </a:lnTo>
                  <a:lnTo>
                    <a:pt x="714565" y="482600"/>
                  </a:lnTo>
                  <a:lnTo>
                    <a:pt x="440613" y="482600"/>
                  </a:lnTo>
                  <a:lnTo>
                    <a:pt x="440613" y="420370"/>
                  </a:lnTo>
                  <a:lnTo>
                    <a:pt x="736371" y="420370"/>
                  </a:lnTo>
                  <a:lnTo>
                    <a:pt x="743229" y="416560"/>
                  </a:lnTo>
                  <a:lnTo>
                    <a:pt x="747344" y="411480"/>
                  </a:lnTo>
                  <a:lnTo>
                    <a:pt x="748715" y="403860"/>
                  </a:lnTo>
                  <a:close/>
                </a:path>
                <a:path w="7446645" h="756285">
                  <a:moveTo>
                    <a:pt x="1343037" y="553199"/>
                  </a:moveTo>
                  <a:lnTo>
                    <a:pt x="1301115" y="509549"/>
                  </a:lnTo>
                  <a:lnTo>
                    <a:pt x="1263370" y="481025"/>
                  </a:lnTo>
                  <a:lnTo>
                    <a:pt x="1222044" y="453009"/>
                  </a:lnTo>
                  <a:lnTo>
                    <a:pt x="1177493" y="426034"/>
                  </a:lnTo>
                  <a:lnTo>
                    <a:pt x="1130046" y="400672"/>
                  </a:lnTo>
                  <a:lnTo>
                    <a:pt x="1135697" y="386956"/>
                  </a:lnTo>
                  <a:lnTo>
                    <a:pt x="1140536" y="373824"/>
                  </a:lnTo>
                  <a:lnTo>
                    <a:pt x="1144562" y="361670"/>
                  </a:lnTo>
                  <a:lnTo>
                    <a:pt x="1147927" y="350266"/>
                  </a:lnTo>
                  <a:lnTo>
                    <a:pt x="1148905" y="340385"/>
                  </a:lnTo>
                  <a:lnTo>
                    <a:pt x="1145997" y="332790"/>
                  </a:lnTo>
                  <a:lnTo>
                    <a:pt x="1139583" y="327634"/>
                  </a:lnTo>
                  <a:lnTo>
                    <a:pt x="1130046" y="325069"/>
                  </a:lnTo>
                  <a:lnTo>
                    <a:pt x="1097521" y="321805"/>
                  </a:lnTo>
                  <a:lnTo>
                    <a:pt x="1088682" y="322211"/>
                  </a:lnTo>
                  <a:lnTo>
                    <a:pt x="1081671" y="325666"/>
                  </a:lnTo>
                  <a:lnTo>
                    <a:pt x="1076490" y="331863"/>
                  </a:lnTo>
                  <a:lnTo>
                    <a:pt x="1073175" y="340385"/>
                  </a:lnTo>
                  <a:lnTo>
                    <a:pt x="1059599" y="384327"/>
                  </a:lnTo>
                  <a:lnTo>
                    <a:pt x="1040739" y="423443"/>
                  </a:lnTo>
                  <a:lnTo>
                    <a:pt x="1016228" y="458279"/>
                  </a:lnTo>
                  <a:lnTo>
                    <a:pt x="985761" y="489242"/>
                  </a:lnTo>
                  <a:lnTo>
                    <a:pt x="949007" y="516775"/>
                  </a:lnTo>
                  <a:lnTo>
                    <a:pt x="905675" y="541299"/>
                  </a:lnTo>
                  <a:lnTo>
                    <a:pt x="897407" y="546785"/>
                  </a:lnTo>
                  <a:lnTo>
                    <a:pt x="893178" y="553491"/>
                  </a:lnTo>
                  <a:lnTo>
                    <a:pt x="892759" y="561416"/>
                  </a:lnTo>
                  <a:lnTo>
                    <a:pt x="895921" y="570572"/>
                  </a:lnTo>
                  <a:lnTo>
                    <a:pt x="899172" y="577062"/>
                  </a:lnTo>
                  <a:lnTo>
                    <a:pt x="905129" y="584174"/>
                  </a:lnTo>
                  <a:lnTo>
                    <a:pt x="912075" y="588251"/>
                  </a:lnTo>
                  <a:lnTo>
                    <a:pt x="920089" y="588949"/>
                  </a:lnTo>
                  <a:lnTo>
                    <a:pt x="929246" y="586003"/>
                  </a:lnTo>
                  <a:lnTo>
                    <a:pt x="976782" y="560908"/>
                  </a:lnTo>
                  <a:lnTo>
                    <a:pt x="1018667" y="533755"/>
                  </a:lnTo>
                  <a:lnTo>
                    <a:pt x="1054493" y="505002"/>
                  </a:lnTo>
                  <a:lnTo>
                    <a:pt x="1083894" y="475107"/>
                  </a:lnTo>
                  <a:lnTo>
                    <a:pt x="1106462" y="444563"/>
                  </a:lnTo>
                  <a:lnTo>
                    <a:pt x="1147381" y="468210"/>
                  </a:lnTo>
                  <a:lnTo>
                    <a:pt x="1187018" y="494093"/>
                  </a:lnTo>
                  <a:lnTo>
                    <a:pt x="1225054" y="521881"/>
                  </a:lnTo>
                  <a:lnTo>
                    <a:pt x="1261173" y="551268"/>
                  </a:lnTo>
                  <a:lnTo>
                    <a:pt x="1295069" y="581939"/>
                  </a:lnTo>
                  <a:lnTo>
                    <a:pt x="1303096" y="587756"/>
                  </a:lnTo>
                  <a:lnTo>
                    <a:pt x="1336535" y="568947"/>
                  </a:lnTo>
                  <a:lnTo>
                    <a:pt x="1341539" y="561035"/>
                  </a:lnTo>
                  <a:lnTo>
                    <a:pt x="1343037" y="553199"/>
                  </a:lnTo>
                  <a:close/>
                </a:path>
                <a:path w="7446645" h="756285">
                  <a:moveTo>
                    <a:pt x="1454404" y="118579"/>
                  </a:moveTo>
                  <a:lnTo>
                    <a:pt x="1453032" y="108966"/>
                  </a:lnTo>
                  <a:lnTo>
                    <a:pt x="1448917" y="102108"/>
                  </a:lnTo>
                  <a:lnTo>
                    <a:pt x="1442059" y="97993"/>
                  </a:lnTo>
                  <a:lnTo>
                    <a:pt x="1432458" y="96621"/>
                  </a:lnTo>
                  <a:lnTo>
                    <a:pt x="1151991" y="96621"/>
                  </a:lnTo>
                  <a:lnTo>
                    <a:pt x="1153668" y="80759"/>
                  </a:lnTo>
                  <a:lnTo>
                    <a:pt x="1155039" y="64820"/>
                  </a:lnTo>
                  <a:lnTo>
                    <a:pt x="1156106" y="48729"/>
                  </a:lnTo>
                  <a:lnTo>
                    <a:pt x="1156868" y="32410"/>
                  </a:lnTo>
                  <a:lnTo>
                    <a:pt x="1155382" y="23139"/>
                  </a:lnTo>
                  <a:lnTo>
                    <a:pt x="1151077" y="16243"/>
                  </a:lnTo>
                  <a:lnTo>
                    <a:pt x="1144181" y="11938"/>
                  </a:lnTo>
                  <a:lnTo>
                    <a:pt x="1134922" y="10452"/>
                  </a:lnTo>
                  <a:lnTo>
                    <a:pt x="1098346" y="10452"/>
                  </a:lnTo>
                  <a:lnTo>
                    <a:pt x="1075499" y="49758"/>
                  </a:lnTo>
                  <a:lnTo>
                    <a:pt x="1074153" y="66344"/>
                  </a:lnTo>
                  <a:lnTo>
                    <a:pt x="1072502" y="82016"/>
                  </a:lnTo>
                  <a:lnTo>
                    <a:pt x="1070698" y="96621"/>
                  </a:lnTo>
                  <a:lnTo>
                    <a:pt x="801611" y="96621"/>
                  </a:lnTo>
                  <a:lnTo>
                    <a:pt x="792010" y="97993"/>
                  </a:lnTo>
                  <a:lnTo>
                    <a:pt x="785152" y="102108"/>
                  </a:lnTo>
                  <a:lnTo>
                    <a:pt x="781037" y="108966"/>
                  </a:lnTo>
                  <a:lnTo>
                    <a:pt x="779665" y="118579"/>
                  </a:lnTo>
                  <a:lnTo>
                    <a:pt x="779665" y="708774"/>
                  </a:lnTo>
                  <a:lnTo>
                    <a:pt x="781037" y="718375"/>
                  </a:lnTo>
                  <a:lnTo>
                    <a:pt x="785152" y="725233"/>
                  </a:lnTo>
                  <a:lnTo>
                    <a:pt x="792010" y="729348"/>
                  </a:lnTo>
                  <a:lnTo>
                    <a:pt x="801611" y="730719"/>
                  </a:lnTo>
                  <a:lnTo>
                    <a:pt x="839012" y="730719"/>
                  </a:lnTo>
                  <a:lnTo>
                    <a:pt x="848614" y="729348"/>
                  </a:lnTo>
                  <a:lnTo>
                    <a:pt x="855472" y="725233"/>
                  </a:lnTo>
                  <a:lnTo>
                    <a:pt x="859586" y="718375"/>
                  </a:lnTo>
                  <a:lnTo>
                    <a:pt x="860958" y="708774"/>
                  </a:lnTo>
                  <a:lnTo>
                    <a:pt x="860958" y="139712"/>
                  </a:lnTo>
                  <a:lnTo>
                    <a:pt x="1063383" y="139712"/>
                  </a:lnTo>
                  <a:lnTo>
                    <a:pt x="1045591" y="191414"/>
                  </a:lnTo>
                  <a:lnTo>
                    <a:pt x="1020927" y="234530"/>
                  </a:lnTo>
                  <a:lnTo>
                    <a:pt x="988580" y="270814"/>
                  </a:lnTo>
                  <a:lnTo>
                    <a:pt x="947724" y="302031"/>
                  </a:lnTo>
                  <a:lnTo>
                    <a:pt x="897547" y="329933"/>
                  </a:lnTo>
                  <a:lnTo>
                    <a:pt x="889266" y="335419"/>
                  </a:lnTo>
                  <a:lnTo>
                    <a:pt x="885037" y="342125"/>
                  </a:lnTo>
                  <a:lnTo>
                    <a:pt x="884631" y="349808"/>
                  </a:lnTo>
                  <a:lnTo>
                    <a:pt x="884694" y="350266"/>
                  </a:lnTo>
                  <a:lnTo>
                    <a:pt x="912774" y="379222"/>
                  </a:lnTo>
                  <a:lnTo>
                    <a:pt x="921931" y="376275"/>
                  </a:lnTo>
                  <a:lnTo>
                    <a:pt x="972172" y="349808"/>
                  </a:lnTo>
                  <a:lnTo>
                    <a:pt x="1016215" y="321437"/>
                  </a:lnTo>
                  <a:lnTo>
                    <a:pt x="1053515" y="291579"/>
                  </a:lnTo>
                  <a:lnTo>
                    <a:pt x="1083513" y="260667"/>
                  </a:lnTo>
                  <a:lnTo>
                    <a:pt x="1105662" y="229133"/>
                  </a:lnTo>
                  <a:lnTo>
                    <a:pt x="1149400" y="254012"/>
                  </a:lnTo>
                  <a:lnTo>
                    <a:pt x="1191615" y="280885"/>
                  </a:lnTo>
                  <a:lnTo>
                    <a:pt x="1231963" y="309791"/>
                  </a:lnTo>
                  <a:lnTo>
                    <a:pt x="1270076" y="340753"/>
                  </a:lnTo>
                  <a:lnTo>
                    <a:pt x="1305636" y="373824"/>
                  </a:lnTo>
                  <a:lnTo>
                    <a:pt x="1313548" y="379425"/>
                  </a:lnTo>
                  <a:lnTo>
                    <a:pt x="1321384" y="381457"/>
                  </a:lnTo>
                  <a:lnTo>
                    <a:pt x="1329067" y="379653"/>
                  </a:lnTo>
                  <a:lnTo>
                    <a:pt x="1336535" y="373824"/>
                  </a:lnTo>
                  <a:lnTo>
                    <a:pt x="1347914" y="360832"/>
                  </a:lnTo>
                  <a:lnTo>
                    <a:pt x="1353273" y="352920"/>
                  </a:lnTo>
                  <a:lnTo>
                    <a:pt x="1354823" y="345084"/>
                  </a:lnTo>
                  <a:lnTo>
                    <a:pt x="1352715" y="337388"/>
                  </a:lnTo>
                  <a:lnTo>
                    <a:pt x="1311325" y="299262"/>
                  </a:lnTo>
                  <a:lnTo>
                    <a:pt x="1271511" y="268998"/>
                  </a:lnTo>
                  <a:lnTo>
                    <a:pt x="1227861" y="239496"/>
                  </a:lnTo>
                  <a:lnTo>
                    <a:pt x="1210576" y="229133"/>
                  </a:lnTo>
                  <a:lnTo>
                    <a:pt x="1180630" y="211175"/>
                  </a:lnTo>
                  <a:lnTo>
                    <a:pt x="1130046" y="184416"/>
                  </a:lnTo>
                  <a:lnTo>
                    <a:pt x="1131735" y="177888"/>
                  </a:lnTo>
                  <a:lnTo>
                    <a:pt x="1134414" y="168160"/>
                  </a:lnTo>
                  <a:lnTo>
                    <a:pt x="1138161" y="155384"/>
                  </a:lnTo>
                  <a:lnTo>
                    <a:pt x="1143050" y="139712"/>
                  </a:lnTo>
                  <a:lnTo>
                    <a:pt x="1373111" y="139712"/>
                  </a:lnTo>
                  <a:lnTo>
                    <a:pt x="1373111" y="630720"/>
                  </a:lnTo>
                  <a:lnTo>
                    <a:pt x="1372565" y="661263"/>
                  </a:lnTo>
                  <a:lnTo>
                    <a:pt x="1368742" y="676960"/>
                  </a:lnTo>
                  <a:lnTo>
                    <a:pt x="1358366" y="682739"/>
                  </a:lnTo>
                  <a:lnTo>
                    <a:pt x="1338160" y="683564"/>
                  </a:lnTo>
                  <a:lnTo>
                    <a:pt x="1319403" y="683399"/>
                  </a:lnTo>
                  <a:lnTo>
                    <a:pt x="1296085" y="682853"/>
                  </a:lnTo>
                  <a:lnTo>
                    <a:pt x="1268183" y="681850"/>
                  </a:lnTo>
                  <a:lnTo>
                    <a:pt x="1235722" y="680313"/>
                  </a:lnTo>
                  <a:lnTo>
                    <a:pt x="1225651" y="681215"/>
                  </a:lnTo>
                  <a:lnTo>
                    <a:pt x="1218552" y="685088"/>
                  </a:lnTo>
                  <a:lnTo>
                    <a:pt x="1214348" y="691857"/>
                  </a:lnTo>
                  <a:lnTo>
                    <a:pt x="1212964" y="701446"/>
                  </a:lnTo>
                  <a:lnTo>
                    <a:pt x="1212964" y="702259"/>
                  </a:lnTo>
                  <a:lnTo>
                    <a:pt x="1337348" y="727176"/>
                  </a:lnTo>
                  <a:lnTo>
                    <a:pt x="1351165" y="727456"/>
                  </a:lnTo>
                  <a:lnTo>
                    <a:pt x="1406728" y="724458"/>
                  </a:lnTo>
                  <a:lnTo>
                    <a:pt x="1437830" y="711403"/>
                  </a:lnTo>
                  <a:lnTo>
                    <a:pt x="1450771" y="683564"/>
                  </a:lnTo>
                  <a:lnTo>
                    <a:pt x="1451406" y="682180"/>
                  </a:lnTo>
                  <a:lnTo>
                    <a:pt x="1454404" y="630720"/>
                  </a:lnTo>
                  <a:lnTo>
                    <a:pt x="1454404" y="139712"/>
                  </a:lnTo>
                  <a:lnTo>
                    <a:pt x="1454404" y="118579"/>
                  </a:lnTo>
                  <a:close/>
                </a:path>
                <a:path w="7446645" h="756285">
                  <a:moveTo>
                    <a:pt x="2119236" y="675132"/>
                  </a:moveTo>
                  <a:lnTo>
                    <a:pt x="2111565" y="660057"/>
                  </a:lnTo>
                  <a:lnTo>
                    <a:pt x="2092617" y="655116"/>
                  </a:lnTo>
                  <a:lnTo>
                    <a:pt x="2048865" y="660082"/>
                  </a:lnTo>
                  <a:lnTo>
                    <a:pt x="2013254" y="663143"/>
                  </a:lnTo>
                  <a:lnTo>
                    <a:pt x="1977491" y="664832"/>
                  </a:lnTo>
                  <a:lnTo>
                    <a:pt x="1933270" y="665683"/>
                  </a:lnTo>
                  <a:lnTo>
                    <a:pt x="1860575" y="662076"/>
                  </a:lnTo>
                  <a:lnTo>
                    <a:pt x="1802879" y="649033"/>
                  </a:lnTo>
                  <a:lnTo>
                    <a:pt x="1759318" y="628078"/>
                  </a:lnTo>
                  <a:lnTo>
                    <a:pt x="1729028" y="600760"/>
                  </a:lnTo>
                  <a:lnTo>
                    <a:pt x="1704848" y="533171"/>
                  </a:lnTo>
                  <a:lnTo>
                    <a:pt x="1709356" y="495973"/>
                  </a:lnTo>
                  <a:lnTo>
                    <a:pt x="1745907" y="433031"/>
                  </a:lnTo>
                  <a:lnTo>
                    <a:pt x="1775650" y="406730"/>
                  </a:lnTo>
                  <a:lnTo>
                    <a:pt x="1811502" y="383476"/>
                  </a:lnTo>
                  <a:lnTo>
                    <a:pt x="1852307" y="363016"/>
                  </a:lnTo>
                  <a:lnTo>
                    <a:pt x="1896897" y="345046"/>
                  </a:lnTo>
                  <a:lnTo>
                    <a:pt x="1944141" y="329311"/>
                  </a:lnTo>
                  <a:lnTo>
                    <a:pt x="1992871" y="315493"/>
                  </a:lnTo>
                  <a:lnTo>
                    <a:pt x="2041944" y="303326"/>
                  </a:lnTo>
                  <a:lnTo>
                    <a:pt x="2090178" y="292544"/>
                  </a:lnTo>
                  <a:lnTo>
                    <a:pt x="2105901" y="282270"/>
                  </a:lnTo>
                  <a:lnTo>
                    <a:pt x="2108670" y="266522"/>
                  </a:lnTo>
                  <a:lnTo>
                    <a:pt x="2099551" y="253212"/>
                  </a:lnTo>
                  <a:lnTo>
                    <a:pt x="2079612" y="250266"/>
                  </a:lnTo>
                  <a:lnTo>
                    <a:pt x="2013077" y="264744"/>
                  </a:lnTo>
                  <a:lnTo>
                    <a:pt x="1957057" y="279438"/>
                  </a:lnTo>
                  <a:lnTo>
                    <a:pt x="1911096" y="293370"/>
                  </a:lnTo>
                  <a:lnTo>
                    <a:pt x="1874748" y="305549"/>
                  </a:lnTo>
                  <a:lnTo>
                    <a:pt x="1865718" y="274294"/>
                  </a:lnTo>
                  <a:lnTo>
                    <a:pt x="1859267" y="232460"/>
                  </a:lnTo>
                  <a:lnTo>
                    <a:pt x="1855609" y="180416"/>
                  </a:lnTo>
                  <a:lnTo>
                    <a:pt x="1855012" y="118491"/>
                  </a:lnTo>
                  <a:lnTo>
                    <a:pt x="1857679" y="47040"/>
                  </a:lnTo>
                  <a:lnTo>
                    <a:pt x="1856638" y="36233"/>
                  </a:lnTo>
                  <a:lnTo>
                    <a:pt x="1852396" y="28244"/>
                  </a:lnTo>
                  <a:lnTo>
                    <a:pt x="1845106" y="23152"/>
                  </a:lnTo>
                  <a:lnTo>
                    <a:pt x="1834908" y="21018"/>
                  </a:lnTo>
                  <a:lnTo>
                    <a:pt x="1800771" y="19392"/>
                  </a:lnTo>
                  <a:lnTo>
                    <a:pt x="1789963" y="20447"/>
                  </a:lnTo>
                  <a:lnTo>
                    <a:pt x="1771878" y="92468"/>
                  </a:lnTo>
                  <a:lnTo>
                    <a:pt x="1769846" y="142786"/>
                  </a:lnTo>
                  <a:lnTo>
                    <a:pt x="1770087" y="192951"/>
                  </a:lnTo>
                  <a:lnTo>
                    <a:pt x="1773974" y="242049"/>
                  </a:lnTo>
                  <a:lnTo>
                    <a:pt x="1782927" y="289102"/>
                  </a:lnTo>
                  <a:lnTo>
                    <a:pt x="1798332" y="333184"/>
                  </a:lnTo>
                  <a:lnTo>
                    <a:pt x="1740382" y="360045"/>
                  </a:lnTo>
                  <a:lnTo>
                    <a:pt x="1692656" y="389585"/>
                  </a:lnTo>
                  <a:lnTo>
                    <a:pt x="1655368" y="421995"/>
                  </a:lnTo>
                  <a:lnTo>
                    <a:pt x="1628711" y="457542"/>
                  </a:lnTo>
                  <a:lnTo>
                    <a:pt x="1612887" y="496417"/>
                  </a:lnTo>
                  <a:lnTo>
                    <a:pt x="1608112" y="538861"/>
                  </a:lnTo>
                  <a:lnTo>
                    <a:pt x="1614322" y="582206"/>
                  </a:lnTo>
                  <a:lnTo>
                    <a:pt x="1630476" y="617639"/>
                  </a:lnTo>
                  <a:lnTo>
                    <a:pt x="1686547" y="667854"/>
                  </a:lnTo>
                  <a:lnTo>
                    <a:pt x="1723440" y="684174"/>
                  </a:lnTo>
                  <a:lnTo>
                    <a:pt x="1764207" y="695667"/>
                  </a:lnTo>
                  <a:lnTo>
                    <a:pt x="1807337" y="703097"/>
                  </a:lnTo>
                  <a:lnTo>
                    <a:pt x="1851304" y="707250"/>
                  </a:lnTo>
                  <a:lnTo>
                    <a:pt x="1894611" y="708875"/>
                  </a:lnTo>
                  <a:lnTo>
                    <a:pt x="1955863" y="708634"/>
                  </a:lnTo>
                  <a:lnTo>
                    <a:pt x="1992617" y="707745"/>
                  </a:lnTo>
                  <a:lnTo>
                    <a:pt x="2041575" y="705332"/>
                  </a:lnTo>
                  <a:lnTo>
                    <a:pt x="2098294" y="700633"/>
                  </a:lnTo>
                  <a:lnTo>
                    <a:pt x="2115020" y="691578"/>
                  </a:lnTo>
                  <a:lnTo>
                    <a:pt x="2119236" y="675132"/>
                  </a:lnTo>
                  <a:close/>
                </a:path>
                <a:path w="7446645" h="756285">
                  <a:moveTo>
                    <a:pt x="2628392" y="630720"/>
                  </a:moveTo>
                  <a:lnTo>
                    <a:pt x="2626169" y="620826"/>
                  </a:lnTo>
                  <a:lnTo>
                    <a:pt x="2620975" y="614362"/>
                  </a:lnTo>
                  <a:lnTo>
                    <a:pt x="2613190" y="611416"/>
                  </a:lnTo>
                  <a:lnTo>
                    <a:pt x="2603182" y="612038"/>
                  </a:lnTo>
                  <a:lnTo>
                    <a:pt x="2546070" y="623709"/>
                  </a:lnTo>
                  <a:lnTo>
                    <a:pt x="2487739" y="634796"/>
                  </a:lnTo>
                  <a:lnTo>
                    <a:pt x="2487739" y="521792"/>
                  </a:lnTo>
                  <a:lnTo>
                    <a:pt x="2603995" y="521792"/>
                  </a:lnTo>
                  <a:lnTo>
                    <a:pt x="2613596" y="520725"/>
                  </a:lnTo>
                  <a:lnTo>
                    <a:pt x="2620454" y="517525"/>
                  </a:lnTo>
                  <a:lnTo>
                    <a:pt x="2624569" y="512191"/>
                  </a:lnTo>
                  <a:lnTo>
                    <a:pt x="2625941" y="504723"/>
                  </a:lnTo>
                  <a:lnTo>
                    <a:pt x="2624569" y="495122"/>
                  </a:lnTo>
                  <a:lnTo>
                    <a:pt x="2620454" y="488264"/>
                  </a:lnTo>
                  <a:lnTo>
                    <a:pt x="2613596" y="484149"/>
                  </a:lnTo>
                  <a:lnTo>
                    <a:pt x="2603995" y="482777"/>
                  </a:lnTo>
                  <a:lnTo>
                    <a:pt x="2487739" y="482777"/>
                  </a:lnTo>
                  <a:lnTo>
                    <a:pt x="2487739" y="395782"/>
                  </a:lnTo>
                  <a:lnTo>
                    <a:pt x="2598318" y="395782"/>
                  </a:lnTo>
                  <a:lnTo>
                    <a:pt x="2607919" y="394411"/>
                  </a:lnTo>
                  <a:lnTo>
                    <a:pt x="2614765" y="390296"/>
                  </a:lnTo>
                  <a:lnTo>
                    <a:pt x="2618879" y="383438"/>
                  </a:lnTo>
                  <a:lnTo>
                    <a:pt x="2620251" y="373837"/>
                  </a:lnTo>
                  <a:lnTo>
                    <a:pt x="2620251" y="358394"/>
                  </a:lnTo>
                  <a:lnTo>
                    <a:pt x="2620251" y="238074"/>
                  </a:lnTo>
                  <a:lnTo>
                    <a:pt x="2620251" y="203123"/>
                  </a:lnTo>
                  <a:lnTo>
                    <a:pt x="2620251" y="88506"/>
                  </a:lnTo>
                  <a:lnTo>
                    <a:pt x="2620251" y="68986"/>
                  </a:lnTo>
                  <a:lnTo>
                    <a:pt x="2618879" y="59385"/>
                  </a:lnTo>
                  <a:lnTo>
                    <a:pt x="2614765" y="52527"/>
                  </a:lnTo>
                  <a:lnTo>
                    <a:pt x="2607919" y="48412"/>
                  </a:lnTo>
                  <a:lnTo>
                    <a:pt x="2598318" y="47040"/>
                  </a:lnTo>
                  <a:lnTo>
                    <a:pt x="2546286" y="47040"/>
                  </a:lnTo>
                  <a:lnTo>
                    <a:pt x="2546286" y="88506"/>
                  </a:lnTo>
                  <a:lnTo>
                    <a:pt x="2546286" y="203123"/>
                  </a:lnTo>
                  <a:lnTo>
                    <a:pt x="2546286" y="238074"/>
                  </a:lnTo>
                  <a:lnTo>
                    <a:pt x="2546286" y="358394"/>
                  </a:lnTo>
                  <a:lnTo>
                    <a:pt x="2487752" y="358394"/>
                  </a:lnTo>
                  <a:lnTo>
                    <a:pt x="2487752" y="238074"/>
                  </a:lnTo>
                  <a:lnTo>
                    <a:pt x="2546286" y="238074"/>
                  </a:lnTo>
                  <a:lnTo>
                    <a:pt x="2546286" y="203123"/>
                  </a:lnTo>
                  <a:lnTo>
                    <a:pt x="2487752" y="203123"/>
                  </a:lnTo>
                  <a:lnTo>
                    <a:pt x="2487752" y="88506"/>
                  </a:lnTo>
                  <a:lnTo>
                    <a:pt x="2546286" y="88506"/>
                  </a:lnTo>
                  <a:lnTo>
                    <a:pt x="2546286" y="47040"/>
                  </a:lnTo>
                  <a:lnTo>
                    <a:pt x="2406459" y="47040"/>
                  </a:lnTo>
                  <a:lnTo>
                    <a:pt x="2406459" y="88506"/>
                  </a:lnTo>
                  <a:lnTo>
                    <a:pt x="2406459" y="203123"/>
                  </a:lnTo>
                  <a:lnTo>
                    <a:pt x="2406459" y="238074"/>
                  </a:lnTo>
                  <a:lnTo>
                    <a:pt x="2406459" y="358394"/>
                  </a:lnTo>
                  <a:lnTo>
                    <a:pt x="2345486" y="358394"/>
                  </a:lnTo>
                  <a:lnTo>
                    <a:pt x="2345486" y="238074"/>
                  </a:lnTo>
                  <a:lnTo>
                    <a:pt x="2406459" y="238074"/>
                  </a:lnTo>
                  <a:lnTo>
                    <a:pt x="2406459" y="203123"/>
                  </a:lnTo>
                  <a:lnTo>
                    <a:pt x="2345486" y="203123"/>
                  </a:lnTo>
                  <a:lnTo>
                    <a:pt x="2345486" y="88506"/>
                  </a:lnTo>
                  <a:lnTo>
                    <a:pt x="2406459" y="88506"/>
                  </a:lnTo>
                  <a:lnTo>
                    <a:pt x="2406459" y="47040"/>
                  </a:lnTo>
                  <a:lnTo>
                    <a:pt x="2291829" y="47040"/>
                  </a:lnTo>
                  <a:lnTo>
                    <a:pt x="2282228" y="48412"/>
                  </a:lnTo>
                  <a:lnTo>
                    <a:pt x="2275370" y="52527"/>
                  </a:lnTo>
                  <a:lnTo>
                    <a:pt x="2271255" y="59385"/>
                  </a:lnTo>
                  <a:lnTo>
                    <a:pt x="2269883" y="68986"/>
                  </a:lnTo>
                  <a:lnTo>
                    <a:pt x="2269883" y="373837"/>
                  </a:lnTo>
                  <a:lnTo>
                    <a:pt x="2271255" y="383438"/>
                  </a:lnTo>
                  <a:lnTo>
                    <a:pt x="2275370" y="390296"/>
                  </a:lnTo>
                  <a:lnTo>
                    <a:pt x="2282228" y="394411"/>
                  </a:lnTo>
                  <a:lnTo>
                    <a:pt x="2291829" y="395782"/>
                  </a:lnTo>
                  <a:lnTo>
                    <a:pt x="2406459" y="395782"/>
                  </a:lnTo>
                  <a:lnTo>
                    <a:pt x="2406459" y="482777"/>
                  </a:lnTo>
                  <a:lnTo>
                    <a:pt x="2284514" y="482777"/>
                  </a:lnTo>
                  <a:lnTo>
                    <a:pt x="2274913" y="483844"/>
                  </a:lnTo>
                  <a:lnTo>
                    <a:pt x="2268055" y="487045"/>
                  </a:lnTo>
                  <a:lnTo>
                    <a:pt x="2263940" y="492379"/>
                  </a:lnTo>
                  <a:lnTo>
                    <a:pt x="2262568" y="499846"/>
                  </a:lnTo>
                  <a:lnTo>
                    <a:pt x="2263940" y="509447"/>
                  </a:lnTo>
                  <a:lnTo>
                    <a:pt x="2268055" y="516305"/>
                  </a:lnTo>
                  <a:lnTo>
                    <a:pt x="2274913" y="520420"/>
                  </a:lnTo>
                  <a:lnTo>
                    <a:pt x="2284514" y="521792"/>
                  </a:lnTo>
                  <a:lnTo>
                    <a:pt x="2406459" y="521792"/>
                  </a:lnTo>
                  <a:lnTo>
                    <a:pt x="2406459" y="649427"/>
                  </a:lnTo>
                  <a:lnTo>
                    <a:pt x="2300478" y="665657"/>
                  </a:lnTo>
                  <a:lnTo>
                    <a:pt x="2269071" y="669759"/>
                  </a:lnTo>
                  <a:lnTo>
                    <a:pt x="2259622" y="672185"/>
                  </a:lnTo>
                  <a:lnTo>
                    <a:pt x="2253221" y="677062"/>
                  </a:lnTo>
                  <a:lnTo>
                    <a:pt x="2249868" y="684377"/>
                  </a:lnTo>
                  <a:lnTo>
                    <a:pt x="2249678" y="690460"/>
                  </a:lnTo>
                  <a:lnTo>
                    <a:pt x="2249563" y="694944"/>
                  </a:lnTo>
                  <a:lnTo>
                    <a:pt x="2252116" y="704037"/>
                  </a:lnTo>
                  <a:lnTo>
                    <a:pt x="2257183" y="710399"/>
                  </a:lnTo>
                  <a:lnTo>
                    <a:pt x="2264537" y="713701"/>
                  </a:lnTo>
                  <a:lnTo>
                    <a:pt x="2273947" y="713651"/>
                  </a:lnTo>
                  <a:lnTo>
                    <a:pt x="2320569" y="706640"/>
                  </a:lnTo>
                  <a:lnTo>
                    <a:pt x="2367737" y="698893"/>
                  </a:lnTo>
                  <a:lnTo>
                    <a:pt x="2415387" y="690460"/>
                  </a:lnTo>
                  <a:lnTo>
                    <a:pt x="2463469" y="681405"/>
                  </a:lnTo>
                  <a:lnTo>
                    <a:pt x="2560675" y="661644"/>
                  </a:lnTo>
                  <a:lnTo>
                    <a:pt x="2609685" y="651052"/>
                  </a:lnTo>
                  <a:lnTo>
                    <a:pt x="2627960" y="634796"/>
                  </a:lnTo>
                  <a:lnTo>
                    <a:pt x="2628392" y="630720"/>
                  </a:lnTo>
                  <a:close/>
                </a:path>
                <a:path w="7446645" h="756285">
                  <a:moveTo>
                    <a:pt x="2995015" y="345376"/>
                  </a:moveTo>
                  <a:lnTo>
                    <a:pt x="2889339" y="321805"/>
                  </a:lnTo>
                  <a:lnTo>
                    <a:pt x="2886125" y="318185"/>
                  </a:lnTo>
                  <a:lnTo>
                    <a:pt x="2877045" y="308089"/>
                  </a:lnTo>
                  <a:lnTo>
                    <a:pt x="2862923" y="292658"/>
                  </a:lnTo>
                  <a:lnTo>
                    <a:pt x="2844622" y="273037"/>
                  </a:lnTo>
                  <a:lnTo>
                    <a:pt x="2879839" y="233095"/>
                  </a:lnTo>
                  <a:lnTo>
                    <a:pt x="2912300" y="192544"/>
                  </a:lnTo>
                  <a:lnTo>
                    <a:pt x="2942031" y="151396"/>
                  </a:lnTo>
                  <a:lnTo>
                    <a:pt x="2969006" y="109639"/>
                  </a:lnTo>
                  <a:lnTo>
                    <a:pt x="2976321" y="77114"/>
                  </a:lnTo>
                  <a:lnTo>
                    <a:pt x="2974949" y="67513"/>
                  </a:lnTo>
                  <a:lnTo>
                    <a:pt x="2970834" y="60655"/>
                  </a:lnTo>
                  <a:lnTo>
                    <a:pt x="2963976" y="56540"/>
                  </a:lnTo>
                  <a:lnTo>
                    <a:pt x="2954375" y="55168"/>
                  </a:lnTo>
                  <a:lnTo>
                    <a:pt x="2685288" y="55168"/>
                  </a:lnTo>
                  <a:lnTo>
                    <a:pt x="2675686" y="56515"/>
                  </a:lnTo>
                  <a:lnTo>
                    <a:pt x="2668828" y="60452"/>
                  </a:lnTo>
                  <a:lnTo>
                    <a:pt x="2664714" y="66827"/>
                  </a:lnTo>
                  <a:lnTo>
                    <a:pt x="2663342" y="75501"/>
                  </a:lnTo>
                  <a:lnTo>
                    <a:pt x="2664714" y="85102"/>
                  </a:lnTo>
                  <a:lnTo>
                    <a:pt x="2668828" y="91960"/>
                  </a:lnTo>
                  <a:lnTo>
                    <a:pt x="2675686" y="96075"/>
                  </a:lnTo>
                  <a:lnTo>
                    <a:pt x="2685288" y="97447"/>
                  </a:lnTo>
                  <a:lnTo>
                    <a:pt x="2899905" y="97447"/>
                  </a:lnTo>
                  <a:lnTo>
                    <a:pt x="2874835" y="135851"/>
                  </a:lnTo>
                  <a:lnTo>
                    <a:pt x="2849918" y="170611"/>
                  </a:lnTo>
                  <a:lnTo>
                    <a:pt x="2825597" y="201701"/>
                  </a:lnTo>
                  <a:lnTo>
                    <a:pt x="2802356" y="229133"/>
                  </a:lnTo>
                  <a:lnTo>
                    <a:pt x="2788031" y="214960"/>
                  </a:lnTo>
                  <a:lnTo>
                    <a:pt x="2771876" y="199250"/>
                  </a:lnTo>
                  <a:lnTo>
                    <a:pt x="2753893" y="182029"/>
                  </a:lnTo>
                  <a:lnTo>
                    <a:pt x="2734068" y="163296"/>
                  </a:lnTo>
                  <a:lnTo>
                    <a:pt x="2726144" y="157924"/>
                  </a:lnTo>
                  <a:lnTo>
                    <a:pt x="2718219" y="156375"/>
                  </a:lnTo>
                  <a:lnTo>
                    <a:pt x="2710294" y="158483"/>
                  </a:lnTo>
                  <a:lnTo>
                    <a:pt x="2702369" y="164096"/>
                  </a:lnTo>
                  <a:lnTo>
                    <a:pt x="2694228" y="173037"/>
                  </a:lnTo>
                  <a:lnTo>
                    <a:pt x="2688767" y="180949"/>
                  </a:lnTo>
                  <a:lnTo>
                    <a:pt x="2687028" y="188785"/>
                  </a:lnTo>
                  <a:lnTo>
                    <a:pt x="2689098" y="196481"/>
                  </a:lnTo>
                  <a:lnTo>
                    <a:pt x="2695054" y="203936"/>
                  </a:lnTo>
                  <a:lnTo>
                    <a:pt x="2720771" y="228892"/>
                  </a:lnTo>
                  <a:lnTo>
                    <a:pt x="2749004" y="257276"/>
                  </a:lnTo>
                  <a:lnTo>
                    <a:pt x="2779534" y="288874"/>
                  </a:lnTo>
                  <a:lnTo>
                    <a:pt x="2812110" y="323443"/>
                  </a:lnTo>
                  <a:lnTo>
                    <a:pt x="2652776" y="323443"/>
                  </a:lnTo>
                  <a:lnTo>
                    <a:pt x="2643174" y="324789"/>
                  </a:lnTo>
                  <a:lnTo>
                    <a:pt x="2636304" y="328714"/>
                  </a:lnTo>
                  <a:lnTo>
                    <a:pt x="2632189" y="335089"/>
                  </a:lnTo>
                  <a:lnTo>
                    <a:pt x="2630817" y="343763"/>
                  </a:lnTo>
                  <a:lnTo>
                    <a:pt x="2632189" y="353364"/>
                  </a:lnTo>
                  <a:lnTo>
                    <a:pt x="2636304" y="360222"/>
                  </a:lnTo>
                  <a:lnTo>
                    <a:pt x="2643174" y="364337"/>
                  </a:lnTo>
                  <a:lnTo>
                    <a:pt x="2652776" y="365709"/>
                  </a:lnTo>
                  <a:lnTo>
                    <a:pt x="2769832" y="365709"/>
                  </a:lnTo>
                  <a:lnTo>
                    <a:pt x="2769832" y="630720"/>
                  </a:lnTo>
                  <a:lnTo>
                    <a:pt x="2768727" y="660666"/>
                  </a:lnTo>
                  <a:lnTo>
                    <a:pt x="2764650" y="675843"/>
                  </a:lnTo>
                  <a:lnTo>
                    <a:pt x="2756471" y="681253"/>
                  </a:lnTo>
                  <a:lnTo>
                    <a:pt x="2743009" y="681939"/>
                  </a:lnTo>
                  <a:lnTo>
                    <a:pt x="2731427" y="681913"/>
                  </a:lnTo>
                  <a:lnTo>
                    <a:pt x="2717406" y="681736"/>
                  </a:lnTo>
                  <a:lnTo>
                    <a:pt x="2700832" y="681253"/>
                  </a:lnTo>
                  <a:lnTo>
                    <a:pt x="2682036" y="680326"/>
                  </a:lnTo>
                  <a:lnTo>
                    <a:pt x="2671851" y="681342"/>
                  </a:lnTo>
                  <a:lnTo>
                    <a:pt x="2664561" y="685495"/>
                  </a:lnTo>
                  <a:lnTo>
                    <a:pt x="2660319" y="692543"/>
                  </a:lnTo>
                  <a:lnTo>
                    <a:pt x="2659278" y="702259"/>
                  </a:lnTo>
                  <a:lnTo>
                    <a:pt x="2661107" y="711060"/>
                  </a:lnTo>
                  <a:lnTo>
                    <a:pt x="2706649" y="725754"/>
                  </a:lnTo>
                  <a:lnTo>
                    <a:pt x="2748673" y="727290"/>
                  </a:lnTo>
                  <a:lnTo>
                    <a:pt x="2764967" y="727456"/>
                  </a:lnTo>
                  <a:lnTo>
                    <a:pt x="2809570" y="724573"/>
                  </a:lnTo>
                  <a:lnTo>
                    <a:pt x="2833954" y="711708"/>
                  </a:lnTo>
                  <a:lnTo>
                    <a:pt x="2844177" y="682536"/>
                  </a:lnTo>
                  <a:lnTo>
                    <a:pt x="2844203" y="681939"/>
                  </a:lnTo>
                  <a:lnTo>
                    <a:pt x="2846247" y="630720"/>
                  </a:lnTo>
                  <a:lnTo>
                    <a:pt x="2846247" y="365709"/>
                  </a:lnTo>
                  <a:lnTo>
                    <a:pt x="2924289" y="365709"/>
                  </a:lnTo>
                  <a:lnTo>
                    <a:pt x="2910192" y="398272"/>
                  </a:lnTo>
                  <a:lnTo>
                    <a:pt x="2895638" y="429933"/>
                  </a:lnTo>
                  <a:lnTo>
                    <a:pt x="2880169" y="460362"/>
                  </a:lnTo>
                  <a:lnTo>
                    <a:pt x="2863329" y="489280"/>
                  </a:lnTo>
                  <a:lnTo>
                    <a:pt x="2859417" y="498106"/>
                  </a:lnTo>
                  <a:lnTo>
                    <a:pt x="2882836" y="529920"/>
                  </a:lnTo>
                  <a:lnTo>
                    <a:pt x="2899397" y="534695"/>
                  </a:lnTo>
                  <a:lnTo>
                    <a:pt x="2906725" y="531406"/>
                  </a:lnTo>
                  <a:lnTo>
                    <a:pt x="2935960" y="487578"/>
                  </a:lnTo>
                  <a:lnTo>
                    <a:pt x="2956407" y="451675"/>
                  </a:lnTo>
                  <a:lnTo>
                    <a:pt x="2974416" y="416077"/>
                  </a:lnTo>
                  <a:lnTo>
                    <a:pt x="2990138" y="380339"/>
                  </a:lnTo>
                  <a:lnTo>
                    <a:pt x="2995015" y="353517"/>
                  </a:lnTo>
                  <a:lnTo>
                    <a:pt x="2995015" y="345376"/>
                  </a:lnTo>
                  <a:close/>
                </a:path>
                <a:path w="7446645" h="756285">
                  <a:moveTo>
                    <a:pt x="3207054" y="399757"/>
                  </a:moveTo>
                  <a:lnTo>
                    <a:pt x="3180334" y="347687"/>
                  </a:lnTo>
                  <a:lnTo>
                    <a:pt x="3156051" y="307047"/>
                  </a:lnTo>
                  <a:lnTo>
                    <a:pt x="3142843" y="295617"/>
                  </a:lnTo>
                  <a:lnTo>
                    <a:pt x="3134779" y="295617"/>
                  </a:lnTo>
                  <a:lnTo>
                    <a:pt x="3094952" y="314667"/>
                  </a:lnTo>
                  <a:lnTo>
                    <a:pt x="3090621" y="329907"/>
                  </a:lnTo>
                  <a:lnTo>
                    <a:pt x="3094266" y="338797"/>
                  </a:lnTo>
                  <a:lnTo>
                    <a:pt x="3104781" y="356577"/>
                  </a:lnTo>
                  <a:lnTo>
                    <a:pt x="3115691" y="376897"/>
                  </a:lnTo>
                  <a:lnTo>
                    <a:pt x="3127070" y="398487"/>
                  </a:lnTo>
                  <a:lnTo>
                    <a:pt x="3138970" y="421347"/>
                  </a:lnTo>
                  <a:lnTo>
                    <a:pt x="3144456" y="428967"/>
                  </a:lnTo>
                  <a:lnTo>
                    <a:pt x="3151162" y="434047"/>
                  </a:lnTo>
                  <a:lnTo>
                    <a:pt x="3159087" y="435317"/>
                  </a:lnTo>
                  <a:lnTo>
                    <a:pt x="3168243" y="432777"/>
                  </a:lnTo>
                  <a:lnTo>
                    <a:pt x="3194253" y="421347"/>
                  </a:lnTo>
                  <a:lnTo>
                    <a:pt x="3202178" y="414997"/>
                  </a:lnTo>
                  <a:lnTo>
                    <a:pt x="3206445" y="408647"/>
                  </a:lnTo>
                  <a:lnTo>
                    <a:pt x="3207054" y="399757"/>
                  </a:lnTo>
                  <a:close/>
                </a:path>
                <a:path w="7446645" h="756285">
                  <a:moveTo>
                    <a:pt x="3404463" y="368007"/>
                  </a:moveTo>
                  <a:lnTo>
                    <a:pt x="3401555" y="359117"/>
                  </a:lnTo>
                  <a:lnTo>
                    <a:pt x="3392703" y="342607"/>
                  </a:lnTo>
                  <a:lnTo>
                    <a:pt x="3383254" y="326097"/>
                  </a:lnTo>
                  <a:lnTo>
                    <a:pt x="3373196" y="308317"/>
                  </a:lnTo>
                  <a:lnTo>
                    <a:pt x="3362541" y="290537"/>
                  </a:lnTo>
                  <a:lnTo>
                    <a:pt x="3356584" y="284187"/>
                  </a:lnTo>
                  <a:lnTo>
                    <a:pt x="3349726" y="280377"/>
                  </a:lnTo>
                  <a:lnTo>
                    <a:pt x="3341954" y="279107"/>
                  </a:lnTo>
                  <a:lnTo>
                    <a:pt x="3333267" y="281647"/>
                  </a:lnTo>
                  <a:lnTo>
                    <a:pt x="3310509" y="291807"/>
                  </a:lnTo>
                  <a:lnTo>
                    <a:pt x="3302470" y="296887"/>
                  </a:lnTo>
                  <a:lnTo>
                    <a:pt x="3297999" y="303237"/>
                  </a:lnTo>
                  <a:lnTo>
                    <a:pt x="3297351" y="312127"/>
                  </a:lnTo>
                  <a:lnTo>
                    <a:pt x="3300742" y="321017"/>
                  </a:lnTo>
                  <a:lnTo>
                    <a:pt x="3308350" y="334987"/>
                  </a:lnTo>
                  <a:lnTo>
                    <a:pt x="3316490" y="350227"/>
                  </a:lnTo>
                  <a:lnTo>
                    <a:pt x="3334067" y="385787"/>
                  </a:lnTo>
                  <a:lnTo>
                    <a:pt x="3354197" y="399757"/>
                  </a:lnTo>
                  <a:lnTo>
                    <a:pt x="3363341" y="397217"/>
                  </a:lnTo>
                  <a:lnTo>
                    <a:pt x="3390163" y="387057"/>
                  </a:lnTo>
                  <a:lnTo>
                    <a:pt x="3398685" y="383247"/>
                  </a:lnTo>
                  <a:lnTo>
                    <a:pt x="3403473" y="376897"/>
                  </a:lnTo>
                  <a:lnTo>
                    <a:pt x="3404463" y="368007"/>
                  </a:lnTo>
                  <a:close/>
                </a:path>
                <a:path w="7446645" h="756285">
                  <a:moveTo>
                    <a:pt x="3647884" y="293077"/>
                  </a:moveTo>
                  <a:lnTo>
                    <a:pt x="3605593" y="261327"/>
                  </a:lnTo>
                  <a:lnTo>
                    <a:pt x="3596335" y="258787"/>
                  </a:lnTo>
                  <a:lnTo>
                    <a:pt x="3588220" y="260057"/>
                  </a:lnTo>
                  <a:lnTo>
                    <a:pt x="3581476" y="265137"/>
                  </a:lnTo>
                  <a:lnTo>
                    <a:pt x="3576332" y="274027"/>
                  </a:lnTo>
                  <a:lnTo>
                    <a:pt x="3561880" y="304507"/>
                  </a:lnTo>
                  <a:lnTo>
                    <a:pt x="3546665" y="334987"/>
                  </a:lnTo>
                  <a:lnTo>
                    <a:pt x="3530828" y="364197"/>
                  </a:lnTo>
                  <a:lnTo>
                    <a:pt x="3514547" y="392137"/>
                  </a:lnTo>
                  <a:lnTo>
                    <a:pt x="3510559" y="401027"/>
                  </a:lnTo>
                  <a:lnTo>
                    <a:pt x="3545446" y="432777"/>
                  </a:lnTo>
                  <a:lnTo>
                    <a:pt x="3554260" y="435317"/>
                  </a:lnTo>
                  <a:lnTo>
                    <a:pt x="3562312" y="435317"/>
                  </a:lnTo>
                  <a:lnTo>
                    <a:pt x="3596271" y="392137"/>
                  </a:lnTo>
                  <a:lnTo>
                    <a:pt x="3631082" y="331177"/>
                  </a:lnTo>
                  <a:lnTo>
                    <a:pt x="3645433" y="303237"/>
                  </a:lnTo>
                  <a:lnTo>
                    <a:pt x="3647884" y="293077"/>
                  </a:lnTo>
                  <a:close/>
                </a:path>
                <a:path w="7446645" h="756285">
                  <a:moveTo>
                    <a:pt x="3674872" y="205447"/>
                  </a:moveTo>
                  <a:lnTo>
                    <a:pt x="3673881" y="195287"/>
                  </a:lnTo>
                  <a:lnTo>
                    <a:pt x="3670274" y="187667"/>
                  </a:lnTo>
                  <a:lnTo>
                    <a:pt x="3664534" y="181317"/>
                  </a:lnTo>
                  <a:lnTo>
                    <a:pt x="3656952" y="178777"/>
                  </a:lnTo>
                  <a:lnTo>
                    <a:pt x="3647859" y="178777"/>
                  </a:lnTo>
                  <a:lnTo>
                    <a:pt x="3605225" y="187667"/>
                  </a:lnTo>
                  <a:lnTo>
                    <a:pt x="3560686" y="194017"/>
                  </a:lnTo>
                  <a:lnTo>
                    <a:pt x="3514229" y="201637"/>
                  </a:lnTo>
                  <a:lnTo>
                    <a:pt x="3415474" y="211797"/>
                  </a:lnTo>
                  <a:lnTo>
                    <a:pt x="3308845" y="219417"/>
                  </a:lnTo>
                  <a:lnTo>
                    <a:pt x="3252533" y="221957"/>
                  </a:lnTo>
                  <a:lnTo>
                    <a:pt x="3133890" y="224497"/>
                  </a:lnTo>
                  <a:lnTo>
                    <a:pt x="3071507" y="224497"/>
                  </a:lnTo>
                  <a:lnTo>
                    <a:pt x="3061436" y="225767"/>
                  </a:lnTo>
                  <a:lnTo>
                    <a:pt x="3054426" y="229577"/>
                  </a:lnTo>
                  <a:lnTo>
                    <a:pt x="3050463" y="235927"/>
                  </a:lnTo>
                  <a:lnTo>
                    <a:pt x="3049549" y="244817"/>
                  </a:lnTo>
                  <a:lnTo>
                    <a:pt x="3051505" y="254977"/>
                  </a:lnTo>
                  <a:lnTo>
                    <a:pt x="3056051" y="261327"/>
                  </a:lnTo>
                  <a:lnTo>
                    <a:pt x="3063036" y="265137"/>
                  </a:lnTo>
                  <a:lnTo>
                    <a:pt x="3072307" y="266407"/>
                  </a:lnTo>
                  <a:lnTo>
                    <a:pt x="3128937" y="266407"/>
                  </a:lnTo>
                  <a:lnTo>
                    <a:pt x="3238055" y="263867"/>
                  </a:lnTo>
                  <a:lnTo>
                    <a:pt x="3341522" y="258787"/>
                  </a:lnTo>
                  <a:lnTo>
                    <a:pt x="3439172" y="251167"/>
                  </a:lnTo>
                  <a:lnTo>
                    <a:pt x="3530841" y="241007"/>
                  </a:lnTo>
                  <a:lnTo>
                    <a:pt x="3616388" y="228307"/>
                  </a:lnTo>
                  <a:lnTo>
                    <a:pt x="3656812" y="220687"/>
                  </a:lnTo>
                  <a:lnTo>
                    <a:pt x="3672052" y="213067"/>
                  </a:lnTo>
                  <a:lnTo>
                    <a:pt x="3674872" y="205447"/>
                  </a:lnTo>
                  <a:close/>
                </a:path>
                <a:path w="7446645" h="756285">
                  <a:moveTo>
                    <a:pt x="3717785" y="105117"/>
                  </a:moveTo>
                  <a:lnTo>
                    <a:pt x="3716413" y="94957"/>
                  </a:lnTo>
                  <a:lnTo>
                    <a:pt x="3712299" y="88607"/>
                  </a:lnTo>
                  <a:lnTo>
                    <a:pt x="3705441" y="83527"/>
                  </a:lnTo>
                  <a:lnTo>
                    <a:pt x="3695839" y="82257"/>
                  </a:lnTo>
                  <a:lnTo>
                    <a:pt x="3542182" y="82257"/>
                  </a:lnTo>
                  <a:lnTo>
                    <a:pt x="3542182" y="36537"/>
                  </a:lnTo>
                  <a:lnTo>
                    <a:pt x="3540810" y="27647"/>
                  </a:lnTo>
                  <a:lnTo>
                    <a:pt x="3536696" y="20027"/>
                  </a:lnTo>
                  <a:lnTo>
                    <a:pt x="3529838" y="16217"/>
                  </a:lnTo>
                  <a:lnTo>
                    <a:pt x="3520249" y="14947"/>
                  </a:lnTo>
                  <a:lnTo>
                    <a:pt x="3482835" y="14947"/>
                  </a:lnTo>
                  <a:lnTo>
                    <a:pt x="3473234" y="16217"/>
                  </a:lnTo>
                  <a:lnTo>
                    <a:pt x="3466388" y="20027"/>
                  </a:lnTo>
                  <a:lnTo>
                    <a:pt x="3462274" y="27647"/>
                  </a:lnTo>
                  <a:lnTo>
                    <a:pt x="3460902" y="36537"/>
                  </a:lnTo>
                  <a:lnTo>
                    <a:pt x="3460902" y="82257"/>
                  </a:lnTo>
                  <a:lnTo>
                    <a:pt x="3260915" y="82257"/>
                  </a:lnTo>
                  <a:lnTo>
                    <a:pt x="3260915" y="36537"/>
                  </a:lnTo>
                  <a:lnTo>
                    <a:pt x="3259544" y="27647"/>
                  </a:lnTo>
                  <a:lnTo>
                    <a:pt x="3255416" y="20027"/>
                  </a:lnTo>
                  <a:lnTo>
                    <a:pt x="3248558" y="16217"/>
                  </a:lnTo>
                  <a:lnTo>
                    <a:pt x="3238957" y="14947"/>
                  </a:lnTo>
                  <a:lnTo>
                    <a:pt x="3201568" y="14947"/>
                  </a:lnTo>
                  <a:lnTo>
                    <a:pt x="3191954" y="16217"/>
                  </a:lnTo>
                  <a:lnTo>
                    <a:pt x="3185096" y="20027"/>
                  </a:lnTo>
                  <a:lnTo>
                    <a:pt x="3180981" y="27647"/>
                  </a:lnTo>
                  <a:lnTo>
                    <a:pt x="3179610" y="36537"/>
                  </a:lnTo>
                  <a:lnTo>
                    <a:pt x="3179610" y="82257"/>
                  </a:lnTo>
                  <a:lnTo>
                    <a:pt x="3025978" y="82257"/>
                  </a:lnTo>
                  <a:lnTo>
                    <a:pt x="3016364" y="83527"/>
                  </a:lnTo>
                  <a:lnTo>
                    <a:pt x="3009506" y="87337"/>
                  </a:lnTo>
                  <a:lnTo>
                    <a:pt x="3005391" y="93687"/>
                  </a:lnTo>
                  <a:lnTo>
                    <a:pt x="3004020" y="102577"/>
                  </a:lnTo>
                  <a:lnTo>
                    <a:pt x="3005391" y="111467"/>
                  </a:lnTo>
                  <a:lnTo>
                    <a:pt x="3009506" y="119087"/>
                  </a:lnTo>
                  <a:lnTo>
                    <a:pt x="3016364" y="122897"/>
                  </a:lnTo>
                  <a:lnTo>
                    <a:pt x="3025978" y="124167"/>
                  </a:lnTo>
                  <a:lnTo>
                    <a:pt x="3179610" y="124167"/>
                  </a:lnTo>
                  <a:lnTo>
                    <a:pt x="3179610" y="160997"/>
                  </a:lnTo>
                  <a:lnTo>
                    <a:pt x="3180981" y="171157"/>
                  </a:lnTo>
                  <a:lnTo>
                    <a:pt x="3185096" y="177507"/>
                  </a:lnTo>
                  <a:lnTo>
                    <a:pt x="3191954" y="182587"/>
                  </a:lnTo>
                  <a:lnTo>
                    <a:pt x="3201568" y="183857"/>
                  </a:lnTo>
                  <a:lnTo>
                    <a:pt x="3238957" y="183857"/>
                  </a:lnTo>
                  <a:lnTo>
                    <a:pt x="3248558" y="182587"/>
                  </a:lnTo>
                  <a:lnTo>
                    <a:pt x="3255416" y="177507"/>
                  </a:lnTo>
                  <a:lnTo>
                    <a:pt x="3259544" y="171157"/>
                  </a:lnTo>
                  <a:lnTo>
                    <a:pt x="3260915" y="160997"/>
                  </a:lnTo>
                  <a:lnTo>
                    <a:pt x="3260915" y="124167"/>
                  </a:lnTo>
                  <a:lnTo>
                    <a:pt x="3460902" y="124167"/>
                  </a:lnTo>
                  <a:lnTo>
                    <a:pt x="3460902" y="149567"/>
                  </a:lnTo>
                  <a:lnTo>
                    <a:pt x="3462274" y="158457"/>
                  </a:lnTo>
                  <a:lnTo>
                    <a:pt x="3466388" y="166077"/>
                  </a:lnTo>
                  <a:lnTo>
                    <a:pt x="3473234" y="169887"/>
                  </a:lnTo>
                  <a:lnTo>
                    <a:pt x="3482835" y="171157"/>
                  </a:lnTo>
                  <a:lnTo>
                    <a:pt x="3520249" y="171157"/>
                  </a:lnTo>
                  <a:lnTo>
                    <a:pt x="3529838" y="169887"/>
                  </a:lnTo>
                  <a:lnTo>
                    <a:pt x="3536696" y="166077"/>
                  </a:lnTo>
                  <a:lnTo>
                    <a:pt x="3540810" y="158457"/>
                  </a:lnTo>
                  <a:lnTo>
                    <a:pt x="3542182" y="149567"/>
                  </a:lnTo>
                  <a:lnTo>
                    <a:pt x="3542182" y="124167"/>
                  </a:lnTo>
                  <a:lnTo>
                    <a:pt x="3695839" y="124167"/>
                  </a:lnTo>
                  <a:lnTo>
                    <a:pt x="3705441" y="122897"/>
                  </a:lnTo>
                  <a:lnTo>
                    <a:pt x="3712299" y="119087"/>
                  </a:lnTo>
                  <a:lnTo>
                    <a:pt x="3716413" y="112737"/>
                  </a:lnTo>
                  <a:lnTo>
                    <a:pt x="3717785" y="105117"/>
                  </a:lnTo>
                  <a:close/>
                </a:path>
                <a:path w="7446645" h="756285">
                  <a:moveTo>
                    <a:pt x="3720223" y="694397"/>
                  </a:moveTo>
                  <a:lnTo>
                    <a:pt x="3719004" y="685507"/>
                  </a:lnTo>
                  <a:lnTo>
                    <a:pt x="3714115" y="680427"/>
                  </a:lnTo>
                  <a:lnTo>
                    <a:pt x="3705580" y="675347"/>
                  </a:lnTo>
                  <a:lnTo>
                    <a:pt x="3654196" y="655027"/>
                  </a:lnTo>
                  <a:lnTo>
                    <a:pt x="3605619" y="630897"/>
                  </a:lnTo>
                  <a:lnTo>
                    <a:pt x="3559657" y="605497"/>
                  </a:lnTo>
                  <a:lnTo>
                    <a:pt x="3516134" y="576287"/>
                  </a:lnTo>
                  <a:lnTo>
                    <a:pt x="3482810" y="549617"/>
                  </a:lnTo>
                  <a:lnTo>
                    <a:pt x="3474872" y="543267"/>
                  </a:lnTo>
                  <a:lnTo>
                    <a:pt x="3435693" y="507707"/>
                  </a:lnTo>
                  <a:lnTo>
                    <a:pt x="3688524" y="507707"/>
                  </a:lnTo>
                  <a:lnTo>
                    <a:pt x="3698125" y="506437"/>
                  </a:lnTo>
                  <a:lnTo>
                    <a:pt x="3704983" y="502627"/>
                  </a:lnTo>
                  <a:lnTo>
                    <a:pt x="3709098" y="496277"/>
                  </a:lnTo>
                  <a:lnTo>
                    <a:pt x="3710470" y="488657"/>
                  </a:lnTo>
                  <a:lnTo>
                    <a:pt x="3709098" y="478497"/>
                  </a:lnTo>
                  <a:lnTo>
                    <a:pt x="3704983" y="472147"/>
                  </a:lnTo>
                  <a:lnTo>
                    <a:pt x="3698125" y="468337"/>
                  </a:lnTo>
                  <a:lnTo>
                    <a:pt x="3688524" y="465797"/>
                  </a:lnTo>
                  <a:lnTo>
                    <a:pt x="3402355" y="465797"/>
                  </a:lnTo>
                  <a:lnTo>
                    <a:pt x="3402355" y="442937"/>
                  </a:lnTo>
                  <a:lnTo>
                    <a:pt x="3400983" y="434047"/>
                  </a:lnTo>
                  <a:lnTo>
                    <a:pt x="3396869" y="427697"/>
                  </a:lnTo>
                  <a:lnTo>
                    <a:pt x="3390011" y="422617"/>
                  </a:lnTo>
                  <a:lnTo>
                    <a:pt x="3380422" y="421347"/>
                  </a:lnTo>
                  <a:lnTo>
                    <a:pt x="3341395" y="421347"/>
                  </a:lnTo>
                  <a:lnTo>
                    <a:pt x="3331781" y="422617"/>
                  </a:lnTo>
                  <a:lnTo>
                    <a:pt x="3324923" y="427697"/>
                  </a:lnTo>
                  <a:lnTo>
                    <a:pt x="3320821" y="434047"/>
                  </a:lnTo>
                  <a:lnTo>
                    <a:pt x="3319449" y="442937"/>
                  </a:lnTo>
                  <a:lnTo>
                    <a:pt x="3319449" y="465797"/>
                  </a:lnTo>
                  <a:lnTo>
                    <a:pt x="3033293" y="465797"/>
                  </a:lnTo>
                  <a:lnTo>
                    <a:pt x="3023679" y="467067"/>
                  </a:lnTo>
                  <a:lnTo>
                    <a:pt x="3016821" y="470877"/>
                  </a:lnTo>
                  <a:lnTo>
                    <a:pt x="3012706" y="477227"/>
                  </a:lnTo>
                  <a:lnTo>
                    <a:pt x="3011335" y="486117"/>
                  </a:lnTo>
                  <a:lnTo>
                    <a:pt x="3012706" y="495007"/>
                  </a:lnTo>
                  <a:lnTo>
                    <a:pt x="3016821" y="502627"/>
                  </a:lnTo>
                  <a:lnTo>
                    <a:pt x="3023679" y="506437"/>
                  </a:lnTo>
                  <a:lnTo>
                    <a:pt x="3033293" y="507707"/>
                  </a:lnTo>
                  <a:lnTo>
                    <a:pt x="3286112" y="507707"/>
                  </a:lnTo>
                  <a:lnTo>
                    <a:pt x="3246920" y="543267"/>
                  </a:lnTo>
                  <a:lnTo>
                    <a:pt x="3205657" y="576287"/>
                  </a:lnTo>
                  <a:lnTo>
                    <a:pt x="3162135" y="605497"/>
                  </a:lnTo>
                  <a:lnTo>
                    <a:pt x="3116173" y="630897"/>
                  </a:lnTo>
                  <a:lnTo>
                    <a:pt x="3067596" y="655027"/>
                  </a:lnTo>
                  <a:lnTo>
                    <a:pt x="3016224" y="675347"/>
                  </a:lnTo>
                  <a:lnTo>
                    <a:pt x="3007677" y="680427"/>
                  </a:lnTo>
                  <a:lnTo>
                    <a:pt x="3002800" y="685507"/>
                  </a:lnTo>
                  <a:lnTo>
                    <a:pt x="3001581" y="694397"/>
                  </a:lnTo>
                  <a:lnTo>
                    <a:pt x="3004020" y="703287"/>
                  </a:lnTo>
                  <a:lnTo>
                    <a:pt x="3005645" y="708367"/>
                  </a:lnTo>
                  <a:lnTo>
                    <a:pt x="3010319" y="715987"/>
                  </a:lnTo>
                  <a:lnTo>
                    <a:pt x="3016834" y="719797"/>
                  </a:lnTo>
                  <a:lnTo>
                    <a:pt x="3024860" y="721067"/>
                  </a:lnTo>
                  <a:lnTo>
                    <a:pt x="3034106" y="718527"/>
                  </a:lnTo>
                  <a:lnTo>
                    <a:pt x="3082074" y="700747"/>
                  </a:lnTo>
                  <a:lnTo>
                    <a:pt x="3127718" y="680427"/>
                  </a:lnTo>
                  <a:lnTo>
                    <a:pt x="3170986" y="657567"/>
                  </a:lnTo>
                  <a:lnTo>
                    <a:pt x="3211830" y="633437"/>
                  </a:lnTo>
                  <a:lnTo>
                    <a:pt x="3250222" y="606767"/>
                  </a:lnTo>
                  <a:lnTo>
                    <a:pt x="3286099" y="578827"/>
                  </a:lnTo>
                  <a:lnTo>
                    <a:pt x="3319449" y="549617"/>
                  </a:lnTo>
                  <a:lnTo>
                    <a:pt x="3319449" y="717257"/>
                  </a:lnTo>
                  <a:lnTo>
                    <a:pt x="3320821" y="727417"/>
                  </a:lnTo>
                  <a:lnTo>
                    <a:pt x="3324923" y="733767"/>
                  </a:lnTo>
                  <a:lnTo>
                    <a:pt x="3331781" y="737577"/>
                  </a:lnTo>
                  <a:lnTo>
                    <a:pt x="3341395" y="738847"/>
                  </a:lnTo>
                  <a:lnTo>
                    <a:pt x="3380422" y="738847"/>
                  </a:lnTo>
                  <a:lnTo>
                    <a:pt x="3390011" y="737577"/>
                  </a:lnTo>
                  <a:lnTo>
                    <a:pt x="3396869" y="733767"/>
                  </a:lnTo>
                  <a:lnTo>
                    <a:pt x="3400983" y="727417"/>
                  </a:lnTo>
                  <a:lnTo>
                    <a:pt x="3402355" y="717257"/>
                  </a:lnTo>
                  <a:lnTo>
                    <a:pt x="3402355" y="549617"/>
                  </a:lnTo>
                  <a:lnTo>
                    <a:pt x="3435693" y="578827"/>
                  </a:lnTo>
                  <a:lnTo>
                    <a:pt x="3471583" y="606767"/>
                  </a:lnTo>
                  <a:lnTo>
                    <a:pt x="3509975" y="633437"/>
                  </a:lnTo>
                  <a:lnTo>
                    <a:pt x="3550818" y="657567"/>
                  </a:lnTo>
                  <a:lnTo>
                    <a:pt x="3594087" y="680427"/>
                  </a:lnTo>
                  <a:lnTo>
                    <a:pt x="3639731" y="700747"/>
                  </a:lnTo>
                  <a:lnTo>
                    <a:pt x="3687699" y="718527"/>
                  </a:lnTo>
                  <a:lnTo>
                    <a:pt x="3696944" y="721067"/>
                  </a:lnTo>
                  <a:lnTo>
                    <a:pt x="3704983" y="719797"/>
                  </a:lnTo>
                  <a:lnTo>
                    <a:pt x="3711473" y="715987"/>
                  </a:lnTo>
                  <a:lnTo>
                    <a:pt x="3716147" y="708367"/>
                  </a:lnTo>
                  <a:lnTo>
                    <a:pt x="3717785" y="703287"/>
                  </a:lnTo>
                  <a:lnTo>
                    <a:pt x="3720223" y="694397"/>
                  </a:lnTo>
                  <a:close/>
                </a:path>
                <a:path w="7446645" h="756285">
                  <a:moveTo>
                    <a:pt x="4445838" y="373024"/>
                  </a:moveTo>
                  <a:lnTo>
                    <a:pt x="4440542" y="325869"/>
                  </a:lnTo>
                  <a:lnTo>
                    <a:pt x="4426534" y="277558"/>
                  </a:lnTo>
                  <a:lnTo>
                    <a:pt x="4404588" y="233133"/>
                  </a:lnTo>
                  <a:lnTo>
                    <a:pt x="4375607" y="193370"/>
                  </a:lnTo>
                  <a:lnTo>
                    <a:pt x="4340466" y="159016"/>
                  </a:lnTo>
                  <a:lnTo>
                    <a:pt x="4304589" y="134023"/>
                  </a:lnTo>
                  <a:lnTo>
                    <a:pt x="4255186" y="109639"/>
                  </a:lnTo>
                  <a:lnTo>
                    <a:pt x="4208068" y="95758"/>
                  </a:lnTo>
                  <a:lnTo>
                    <a:pt x="4160215" y="88836"/>
                  </a:lnTo>
                  <a:lnTo>
                    <a:pt x="4112285" y="88531"/>
                  </a:lnTo>
                  <a:lnTo>
                    <a:pt x="4064939" y="94462"/>
                  </a:lnTo>
                  <a:lnTo>
                    <a:pt x="4058462" y="96126"/>
                  </a:lnTo>
                  <a:lnTo>
                    <a:pt x="4058462" y="140525"/>
                  </a:lnTo>
                  <a:lnTo>
                    <a:pt x="4053878" y="188595"/>
                  </a:lnTo>
                  <a:lnTo>
                    <a:pt x="4046905" y="236105"/>
                  </a:lnTo>
                  <a:lnTo>
                    <a:pt x="4037507" y="282930"/>
                  </a:lnTo>
                  <a:lnTo>
                    <a:pt x="4025658" y="328891"/>
                  </a:lnTo>
                  <a:lnTo>
                    <a:pt x="4011307" y="373837"/>
                  </a:lnTo>
                  <a:lnTo>
                    <a:pt x="3995521" y="413893"/>
                  </a:lnTo>
                  <a:lnTo>
                    <a:pt x="3972788" y="460984"/>
                  </a:lnTo>
                  <a:lnTo>
                    <a:pt x="3944937" y="504939"/>
                  </a:lnTo>
                  <a:lnTo>
                    <a:pt x="3913809" y="535635"/>
                  </a:lnTo>
                  <a:lnTo>
                    <a:pt x="3881234" y="542925"/>
                  </a:lnTo>
                  <a:lnTo>
                    <a:pt x="3856418" y="522147"/>
                  </a:lnTo>
                  <a:lnTo>
                    <a:pt x="3845750" y="482104"/>
                  </a:lnTo>
                  <a:lnTo>
                    <a:pt x="3845471" y="432777"/>
                  </a:lnTo>
                  <a:lnTo>
                    <a:pt x="3851795" y="384136"/>
                  </a:lnTo>
                  <a:lnTo>
                    <a:pt x="3860914" y="346202"/>
                  </a:lnTo>
                  <a:lnTo>
                    <a:pt x="3881031" y="295681"/>
                  </a:lnTo>
                  <a:lnTo>
                    <a:pt x="3907980" y="250964"/>
                  </a:lnTo>
                  <a:lnTo>
                    <a:pt x="3940479" y="212572"/>
                  </a:lnTo>
                  <a:lnTo>
                    <a:pt x="3977259" y="181013"/>
                  </a:lnTo>
                  <a:lnTo>
                    <a:pt x="4017010" y="156832"/>
                  </a:lnTo>
                  <a:lnTo>
                    <a:pt x="4058462" y="140525"/>
                  </a:lnTo>
                  <a:lnTo>
                    <a:pt x="4058462" y="96126"/>
                  </a:lnTo>
                  <a:lnTo>
                    <a:pt x="4018826" y="106286"/>
                  </a:lnTo>
                  <a:lnTo>
                    <a:pt x="3974630" y="123659"/>
                  </a:lnTo>
                  <a:lnTo>
                    <a:pt x="3932986" y="146202"/>
                  </a:lnTo>
                  <a:lnTo>
                    <a:pt x="3894544" y="173583"/>
                  </a:lnTo>
                  <a:lnTo>
                    <a:pt x="3859987" y="205435"/>
                  </a:lnTo>
                  <a:lnTo>
                    <a:pt x="3829964" y="241388"/>
                  </a:lnTo>
                  <a:lnTo>
                    <a:pt x="3805123" y="281114"/>
                  </a:lnTo>
                  <a:lnTo>
                    <a:pt x="3786124" y="324243"/>
                  </a:lnTo>
                  <a:lnTo>
                    <a:pt x="3769360" y="402145"/>
                  </a:lnTo>
                  <a:lnTo>
                    <a:pt x="3767493" y="446608"/>
                  </a:lnTo>
                  <a:lnTo>
                    <a:pt x="3771493" y="490791"/>
                  </a:lnTo>
                  <a:lnTo>
                    <a:pt x="3782504" y="531749"/>
                  </a:lnTo>
                  <a:lnTo>
                    <a:pt x="3801668" y="566483"/>
                  </a:lnTo>
                  <a:lnTo>
                    <a:pt x="3830142" y="592074"/>
                  </a:lnTo>
                  <a:lnTo>
                    <a:pt x="3869042" y="605523"/>
                  </a:lnTo>
                  <a:lnTo>
                    <a:pt x="3916159" y="602818"/>
                  </a:lnTo>
                  <a:lnTo>
                    <a:pt x="3957269" y="583158"/>
                  </a:lnTo>
                  <a:lnTo>
                    <a:pt x="3992549" y="551192"/>
                  </a:lnTo>
                  <a:lnTo>
                    <a:pt x="4022179" y="511581"/>
                  </a:lnTo>
                  <a:lnTo>
                    <a:pt x="4046309" y="468972"/>
                  </a:lnTo>
                  <a:lnTo>
                    <a:pt x="4065117" y="428015"/>
                  </a:lnTo>
                  <a:lnTo>
                    <a:pt x="4095635" y="342265"/>
                  </a:lnTo>
                  <a:lnTo>
                    <a:pt x="4108424" y="290588"/>
                  </a:lnTo>
                  <a:lnTo>
                    <a:pt x="4117594" y="238531"/>
                  </a:lnTo>
                  <a:lnTo>
                    <a:pt x="4123550" y="186270"/>
                  </a:lnTo>
                  <a:lnTo>
                    <a:pt x="4126344" y="140525"/>
                  </a:lnTo>
                  <a:lnTo>
                    <a:pt x="4126738" y="134023"/>
                  </a:lnTo>
                  <a:lnTo>
                    <a:pt x="4157294" y="135940"/>
                  </a:lnTo>
                  <a:lnTo>
                    <a:pt x="4216260" y="149225"/>
                  </a:lnTo>
                  <a:lnTo>
                    <a:pt x="4269968" y="178663"/>
                  </a:lnTo>
                  <a:lnTo>
                    <a:pt x="4302379" y="210642"/>
                  </a:lnTo>
                  <a:lnTo>
                    <a:pt x="4327741" y="248754"/>
                  </a:lnTo>
                  <a:lnTo>
                    <a:pt x="4345711" y="291465"/>
                  </a:lnTo>
                  <a:lnTo>
                    <a:pt x="4355998" y="337261"/>
                  </a:lnTo>
                  <a:lnTo>
                    <a:pt x="4358411" y="385673"/>
                  </a:lnTo>
                  <a:lnTo>
                    <a:pt x="4353204" y="433311"/>
                  </a:lnTo>
                  <a:lnTo>
                    <a:pt x="4340771" y="478599"/>
                  </a:lnTo>
                  <a:lnTo>
                    <a:pt x="4321530" y="520001"/>
                  </a:lnTo>
                  <a:lnTo>
                    <a:pt x="4295838" y="555929"/>
                  </a:lnTo>
                  <a:lnTo>
                    <a:pt x="4262602" y="587641"/>
                  </a:lnTo>
                  <a:lnTo>
                    <a:pt x="4225417" y="612368"/>
                  </a:lnTo>
                  <a:lnTo>
                    <a:pt x="4184446" y="631329"/>
                  </a:lnTo>
                  <a:lnTo>
                    <a:pt x="4139857" y="645706"/>
                  </a:lnTo>
                  <a:lnTo>
                    <a:pt x="4091787" y="656742"/>
                  </a:lnTo>
                  <a:lnTo>
                    <a:pt x="4077995" y="664743"/>
                  </a:lnTo>
                  <a:lnTo>
                    <a:pt x="4074109" y="677468"/>
                  </a:lnTo>
                  <a:lnTo>
                    <a:pt x="4079671" y="688975"/>
                  </a:lnTo>
                  <a:lnTo>
                    <a:pt x="4094226" y="693318"/>
                  </a:lnTo>
                  <a:lnTo>
                    <a:pt x="4143527" y="688187"/>
                  </a:lnTo>
                  <a:lnTo>
                    <a:pt x="4190517" y="679132"/>
                  </a:lnTo>
                  <a:lnTo>
                    <a:pt x="4235069" y="665886"/>
                  </a:lnTo>
                  <a:lnTo>
                    <a:pt x="4277042" y="648157"/>
                  </a:lnTo>
                  <a:lnTo>
                    <a:pt x="4316323" y="625690"/>
                  </a:lnTo>
                  <a:lnTo>
                    <a:pt x="4352747" y="598208"/>
                  </a:lnTo>
                  <a:lnTo>
                    <a:pt x="4388434" y="559854"/>
                  </a:lnTo>
                  <a:lnTo>
                    <a:pt x="4415256" y="516585"/>
                  </a:lnTo>
                  <a:lnTo>
                    <a:pt x="4433532" y="469963"/>
                  </a:lnTo>
                  <a:lnTo>
                    <a:pt x="4443615" y="421589"/>
                  </a:lnTo>
                  <a:lnTo>
                    <a:pt x="4445838" y="373024"/>
                  </a:lnTo>
                  <a:close/>
                </a:path>
                <a:path w="7446645" h="756285">
                  <a:moveTo>
                    <a:pt x="5190134" y="179539"/>
                  </a:moveTo>
                  <a:lnTo>
                    <a:pt x="5188763" y="169938"/>
                  </a:lnTo>
                  <a:lnTo>
                    <a:pt x="5184648" y="163080"/>
                  </a:lnTo>
                  <a:lnTo>
                    <a:pt x="5177790" y="158978"/>
                  </a:lnTo>
                  <a:lnTo>
                    <a:pt x="5168189" y="157594"/>
                  </a:lnTo>
                  <a:lnTo>
                    <a:pt x="5110467" y="157594"/>
                  </a:lnTo>
                  <a:lnTo>
                    <a:pt x="5110467" y="202298"/>
                  </a:lnTo>
                  <a:lnTo>
                    <a:pt x="5110467" y="437235"/>
                  </a:lnTo>
                  <a:lnTo>
                    <a:pt x="4898288" y="437235"/>
                  </a:lnTo>
                  <a:lnTo>
                    <a:pt x="4898288" y="202298"/>
                  </a:lnTo>
                  <a:lnTo>
                    <a:pt x="5110467" y="202298"/>
                  </a:lnTo>
                  <a:lnTo>
                    <a:pt x="5110467" y="157594"/>
                  </a:lnTo>
                  <a:lnTo>
                    <a:pt x="4898288" y="157594"/>
                  </a:lnTo>
                  <a:lnTo>
                    <a:pt x="4898288" y="41338"/>
                  </a:lnTo>
                  <a:lnTo>
                    <a:pt x="4896904" y="31737"/>
                  </a:lnTo>
                  <a:lnTo>
                    <a:pt x="4892802" y="24892"/>
                  </a:lnTo>
                  <a:lnTo>
                    <a:pt x="4885944" y="20764"/>
                  </a:lnTo>
                  <a:lnTo>
                    <a:pt x="4876343" y="19392"/>
                  </a:lnTo>
                  <a:lnTo>
                    <a:pt x="4837315" y="19392"/>
                  </a:lnTo>
                  <a:lnTo>
                    <a:pt x="4827702" y="20764"/>
                  </a:lnTo>
                  <a:lnTo>
                    <a:pt x="4820844" y="24892"/>
                  </a:lnTo>
                  <a:lnTo>
                    <a:pt x="4816729" y="31737"/>
                  </a:lnTo>
                  <a:lnTo>
                    <a:pt x="4815370" y="41338"/>
                  </a:lnTo>
                  <a:lnTo>
                    <a:pt x="4815370" y="157594"/>
                  </a:lnTo>
                  <a:lnTo>
                    <a:pt x="4815370" y="202298"/>
                  </a:lnTo>
                  <a:lnTo>
                    <a:pt x="4815370" y="437235"/>
                  </a:lnTo>
                  <a:lnTo>
                    <a:pt x="4603191" y="437235"/>
                  </a:lnTo>
                  <a:lnTo>
                    <a:pt x="4603191" y="202298"/>
                  </a:lnTo>
                  <a:lnTo>
                    <a:pt x="4815370" y="202298"/>
                  </a:lnTo>
                  <a:lnTo>
                    <a:pt x="4815370" y="157594"/>
                  </a:lnTo>
                  <a:lnTo>
                    <a:pt x="4545469" y="157594"/>
                  </a:lnTo>
                  <a:lnTo>
                    <a:pt x="4535868" y="158978"/>
                  </a:lnTo>
                  <a:lnTo>
                    <a:pt x="4529010" y="163080"/>
                  </a:lnTo>
                  <a:lnTo>
                    <a:pt x="4524895" y="169938"/>
                  </a:lnTo>
                  <a:lnTo>
                    <a:pt x="4523524" y="179539"/>
                  </a:lnTo>
                  <a:lnTo>
                    <a:pt x="4523524" y="509587"/>
                  </a:lnTo>
                  <a:lnTo>
                    <a:pt x="4524895" y="519201"/>
                  </a:lnTo>
                  <a:lnTo>
                    <a:pt x="4529010" y="526059"/>
                  </a:lnTo>
                  <a:lnTo>
                    <a:pt x="4535868" y="530174"/>
                  </a:lnTo>
                  <a:lnTo>
                    <a:pt x="4545469" y="531545"/>
                  </a:lnTo>
                  <a:lnTo>
                    <a:pt x="4581245" y="531545"/>
                  </a:lnTo>
                  <a:lnTo>
                    <a:pt x="4603191" y="479513"/>
                  </a:lnTo>
                  <a:lnTo>
                    <a:pt x="4815370" y="479513"/>
                  </a:lnTo>
                  <a:lnTo>
                    <a:pt x="4815370" y="729081"/>
                  </a:lnTo>
                  <a:lnTo>
                    <a:pt x="4816741" y="738695"/>
                  </a:lnTo>
                  <a:lnTo>
                    <a:pt x="4820856" y="745553"/>
                  </a:lnTo>
                  <a:lnTo>
                    <a:pt x="4827714" y="749655"/>
                  </a:lnTo>
                  <a:lnTo>
                    <a:pt x="4837315" y="751027"/>
                  </a:lnTo>
                  <a:lnTo>
                    <a:pt x="4876343" y="751027"/>
                  </a:lnTo>
                  <a:lnTo>
                    <a:pt x="4885931" y="749655"/>
                  </a:lnTo>
                  <a:lnTo>
                    <a:pt x="4892789" y="745553"/>
                  </a:lnTo>
                  <a:lnTo>
                    <a:pt x="4896904" y="738695"/>
                  </a:lnTo>
                  <a:lnTo>
                    <a:pt x="4898288" y="729081"/>
                  </a:lnTo>
                  <a:lnTo>
                    <a:pt x="4898288" y="479513"/>
                  </a:lnTo>
                  <a:lnTo>
                    <a:pt x="5110467" y="479513"/>
                  </a:lnTo>
                  <a:lnTo>
                    <a:pt x="5110467" y="509587"/>
                  </a:lnTo>
                  <a:lnTo>
                    <a:pt x="5111826" y="519201"/>
                  </a:lnTo>
                  <a:lnTo>
                    <a:pt x="5115953" y="526059"/>
                  </a:lnTo>
                  <a:lnTo>
                    <a:pt x="5122811" y="530174"/>
                  </a:lnTo>
                  <a:lnTo>
                    <a:pt x="5132413" y="531545"/>
                  </a:lnTo>
                  <a:lnTo>
                    <a:pt x="5168189" y="531545"/>
                  </a:lnTo>
                  <a:lnTo>
                    <a:pt x="5177790" y="530174"/>
                  </a:lnTo>
                  <a:lnTo>
                    <a:pt x="5184648" y="526059"/>
                  </a:lnTo>
                  <a:lnTo>
                    <a:pt x="5188763" y="519201"/>
                  </a:lnTo>
                  <a:lnTo>
                    <a:pt x="5190134" y="509587"/>
                  </a:lnTo>
                  <a:lnTo>
                    <a:pt x="5190134" y="479513"/>
                  </a:lnTo>
                  <a:lnTo>
                    <a:pt x="5190134" y="437235"/>
                  </a:lnTo>
                  <a:lnTo>
                    <a:pt x="5190134" y="202298"/>
                  </a:lnTo>
                  <a:lnTo>
                    <a:pt x="5190134" y="179539"/>
                  </a:lnTo>
                  <a:close/>
                </a:path>
                <a:path w="7446645" h="756285">
                  <a:moveTo>
                    <a:pt x="5976302" y="366522"/>
                  </a:moveTo>
                  <a:lnTo>
                    <a:pt x="5974918" y="356920"/>
                  </a:lnTo>
                  <a:lnTo>
                    <a:pt x="5970803" y="350062"/>
                  </a:lnTo>
                  <a:lnTo>
                    <a:pt x="5963945" y="345948"/>
                  </a:lnTo>
                  <a:lnTo>
                    <a:pt x="5954433" y="344576"/>
                  </a:lnTo>
                  <a:lnTo>
                    <a:pt x="5845416" y="344563"/>
                  </a:lnTo>
                  <a:lnTo>
                    <a:pt x="5845416" y="245389"/>
                  </a:lnTo>
                  <a:lnTo>
                    <a:pt x="5918593" y="245389"/>
                  </a:lnTo>
                  <a:lnTo>
                    <a:pt x="5928182" y="244348"/>
                  </a:lnTo>
                  <a:lnTo>
                    <a:pt x="5935040" y="241325"/>
                  </a:lnTo>
                  <a:lnTo>
                    <a:pt x="5939155" y="236474"/>
                  </a:lnTo>
                  <a:lnTo>
                    <a:pt x="5940526" y="229946"/>
                  </a:lnTo>
                  <a:lnTo>
                    <a:pt x="5939155" y="220345"/>
                  </a:lnTo>
                  <a:lnTo>
                    <a:pt x="5935040" y="213487"/>
                  </a:lnTo>
                  <a:lnTo>
                    <a:pt x="5928182" y="209372"/>
                  </a:lnTo>
                  <a:lnTo>
                    <a:pt x="5918593" y="207987"/>
                  </a:lnTo>
                  <a:lnTo>
                    <a:pt x="5786069" y="207987"/>
                  </a:lnTo>
                  <a:lnTo>
                    <a:pt x="5786069" y="129133"/>
                  </a:lnTo>
                  <a:lnTo>
                    <a:pt x="5942152" y="129133"/>
                  </a:lnTo>
                  <a:lnTo>
                    <a:pt x="5951753" y="127939"/>
                  </a:lnTo>
                  <a:lnTo>
                    <a:pt x="5958611" y="124358"/>
                  </a:lnTo>
                  <a:lnTo>
                    <a:pt x="5962726" y="118503"/>
                  </a:lnTo>
                  <a:lnTo>
                    <a:pt x="5964110" y="110439"/>
                  </a:lnTo>
                  <a:lnTo>
                    <a:pt x="5962726" y="100838"/>
                  </a:lnTo>
                  <a:lnTo>
                    <a:pt x="5958611" y="93980"/>
                  </a:lnTo>
                  <a:lnTo>
                    <a:pt x="5951753" y="89865"/>
                  </a:lnTo>
                  <a:lnTo>
                    <a:pt x="5942152" y="88493"/>
                  </a:lnTo>
                  <a:lnTo>
                    <a:pt x="5786069" y="88493"/>
                  </a:lnTo>
                  <a:lnTo>
                    <a:pt x="5786069" y="36461"/>
                  </a:lnTo>
                  <a:lnTo>
                    <a:pt x="5784697" y="26860"/>
                  </a:lnTo>
                  <a:lnTo>
                    <a:pt x="5780583" y="20015"/>
                  </a:lnTo>
                  <a:lnTo>
                    <a:pt x="5773725" y="15900"/>
                  </a:lnTo>
                  <a:lnTo>
                    <a:pt x="5764136" y="14516"/>
                  </a:lnTo>
                  <a:lnTo>
                    <a:pt x="5764136" y="245389"/>
                  </a:lnTo>
                  <a:lnTo>
                    <a:pt x="5764136" y="344576"/>
                  </a:lnTo>
                  <a:lnTo>
                    <a:pt x="5764136" y="386029"/>
                  </a:lnTo>
                  <a:lnTo>
                    <a:pt x="5764136" y="490893"/>
                  </a:lnTo>
                  <a:lnTo>
                    <a:pt x="5646255" y="490893"/>
                  </a:lnTo>
                  <a:lnTo>
                    <a:pt x="5646255" y="386029"/>
                  </a:lnTo>
                  <a:lnTo>
                    <a:pt x="5764136" y="386029"/>
                  </a:lnTo>
                  <a:lnTo>
                    <a:pt x="5764136" y="344576"/>
                  </a:lnTo>
                  <a:lnTo>
                    <a:pt x="5646255" y="344576"/>
                  </a:lnTo>
                  <a:lnTo>
                    <a:pt x="5646255" y="245389"/>
                  </a:lnTo>
                  <a:lnTo>
                    <a:pt x="5764136" y="245389"/>
                  </a:lnTo>
                  <a:lnTo>
                    <a:pt x="5764136" y="14516"/>
                  </a:lnTo>
                  <a:lnTo>
                    <a:pt x="5726722" y="14516"/>
                  </a:lnTo>
                  <a:lnTo>
                    <a:pt x="5717121" y="15900"/>
                  </a:lnTo>
                  <a:lnTo>
                    <a:pt x="5710263" y="20015"/>
                  </a:lnTo>
                  <a:lnTo>
                    <a:pt x="5706148" y="26860"/>
                  </a:lnTo>
                  <a:lnTo>
                    <a:pt x="5704789" y="36461"/>
                  </a:lnTo>
                  <a:lnTo>
                    <a:pt x="5704789" y="88493"/>
                  </a:lnTo>
                  <a:lnTo>
                    <a:pt x="5704789" y="129133"/>
                  </a:lnTo>
                  <a:lnTo>
                    <a:pt x="5704789" y="207987"/>
                  </a:lnTo>
                  <a:lnTo>
                    <a:pt x="5563336" y="207987"/>
                  </a:lnTo>
                  <a:lnTo>
                    <a:pt x="5563336" y="245389"/>
                  </a:lnTo>
                  <a:lnTo>
                    <a:pt x="5563336" y="344576"/>
                  </a:lnTo>
                  <a:lnTo>
                    <a:pt x="5563336" y="386029"/>
                  </a:lnTo>
                  <a:lnTo>
                    <a:pt x="5563336" y="490893"/>
                  </a:lnTo>
                  <a:lnTo>
                    <a:pt x="5445442" y="490893"/>
                  </a:lnTo>
                  <a:lnTo>
                    <a:pt x="5445442" y="386029"/>
                  </a:lnTo>
                  <a:lnTo>
                    <a:pt x="5563336" y="386029"/>
                  </a:lnTo>
                  <a:lnTo>
                    <a:pt x="5563336" y="344576"/>
                  </a:lnTo>
                  <a:lnTo>
                    <a:pt x="5445442" y="344576"/>
                  </a:lnTo>
                  <a:lnTo>
                    <a:pt x="5445442" y="245389"/>
                  </a:lnTo>
                  <a:lnTo>
                    <a:pt x="5563336" y="245389"/>
                  </a:lnTo>
                  <a:lnTo>
                    <a:pt x="5563336" y="207987"/>
                  </a:lnTo>
                  <a:lnTo>
                    <a:pt x="5504802" y="207987"/>
                  </a:lnTo>
                  <a:lnTo>
                    <a:pt x="5504802" y="129133"/>
                  </a:lnTo>
                  <a:lnTo>
                    <a:pt x="5704789" y="129133"/>
                  </a:lnTo>
                  <a:lnTo>
                    <a:pt x="5704789" y="88493"/>
                  </a:lnTo>
                  <a:lnTo>
                    <a:pt x="5504802" y="88493"/>
                  </a:lnTo>
                  <a:lnTo>
                    <a:pt x="5504802" y="36461"/>
                  </a:lnTo>
                  <a:lnTo>
                    <a:pt x="5503418" y="26860"/>
                  </a:lnTo>
                  <a:lnTo>
                    <a:pt x="5499303" y="20015"/>
                  </a:lnTo>
                  <a:lnTo>
                    <a:pt x="5492445" y="15900"/>
                  </a:lnTo>
                  <a:lnTo>
                    <a:pt x="5482844" y="14516"/>
                  </a:lnTo>
                  <a:lnTo>
                    <a:pt x="5445455" y="14516"/>
                  </a:lnTo>
                  <a:lnTo>
                    <a:pt x="5435841" y="15900"/>
                  </a:lnTo>
                  <a:lnTo>
                    <a:pt x="5428983" y="20015"/>
                  </a:lnTo>
                  <a:lnTo>
                    <a:pt x="5424868" y="26860"/>
                  </a:lnTo>
                  <a:lnTo>
                    <a:pt x="5423497" y="36461"/>
                  </a:lnTo>
                  <a:lnTo>
                    <a:pt x="5423497" y="88493"/>
                  </a:lnTo>
                  <a:lnTo>
                    <a:pt x="5267414" y="88493"/>
                  </a:lnTo>
                  <a:lnTo>
                    <a:pt x="5257812" y="89700"/>
                  </a:lnTo>
                  <a:lnTo>
                    <a:pt x="5250954" y="93268"/>
                  </a:lnTo>
                  <a:lnTo>
                    <a:pt x="5246840" y="99123"/>
                  </a:lnTo>
                  <a:lnTo>
                    <a:pt x="5245481" y="107188"/>
                  </a:lnTo>
                  <a:lnTo>
                    <a:pt x="5246840" y="116789"/>
                  </a:lnTo>
                  <a:lnTo>
                    <a:pt x="5250954" y="123647"/>
                  </a:lnTo>
                  <a:lnTo>
                    <a:pt x="5257812" y="127762"/>
                  </a:lnTo>
                  <a:lnTo>
                    <a:pt x="5267414" y="129133"/>
                  </a:lnTo>
                  <a:lnTo>
                    <a:pt x="5423497" y="129133"/>
                  </a:lnTo>
                  <a:lnTo>
                    <a:pt x="5423497" y="207987"/>
                  </a:lnTo>
                  <a:lnTo>
                    <a:pt x="5290998" y="207987"/>
                  </a:lnTo>
                  <a:lnTo>
                    <a:pt x="5281384" y="209042"/>
                  </a:lnTo>
                  <a:lnTo>
                    <a:pt x="5274526" y="212064"/>
                  </a:lnTo>
                  <a:lnTo>
                    <a:pt x="5270411" y="216916"/>
                  </a:lnTo>
                  <a:lnTo>
                    <a:pt x="5269052" y="223431"/>
                  </a:lnTo>
                  <a:lnTo>
                    <a:pt x="5270411" y="233045"/>
                  </a:lnTo>
                  <a:lnTo>
                    <a:pt x="5274526" y="239903"/>
                  </a:lnTo>
                  <a:lnTo>
                    <a:pt x="5281384" y="244017"/>
                  </a:lnTo>
                  <a:lnTo>
                    <a:pt x="5290998" y="245389"/>
                  </a:lnTo>
                  <a:lnTo>
                    <a:pt x="5364162" y="245389"/>
                  </a:lnTo>
                  <a:lnTo>
                    <a:pt x="5364162" y="344563"/>
                  </a:lnTo>
                  <a:lnTo>
                    <a:pt x="5255120" y="344576"/>
                  </a:lnTo>
                  <a:lnTo>
                    <a:pt x="5233289" y="364070"/>
                  </a:lnTo>
                  <a:lnTo>
                    <a:pt x="5234648" y="373684"/>
                  </a:lnTo>
                  <a:lnTo>
                    <a:pt x="5238762" y="380542"/>
                  </a:lnTo>
                  <a:lnTo>
                    <a:pt x="5245620" y="384657"/>
                  </a:lnTo>
                  <a:lnTo>
                    <a:pt x="5255222" y="386029"/>
                  </a:lnTo>
                  <a:lnTo>
                    <a:pt x="5364162" y="386029"/>
                  </a:lnTo>
                  <a:lnTo>
                    <a:pt x="5364162" y="490893"/>
                  </a:lnTo>
                  <a:lnTo>
                    <a:pt x="5290998" y="490893"/>
                  </a:lnTo>
                  <a:lnTo>
                    <a:pt x="5281384" y="491947"/>
                  </a:lnTo>
                  <a:lnTo>
                    <a:pt x="5274526" y="494969"/>
                  </a:lnTo>
                  <a:lnTo>
                    <a:pt x="5270411" y="499808"/>
                  </a:lnTo>
                  <a:lnTo>
                    <a:pt x="5269052" y="506336"/>
                  </a:lnTo>
                  <a:lnTo>
                    <a:pt x="5270411" y="515950"/>
                  </a:lnTo>
                  <a:lnTo>
                    <a:pt x="5274526" y="522808"/>
                  </a:lnTo>
                  <a:lnTo>
                    <a:pt x="5281384" y="526910"/>
                  </a:lnTo>
                  <a:lnTo>
                    <a:pt x="5290998" y="528281"/>
                  </a:lnTo>
                  <a:lnTo>
                    <a:pt x="5563336" y="528281"/>
                  </a:lnTo>
                  <a:lnTo>
                    <a:pt x="5563336" y="612025"/>
                  </a:lnTo>
                  <a:lnTo>
                    <a:pt x="5267414" y="612025"/>
                  </a:lnTo>
                  <a:lnTo>
                    <a:pt x="5257812" y="613244"/>
                  </a:lnTo>
                  <a:lnTo>
                    <a:pt x="5250954" y="616902"/>
                  </a:lnTo>
                  <a:lnTo>
                    <a:pt x="5246840" y="622998"/>
                  </a:lnTo>
                  <a:lnTo>
                    <a:pt x="5245481" y="631532"/>
                  </a:lnTo>
                  <a:lnTo>
                    <a:pt x="5246840" y="641146"/>
                  </a:lnTo>
                  <a:lnTo>
                    <a:pt x="5250954" y="647992"/>
                  </a:lnTo>
                  <a:lnTo>
                    <a:pt x="5257812" y="652106"/>
                  </a:lnTo>
                  <a:lnTo>
                    <a:pt x="5267414" y="653478"/>
                  </a:lnTo>
                  <a:lnTo>
                    <a:pt x="5563336" y="653478"/>
                  </a:lnTo>
                  <a:lnTo>
                    <a:pt x="5563336" y="733958"/>
                  </a:lnTo>
                  <a:lnTo>
                    <a:pt x="5564695" y="743572"/>
                  </a:lnTo>
                  <a:lnTo>
                    <a:pt x="5568810" y="750430"/>
                  </a:lnTo>
                  <a:lnTo>
                    <a:pt x="5575668" y="754545"/>
                  </a:lnTo>
                  <a:lnTo>
                    <a:pt x="5585269" y="755916"/>
                  </a:lnTo>
                  <a:lnTo>
                    <a:pt x="5624309" y="755916"/>
                  </a:lnTo>
                  <a:lnTo>
                    <a:pt x="5633898" y="754545"/>
                  </a:lnTo>
                  <a:lnTo>
                    <a:pt x="5640756" y="750430"/>
                  </a:lnTo>
                  <a:lnTo>
                    <a:pt x="5644870" y="743572"/>
                  </a:lnTo>
                  <a:lnTo>
                    <a:pt x="5646242" y="733958"/>
                  </a:lnTo>
                  <a:lnTo>
                    <a:pt x="5646242" y="653478"/>
                  </a:lnTo>
                  <a:lnTo>
                    <a:pt x="5942152" y="653478"/>
                  </a:lnTo>
                  <a:lnTo>
                    <a:pt x="5951753" y="652259"/>
                  </a:lnTo>
                  <a:lnTo>
                    <a:pt x="5958611" y="648601"/>
                  </a:lnTo>
                  <a:lnTo>
                    <a:pt x="5962726" y="642505"/>
                  </a:lnTo>
                  <a:lnTo>
                    <a:pt x="5964110" y="633958"/>
                  </a:lnTo>
                  <a:lnTo>
                    <a:pt x="5962726" y="624370"/>
                  </a:lnTo>
                  <a:lnTo>
                    <a:pt x="5958611" y="617512"/>
                  </a:lnTo>
                  <a:lnTo>
                    <a:pt x="5951753" y="613397"/>
                  </a:lnTo>
                  <a:lnTo>
                    <a:pt x="5942152" y="612025"/>
                  </a:lnTo>
                  <a:lnTo>
                    <a:pt x="5646242" y="612025"/>
                  </a:lnTo>
                  <a:lnTo>
                    <a:pt x="5646242" y="528281"/>
                  </a:lnTo>
                  <a:lnTo>
                    <a:pt x="5918593" y="528281"/>
                  </a:lnTo>
                  <a:lnTo>
                    <a:pt x="5928182" y="527253"/>
                  </a:lnTo>
                  <a:lnTo>
                    <a:pt x="5935040" y="524230"/>
                  </a:lnTo>
                  <a:lnTo>
                    <a:pt x="5939155" y="519379"/>
                  </a:lnTo>
                  <a:lnTo>
                    <a:pt x="5940526" y="512838"/>
                  </a:lnTo>
                  <a:lnTo>
                    <a:pt x="5939155" y="503237"/>
                  </a:lnTo>
                  <a:lnTo>
                    <a:pt x="5935040" y="496379"/>
                  </a:lnTo>
                  <a:lnTo>
                    <a:pt x="5928182" y="492264"/>
                  </a:lnTo>
                  <a:lnTo>
                    <a:pt x="5918593" y="490893"/>
                  </a:lnTo>
                  <a:lnTo>
                    <a:pt x="5845416" y="490893"/>
                  </a:lnTo>
                  <a:lnTo>
                    <a:pt x="5845416" y="386029"/>
                  </a:lnTo>
                  <a:lnTo>
                    <a:pt x="5954357" y="386029"/>
                  </a:lnTo>
                  <a:lnTo>
                    <a:pt x="5963945" y="384810"/>
                  </a:lnTo>
                  <a:lnTo>
                    <a:pt x="5970803" y="381152"/>
                  </a:lnTo>
                  <a:lnTo>
                    <a:pt x="5974918" y="375056"/>
                  </a:lnTo>
                  <a:lnTo>
                    <a:pt x="5976302" y="366522"/>
                  </a:lnTo>
                  <a:close/>
                </a:path>
                <a:path w="7446645" h="756285">
                  <a:moveTo>
                    <a:pt x="6074715" y="168986"/>
                  </a:moveTo>
                  <a:lnTo>
                    <a:pt x="6025947" y="143789"/>
                  </a:lnTo>
                  <a:lnTo>
                    <a:pt x="6016218" y="144335"/>
                  </a:lnTo>
                  <a:lnTo>
                    <a:pt x="6009081" y="148247"/>
                  </a:lnTo>
                  <a:lnTo>
                    <a:pt x="6004674" y="155206"/>
                  </a:lnTo>
                  <a:lnTo>
                    <a:pt x="6003175" y="164922"/>
                  </a:lnTo>
                  <a:lnTo>
                    <a:pt x="6001016" y="224294"/>
                  </a:lnTo>
                  <a:lnTo>
                    <a:pt x="5996876" y="280250"/>
                  </a:lnTo>
                  <a:lnTo>
                    <a:pt x="5990602" y="332384"/>
                  </a:lnTo>
                  <a:lnTo>
                    <a:pt x="5982043" y="380339"/>
                  </a:lnTo>
                  <a:lnTo>
                    <a:pt x="5981141" y="389445"/>
                  </a:lnTo>
                  <a:lnTo>
                    <a:pt x="6021883" y="414489"/>
                  </a:lnTo>
                  <a:lnTo>
                    <a:pt x="6031446" y="415861"/>
                  </a:lnTo>
                  <a:lnTo>
                    <a:pt x="6039256" y="413880"/>
                  </a:lnTo>
                  <a:lnTo>
                    <a:pt x="6057112" y="356793"/>
                  </a:lnTo>
                  <a:lnTo>
                    <a:pt x="6063831" y="312381"/>
                  </a:lnTo>
                  <a:lnTo>
                    <a:pt x="6068961" y="266395"/>
                  </a:lnTo>
                  <a:lnTo>
                    <a:pt x="6072556" y="218668"/>
                  </a:lnTo>
                  <a:lnTo>
                    <a:pt x="6074715" y="168986"/>
                  </a:lnTo>
                  <a:close/>
                </a:path>
                <a:path w="7446645" h="756285">
                  <a:moveTo>
                    <a:pt x="6282931" y="593229"/>
                  </a:moveTo>
                  <a:lnTo>
                    <a:pt x="6250825" y="540537"/>
                  </a:lnTo>
                  <a:lnTo>
                    <a:pt x="6220638" y="501662"/>
                  </a:lnTo>
                  <a:lnTo>
                    <a:pt x="6217805" y="498221"/>
                  </a:lnTo>
                  <a:lnTo>
                    <a:pt x="6187414" y="461276"/>
                  </a:lnTo>
                  <a:lnTo>
                    <a:pt x="6151130" y="419366"/>
                  </a:lnTo>
                  <a:lnTo>
                    <a:pt x="6153569" y="409613"/>
                  </a:lnTo>
                  <a:lnTo>
                    <a:pt x="6154382" y="403923"/>
                  </a:lnTo>
                  <a:lnTo>
                    <a:pt x="6155207" y="395782"/>
                  </a:lnTo>
                  <a:lnTo>
                    <a:pt x="6155321" y="389445"/>
                  </a:lnTo>
                  <a:lnTo>
                    <a:pt x="6155931" y="385699"/>
                  </a:lnTo>
                  <a:lnTo>
                    <a:pt x="6156007" y="381152"/>
                  </a:lnTo>
                  <a:lnTo>
                    <a:pt x="6166574" y="386842"/>
                  </a:lnTo>
                  <a:lnTo>
                    <a:pt x="6175387" y="390017"/>
                  </a:lnTo>
                  <a:lnTo>
                    <a:pt x="6217945" y="329857"/>
                  </a:lnTo>
                  <a:lnTo>
                    <a:pt x="6232995" y="291731"/>
                  </a:lnTo>
                  <a:lnTo>
                    <a:pt x="6237821" y="279527"/>
                  </a:lnTo>
                  <a:lnTo>
                    <a:pt x="6255410" y="226758"/>
                  </a:lnTo>
                  <a:lnTo>
                    <a:pt x="6270625" y="171411"/>
                  </a:lnTo>
                  <a:lnTo>
                    <a:pt x="6271425" y="161963"/>
                  </a:lnTo>
                  <a:lnTo>
                    <a:pt x="6269012" y="154343"/>
                  </a:lnTo>
                  <a:lnTo>
                    <a:pt x="6263551" y="148551"/>
                  </a:lnTo>
                  <a:lnTo>
                    <a:pt x="6255194" y="144589"/>
                  </a:lnTo>
                  <a:lnTo>
                    <a:pt x="6230798" y="137274"/>
                  </a:lnTo>
                  <a:lnTo>
                    <a:pt x="6220892" y="136029"/>
                  </a:lnTo>
                  <a:lnTo>
                    <a:pt x="6213119" y="138290"/>
                  </a:lnTo>
                  <a:lnTo>
                    <a:pt x="6207480" y="143903"/>
                  </a:lnTo>
                  <a:lnTo>
                    <a:pt x="6203962" y="152730"/>
                  </a:lnTo>
                  <a:lnTo>
                    <a:pt x="6194056" y="190677"/>
                  </a:lnTo>
                  <a:lnTo>
                    <a:pt x="6183668" y="226758"/>
                  </a:lnTo>
                  <a:lnTo>
                    <a:pt x="6173000" y="260172"/>
                  </a:lnTo>
                  <a:lnTo>
                    <a:pt x="6161697" y="291731"/>
                  </a:lnTo>
                  <a:lnTo>
                    <a:pt x="6162421" y="274040"/>
                  </a:lnTo>
                  <a:lnTo>
                    <a:pt x="6162814" y="263474"/>
                  </a:lnTo>
                  <a:lnTo>
                    <a:pt x="6163183" y="249885"/>
                  </a:lnTo>
                  <a:lnTo>
                    <a:pt x="6163322" y="236448"/>
                  </a:lnTo>
                  <a:lnTo>
                    <a:pt x="6163322" y="57607"/>
                  </a:lnTo>
                  <a:lnTo>
                    <a:pt x="6161951" y="48006"/>
                  </a:lnTo>
                  <a:lnTo>
                    <a:pt x="6157836" y="41148"/>
                  </a:lnTo>
                  <a:lnTo>
                    <a:pt x="6150978" y="37033"/>
                  </a:lnTo>
                  <a:lnTo>
                    <a:pt x="6141377" y="35661"/>
                  </a:lnTo>
                  <a:lnTo>
                    <a:pt x="6108052" y="35661"/>
                  </a:lnTo>
                  <a:lnTo>
                    <a:pt x="6098451" y="37033"/>
                  </a:lnTo>
                  <a:lnTo>
                    <a:pt x="6091593" y="41148"/>
                  </a:lnTo>
                  <a:lnTo>
                    <a:pt x="6087465" y="48006"/>
                  </a:lnTo>
                  <a:lnTo>
                    <a:pt x="6086094" y="57607"/>
                  </a:lnTo>
                  <a:lnTo>
                    <a:pt x="6086094" y="236448"/>
                  </a:lnTo>
                  <a:lnTo>
                    <a:pt x="6084862" y="300507"/>
                  </a:lnTo>
                  <a:lnTo>
                    <a:pt x="6081192" y="360934"/>
                  </a:lnTo>
                  <a:lnTo>
                    <a:pt x="6075083" y="417639"/>
                  </a:lnTo>
                  <a:lnTo>
                    <a:pt x="6066561" y="470560"/>
                  </a:lnTo>
                  <a:lnTo>
                    <a:pt x="6055665" y="519607"/>
                  </a:lnTo>
                  <a:lnTo>
                    <a:pt x="6042380" y="564692"/>
                  </a:lnTo>
                  <a:lnTo>
                    <a:pt x="6026759" y="605751"/>
                  </a:lnTo>
                  <a:lnTo>
                    <a:pt x="6008814" y="642683"/>
                  </a:lnTo>
                  <a:lnTo>
                    <a:pt x="5988545" y="675436"/>
                  </a:lnTo>
                  <a:lnTo>
                    <a:pt x="5984456" y="683221"/>
                  </a:lnTo>
                  <a:lnTo>
                    <a:pt x="6006427" y="723404"/>
                  </a:lnTo>
                  <a:lnTo>
                    <a:pt x="6021883" y="731532"/>
                  </a:lnTo>
                  <a:lnTo>
                    <a:pt x="6029757" y="729348"/>
                  </a:lnTo>
                  <a:lnTo>
                    <a:pt x="6064504" y="684885"/>
                  </a:lnTo>
                  <a:lnTo>
                    <a:pt x="6087745" y="643839"/>
                  </a:lnTo>
                  <a:lnTo>
                    <a:pt x="6107392" y="599198"/>
                  </a:lnTo>
                  <a:lnTo>
                    <a:pt x="6123800" y="550735"/>
                  </a:lnTo>
                  <a:lnTo>
                    <a:pt x="6137313" y="498221"/>
                  </a:lnTo>
                  <a:lnTo>
                    <a:pt x="6161875" y="527608"/>
                  </a:lnTo>
                  <a:lnTo>
                    <a:pt x="6185586" y="558368"/>
                  </a:lnTo>
                  <a:lnTo>
                    <a:pt x="6208534" y="590359"/>
                  </a:lnTo>
                  <a:lnTo>
                    <a:pt x="6230798" y="623404"/>
                  </a:lnTo>
                  <a:lnTo>
                    <a:pt x="6237910" y="630859"/>
                  </a:lnTo>
                  <a:lnTo>
                    <a:pt x="6245631" y="633666"/>
                  </a:lnTo>
                  <a:lnTo>
                    <a:pt x="6253658" y="631748"/>
                  </a:lnTo>
                  <a:lnTo>
                    <a:pt x="6261684" y="625030"/>
                  </a:lnTo>
                  <a:lnTo>
                    <a:pt x="6276327" y="607961"/>
                  </a:lnTo>
                  <a:lnTo>
                    <a:pt x="6281039" y="600633"/>
                  </a:lnTo>
                  <a:lnTo>
                    <a:pt x="6282931" y="593229"/>
                  </a:lnTo>
                  <a:close/>
                </a:path>
                <a:path w="7446645" h="756285">
                  <a:moveTo>
                    <a:pt x="6382182" y="124701"/>
                  </a:moveTo>
                  <a:lnTo>
                    <a:pt x="6333223" y="102323"/>
                  </a:lnTo>
                  <a:lnTo>
                    <a:pt x="6323330" y="101803"/>
                  </a:lnTo>
                  <a:lnTo>
                    <a:pt x="6315646" y="104863"/>
                  </a:lnTo>
                  <a:lnTo>
                    <a:pt x="6310249" y="111125"/>
                  </a:lnTo>
                  <a:lnTo>
                    <a:pt x="6307213" y="120205"/>
                  </a:lnTo>
                  <a:lnTo>
                    <a:pt x="6296101" y="175272"/>
                  </a:lnTo>
                  <a:lnTo>
                    <a:pt x="6283223" y="229095"/>
                  </a:lnTo>
                  <a:lnTo>
                    <a:pt x="6268593" y="281393"/>
                  </a:lnTo>
                  <a:lnTo>
                    <a:pt x="6252210" y="331901"/>
                  </a:lnTo>
                  <a:lnTo>
                    <a:pt x="6234061" y="380339"/>
                  </a:lnTo>
                  <a:lnTo>
                    <a:pt x="6231623" y="389445"/>
                  </a:lnTo>
                  <a:lnTo>
                    <a:pt x="6273876" y="419366"/>
                  </a:lnTo>
                  <a:lnTo>
                    <a:pt x="6283147" y="421474"/>
                  </a:lnTo>
                  <a:lnTo>
                    <a:pt x="6291262" y="420370"/>
                  </a:lnTo>
                  <a:lnTo>
                    <a:pt x="6320574" y="363855"/>
                  </a:lnTo>
                  <a:lnTo>
                    <a:pt x="6336246" y="319239"/>
                  </a:lnTo>
                  <a:lnTo>
                    <a:pt x="6350203" y="274040"/>
                  </a:lnTo>
                  <a:lnTo>
                    <a:pt x="6362471" y="228168"/>
                  </a:lnTo>
                  <a:lnTo>
                    <a:pt x="6373063" y="181521"/>
                  </a:lnTo>
                  <a:lnTo>
                    <a:pt x="6382004" y="134023"/>
                  </a:lnTo>
                  <a:lnTo>
                    <a:pt x="6382182" y="124701"/>
                  </a:lnTo>
                  <a:close/>
                </a:path>
                <a:path w="7446645" h="756285">
                  <a:moveTo>
                    <a:pt x="6525082" y="49479"/>
                  </a:moveTo>
                  <a:lnTo>
                    <a:pt x="6523710" y="39865"/>
                  </a:lnTo>
                  <a:lnTo>
                    <a:pt x="6519596" y="33007"/>
                  </a:lnTo>
                  <a:lnTo>
                    <a:pt x="6512738" y="28892"/>
                  </a:lnTo>
                  <a:lnTo>
                    <a:pt x="6503136" y="27533"/>
                  </a:lnTo>
                  <a:lnTo>
                    <a:pt x="6465735" y="27533"/>
                  </a:lnTo>
                  <a:lnTo>
                    <a:pt x="6443751" y="385216"/>
                  </a:lnTo>
                  <a:lnTo>
                    <a:pt x="6443497" y="406349"/>
                  </a:lnTo>
                  <a:lnTo>
                    <a:pt x="6443370" y="409613"/>
                  </a:lnTo>
                  <a:lnTo>
                    <a:pt x="6441148" y="424942"/>
                  </a:lnTo>
                  <a:lnTo>
                    <a:pt x="6434874" y="432257"/>
                  </a:lnTo>
                  <a:lnTo>
                    <a:pt x="6422644" y="433997"/>
                  </a:lnTo>
                  <a:lnTo>
                    <a:pt x="6412751" y="433832"/>
                  </a:lnTo>
                  <a:lnTo>
                    <a:pt x="6400101" y="433285"/>
                  </a:lnTo>
                  <a:lnTo>
                    <a:pt x="6384709" y="432282"/>
                  </a:lnTo>
                  <a:lnTo>
                    <a:pt x="6366561" y="430745"/>
                  </a:lnTo>
                  <a:lnTo>
                    <a:pt x="6356718" y="431660"/>
                  </a:lnTo>
                  <a:lnTo>
                    <a:pt x="6349390" y="435622"/>
                  </a:lnTo>
                  <a:lnTo>
                    <a:pt x="6344958" y="442633"/>
                  </a:lnTo>
                  <a:lnTo>
                    <a:pt x="6343790" y="452704"/>
                  </a:lnTo>
                  <a:lnTo>
                    <a:pt x="6345644" y="461962"/>
                  </a:lnTo>
                  <a:lnTo>
                    <a:pt x="6394590" y="476986"/>
                  </a:lnTo>
                  <a:lnTo>
                    <a:pt x="6435382" y="478536"/>
                  </a:lnTo>
                  <a:lnTo>
                    <a:pt x="6447853" y="478713"/>
                  </a:lnTo>
                  <a:lnTo>
                    <a:pt x="6489433" y="475462"/>
                  </a:lnTo>
                  <a:lnTo>
                    <a:pt x="6512687" y="461937"/>
                  </a:lnTo>
                  <a:lnTo>
                    <a:pt x="6522301" y="433997"/>
                  </a:lnTo>
                  <a:lnTo>
                    <a:pt x="6522847" y="432409"/>
                  </a:lnTo>
                  <a:lnTo>
                    <a:pt x="6525082" y="381152"/>
                  </a:lnTo>
                  <a:lnTo>
                    <a:pt x="6525082" y="49479"/>
                  </a:lnTo>
                  <a:close/>
                </a:path>
                <a:path w="7446645" h="756285">
                  <a:moveTo>
                    <a:pt x="6679222" y="440753"/>
                  </a:moveTo>
                  <a:lnTo>
                    <a:pt x="6642138" y="406349"/>
                  </a:lnTo>
                  <a:lnTo>
                    <a:pt x="6632880" y="402958"/>
                  </a:lnTo>
                  <a:lnTo>
                    <a:pt x="6624764" y="403606"/>
                  </a:lnTo>
                  <a:lnTo>
                    <a:pt x="6618021" y="408063"/>
                  </a:lnTo>
                  <a:lnTo>
                    <a:pt x="6612877" y="416115"/>
                  </a:lnTo>
                  <a:lnTo>
                    <a:pt x="6590576" y="459930"/>
                  </a:lnTo>
                  <a:lnTo>
                    <a:pt x="6564655" y="500202"/>
                  </a:lnTo>
                  <a:lnTo>
                    <a:pt x="6535166" y="536905"/>
                  </a:lnTo>
                  <a:lnTo>
                    <a:pt x="6502146" y="570052"/>
                  </a:lnTo>
                  <a:lnTo>
                    <a:pt x="6465646" y="599630"/>
                  </a:lnTo>
                  <a:lnTo>
                    <a:pt x="6425705" y="625652"/>
                  </a:lnTo>
                  <a:lnTo>
                    <a:pt x="6382372" y="648119"/>
                  </a:lnTo>
                  <a:lnTo>
                    <a:pt x="6335674" y="667016"/>
                  </a:lnTo>
                  <a:lnTo>
                    <a:pt x="6285687" y="682358"/>
                  </a:lnTo>
                  <a:lnTo>
                    <a:pt x="6232423" y="694143"/>
                  </a:lnTo>
                  <a:lnTo>
                    <a:pt x="6223127" y="697280"/>
                  </a:lnTo>
                  <a:lnTo>
                    <a:pt x="6217183" y="702868"/>
                  </a:lnTo>
                  <a:lnTo>
                    <a:pt x="6214592" y="710590"/>
                  </a:lnTo>
                  <a:lnTo>
                    <a:pt x="6215354" y="720140"/>
                  </a:lnTo>
                  <a:lnTo>
                    <a:pt x="6216167" y="722591"/>
                  </a:lnTo>
                  <a:lnTo>
                    <a:pt x="6219660" y="731431"/>
                  </a:lnTo>
                  <a:lnTo>
                    <a:pt x="6225210" y="737222"/>
                  </a:lnTo>
                  <a:lnTo>
                    <a:pt x="6232741" y="739965"/>
                  </a:lnTo>
                  <a:lnTo>
                    <a:pt x="6242177" y="739660"/>
                  </a:lnTo>
                  <a:lnTo>
                    <a:pt x="6297346" y="728573"/>
                  </a:lnTo>
                  <a:lnTo>
                    <a:pt x="6349708" y="714032"/>
                  </a:lnTo>
                  <a:lnTo>
                    <a:pt x="6399149" y="696175"/>
                  </a:lnTo>
                  <a:lnTo>
                    <a:pt x="6445555" y="675119"/>
                  </a:lnTo>
                  <a:lnTo>
                    <a:pt x="6488811" y="651002"/>
                  </a:lnTo>
                  <a:lnTo>
                    <a:pt x="6528829" y="623951"/>
                  </a:lnTo>
                  <a:lnTo>
                    <a:pt x="6565481" y="594118"/>
                  </a:lnTo>
                  <a:lnTo>
                    <a:pt x="6598666" y="561606"/>
                  </a:lnTo>
                  <a:lnTo>
                    <a:pt x="6628270" y="526580"/>
                  </a:lnTo>
                  <a:lnTo>
                    <a:pt x="6654178" y="489140"/>
                  </a:lnTo>
                  <a:lnTo>
                    <a:pt x="6676288" y="449440"/>
                  </a:lnTo>
                  <a:lnTo>
                    <a:pt x="6679222" y="440753"/>
                  </a:lnTo>
                  <a:close/>
                </a:path>
                <a:path w="7446645" h="756285">
                  <a:moveTo>
                    <a:pt x="6731533" y="372021"/>
                  </a:moveTo>
                  <a:lnTo>
                    <a:pt x="6717868" y="314947"/>
                  </a:lnTo>
                  <a:lnTo>
                    <a:pt x="6703479" y="266077"/>
                  </a:lnTo>
                  <a:lnTo>
                    <a:pt x="6687502" y="215836"/>
                  </a:lnTo>
                  <a:lnTo>
                    <a:pt x="6669811" y="164223"/>
                  </a:lnTo>
                  <a:lnTo>
                    <a:pt x="6650279" y="111264"/>
                  </a:lnTo>
                  <a:lnTo>
                    <a:pt x="6632092" y="96062"/>
                  </a:lnTo>
                  <a:lnTo>
                    <a:pt x="6622631" y="97447"/>
                  </a:lnTo>
                  <a:lnTo>
                    <a:pt x="6594983" y="105575"/>
                  </a:lnTo>
                  <a:lnTo>
                    <a:pt x="6586321" y="109664"/>
                  </a:lnTo>
                  <a:lnTo>
                    <a:pt x="6581076" y="115735"/>
                  </a:lnTo>
                  <a:lnTo>
                    <a:pt x="6579336" y="123634"/>
                  </a:lnTo>
                  <a:lnTo>
                    <a:pt x="6581178" y="133223"/>
                  </a:lnTo>
                  <a:lnTo>
                    <a:pt x="6597002" y="178663"/>
                  </a:lnTo>
                  <a:lnTo>
                    <a:pt x="6612306" y="226225"/>
                  </a:lnTo>
                  <a:lnTo>
                    <a:pt x="6627190" y="275844"/>
                  </a:lnTo>
                  <a:lnTo>
                    <a:pt x="6641706" y="327507"/>
                  </a:lnTo>
                  <a:lnTo>
                    <a:pt x="6655956" y="381152"/>
                  </a:lnTo>
                  <a:lnTo>
                    <a:pt x="6659931" y="389978"/>
                  </a:lnTo>
                  <a:lnTo>
                    <a:pt x="6665722" y="395681"/>
                  </a:lnTo>
                  <a:lnTo>
                    <a:pt x="6673342" y="398183"/>
                  </a:lnTo>
                  <a:lnTo>
                    <a:pt x="6682791" y="397408"/>
                  </a:lnTo>
                  <a:lnTo>
                    <a:pt x="6714503" y="389293"/>
                  </a:lnTo>
                  <a:lnTo>
                    <a:pt x="6723329" y="385660"/>
                  </a:lnTo>
                  <a:lnTo>
                    <a:pt x="6729031" y="379831"/>
                  </a:lnTo>
                  <a:lnTo>
                    <a:pt x="6731533" y="372021"/>
                  </a:lnTo>
                  <a:close/>
                </a:path>
                <a:path w="7446645" h="756285">
                  <a:moveTo>
                    <a:pt x="7446289" y="402704"/>
                  </a:moveTo>
                  <a:lnTo>
                    <a:pt x="7437628" y="359321"/>
                  </a:lnTo>
                  <a:lnTo>
                    <a:pt x="7419365" y="314490"/>
                  </a:lnTo>
                  <a:lnTo>
                    <a:pt x="7392543" y="273608"/>
                  </a:lnTo>
                  <a:lnTo>
                    <a:pt x="7358964" y="239433"/>
                  </a:lnTo>
                  <a:lnTo>
                    <a:pt x="7321118" y="212064"/>
                  </a:lnTo>
                  <a:lnTo>
                    <a:pt x="7279780" y="190385"/>
                  </a:lnTo>
                  <a:lnTo>
                    <a:pt x="7238276" y="175094"/>
                  </a:lnTo>
                  <a:lnTo>
                    <a:pt x="7198246" y="165709"/>
                  </a:lnTo>
                  <a:lnTo>
                    <a:pt x="7205243" y="139801"/>
                  </a:lnTo>
                  <a:lnTo>
                    <a:pt x="7211555" y="113804"/>
                  </a:lnTo>
                  <a:lnTo>
                    <a:pt x="7217105" y="88557"/>
                  </a:lnTo>
                  <a:lnTo>
                    <a:pt x="7221829" y="64922"/>
                  </a:lnTo>
                  <a:lnTo>
                    <a:pt x="7222096" y="54521"/>
                  </a:lnTo>
                  <a:lnTo>
                    <a:pt x="7218477" y="45720"/>
                  </a:lnTo>
                  <a:lnTo>
                    <a:pt x="7211657" y="39204"/>
                  </a:lnTo>
                  <a:lnTo>
                    <a:pt x="7202322" y="35648"/>
                  </a:lnTo>
                  <a:lnTo>
                    <a:pt x="7168172" y="29146"/>
                  </a:lnTo>
                  <a:lnTo>
                    <a:pt x="7158228" y="29349"/>
                  </a:lnTo>
                  <a:lnTo>
                    <a:pt x="7149668" y="33210"/>
                  </a:lnTo>
                  <a:lnTo>
                    <a:pt x="7143242" y="40119"/>
                  </a:lnTo>
                  <a:lnTo>
                    <a:pt x="7139724" y="49466"/>
                  </a:lnTo>
                  <a:lnTo>
                    <a:pt x="7134492" y="76009"/>
                  </a:lnTo>
                  <a:lnTo>
                    <a:pt x="7128434" y="103225"/>
                  </a:lnTo>
                  <a:lnTo>
                    <a:pt x="7121309" y="131216"/>
                  </a:lnTo>
                  <a:lnTo>
                    <a:pt x="7112902" y="160032"/>
                  </a:lnTo>
                  <a:lnTo>
                    <a:pt x="7105574" y="161112"/>
                  </a:lnTo>
                  <a:lnTo>
                    <a:pt x="7105574" y="208000"/>
                  </a:lnTo>
                  <a:lnTo>
                    <a:pt x="7091350" y="262407"/>
                  </a:lnTo>
                  <a:lnTo>
                    <a:pt x="7074509" y="313931"/>
                  </a:lnTo>
                  <a:lnTo>
                    <a:pt x="7055752" y="361823"/>
                  </a:lnTo>
                  <a:lnTo>
                    <a:pt x="7035800" y="405345"/>
                  </a:lnTo>
                  <a:lnTo>
                    <a:pt x="7015340" y="443750"/>
                  </a:lnTo>
                  <a:lnTo>
                    <a:pt x="6997827" y="404723"/>
                  </a:lnTo>
                  <a:lnTo>
                    <a:pt x="6982104" y="364185"/>
                  </a:lnTo>
                  <a:lnTo>
                    <a:pt x="6969811" y="325869"/>
                  </a:lnTo>
                  <a:lnTo>
                    <a:pt x="6968350" y="321310"/>
                  </a:lnTo>
                  <a:lnTo>
                    <a:pt x="6966559" y="314198"/>
                  </a:lnTo>
                  <a:lnTo>
                    <a:pt x="6966559" y="501459"/>
                  </a:lnTo>
                  <a:lnTo>
                    <a:pt x="6943191" y="531545"/>
                  </a:lnTo>
                  <a:lnTo>
                    <a:pt x="6916864" y="557961"/>
                  </a:lnTo>
                  <a:lnTo>
                    <a:pt x="6889166" y="574624"/>
                  </a:lnTo>
                  <a:lnTo>
                    <a:pt x="6861696" y="575437"/>
                  </a:lnTo>
                  <a:lnTo>
                    <a:pt x="6847345" y="563295"/>
                  </a:lnTo>
                  <a:lnTo>
                    <a:pt x="6838937" y="542315"/>
                  </a:lnTo>
                  <a:lnTo>
                    <a:pt x="6835407" y="517372"/>
                  </a:lnTo>
                  <a:lnTo>
                    <a:pt x="6835686" y="493331"/>
                  </a:lnTo>
                  <a:lnTo>
                    <a:pt x="6842353" y="447052"/>
                  </a:lnTo>
                  <a:lnTo>
                    <a:pt x="6854977" y="404723"/>
                  </a:lnTo>
                  <a:lnTo>
                    <a:pt x="6873430" y="364794"/>
                  </a:lnTo>
                  <a:lnTo>
                    <a:pt x="6897471" y="325869"/>
                  </a:lnTo>
                  <a:lnTo>
                    <a:pt x="6910667" y="372973"/>
                  </a:lnTo>
                  <a:lnTo>
                    <a:pt x="6926224" y="415493"/>
                  </a:lnTo>
                  <a:lnTo>
                    <a:pt x="6944677" y="457111"/>
                  </a:lnTo>
                  <a:lnTo>
                    <a:pt x="6966559" y="501459"/>
                  </a:lnTo>
                  <a:lnTo>
                    <a:pt x="6966559" y="314198"/>
                  </a:lnTo>
                  <a:lnTo>
                    <a:pt x="6956819" y="275463"/>
                  </a:lnTo>
                  <a:lnTo>
                    <a:pt x="6992175" y="248920"/>
                  </a:lnTo>
                  <a:lnTo>
                    <a:pt x="7029971" y="228930"/>
                  </a:lnTo>
                  <a:lnTo>
                    <a:pt x="7054697" y="220179"/>
                  </a:lnTo>
                  <a:lnTo>
                    <a:pt x="7068375" y="215341"/>
                  </a:lnTo>
                  <a:lnTo>
                    <a:pt x="7105574" y="208000"/>
                  </a:lnTo>
                  <a:lnTo>
                    <a:pt x="7105574" y="161112"/>
                  </a:lnTo>
                  <a:lnTo>
                    <a:pt x="7069645" y="166344"/>
                  </a:lnTo>
                  <a:lnTo>
                    <a:pt x="7024891" y="178828"/>
                  </a:lnTo>
                  <a:lnTo>
                    <a:pt x="6981647" y="196951"/>
                  </a:lnTo>
                  <a:lnTo>
                    <a:pt x="6942988" y="220179"/>
                  </a:lnTo>
                  <a:lnTo>
                    <a:pt x="6938746" y="199923"/>
                  </a:lnTo>
                  <a:lnTo>
                    <a:pt x="6935356" y="176898"/>
                  </a:lnTo>
                  <a:lnTo>
                    <a:pt x="6932117" y="149313"/>
                  </a:lnTo>
                  <a:lnTo>
                    <a:pt x="6928320" y="115265"/>
                  </a:lnTo>
                  <a:lnTo>
                    <a:pt x="6925132" y="104914"/>
                  </a:lnTo>
                  <a:lnTo>
                    <a:pt x="6918490" y="97231"/>
                  </a:lnTo>
                  <a:lnTo>
                    <a:pt x="6909257" y="92913"/>
                  </a:lnTo>
                  <a:lnTo>
                    <a:pt x="6898272" y="92557"/>
                  </a:lnTo>
                  <a:lnTo>
                    <a:pt x="6869824" y="97434"/>
                  </a:lnTo>
                  <a:lnTo>
                    <a:pt x="6860934" y="100838"/>
                  </a:lnTo>
                  <a:lnTo>
                    <a:pt x="6854266" y="106984"/>
                  </a:lnTo>
                  <a:lnTo>
                    <a:pt x="6850494" y="115265"/>
                  </a:lnTo>
                  <a:lnTo>
                    <a:pt x="6850316" y="125069"/>
                  </a:lnTo>
                  <a:lnTo>
                    <a:pt x="6855892" y="160032"/>
                  </a:lnTo>
                  <a:lnTo>
                    <a:pt x="6862610" y="194183"/>
                  </a:lnTo>
                  <a:lnTo>
                    <a:pt x="6870090" y="227736"/>
                  </a:lnTo>
                  <a:lnTo>
                    <a:pt x="6877964" y="260832"/>
                  </a:lnTo>
                  <a:lnTo>
                    <a:pt x="6858749" y="280162"/>
                  </a:lnTo>
                  <a:lnTo>
                    <a:pt x="6821246" y="324294"/>
                  </a:lnTo>
                  <a:lnTo>
                    <a:pt x="6787604" y="381482"/>
                  </a:lnTo>
                  <a:lnTo>
                    <a:pt x="6764541" y="452666"/>
                  </a:lnTo>
                  <a:lnTo>
                    <a:pt x="6759270" y="490080"/>
                  </a:lnTo>
                  <a:lnTo>
                    <a:pt x="6761162" y="535190"/>
                  </a:lnTo>
                  <a:lnTo>
                    <a:pt x="6774408" y="578396"/>
                  </a:lnTo>
                  <a:lnTo>
                    <a:pt x="6801218" y="613206"/>
                  </a:lnTo>
                  <a:lnTo>
                    <a:pt x="6843814" y="633158"/>
                  </a:lnTo>
                  <a:lnTo>
                    <a:pt x="6892988" y="633095"/>
                  </a:lnTo>
                  <a:lnTo>
                    <a:pt x="6936689" y="615581"/>
                  </a:lnTo>
                  <a:lnTo>
                    <a:pt x="6972757" y="587552"/>
                  </a:lnTo>
                  <a:lnTo>
                    <a:pt x="6982841" y="575437"/>
                  </a:lnTo>
                  <a:lnTo>
                    <a:pt x="6999084" y="555929"/>
                  </a:lnTo>
                  <a:lnTo>
                    <a:pt x="7023468" y="601459"/>
                  </a:lnTo>
                  <a:lnTo>
                    <a:pt x="7030453" y="610057"/>
                  </a:lnTo>
                  <a:lnTo>
                    <a:pt x="7039724" y="614768"/>
                  </a:lnTo>
                  <a:lnTo>
                    <a:pt x="7050214" y="615061"/>
                  </a:lnTo>
                  <a:lnTo>
                    <a:pt x="7060870" y="610400"/>
                  </a:lnTo>
                  <a:lnTo>
                    <a:pt x="7074687" y="600646"/>
                  </a:lnTo>
                  <a:lnTo>
                    <a:pt x="7081545" y="593725"/>
                  </a:lnTo>
                  <a:lnTo>
                    <a:pt x="7085050" y="585508"/>
                  </a:lnTo>
                  <a:lnTo>
                    <a:pt x="7085203" y="576516"/>
                  </a:lnTo>
                  <a:lnTo>
                    <a:pt x="7082002" y="567309"/>
                  </a:lnTo>
                  <a:lnTo>
                    <a:pt x="7075525" y="555929"/>
                  </a:lnTo>
                  <a:lnTo>
                    <a:pt x="7069341" y="545071"/>
                  </a:lnTo>
                  <a:lnTo>
                    <a:pt x="7058825" y="525957"/>
                  </a:lnTo>
                  <a:lnTo>
                    <a:pt x="7051357" y="511873"/>
                  </a:lnTo>
                  <a:lnTo>
                    <a:pt x="7047865" y="504723"/>
                  </a:lnTo>
                  <a:lnTo>
                    <a:pt x="7077557" y="460070"/>
                  </a:lnTo>
                  <a:lnTo>
                    <a:pt x="7086854" y="443750"/>
                  </a:lnTo>
                  <a:lnTo>
                    <a:pt x="7127926" y="364794"/>
                  </a:lnTo>
                  <a:lnTo>
                    <a:pt x="7148957" y="314858"/>
                  </a:lnTo>
                  <a:lnTo>
                    <a:pt x="7167461" y="263829"/>
                  </a:lnTo>
                  <a:lnTo>
                    <a:pt x="7183615" y="212064"/>
                  </a:lnTo>
                  <a:lnTo>
                    <a:pt x="7232675" y="227457"/>
                  </a:lnTo>
                  <a:lnTo>
                    <a:pt x="7278522" y="254749"/>
                  </a:lnTo>
                  <a:lnTo>
                    <a:pt x="7317359" y="293001"/>
                  </a:lnTo>
                  <a:lnTo>
                    <a:pt x="7345388" y="341325"/>
                  </a:lnTo>
                  <a:lnTo>
                    <a:pt x="7358354" y="391363"/>
                  </a:lnTo>
                  <a:lnTo>
                    <a:pt x="7358113" y="442328"/>
                  </a:lnTo>
                  <a:lnTo>
                    <a:pt x="7345845" y="491858"/>
                  </a:lnTo>
                  <a:lnTo>
                    <a:pt x="7322782" y="537565"/>
                  </a:lnTo>
                  <a:lnTo>
                    <a:pt x="7290117" y="577062"/>
                  </a:lnTo>
                  <a:lnTo>
                    <a:pt x="7249147" y="610463"/>
                  </a:lnTo>
                  <a:lnTo>
                    <a:pt x="7203834" y="636917"/>
                  </a:lnTo>
                  <a:lnTo>
                    <a:pt x="7153491" y="655612"/>
                  </a:lnTo>
                  <a:lnTo>
                    <a:pt x="7097446" y="665683"/>
                  </a:lnTo>
                  <a:lnTo>
                    <a:pt x="7082256" y="673176"/>
                  </a:lnTo>
                  <a:lnTo>
                    <a:pt x="7077824" y="687222"/>
                  </a:lnTo>
                  <a:lnTo>
                    <a:pt x="7083603" y="700659"/>
                  </a:lnTo>
                  <a:lnTo>
                    <a:pt x="7099071" y="706323"/>
                  </a:lnTo>
                  <a:lnTo>
                    <a:pt x="7141781" y="702576"/>
                  </a:lnTo>
                  <a:lnTo>
                    <a:pt x="7184720" y="693966"/>
                  </a:lnTo>
                  <a:lnTo>
                    <a:pt x="7227075" y="680770"/>
                  </a:lnTo>
                  <a:lnTo>
                    <a:pt x="7268007" y="663270"/>
                  </a:lnTo>
                  <a:lnTo>
                    <a:pt x="7306704" y="641756"/>
                  </a:lnTo>
                  <a:lnTo>
                    <a:pt x="7342365" y="616521"/>
                  </a:lnTo>
                  <a:lnTo>
                    <a:pt x="7374141" y="587844"/>
                  </a:lnTo>
                  <a:lnTo>
                    <a:pt x="7401268" y="555929"/>
                  </a:lnTo>
                  <a:lnTo>
                    <a:pt x="7422807" y="521271"/>
                  </a:lnTo>
                  <a:lnTo>
                    <a:pt x="7438060" y="483958"/>
                  </a:lnTo>
                  <a:lnTo>
                    <a:pt x="7446150" y="444347"/>
                  </a:lnTo>
                  <a:lnTo>
                    <a:pt x="7446289" y="40270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828" y="3604895"/>
              <a:ext cx="2264797" cy="30066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0073" y="14816994"/>
              <a:ext cx="389733" cy="86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鶏肉と野菜の中華炒め 食・抗・たんぱく</dc:title>
  <dc:creator>夫松 遥那</dc:creator>
  <cp:lastModifiedBy>夫松 遥那</cp:lastModifiedBy>
  <cp:revision>1</cp:revision>
  <dcterms:created xsi:type="dcterms:W3CDTF">2023-07-04T08:23:54Z</dcterms:created>
  <dcterms:modified xsi:type="dcterms:W3CDTF">2023-07-05T04:52:50Z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2023-07-04T00:00:00Z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2023-07-04T00:00:00Z</vt:filetime>
  </property>
  <property fmtid="{D5CDD505-2E9C-101B-9397-08002B2CF9AE}" pid="5" name="Producer">
    <vt:lpwstr>Adobe PDF library 17.00</vt:lpwstr>
  </property>
</Properties>
</file>