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</p:sldIdLst>
  <p:sldSz cx="10693400" cy="15125700"/>
  <p:notesSz cx="10693400" cy="15125700"/>
  <p:defaultTextStyle>
    <a:defPPr>
      <a:defRPr kern="0"/>
    </a:def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43" d="100"/>
          <a:sy n="43" d="100"/>
        </p:scale>
        <p:origin x="2395" y="91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802005" y="4688967"/>
            <a:ext cx="9089390" cy="317639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604010" y="8470392"/>
            <a:ext cx="7485380" cy="378142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2/7/2023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2/7/2023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534670" y="3478911"/>
            <a:ext cx="4651629" cy="998296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5507101" y="3478911"/>
            <a:ext cx="4651629" cy="998296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2/7/2023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2/7/2023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2/7/2023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534670" y="605028"/>
            <a:ext cx="9624060" cy="242011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534670" y="3478911"/>
            <a:ext cx="9624060" cy="998296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635756" y="14066901"/>
            <a:ext cx="3421888" cy="75628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534670" y="14066901"/>
            <a:ext cx="2459482" cy="75628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2/7/2023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7699248" y="14066901"/>
            <a:ext cx="2459482" cy="75628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18" Type="http://schemas.openxmlformats.org/officeDocument/2006/relationships/image" Target="../media/image17.png"/><Relationship Id="rId3" Type="http://schemas.openxmlformats.org/officeDocument/2006/relationships/image" Target="../media/image2.png"/><Relationship Id="rId21" Type="http://schemas.openxmlformats.org/officeDocument/2006/relationships/image" Target="../media/image20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17" Type="http://schemas.openxmlformats.org/officeDocument/2006/relationships/image" Target="../media/image16.png"/><Relationship Id="rId2" Type="http://schemas.openxmlformats.org/officeDocument/2006/relationships/image" Target="../media/image1.png"/><Relationship Id="rId16" Type="http://schemas.openxmlformats.org/officeDocument/2006/relationships/image" Target="../media/image15.png"/><Relationship Id="rId20" Type="http://schemas.openxmlformats.org/officeDocument/2006/relationships/image" Target="../media/image19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5" Type="http://schemas.openxmlformats.org/officeDocument/2006/relationships/image" Target="../media/image14.png"/><Relationship Id="rId10" Type="http://schemas.openxmlformats.org/officeDocument/2006/relationships/image" Target="../media/image9.png"/><Relationship Id="rId19" Type="http://schemas.openxmlformats.org/officeDocument/2006/relationships/image" Target="../media/image18.pn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image" Target="../media/image13.png"/><Relationship Id="rId22" Type="http://schemas.openxmlformats.org/officeDocument/2006/relationships/image" Target="../media/image2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-24"/>
            <a:ext cx="10692130" cy="15120619"/>
            <a:chOff x="0" y="-24"/>
            <a:chExt cx="10692130" cy="15120619"/>
          </a:xfrm>
        </p:grpSpPr>
        <p:sp>
          <p:nvSpPr>
            <p:cNvPr id="3" name="object 3"/>
            <p:cNvSpPr/>
            <p:nvPr/>
          </p:nvSpPr>
          <p:spPr>
            <a:xfrm>
              <a:off x="0" y="-24"/>
              <a:ext cx="10692130" cy="13018135"/>
            </a:xfrm>
            <a:custGeom>
              <a:avLst/>
              <a:gdLst/>
              <a:ahLst/>
              <a:cxnLst/>
              <a:rect l="l" t="t" r="r" b="b"/>
              <a:pathLst>
                <a:path w="10692130" h="13018135">
                  <a:moveTo>
                    <a:pt x="0" y="13018020"/>
                  </a:moveTo>
                  <a:lnTo>
                    <a:pt x="10692003" y="13018020"/>
                  </a:lnTo>
                  <a:lnTo>
                    <a:pt x="10692003" y="0"/>
                  </a:lnTo>
                  <a:lnTo>
                    <a:pt x="0" y="0"/>
                  </a:lnTo>
                  <a:lnTo>
                    <a:pt x="0" y="13018020"/>
                  </a:lnTo>
                  <a:close/>
                </a:path>
              </a:pathLst>
            </a:custGeom>
            <a:solidFill>
              <a:srgbClr val="FCD3C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645909" y="4696054"/>
              <a:ext cx="9439008" cy="6517881"/>
            </a:xfrm>
            <a:prstGeom prst="rect">
              <a:avLst/>
            </a:prstGeom>
          </p:spPr>
        </p:pic>
        <p:sp>
          <p:nvSpPr>
            <p:cNvPr id="5" name="object 5"/>
            <p:cNvSpPr/>
            <p:nvPr/>
          </p:nvSpPr>
          <p:spPr>
            <a:xfrm>
              <a:off x="845999" y="11378608"/>
              <a:ext cx="9039225" cy="506095"/>
            </a:xfrm>
            <a:custGeom>
              <a:avLst/>
              <a:gdLst/>
              <a:ahLst/>
              <a:cxnLst/>
              <a:rect l="l" t="t" r="r" b="b"/>
              <a:pathLst>
                <a:path w="9039225" h="506095">
                  <a:moveTo>
                    <a:pt x="8930830" y="0"/>
                  </a:moveTo>
                  <a:lnTo>
                    <a:pt x="108000" y="0"/>
                  </a:lnTo>
                  <a:lnTo>
                    <a:pt x="66067" y="8522"/>
                  </a:lnTo>
                  <a:lnTo>
                    <a:pt x="31726" y="31726"/>
                  </a:lnTo>
                  <a:lnTo>
                    <a:pt x="8522" y="66067"/>
                  </a:lnTo>
                  <a:lnTo>
                    <a:pt x="0" y="108000"/>
                  </a:lnTo>
                  <a:lnTo>
                    <a:pt x="0" y="398018"/>
                  </a:lnTo>
                  <a:lnTo>
                    <a:pt x="8522" y="439951"/>
                  </a:lnTo>
                  <a:lnTo>
                    <a:pt x="31726" y="474292"/>
                  </a:lnTo>
                  <a:lnTo>
                    <a:pt x="66067" y="497496"/>
                  </a:lnTo>
                  <a:lnTo>
                    <a:pt x="108000" y="506018"/>
                  </a:lnTo>
                  <a:lnTo>
                    <a:pt x="8930830" y="506018"/>
                  </a:lnTo>
                  <a:lnTo>
                    <a:pt x="8972764" y="497496"/>
                  </a:lnTo>
                  <a:lnTo>
                    <a:pt x="9007105" y="474292"/>
                  </a:lnTo>
                  <a:lnTo>
                    <a:pt x="9030309" y="439951"/>
                  </a:lnTo>
                  <a:lnTo>
                    <a:pt x="9038831" y="398018"/>
                  </a:lnTo>
                  <a:lnTo>
                    <a:pt x="9038831" y="108000"/>
                  </a:lnTo>
                  <a:lnTo>
                    <a:pt x="9030309" y="66067"/>
                  </a:lnTo>
                  <a:lnTo>
                    <a:pt x="9007105" y="31726"/>
                  </a:lnTo>
                  <a:lnTo>
                    <a:pt x="8972764" y="8522"/>
                  </a:lnTo>
                  <a:lnTo>
                    <a:pt x="8930830" y="0"/>
                  </a:lnTo>
                  <a:close/>
                </a:path>
              </a:pathLst>
            </a:custGeom>
            <a:solidFill>
              <a:srgbClr val="F15A2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" name="object 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616535" y="3135281"/>
              <a:ext cx="924337" cy="200313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8074976" y="3130259"/>
              <a:ext cx="1990390" cy="204669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700662" y="393789"/>
              <a:ext cx="6300947" cy="2943552"/>
            </a:xfrm>
            <a:prstGeom prst="rect">
              <a:avLst/>
            </a:prstGeom>
          </p:spPr>
        </p:pic>
        <p:sp>
          <p:nvSpPr>
            <p:cNvPr id="9" name="object 9"/>
            <p:cNvSpPr/>
            <p:nvPr/>
          </p:nvSpPr>
          <p:spPr>
            <a:xfrm>
              <a:off x="3563975" y="3744569"/>
              <a:ext cx="3268979" cy="687070"/>
            </a:xfrm>
            <a:custGeom>
              <a:avLst/>
              <a:gdLst/>
              <a:ahLst/>
              <a:cxnLst/>
              <a:rect l="l" t="t" r="r" b="b"/>
              <a:pathLst>
                <a:path w="3268979" h="687070">
                  <a:moveTo>
                    <a:pt x="533095" y="170662"/>
                  </a:moveTo>
                  <a:lnTo>
                    <a:pt x="528180" y="157048"/>
                  </a:lnTo>
                  <a:lnTo>
                    <a:pt x="513422" y="150850"/>
                  </a:lnTo>
                  <a:lnTo>
                    <a:pt x="337083" y="150850"/>
                  </a:lnTo>
                  <a:lnTo>
                    <a:pt x="292633" y="32753"/>
                  </a:lnTo>
                  <a:lnTo>
                    <a:pt x="287896" y="24638"/>
                  </a:lnTo>
                  <a:lnTo>
                    <a:pt x="281444" y="19799"/>
                  </a:lnTo>
                  <a:lnTo>
                    <a:pt x="273481" y="18402"/>
                  </a:lnTo>
                  <a:lnTo>
                    <a:pt x="264223" y="20561"/>
                  </a:lnTo>
                  <a:lnTo>
                    <a:pt x="236537" y="31229"/>
                  </a:lnTo>
                  <a:lnTo>
                    <a:pt x="227939" y="36195"/>
                  </a:lnTo>
                  <a:lnTo>
                    <a:pt x="222961" y="42951"/>
                  </a:lnTo>
                  <a:lnTo>
                    <a:pt x="221678" y="51269"/>
                  </a:lnTo>
                  <a:lnTo>
                    <a:pt x="224155" y="60947"/>
                  </a:lnTo>
                  <a:lnTo>
                    <a:pt x="259854" y="150850"/>
                  </a:lnTo>
                  <a:lnTo>
                    <a:pt x="19405" y="150850"/>
                  </a:lnTo>
                  <a:lnTo>
                    <a:pt x="4953" y="157048"/>
                  </a:lnTo>
                  <a:lnTo>
                    <a:pt x="0" y="170662"/>
                  </a:lnTo>
                  <a:lnTo>
                    <a:pt x="4749" y="184289"/>
                  </a:lnTo>
                  <a:lnTo>
                    <a:pt x="19405" y="190474"/>
                  </a:lnTo>
                  <a:lnTo>
                    <a:pt x="275145" y="190474"/>
                  </a:lnTo>
                  <a:lnTo>
                    <a:pt x="295249" y="243128"/>
                  </a:lnTo>
                  <a:lnTo>
                    <a:pt x="331863" y="340144"/>
                  </a:lnTo>
                  <a:lnTo>
                    <a:pt x="346087" y="378739"/>
                  </a:lnTo>
                  <a:lnTo>
                    <a:pt x="356031" y="406869"/>
                  </a:lnTo>
                  <a:lnTo>
                    <a:pt x="322478" y="390931"/>
                  </a:lnTo>
                  <a:lnTo>
                    <a:pt x="283425" y="376783"/>
                  </a:lnTo>
                  <a:lnTo>
                    <a:pt x="239509" y="366941"/>
                  </a:lnTo>
                  <a:lnTo>
                    <a:pt x="191363" y="363943"/>
                  </a:lnTo>
                  <a:lnTo>
                    <a:pt x="139623" y="370306"/>
                  </a:lnTo>
                  <a:lnTo>
                    <a:pt x="98386" y="387616"/>
                  </a:lnTo>
                  <a:lnTo>
                    <a:pt x="64922" y="417271"/>
                  </a:lnTo>
                  <a:lnTo>
                    <a:pt x="42100" y="456120"/>
                  </a:lnTo>
                  <a:lnTo>
                    <a:pt x="32766" y="500964"/>
                  </a:lnTo>
                  <a:lnTo>
                    <a:pt x="39801" y="548614"/>
                  </a:lnTo>
                  <a:lnTo>
                    <a:pt x="61658" y="588746"/>
                  </a:lnTo>
                  <a:lnTo>
                    <a:pt x="93903" y="619379"/>
                  </a:lnTo>
                  <a:lnTo>
                    <a:pt x="132435" y="641299"/>
                  </a:lnTo>
                  <a:lnTo>
                    <a:pt x="173151" y="655281"/>
                  </a:lnTo>
                  <a:lnTo>
                    <a:pt x="221195" y="664286"/>
                  </a:lnTo>
                  <a:lnTo>
                    <a:pt x="271691" y="667854"/>
                  </a:lnTo>
                  <a:lnTo>
                    <a:pt x="326847" y="666864"/>
                  </a:lnTo>
                  <a:lnTo>
                    <a:pt x="388823" y="662139"/>
                  </a:lnTo>
                  <a:lnTo>
                    <a:pt x="411416" y="616419"/>
                  </a:lnTo>
                  <a:lnTo>
                    <a:pt x="410222" y="606323"/>
                  </a:lnTo>
                  <a:lnTo>
                    <a:pt x="359930" y="597281"/>
                  </a:lnTo>
                  <a:lnTo>
                    <a:pt x="311772" y="602894"/>
                  </a:lnTo>
                  <a:lnTo>
                    <a:pt x="289737" y="604989"/>
                  </a:lnTo>
                  <a:lnTo>
                    <a:pt x="263982" y="606386"/>
                  </a:lnTo>
                  <a:lnTo>
                    <a:pt x="238912" y="605853"/>
                  </a:lnTo>
                  <a:lnTo>
                    <a:pt x="214109" y="603173"/>
                  </a:lnTo>
                  <a:lnTo>
                    <a:pt x="170611" y="592645"/>
                  </a:lnTo>
                  <a:lnTo>
                    <a:pt x="122135" y="561555"/>
                  </a:lnTo>
                  <a:lnTo>
                    <a:pt x="103124" y="527100"/>
                  </a:lnTo>
                  <a:lnTo>
                    <a:pt x="101193" y="488797"/>
                  </a:lnTo>
                  <a:lnTo>
                    <a:pt x="113741" y="453339"/>
                  </a:lnTo>
                  <a:lnTo>
                    <a:pt x="138176" y="427456"/>
                  </a:lnTo>
                  <a:lnTo>
                    <a:pt x="183248" y="410171"/>
                  </a:lnTo>
                  <a:lnTo>
                    <a:pt x="234035" y="409346"/>
                  </a:lnTo>
                  <a:lnTo>
                    <a:pt x="287121" y="420598"/>
                  </a:lnTo>
                  <a:lnTo>
                    <a:pt x="339115" y="439521"/>
                  </a:lnTo>
                  <a:lnTo>
                    <a:pt x="386638" y="461746"/>
                  </a:lnTo>
                  <a:lnTo>
                    <a:pt x="394474" y="464629"/>
                  </a:lnTo>
                  <a:lnTo>
                    <a:pt x="436181" y="450303"/>
                  </a:lnTo>
                  <a:lnTo>
                    <a:pt x="448792" y="429107"/>
                  </a:lnTo>
                  <a:lnTo>
                    <a:pt x="445655" y="419836"/>
                  </a:lnTo>
                  <a:lnTo>
                    <a:pt x="429247" y="383844"/>
                  </a:lnTo>
                  <a:lnTo>
                    <a:pt x="411048" y="341083"/>
                  </a:lnTo>
                  <a:lnTo>
                    <a:pt x="391731" y="293382"/>
                  </a:lnTo>
                  <a:lnTo>
                    <a:pt x="371957" y="242570"/>
                  </a:lnTo>
                  <a:lnTo>
                    <a:pt x="352386" y="190474"/>
                  </a:lnTo>
                  <a:lnTo>
                    <a:pt x="513422" y="190474"/>
                  </a:lnTo>
                  <a:lnTo>
                    <a:pt x="528180" y="184289"/>
                  </a:lnTo>
                  <a:lnTo>
                    <a:pt x="533095" y="170662"/>
                  </a:lnTo>
                  <a:close/>
                </a:path>
                <a:path w="3268979" h="687070">
                  <a:moveTo>
                    <a:pt x="781519" y="408305"/>
                  </a:moveTo>
                  <a:lnTo>
                    <a:pt x="781392" y="399935"/>
                  </a:lnTo>
                  <a:lnTo>
                    <a:pt x="777722" y="393128"/>
                  </a:lnTo>
                  <a:lnTo>
                    <a:pt x="770648" y="387832"/>
                  </a:lnTo>
                  <a:lnTo>
                    <a:pt x="762215" y="385559"/>
                  </a:lnTo>
                  <a:lnTo>
                    <a:pt x="754621" y="386778"/>
                  </a:lnTo>
                  <a:lnTo>
                    <a:pt x="730135" y="429348"/>
                  </a:lnTo>
                  <a:lnTo>
                    <a:pt x="713244" y="479425"/>
                  </a:lnTo>
                  <a:lnTo>
                    <a:pt x="709460" y="500608"/>
                  </a:lnTo>
                  <a:lnTo>
                    <a:pt x="706818" y="449097"/>
                  </a:lnTo>
                  <a:lnTo>
                    <a:pt x="706932" y="397992"/>
                  </a:lnTo>
                  <a:lnTo>
                    <a:pt x="709561" y="347256"/>
                  </a:lnTo>
                  <a:lnTo>
                    <a:pt x="714463" y="296875"/>
                  </a:lnTo>
                  <a:lnTo>
                    <a:pt x="721372" y="246811"/>
                  </a:lnTo>
                  <a:lnTo>
                    <a:pt x="730046" y="197040"/>
                  </a:lnTo>
                  <a:lnTo>
                    <a:pt x="740244" y="147535"/>
                  </a:lnTo>
                  <a:lnTo>
                    <a:pt x="751713" y="98285"/>
                  </a:lnTo>
                  <a:lnTo>
                    <a:pt x="752690" y="88315"/>
                  </a:lnTo>
                  <a:lnTo>
                    <a:pt x="710907" y="65519"/>
                  </a:lnTo>
                  <a:lnTo>
                    <a:pt x="701471" y="64935"/>
                  </a:lnTo>
                  <a:lnTo>
                    <a:pt x="693966" y="67716"/>
                  </a:lnTo>
                  <a:lnTo>
                    <a:pt x="673455" y="134264"/>
                  </a:lnTo>
                  <a:lnTo>
                    <a:pt x="663486" y="185585"/>
                  </a:lnTo>
                  <a:lnTo>
                    <a:pt x="655091" y="236893"/>
                  </a:lnTo>
                  <a:lnTo>
                    <a:pt x="648614" y="288061"/>
                  </a:lnTo>
                  <a:lnTo>
                    <a:pt x="644398" y="338988"/>
                  </a:lnTo>
                  <a:lnTo>
                    <a:pt x="642899" y="385559"/>
                  </a:lnTo>
                  <a:lnTo>
                    <a:pt x="642861" y="393128"/>
                  </a:lnTo>
                  <a:lnTo>
                    <a:pt x="644067" y="439585"/>
                  </a:lnTo>
                  <a:lnTo>
                    <a:pt x="648652" y="489013"/>
                  </a:lnTo>
                  <a:lnTo>
                    <a:pt x="656844" y="537718"/>
                  </a:lnTo>
                  <a:lnTo>
                    <a:pt x="668972" y="585558"/>
                  </a:lnTo>
                  <a:lnTo>
                    <a:pt x="685406" y="632434"/>
                  </a:lnTo>
                  <a:lnTo>
                    <a:pt x="704557" y="646468"/>
                  </a:lnTo>
                  <a:lnTo>
                    <a:pt x="713828" y="644626"/>
                  </a:lnTo>
                  <a:lnTo>
                    <a:pt x="746366" y="619556"/>
                  </a:lnTo>
                  <a:lnTo>
                    <a:pt x="741083" y="582930"/>
                  </a:lnTo>
                  <a:lnTo>
                    <a:pt x="740498" y="557568"/>
                  </a:lnTo>
                  <a:lnTo>
                    <a:pt x="747331" y="508990"/>
                  </a:lnTo>
                  <a:lnTo>
                    <a:pt x="759637" y="463931"/>
                  </a:lnTo>
                  <a:lnTo>
                    <a:pt x="777938" y="418312"/>
                  </a:lnTo>
                  <a:lnTo>
                    <a:pt x="781519" y="408305"/>
                  </a:lnTo>
                  <a:close/>
                </a:path>
                <a:path w="3268979" h="687070">
                  <a:moveTo>
                    <a:pt x="1184516" y="19050"/>
                  </a:moveTo>
                  <a:lnTo>
                    <a:pt x="1183182" y="10604"/>
                  </a:lnTo>
                  <a:lnTo>
                    <a:pt x="1179322" y="4660"/>
                  </a:lnTo>
                  <a:lnTo>
                    <a:pt x="1173137" y="1155"/>
                  </a:lnTo>
                  <a:lnTo>
                    <a:pt x="1164844" y="0"/>
                  </a:lnTo>
                  <a:lnTo>
                    <a:pt x="1160487" y="0"/>
                  </a:lnTo>
                  <a:lnTo>
                    <a:pt x="1151978" y="1155"/>
                  </a:lnTo>
                  <a:lnTo>
                    <a:pt x="1146073" y="4660"/>
                  </a:lnTo>
                  <a:lnTo>
                    <a:pt x="1142631" y="10604"/>
                  </a:lnTo>
                  <a:lnTo>
                    <a:pt x="1141526" y="19050"/>
                  </a:lnTo>
                  <a:lnTo>
                    <a:pt x="1141526" y="103619"/>
                  </a:lnTo>
                  <a:lnTo>
                    <a:pt x="1142631" y="112064"/>
                  </a:lnTo>
                  <a:lnTo>
                    <a:pt x="1146073" y="118008"/>
                  </a:lnTo>
                  <a:lnTo>
                    <a:pt x="1151978" y="121513"/>
                  </a:lnTo>
                  <a:lnTo>
                    <a:pt x="1160487" y="122669"/>
                  </a:lnTo>
                  <a:lnTo>
                    <a:pt x="1164844" y="122669"/>
                  </a:lnTo>
                  <a:lnTo>
                    <a:pt x="1173137" y="121513"/>
                  </a:lnTo>
                  <a:lnTo>
                    <a:pt x="1179322" y="118008"/>
                  </a:lnTo>
                  <a:lnTo>
                    <a:pt x="1183182" y="112064"/>
                  </a:lnTo>
                  <a:lnTo>
                    <a:pt x="1184516" y="103619"/>
                  </a:lnTo>
                  <a:lnTo>
                    <a:pt x="1184516" y="19050"/>
                  </a:lnTo>
                  <a:close/>
                </a:path>
                <a:path w="3268979" h="687070">
                  <a:moveTo>
                    <a:pt x="1241171" y="588327"/>
                  </a:moveTo>
                  <a:lnTo>
                    <a:pt x="1209154" y="554964"/>
                  </a:lnTo>
                  <a:lnTo>
                    <a:pt x="1142936" y="514159"/>
                  </a:lnTo>
                  <a:lnTo>
                    <a:pt x="1102194" y="496036"/>
                  </a:lnTo>
                  <a:lnTo>
                    <a:pt x="1102194" y="476224"/>
                  </a:lnTo>
                  <a:lnTo>
                    <a:pt x="1102283" y="357263"/>
                  </a:lnTo>
                  <a:lnTo>
                    <a:pt x="1102398" y="313728"/>
                  </a:lnTo>
                  <a:lnTo>
                    <a:pt x="1102601" y="266725"/>
                  </a:lnTo>
                  <a:lnTo>
                    <a:pt x="1102906" y="213347"/>
                  </a:lnTo>
                  <a:lnTo>
                    <a:pt x="1218044" y="213347"/>
                  </a:lnTo>
                  <a:lnTo>
                    <a:pt x="1227594" y="212077"/>
                  </a:lnTo>
                  <a:lnTo>
                    <a:pt x="1234427" y="208292"/>
                  </a:lnTo>
                  <a:lnTo>
                    <a:pt x="1238529" y="202095"/>
                  </a:lnTo>
                  <a:lnTo>
                    <a:pt x="1239901" y="193535"/>
                  </a:lnTo>
                  <a:lnTo>
                    <a:pt x="1238427" y="184975"/>
                  </a:lnTo>
                  <a:lnTo>
                    <a:pt x="1234160" y="178765"/>
                  </a:lnTo>
                  <a:lnTo>
                    <a:pt x="1227289" y="174993"/>
                  </a:lnTo>
                  <a:lnTo>
                    <a:pt x="1218044" y="173723"/>
                  </a:lnTo>
                  <a:lnTo>
                    <a:pt x="1103642" y="173723"/>
                  </a:lnTo>
                  <a:lnTo>
                    <a:pt x="1103769" y="149542"/>
                  </a:lnTo>
                  <a:lnTo>
                    <a:pt x="1104099" y="123723"/>
                  </a:lnTo>
                  <a:lnTo>
                    <a:pt x="1104569" y="96037"/>
                  </a:lnTo>
                  <a:lnTo>
                    <a:pt x="1105103" y="66294"/>
                  </a:lnTo>
                  <a:lnTo>
                    <a:pt x="1103630" y="56159"/>
                  </a:lnTo>
                  <a:lnTo>
                    <a:pt x="1099350" y="48755"/>
                  </a:lnTo>
                  <a:lnTo>
                    <a:pt x="1092492" y="44208"/>
                  </a:lnTo>
                  <a:lnTo>
                    <a:pt x="1083246" y="42659"/>
                  </a:lnTo>
                  <a:lnTo>
                    <a:pt x="1051915" y="42659"/>
                  </a:lnTo>
                  <a:lnTo>
                    <a:pt x="1042657" y="44094"/>
                  </a:lnTo>
                  <a:lnTo>
                    <a:pt x="1035786" y="48374"/>
                  </a:lnTo>
                  <a:lnTo>
                    <a:pt x="1031519" y="55524"/>
                  </a:lnTo>
                  <a:lnTo>
                    <a:pt x="1030058" y="65519"/>
                  </a:lnTo>
                  <a:lnTo>
                    <a:pt x="1030058" y="173723"/>
                  </a:lnTo>
                  <a:lnTo>
                    <a:pt x="863917" y="173723"/>
                  </a:lnTo>
                  <a:lnTo>
                    <a:pt x="854659" y="174993"/>
                  </a:lnTo>
                  <a:lnTo>
                    <a:pt x="847788" y="178765"/>
                  </a:lnTo>
                  <a:lnTo>
                    <a:pt x="843521" y="184975"/>
                  </a:lnTo>
                  <a:lnTo>
                    <a:pt x="842060" y="193535"/>
                  </a:lnTo>
                  <a:lnTo>
                    <a:pt x="843521" y="202095"/>
                  </a:lnTo>
                  <a:lnTo>
                    <a:pt x="847788" y="208292"/>
                  </a:lnTo>
                  <a:lnTo>
                    <a:pt x="854659" y="212077"/>
                  </a:lnTo>
                  <a:lnTo>
                    <a:pt x="863917" y="213347"/>
                  </a:lnTo>
                  <a:lnTo>
                    <a:pt x="1030058" y="213347"/>
                  </a:lnTo>
                  <a:lnTo>
                    <a:pt x="1030058" y="476224"/>
                  </a:lnTo>
                  <a:lnTo>
                    <a:pt x="1028598" y="475932"/>
                  </a:lnTo>
                  <a:lnTo>
                    <a:pt x="1028598" y="523468"/>
                  </a:lnTo>
                  <a:lnTo>
                    <a:pt x="1025296" y="547204"/>
                  </a:lnTo>
                  <a:lnTo>
                    <a:pt x="1008189" y="589000"/>
                  </a:lnTo>
                  <a:lnTo>
                    <a:pt x="959459" y="611187"/>
                  </a:lnTo>
                  <a:lnTo>
                    <a:pt x="931240" y="610755"/>
                  </a:lnTo>
                  <a:lnTo>
                    <a:pt x="904722" y="604240"/>
                  </a:lnTo>
                  <a:lnTo>
                    <a:pt x="885164" y="590473"/>
                  </a:lnTo>
                  <a:lnTo>
                    <a:pt x="874572" y="569569"/>
                  </a:lnTo>
                  <a:lnTo>
                    <a:pt x="874496" y="546379"/>
                  </a:lnTo>
                  <a:lnTo>
                    <a:pt x="886510" y="525754"/>
                  </a:lnTo>
                  <a:lnTo>
                    <a:pt x="919162" y="507390"/>
                  </a:lnTo>
                  <a:lnTo>
                    <a:pt x="956449" y="504609"/>
                  </a:lnTo>
                  <a:lnTo>
                    <a:pt x="994295" y="511822"/>
                  </a:lnTo>
                  <a:lnTo>
                    <a:pt x="1028598" y="523468"/>
                  </a:lnTo>
                  <a:lnTo>
                    <a:pt x="1028598" y="475932"/>
                  </a:lnTo>
                  <a:lnTo>
                    <a:pt x="988745" y="467664"/>
                  </a:lnTo>
                  <a:lnTo>
                    <a:pt x="943343" y="463740"/>
                  </a:lnTo>
                  <a:lnTo>
                    <a:pt x="896848" y="469684"/>
                  </a:lnTo>
                  <a:lnTo>
                    <a:pt x="852258" y="490702"/>
                  </a:lnTo>
                  <a:lnTo>
                    <a:pt x="833247" y="508736"/>
                  </a:lnTo>
                  <a:lnTo>
                    <a:pt x="820381" y="530987"/>
                  </a:lnTo>
                  <a:lnTo>
                    <a:pt x="814349" y="555955"/>
                  </a:lnTo>
                  <a:lnTo>
                    <a:pt x="815835" y="582142"/>
                  </a:lnTo>
                  <a:lnTo>
                    <a:pt x="842149" y="627570"/>
                  </a:lnTo>
                  <a:lnTo>
                    <a:pt x="884326" y="653008"/>
                  </a:lnTo>
                  <a:lnTo>
                    <a:pt x="925779" y="662901"/>
                  </a:lnTo>
                  <a:lnTo>
                    <a:pt x="970572" y="663575"/>
                  </a:lnTo>
                  <a:lnTo>
                    <a:pt x="1014145" y="654392"/>
                  </a:lnTo>
                  <a:lnTo>
                    <a:pt x="1051915" y="634707"/>
                  </a:lnTo>
                  <a:lnTo>
                    <a:pt x="1083868" y="597281"/>
                  </a:lnTo>
                  <a:lnTo>
                    <a:pt x="1097813" y="552424"/>
                  </a:lnTo>
                  <a:lnTo>
                    <a:pt x="1108951" y="559295"/>
                  </a:lnTo>
                  <a:lnTo>
                    <a:pt x="1128966" y="573176"/>
                  </a:lnTo>
                  <a:lnTo>
                    <a:pt x="1155814" y="594207"/>
                  </a:lnTo>
                  <a:lnTo>
                    <a:pt x="1187450" y="622515"/>
                  </a:lnTo>
                  <a:lnTo>
                    <a:pt x="1195616" y="628078"/>
                  </a:lnTo>
                  <a:lnTo>
                    <a:pt x="1234071" y="605002"/>
                  </a:lnTo>
                  <a:lnTo>
                    <a:pt x="1239672" y="596773"/>
                  </a:lnTo>
                  <a:lnTo>
                    <a:pt x="1241171" y="588327"/>
                  </a:lnTo>
                  <a:close/>
                </a:path>
                <a:path w="3268979" h="687070">
                  <a:moveTo>
                    <a:pt x="1250099" y="19050"/>
                  </a:moveTo>
                  <a:lnTo>
                    <a:pt x="1248981" y="10604"/>
                  </a:lnTo>
                  <a:lnTo>
                    <a:pt x="1245539" y="4660"/>
                  </a:lnTo>
                  <a:lnTo>
                    <a:pt x="1239647" y="1155"/>
                  </a:lnTo>
                  <a:lnTo>
                    <a:pt x="1231150" y="0"/>
                  </a:lnTo>
                  <a:lnTo>
                    <a:pt x="1226781" y="0"/>
                  </a:lnTo>
                  <a:lnTo>
                    <a:pt x="1218476" y="1155"/>
                  </a:lnTo>
                  <a:lnTo>
                    <a:pt x="1212291" y="4660"/>
                  </a:lnTo>
                  <a:lnTo>
                    <a:pt x="1208443" y="10604"/>
                  </a:lnTo>
                  <a:lnTo>
                    <a:pt x="1207109" y="19050"/>
                  </a:lnTo>
                  <a:lnTo>
                    <a:pt x="1207109" y="103619"/>
                  </a:lnTo>
                  <a:lnTo>
                    <a:pt x="1208443" y="112064"/>
                  </a:lnTo>
                  <a:lnTo>
                    <a:pt x="1212291" y="118008"/>
                  </a:lnTo>
                  <a:lnTo>
                    <a:pt x="1218476" y="121513"/>
                  </a:lnTo>
                  <a:lnTo>
                    <a:pt x="1226781" y="122669"/>
                  </a:lnTo>
                  <a:lnTo>
                    <a:pt x="1231150" y="122669"/>
                  </a:lnTo>
                  <a:lnTo>
                    <a:pt x="1239647" y="121513"/>
                  </a:lnTo>
                  <a:lnTo>
                    <a:pt x="1245539" y="118008"/>
                  </a:lnTo>
                  <a:lnTo>
                    <a:pt x="1248981" y="112064"/>
                  </a:lnTo>
                  <a:lnTo>
                    <a:pt x="1250099" y="103619"/>
                  </a:lnTo>
                  <a:lnTo>
                    <a:pt x="1250099" y="19050"/>
                  </a:lnTo>
                  <a:close/>
                </a:path>
                <a:path w="3268979" h="687070">
                  <a:moveTo>
                    <a:pt x="1904809" y="350507"/>
                  </a:moveTo>
                  <a:lnTo>
                    <a:pt x="1900072" y="306298"/>
                  </a:lnTo>
                  <a:lnTo>
                    <a:pt x="1887512" y="261023"/>
                  </a:lnTo>
                  <a:lnTo>
                    <a:pt x="1867839" y="219392"/>
                  </a:lnTo>
                  <a:lnTo>
                    <a:pt x="1841868" y="182105"/>
                  </a:lnTo>
                  <a:lnTo>
                    <a:pt x="1810359" y="149910"/>
                  </a:lnTo>
                  <a:lnTo>
                    <a:pt x="1778203" y="126466"/>
                  </a:lnTo>
                  <a:lnTo>
                    <a:pt x="1733943" y="103606"/>
                  </a:lnTo>
                  <a:lnTo>
                    <a:pt x="1687817" y="89750"/>
                  </a:lnTo>
                  <a:lnTo>
                    <a:pt x="1640979" y="83616"/>
                  </a:lnTo>
                  <a:lnTo>
                    <a:pt x="1594192" y="84785"/>
                  </a:lnTo>
                  <a:lnTo>
                    <a:pt x="1557604" y="91173"/>
                  </a:lnTo>
                  <a:lnTo>
                    <a:pt x="1557604" y="132575"/>
                  </a:lnTo>
                  <a:lnTo>
                    <a:pt x="1552130" y="188823"/>
                  </a:lnTo>
                  <a:lnTo>
                    <a:pt x="1543304" y="244208"/>
                  </a:lnTo>
                  <a:lnTo>
                    <a:pt x="1531073" y="298450"/>
                  </a:lnTo>
                  <a:lnTo>
                    <a:pt x="1515351" y="351256"/>
                  </a:lnTo>
                  <a:lnTo>
                    <a:pt x="1501190" y="388810"/>
                  </a:lnTo>
                  <a:lnTo>
                    <a:pt x="1480820" y="432943"/>
                  </a:lnTo>
                  <a:lnTo>
                    <a:pt x="1455851" y="474154"/>
                  </a:lnTo>
                  <a:lnTo>
                    <a:pt x="1427949" y="502920"/>
                  </a:lnTo>
                  <a:lnTo>
                    <a:pt x="1398765" y="509739"/>
                  </a:lnTo>
                  <a:lnTo>
                    <a:pt x="1373073" y="482219"/>
                  </a:lnTo>
                  <a:lnTo>
                    <a:pt x="1365885" y="430123"/>
                  </a:lnTo>
                  <a:lnTo>
                    <a:pt x="1370584" y="371741"/>
                  </a:lnTo>
                  <a:lnTo>
                    <a:pt x="1380540" y="325348"/>
                  </a:lnTo>
                  <a:lnTo>
                    <a:pt x="1398562" y="278003"/>
                  </a:lnTo>
                  <a:lnTo>
                    <a:pt x="1422717" y="236093"/>
                  </a:lnTo>
                  <a:lnTo>
                    <a:pt x="1451864" y="200101"/>
                  </a:lnTo>
                  <a:lnTo>
                    <a:pt x="1484820" y="170535"/>
                  </a:lnTo>
                  <a:lnTo>
                    <a:pt x="1520456" y="147866"/>
                  </a:lnTo>
                  <a:lnTo>
                    <a:pt x="1557604" y="132575"/>
                  </a:lnTo>
                  <a:lnTo>
                    <a:pt x="1557604" y="91173"/>
                  </a:lnTo>
                  <a:lnTo>
                    <a:pt x="1503832" y="107264"/>
                  </a:lnTo>
                  <a:lnTo>
                    <a:pt x="1461782" y="127711"/>
                  </a:lnTo>
                  <a:lnTo>
                    <a:pt x="1422844" y="153720"/>
                  </a:lnTo>
                  <a:lnTo>
                    <a:pt x="1387792" y="184873"/>
                  </a:lnTo>
                  <a:lnTo>
                    <a:pt x="1357363" y="220713"/>
                  </a:lnTo>
                  <a:lnTo>
                    <a:pt x="1332357" y="260832"/>
                  </a:lnTo>
                  <a:lnTo>
                    <a:pt x="1313510" y="304774"/>
                  </a:lnTo>
                  <a:lnTo>
                    <a:pt x="1303324" y="343979"/>
                  </a:lnTo>
                  <a:lnTo>
                    <a:pt x="1297622" y="388810"/>
                  </a:lnTo>
                  <a:lnTo>
                    <a:pt x="1297647" y="437413"/>
                  </a:lnTo>
                  <a:lnTo>
                    <a:pt x="1305204" y="483374"/>
                  </a:lnTo>
                  <a:lnTo>
                    <a:pt x="1321739" y="523278"/>
                  </a:lnTo>
                  <a:lnTo>
                    <a:pt x="1348778" y="553021"/>
                  </a:lnTo>
                  <a:lnTo>
                    <a:pt x="1387843" y="568413"/>
                  </a:lnTo>
                  <a:lnTo>
                    <a:pt x="1430058" y="565873"/>
                  </a:lnTo>
                  <a:lnTo>
                    <a:pt x="1466913" y="547446"/>
                  </a:lnTo>
                  <a:lnTo>
                    <a:pt x="1498523" y="517499"/>
                  </a:lnTo>
                  <a:lnTo>
                    <a:pt x="1525079" y="480364"/>
                  </a:lnTo>
                  <a:lnTo>
                    <a:pt x="1546707" y="440423"/>
                  </a:lnTo>
                  <a:lnTo>
                    <a:pt x="1563560" y="402031"/>
                  </a:lnTo>
                  <a:lnTo>
                    <a:pt x="1590916" y="321665"/>
                  </a:lnTo>
                  <a:lnTo>
                    <a:pt x="1602384" y="273227"/>
                  </a:lnTo>
                  <a:lnTo>
                    <a:pt x="1610601" y="224434"/>
                  </a:lnTo>
                  <a:lnTo>
                    <a:pt x="1615960" y="175209"/>
                  </a:lnTo>
                  <a:lnTo>
                    <a:pt x="1618462" y="132575"/>
                  </a:lnTo>
                  <a:lnTo>
                    <a:pt x="1618818" y="126466"/>
                  </a:lnTo>
                  <a:lnTo>
                    <a:pt x="1646186" y="128270"/>
                  </a:lnTo>
                  <a:lnTo>
                    <a:pt x="1699044" y="140728"/>
                  </a:lnTo>
                  <a:lnTo>
                    <a:pt x="1755025" y="175209"/>
                  </a:lnTo>
                  <a:lnTo>
                    <a:pt x="1788401" y="215531"/>
                  </a:lnTo>
                  <a:lnTo>
                    <a:pt x="1811667" y="263715"/>
                  </a:lnTo>
                  <a:lnTo>
                    <a:pt x="1824291" y="316966"/>
                  </a:lnTo>
                  <a:lnTo>
                    <a:pt x="1825904" y="373646"/>
                  </a:lnTo>
                  <a:lnTo>
                    <a:pt x="1817001" y="428599"/>
                  </a:lnTo>
                  <a:lnTo>
                    <a:pt x="1798269" y="478980"/>
                  </a:lnTo>
                  <a:lnTo>
                    <a:pt x="1770380" y="521931"/>
                  </a:lnTo>
                  <a:lnTo>
                    <a:pt x="1732572" y="558025"/>
                  </a:lnTo>
                  <a:lnTo>
                    <a:pt x="1689315" y="584327"/>
                  </a:lnTo>
                  <a:lnTo>
                    <a:pt x="1640852" y="603059"/>
                  </a:lnTo>
                  <a:lnTo>
                    <a:pt x="1587474" y="616419"/>
                  </a:lnTo>
                  <a:lnTo>
                    <a:pt x="1575117" y="623925"/>
                  </a:lnTo>
                  <a:lnTo>
                    <a:pt x="1571625" y="635850"/>
                  </a:lnTo>
                  <a:lnTo>
                    <a:pt x="1576616" y="646645"/>
                  </a:lnTo>
                  <a:lnTo>
                    <a:pt x="1589671" y="650709"/>
                  </a:lnTo>
                  <a:lnTo>
                    <a:pt x="1642440" y="644512"/>
                  </a:lnTo>
                  <a:lnTo>
                    <a:pt x="1692211" y="632942"/>
                  </a:lnTo>
                  <a:lnTo>
                    <a:pt x="1738769" y="615556"/>
                  </a:lnTo>
                  <a:lnTo>
                    <a:pt x="1781886" y="591908"/>
                  </a:lnTo>
                  <a:lnTo>
                    <a:pt x="1821370" y="561555"/>
                  </a:lnTo>
                  <a:lnTo>
                    <a:pt x="1853361" y="525614"/>
                  </a:lnTo>
                  <a:lnTo>
                    <a:pt x="1877390" y="485051"/>
                  </a:lnTo>
                  <a:lnTo>
                    <a:pt x="1893785" y="441363"/>
                  </a:lnTo>
                  <a:lnTo>
                    <a:pt x="1902815" y="396024"/>
                  </a:lnTo>
                  <a:lnTo>
                    <a:pt x="1904809" y="350507"/>
                  </a:lnTo>
                  <a:close/>
                </a:path>
                <a:path w="3268979" h="687070">
                  <a:moveTo>
                    <a:pt x="2593022" y="80759"/>
                  </a:moveTo>
                  <a:lnTo>
                    <a:pt x="2591790" y="71755"/>
                  </a:lnTo>
                  <a:lnTo>
                    <a:pt x="2588107" y="65328"/>
                  </a:lnTo>
                  <a:lnTo>
                    <a:pt x="2581960" y="61468"/>
                  </a:lnTo>
                  <a:lnTo>
                    <a:pt x="2573350" y="60185"/>
                  </a:lnTo>
                  <a:lnTo>
                    <a:pt x="2292096" y="60185"/>
                  </a:lnTo>
                  <a:lnTo>
                    <a:pt x="2292096" y="101346"/>
                  </a:lnTo>
                  <a:lnTo>
                    <a:pt x="2292096" y="218681"/>
                  </a:lnTo>
                  <a:lnTo>
                    <a:pt x="2234539" y="218681"/>
                  </a:lnTo>
                  <a:lnTo>
                    <a:pt x="2234539" y="101346"/>
                  </a:lnTo>
                  <a:lnTo>
                    <a:pt x="2292096" y="101346"/>
                  </a:lnTo>
                  <a:lnTo>
                    <a:pt x="2292096" y="60185"/>
                  </a:lnTo>
                  <a:lnTo>
                    <a:pt x="1972957" y="60185"/>
                  </a:lnTo>
                  <a:lnTo>
                    <a:pt x="1964347" y="61468"/>
                  </a:lnTo>
                  <a:lnTo>
                    <a:pt x="1958200" y="65328"/>
                  </a:lnTo>
                  <a:lnTo>
                    <a:pt x="1954517" y="71755"/>
                  </a:lnTo>
                  <a:lnTo>
                    <a:pt x="1953285" y="80759"/>
                  </a:lnTo>
                  <a:lnTo>
                    <a:pt x="1954517" y="89763"/>
                  </a:lnTo>
                  <a:lnTo>
                    <a:pt x="1958200" y="96189"/>
                  </a:lnTo>
                  <a:lnTo>
                    <a:pt x="1964347" y="100050"/>
                  </a:lnTo>
                  <a:lnTo>
                    <a:pt x="1972957" y="101346"/>
                  </a:lnTo>
                  <a:lnTo>
                    <a:pt x="2163851" y="101346"/>
                  </a:lnTo>
                  <a:lnTo>
                    <a:pt x="2163851" y="218681"/>
                  </a:lnTo>
                  <a:lnTo>
                    <a:pt x="2005749" y="218681"/>
                  </a:lnTo>
                  <a:lnTo>
                    <a:pt x="1997138" y="219964"/>
                  </a:lnTo>
                  <a:lnTo>
                    <a:pt x="1990991" y="223824"/>
                  </a:lnTo>
                  <a:lnTo>
                    <a:pt x="1987308" y="230251"/>
                  </a:lnTo>
                  <a:lnTo>
                    <a:pt x="1986076" y="239255"/>
                  </a:lnTo>
                  <a:lnTo>
                    <a:pt x="1986076" y="661377"/>
                  </a:lnTo>
                  <a:lnTo>
                    <a:pt x="1987308" y="670369"/>
                  </a:lnTo>
                  <a:lnTo>
                    <a:pt x="1990991" y="676808"/>
                  </a:lnTo>
                  <a:lnTo>
                    <a:pt x="1997138" y="680656"/>
                  </a:lnTo>
                  <a:lnTo>
                    <a:pt x="2005749" y="681951"/>
                  </a:lnTo>
                  <a:lnTo>
                    <a:pt x="2038540" y="681951"/>
                  </a:lnTo>
                  <a:lnTo>
                    <a:pt x="2058212" y="640816"/>
                  </a:lnTo>
                  <a:lnTo>
                    <a:pt x="2488095" y="640816"/>
                  </a:lnTo>
                  <a:lnTo>
                    <a:pt x="2488095" y="661377"/>
                  </a:lnTo>
                  <a:lnTo>
                    <a:pt x="2489327" y="670369"/>
                  </a:lnTo>
                  <a:lnTo>
                    <a:pt x="2493010" y="676808"/>
                  </a:lnTo>
                  <a:lnTo>
                    <a:pt x="2499156" y="680656"/>
                  </a:lnTo>
                  <a:lnTo>
                    <a:pt x="2507767" y="681951"/>
                  </a:lnTo>
                  <a:lnTo>
                    <a:pt x="2540558" y="681951"/>
                  </a:lnTo>
                  <a:lnTo>
                    <a:pt x="2549169" y="680656"/>
                  </a:lnTo>
                  <a:lnTo>
                    <a:pt x="2555316" y="676808"/>
                  </a:lnTo>
                  <a:lnTo>
                    <a:pt x="2558999" y="670369"/>
                  </a:lnTo>
                  <a:lnTo>
                    <a:pt x="2560231" y="661377"/>
                  </a:lnTo>
                  <a:lnTo>
                    <a:pt x="2560231" y="640816"/>
                  </a:lnTo>
                  <a:lnTo>
                    <a:pt x="2560231" y="603478"/>
                  </a:lnTo>
                  <a:lnTo>
                    <a:pt x="2560231" y="424408"/>
                  </a:lnTo>
                  <a:lnTo>
                    <a:pt x="2560231" y="257543"/>
                  </a:lnTo>
                  <a:lnTo>
                    <a:pt x="2560231" y="239255"/>
                  </a:lnTo>
                  <a:lnTo>
                    <a:pt x="2558999" y="230251"/>
                  </a:lnTo>
                  <a:lnTo>
                    <a:pt x="2555316" y="223824"/>
                  </a:lnTo>
                  <a:lnTo>
                    <a:pt x="2549169" y="219964"/>
                  </a:lnTo>
                  <a:lnTo>
                    <a:pt x="2540558" y="218681"/>
                  </a:lnTo>
                  <a:lnTo>
                    <a:pt x="2488095" y="218681"/>
                  </a:lnTo>
                  <a:lnTo>
                    <a:pt x="2488095" y="257543"/>
                  </a:lnTo>
                  <a:lnTo>
                    <a:pt x="2488095" y="424408"/>
                  </a:lnTo>
                  <a:lnTo>
                    <a:pt x="2488095" y="461746"/>
                  </a:lnTo>
                  <a:lnTo>
                    <a:pt x="2488095" y="603478"/>
                  </a:lnTo>
                  <a:lnTo>
                    <a:pt x="2058212" y="603478"/>
                  </a:lnTo>
                  <a:lnTo>
                    <a:pt x="2058212" y="257543"/>
                  </a:lnTo>
                  <a:lnTo>
                    <a:pt x="2163127" y="257543"/>
                  </a:lnTo>
                  <a:lnTo>
                    <a:pt x="2159571" y="321360"/>
                  </a:lnTo>
                  <a:lnTo>
                    <a:pt x="2152192" y="365747"/>
                  </a:lnTo>
                  <a:lnTo>
                    <a:pt x="2128151" y="422414"/>
                  </a:lnTo>
                  <a:lnTo>
                    <a:pt x="2088807" y="462508"/>
                  </a:lnTo>
                  <a:lnTo>
                    <a:pt x="2082698" y="468630"/>
                  </a:lnTo>
                  <a:lnTo>
                    <a:pt x="2079790" y="475462"/>
                  </a:lnTo>
                  <a:lnTo>
                    <a:pt x="2080298" y="482866"/>
                  </a:lnTo>
                  <a:lnTo>
                    <a:pt x="2084438" y="490702"/>
                  </a:lnTo>
                  <a:lnTo>
                    <a:pt x="2091004" y="499846"/>
                  </a:lnTo>
                  <a:lnTo>
                    <a:pt x="2096960" y="506018"/>
                  </a:lnTo>
                  <a:lnTo>
                    <a:pt x="2103755" y="508698"/>
                  </a:lnTo>
                  <a:lnTo>
                    <a:pt x="2111083" y="508088"/>
                  </a:lnTo>
                  <a:lnTo>
                    <a:pt x="2153120" y="478320"/>
                  </a:lnTo>
                  <a:lnTo>
                    <a:pt x="2202954" y="419760"/>
                  </a:lnTo>
                  <a:lnTo>
                    <a:pt x="2219604" y="378307"/>
                  </a:lnTo>
                  <a:lnTo>
                    <a:pt x="2229142" y="325996"/>
                  </a:lnTo>
                  <a:lnTo>
                    <a:pt x="2233079" y="257543"/>
                  </a:lnTo>
                  <a:lnTo>
                    <a:pt x="2292096" y="257543"/>
                  </a:lnTo>
                  <a:lnTo>
                    <a:pt x="2292096" y="386308"/>
                  </a:lnTo>
                  <a:lnTo>
                    <a:pt x="2296122" y="423176"/>
                  </a:lnTo>
                  <a:lnTo>
                    <a:pt x="2310676" y="446316"/>
                  </a:lnTo>
                  <a:lnTo>
                    <a:pt x="2339429" y="458317"/>
                  </a:lnTo>
                  <a:lnTo>
                    <a:pt x="2386088" y="461746"/>
                  </a:lnTo>
                  <a:lnTo>
                    <a:pt x="2488095" y="461746"/>
                  </a:lnTo>
                  <a:lnTo>
                    <a:pt x="2488095" y="424408"/>
                  </a:lnTo>
                  <a:lnTo>
                    <a:pt x="2403576" y="424408"/>
                  </a:lnTo>
                  <a:lnTo>
                    <a:pt x="2378646" y="423506"/>
                  </a:lnTo>
                  <a:lnTo>
                    <a:pt x="2366416" y="417258"/>
                  </a:lnTo>
                  <a:lnTo>
                    <a:pt x="2362377" y="400304"/>
                  </a:lnTo>
                  <a:lnTo>
                    <a:pt x="2362149" y="378307"/>
                  </a:lnTo>
                  <a:lnTo>
                    <a:pt x="2362035" y="257543"/>
                  </a:lnTo>
                  <a:lnTo>
                    <a:pt x="2488095" y="257543"/>
                  </a:lnTo>
                  <a:lnTo>
                    <a:pt x="2488095" y="218681"/>
                  </a:lnTo>
                  <a:lnTo>
                    <a:pt x="2362035" y="218681"/>
                  </a:lnTo>
                  <a:lnTo>
                    <a:pt x="2362035" y="101346"/>
                  </a:lnTo>
                  <a:lnTo>
                    <a:pt x="2573350" y="101346"/>
                  </a:lnTo>
                  <a:lnTo>
                    <a:pt x="2581960" y="100050"/>
                  </a:lnTo>
                  <a:lnTo>
                    <a:pt x="2588107" y="96189"/>
                  </a:lnTo>
                  <a:lnTo>
                    <a:pt x="2591790" y="89763"/>
                  </a:lnTo>
                  <a:lnTo>
                    <a:pt x="2593022" y="80759"/>
                  </a:lnTo>
                  <a:close/>
                </a:path>
                <a:path w="3268979" h="687070">
                  <a:moveTo>
                    <a:pt x="2837586" y="492506"/>
                  </a:moveTo>
                  <a:lnTo>
                    <a:pt x="2807982" y="461746"/>
                  </a:lnTo>
                  <a:lnTo>
                    <a:pt x="2793314" y="456603"/>
                  </a:lnTo>
                  <a:lnTo>
                    <a:pt x="2786570" y="459600"/>
                  </a:lnTo>
                  <a:lnTo>
                    <a:pt x="2780296" y="466318"/>
                  </a:lnTo>
                  <a:lnTo>
                    <a:pt x="2748623" y="510476"/>
                  </a:lnTo>
                  <a:lnTo>
                    <a:pt x="2714904" y="550418"/>
                  </a:lnTo>
                  <a:lnTo>
                    <a:pt x="2679268" y="586219"/>
                  </a:lnTo>
                  <a:lnTo>
                    <a:pt x="2641866" y="617956"/>
                  </a:lnTo>
                  <a:lnTo>
                    <a:pt x="2635859" y="624509"/>
                  </a:lnTo>
                  <a:lnTo>
                    <a:pt x="2633205" y="631571"/>
                  </a:lnTo>
                  <a:lnTo>
                    <a:pt x="2633967" y="639064"/>
                  </a:lnTo>
                  <a:lnTo>
                    <a:pt x="2638221" y="646912"/>
                  </a:lnTo>
                  <a:lnTo>
                    <a:pt x="2645499" y="656043"/>
                  </a:lnTo>
                  <a:lnTo>
                    <a:pt x="2651366" y="661885"/>
                  </a:lnTo>
                  <a:lnTo>
                    <a:pt x="2657970" y="664527"/>
                  </a:lnTo>
                  <a:lnTo>
                    <a:pt x="2665272" y="663879"/>
                  </a:lnTo>
                  <a:lnTo>
                    <a:pt x="2720365" y="624255"/>
                  </a:lnTo>
                  <a:lnTo>
                    <a:pt x="2763177" y="587095"/>
                  </a:lnTo>
                  <a:lnTo>
                    <a:pt x="2801061" y="548208"/>
                  </a:lnTo>
                  <a:lnTo>
                    <a:pt x="2833497" y="507466"/>
                  </a:lnTo>
                  <a:lnTo>
                    <a:pt x="2837218" y="499732"/>
                  </a:lnTo>
                  <a:lnTo>
                    <a:pt x="2837586" y="492506"/>
                  </a:lnTo>
                  <a:close/>
                </a:path>
                <a:path w="3268979" h="687070">
                  <a:moveTo>
                    <a:pt x="3192703" y="210299"/>
                  </a:moveTo>
                  <a:lnTo>
                    <a:pt x="3191472" y="201295"/>
                  </a:lnTo>
                  <a:lnTo>
                    <a:pt x="3187789" y="194868"/>
                  </a:lnTo>
                  <a:lnTo>
                    <a:pt x="3181642" y="191008"/>
                  </a:lnTo>
                  <a:lnTo>
                    <a:pt x="3173031" y="189725"/>
                  </a:lnTo>
                  <a:lnTo>
                    <a:pt x="3119856" y="189725"/>
                  </a:lnTo>
                  <a:lnTo>
                    <a:pt x="3119856" y="224777"/>
                  </a:lnTo>
                  <a:lnTo>
                    <a:pt x="3119856" y="386308"/>
                  </a:lnTo>
                  <a:lnTo>
                    <a:pt x="2767177" y="386308"/>
                  </a:lnTo>
                  <a:lnTo>
                    <a:pt x="2767177" y="224777"/>
                  </a:lnTo>
                  <a:lnTo>
                    <a:pt x="3119856" y="224777"/>
                  </a:lnTo>
                  <a:lnTo>
                    <a:pt x="3119856" y="189725"/>
                  </a:lnTo>
                  <a:lnTo>
                    <a:pt x="2713990" y="189725"/>
                  </a:lnTo>
                  <a:lnTo>
                    <a:pt x="2705379" y="191008"/>
                  </a:lnTo>
                  <a:lnTo>
                    <a:pt x="2699232" y="194868"/>
                  </a:lnTo>
                  <a:lnTo>
                    <a:pt x="2695549" y="201295"/>
                  </a:lnTo>
                  <a:lnTo>
                    <a:pt x="2694330" y="210299"/>
                  </a:lnTo>
                  <a:lnTo>
                    <a:pt x="2694330" y="402323"/>
                  </a:lnTo>
                  <a:lnTo>
                    <a:pt x="2695549" y="411314"/>
                  </a:lnTo>
                  <a:lnTo>
                    <a:pt x="2699232" y="417753"/>
                  </a:lnTo>
                  <a:lnTo>
                    <a:pt x="2705379" y="421601"/>
                  </a:lnTo>
                  <a:lnTo>
                    <a:pt x="2713990" y="422897"/>
                  </a:lnTo>
                  <a:lnTo>
                    <a:pt x="2912910" y="422897"/>
                  </a:lnTo>
                  <a:lnTo>
                    <a:pt x="2912910" y="595858"/>
                  </a:lnTo>
                  <a:lnTo>
                    <a:pt x="2912567" y="624801"/>
                  </a:lnTo>
                  <a:lnTo>
                    <a:pt x="2909620" y="639470"/>
                  </a:lnTo>
                  <a:lnTo>
                    <a:pt x="2901226" y="644702"/>
                  </a:lnTo>
                  <a:lnTo>
                    <a:pt x="2884487" y="645375"/>
                  </a:lnTo>
                  <a:lnTo>
                    <a:pt x="2873159" y="645223"/>
                  </a:lnTo>
                  <a:lnTo>
                    <a:pt x="2855506" y="644702"/>
                  </a:lnTo>
                  <a:lnTo>
                    <a:pt x="2802153" y="642340"/>
                  </a:lnTo>
                  <a:lnTo>
                    <a:pt x="2793022" y="643191"/>
                  </a:lnTo>
                  <a:lnTo>
                    <a:pt x="2786494" y="646912"/>
                  </a:lnTo>
                  <a:lnTo>
                    <a:pt x="2782684" y="653478"/>
                  </a:lnTo>
                  <a:lnTo>
                    <a:pt x="2781757" y="662901"/>
                  </a:lnTo>
                  <a:lnTo>
                    <a:pt x="2783395" y="671144"/>
                  </a:lnTo>
                  <a:lnTo>
                    <a:pt x="2826829" y="684911"/>
                  </a:lnTo>
                  <a:lnTo>
                    <a:pt x="2872435" y="686371"/>
                  </a:lnTo>
                  <a:lnTo>
                    <a:pt x="2892514" y="686536"/>
                  </a:lnTo>
                  <a:lnTo>
                    <a:pt x="2943390" y="683501"/>
                  </a:lnTo>
                  <a:lnTo>
                    <a:pt x="2972206" y="670902"/>
                  </a:lnTo>
                  <a:lnTo>
                    <a:pt x="2984144" y="645375"/>
                  </a:lnTo>
                  <a:lnTo>
                    <a:pt x="2985033" y="643445"/>
                  </a:lnTo>
                  <a:lnTo>
                    <a:pt x="2987967" y="595858"/>
                  </a:lnTo>
                  <a:lnTo>
                    <a:pt x="2987967" y="422897"/>
                  </a:lnTo>
                  <a:lnTo>
                    <a:pt x="3173031" y="422897"/>
                  </a:lnTo>
                  <a:lnTo>
                    <a:pt x="3181642" y="421601"/>
                  </a:lnTo>
                  <a:lnTo>
                    <a:pt x="3187789" y="417753"/>
                  </a:lnTo>
                  <a:lnTo>
                    <a:pt x="3191472" y="411314"/>
                  </a:lnTo>
                  <a:lnTo>
                    <a:pt x="3192703" y="402323"/>
                  </a:lnTo>
                  <a:lnTo>
                    <a:pt x="3192703" y="386308"/>
                  </a:lnTo>
                  <a:lnTo>
                    <a:pt x="3192703" y="224777"/>
                  </a:lnTo>
                  <a:lnTo>
                    <a:pt x="3192703" y="210299"/>
                  </a:lnTo>
                  <a:close/>
                </a:path>
                <a:path w="3268979" h="687070">
                  <a:moveTo>
                    <a:pt x="3256191" y="636524"/>
                  </a:moveTo>
                  <a:lnTo>
                    <a:pt x="3215081" y="581342"/>
                  </a:lnTo>
                  <a:lnTo>
                    <a:pt x="3176397" y="541274"/>
                  </a:lnTo>
                  <a:lnTo>
                    <a:pt x="3134588" y="501637"/>
                  </a:lnTo>
                  <a:lnTo>
                    <a:pt x="3089973" y="462508"/>
                  </a:lnTo>
                  <a:lnTo>
                    <a:pt x="3075292" y="456793"/>
                  </a:lnTo>
                  <a:lnTo>
                    <a:pt x="3068548" y="459079"/>
                  </a:lnTo>
                  <a:lnTo>
                    <a:pt x="3062274" y="464807"/>
                  </a:lnTo>
                  <a:lnTo>
                    <a:pt x="3053537" y="475475"/>
                  </a:lnTo>
                  <a:lnTo>
                    <a:pt x="3048851" y="483311"/>
                  </a:lnTo>
                  <a:lnTo>
                    <a:pt x="3047796" y="490804"/>
                  </a:lnTo>
                  <a:lnTo>
                    <a:pt x="3050159" y="497852"/>
                  </a:lnTo>
                  <a:lnTo>
                    <a:pt x="3055734" y="504418"/>
                  </a:lnTo>
                  <a:lnTo>
                    <a:pt x="3092259" y="539877"/>
                  </a:lnTo>
                  <a:lnTo>
                    <a:pt x="3128861" y="579564"/>
                  </a:lnTo>
                  <a:lnTo>
                    <a:pt x="3165868" y="622820"/>
                  </a:lnTo>
                  <a:lnTo>
                    <a:pt x="3203638" y="669010"/>
                  </a:lnTo>
                  <a:lnTo>
                    <a:pt x="3210014" y="675132"/>
                  </a:lnTo>
                  <a:lnTo>
                    <a:pt x="3216948" y="677468"/>
                  </a:lnTo>
                  <a:lnTo>
                    <a:pt x="3224123" y="675970"/>
                  </a:lnTo>
                  <a:lnTo>
                    <a:pt x="3231324" y="670534"/>
                  </a:lnTo>
                  <a:lnTo>
                    <a:pt x="3249536" y="650709"/>
                  </a:lnTo>
                  <a:lnTo>
                    <a:pt x="3254425" y="643775"/>
                  </a:lnTo>
                  <a:lnTo>
                    <a:pt x="3254591" y="643191"/>
                  </a:lnTo>
                  <a:lnTo>
                    <a:pt x="3256191" y="636524"/>
                  </a:lnTo>
                  <a:close/>
                </a:path>
                <a:path w="3268979" h="687070">
                  <a:moveTo>
                    <a:pt x="3268484" y="107429"/>
                  </a:moveTo>
                  <a:lnTo>
                    <a:pt x="3267252" y="98425"/>
                  </a:lnTo>
                  <a:lnTo>
                    <a:pt x="3263569" y="91998"/>
                  </a:lnTo>
                  <a:lnTo>
                    <a:pt x="3257423" y="88150"/>
                  </a:lnTo>
                  <a:lnTo>
                    <a:pt x="3248812" y="86868"/>
                  </a:lnTo>
                  <a:lnTo>
                    <a:pt x="2980677" y="86868"/>
                  </a:lnTo>
                  <a:lnTo>
                    <a:pt x="2980677" y="39611"/>
                  </a:lnTo>
                  <a:lnTo>
                    <a:pt x="2979445" y="30607"/>
                  </a:lnTo>
                  <a:lnTo>
                    <a:pt x="2975762" y="24180"/>
                  </a:lnTo>
                  <a:lnTo>
                    <a:pt x="2969615" y="20332"/>
                  </a:lnTo>
                  <a:lnTo>
                    <a:pt x="2961005" y="19050"/>
                  </a:lnTo>
                  <a:lnTo>
                    <a:pt x="2926029" y="19050"/>
                  </a:lnTo>
                  <a:lnTo>
                    <a:pt x="2917418" y="20332"/>
                  </a:lnTo>
                  <a:lnTo>
                    <a:pt x="2911271" y="24180"/>
                  </a:lnTo>
                  <a:lnTo>
                    <a:pt x="2907588" y="30607"/>
                  </a:lnTo>
                  <a:lnTo>
                    <a:pt x="2906357" y="39611"/>
                  </a:lnTo>
                  <a:lnTo>
                    <a:pt x="2906357" y="86868"/>
                  </a:lnTo>
                  <a:lnTo>
                    <a:pt x="2638221" y="86868"/>
                  </a:lnTo>
                  <a:lnTo>
                    <a:pt x="2629611" y="87998"/>
                  </a:lnTo>
                  <a:lnTo>
                    <a:pt x="2623464" y="91427"/>
                  </a:lnTo>
                  <a:lnTo>
                    <a:pt x="2619768" y="97142"/>
                  </a:lnTo>
                  <a:lnTo>
                    <a:pt x="2618549" y="105143"/>
                  </a:lnTo>
                  <a:lnTo>
                    <a:pt x="2619768" y="114134"/>
                  </a:lnTo>
                  <a:lnTo>
                    <a:pt x="2623464" y="120573"/>
                  </a:lnTo>
                  <a:lnTo>
                    <a:pt x="2629611" y="124421"/>
                  </a:lnTo>
                  <a:lnTo>
                    <a:pt x="2638221" y="125717"/>
                  </a:lnTo>
                  <a:lnTo>
                    <a:pt x="3248812" y="125717"/>
                  </a:lnTo>
                  <a:lnTo>
                    <a:pt x="3257423" y="124574"/>
                  </a:lnTo>
                  <a:lnTo>
                    <a:pt x="3263569" y="121145"/>
                  </a:lnTo>
                  <a:lnTo>
                    <a:pt x="3267252" y="115430"/>
                  </a:lnTo>
                  <a:lnTo>
                    <a:pt x="3268484" y="107429"/>
                  </a:lnTo>
                  <a:close/>
                </a:path>
              </a:pathLst>
            </a:custGeom>
            <a:solidFill>
              <a:srgbClr val="231F2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0" name="object 10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6867465" y="3759676"/>
              <a:ext cx="2653775" cy="689695"/>
            </a:xfrm>
            <a:prstGeom prst="rect">
              <a:avLst/>
            </a:prstGeom>
          </p:spPr>
        </p:pic>
        <p:sp>
          <p:nvSpPr>
            <p:cNvPr id="11" name="object 11"/>
            <p:cNvSpPr/>
            <p:nvPr/>
          </p:nvSpPr>
          <p:spPr>
            <a:xfrm>
              <a:off x="9601781" y="3769075"/>
              <a:ext cx="520065" cy="642620"/>
            </a:xfrm>
            <a:custGeom>
              <a:avLst/>
              <a:gdLst/>
              <a:ahLst/>
              <a:cxnLst/>
              <a:rect l="l" t="t" r="r" b="b"/>
              <a:pathLst>
                <a:path w="520065" h="642620">
                  <a:moveTo>
                    <a:pt x="241322" y="0"/>
                  </a:moveTo>
                  <a:lnTo>
                    <a:pt x="201611" y="15502"/>
                  </a:lnTo>
                  <a:lnTo>
                    <a:pt x="195349" y="30575"/>
                  </a:lnTo>
                  <a:lnTo>
                    <a:pt x="197818" y="40255"/>
                  </a:lnTo>
                  <a:lnTo>
                    <a:pt x="220411" y="92820"/>
                  </a:lnTo>
                  <a:lnTo>
                    <a:pt x="37531" y="92820"/>
                  </a:lnTo>
                  <a:lnTo>
                    <a:pt x="21951" y="98892"/>
                  </a:lnTo>
                  <a:lnTo>
                    <a:pt x="16757" y="112251"/>
                  </a:lnTo>
                  <a:lnTo>
                    <a:pt x="21951" y="125610"/>
                  </a:lnTo>
                  <a:lnTo>
                    <a:pt x="37531" y="131682"/>
                  </a:lnTo>
                  <a:lnTo>
                    <a:pt x="237162" y="131682"/>
                  </a:lnTo>
                  <a:lnTo>
                    <a:pt x="261123" y="189404"/>
                  </a:lnTo>
                  <a:lnTo>
                    <a:pt x="282349" y="239124"/>
                  </a:lnTo>
                  <a:lnTo>
                    <a:pt x="20754" y="239124"/>
                  </a:lnTo>
                  <a:lnTo>
                    <a:pt x="5188" y="245315"/>
                  </a:lnTo>
                  <a:lnTo>
                    <a:pt x="0" y="258936"/>
                  </a:lnTo>
                  <a:lnTo>
                    <a:pt x="5188" y="272557"/>
                  </a:lnTo>
                  <a:lnTo>
                    <a:pt x="20754" y="278748"/>
                  </a:lnTo>
                  <a:lnTo>
                    <a:pt x="299100" y="278748"/>
                  </a:lnTo>
                  <a:lnTo>
                    <a:pt x="352693" y="399822"/>
                  </a:lnTo>
                  <a:lnTo>
                    <a:pt x="358854" y="412847"/>
                  </a:lnTo>
                  <a:lnTo>
                    <a:pt x="328215" y="399597"/>
                  </a:lnTo>
                  <a:lnTo>
                    <a:pt x="288883" y="386785"/>
                  </a:lnTo>
                  <a:lnTo>
                    <a:pt x="243853" y="376623"/>
                  </a:lnTo>
                  <a:lnTo>
                    <a:pt x="196122" y="371326"/>
                  </a:lnTo>
                  <a:lnTo>
                    <a:pt x="148685" y="373106"/>
                  </a:lnTo>
                  <a:lnTo>
                    <a:pt x="104538" y="384176"/>
                  </a:lnTo>
                  <a:lnTo>
                    <a:pt x="66678" y="406751"/>
                  </a:lnTo>
                  <a:lnTo>
                    <a:pt x="37255" y="447054"/>
                  </a:lnTo>
                  <a:lnTo>
                    <a:pt x="28600" y="493715"/>
                  </a:lnTo>
                  <a:lnTo>
                    <a:pt x="38799" y="539947"/>
                  </a:lnTo>
                  <a:lnTo>
                    <a:pt x="65941" y="578963"/>
                  </a:lnTo>
                  <a:lnTo>
                    <a:pt x="113207" y="610958"/>
                  </a:lnTo>
                  <a:lnTo>
                    <a:pt x="164303" y="629255"/>
                  </a:lnTo>
                  <a:lnTo>
                    <a:pt x="212405" y="638064"/>
                  </a:lnTo>
                  <a:lnTo>
                    <a:pt x="263856" y="642014"/>
                  </a:lnTo>
                  <a:lnTo>
                    <a:pt x="320363" y="641680"/>
                  </a:lnTo>
                  <a:lnTo>
                    <a:pt x="383632" y="637637"/>
                  </a:lnTo>
                  <a:lnTo>
                    <a:pt x="404764" y="614003"/>
                  </a:lnTo>
                  <a:lnTo>
                    <a:pt x="404764" y="588095"/>
                  </a:lnTo>
                  <a:lnTo>
                    <a:pt x="310616" y="575446"/>
                  </a:lnTo>
                  <a:lnTo>
                    <a:pt x="290363" y="577427"/>
                  </a:lnTo>
                  <a:lnTo>
                    <a:pt x="265894" y="578672"/>
                  </a:lnTo>
                  <a:lnTo>
                    <a:pt x="241630" y="578771"/>
                  </a:lnTo>
                  <a:lnTo>
                    <a:pt x="217504" y="577439"/>
                  </a:lnTo>
                  <a:lnTo>
                    <a:pt x="156287" y="563723"/>
                  </a:lnTo>
                  <a:lnTo>
                    <a:pt x="120765" y="542768"/>
                  </a:lnTo>
                  <a:lnTo>
                    <a:pt x="95899" y="512669"/>
                  </a:lnTo>
                  <a:lnTo>
                    <a:pt x="90706" y="474569"/>
                  </a:lnTo>
                  <a:lnTo>
                    <a:pt x="109484" y="437089"/>
                  </a:lnTo>
                  <a:lnTo>
                    <a:pt x="142536" y="417611"/>
                  </a:lnTo>
                  <a:lnTo>
                    <a:pt x="182830" y="411567"/>
                  </a:lnTo>
                  <a:lnTo>
                    <a:pt x="223332" y="414384"/>
                  </a:lnTo>
                  <a:lnTo>
                    <a:pt x="267352" y="422550"/>
                  </a:lnTo>
                  <a:lnTo>
                    <a:pt x="311580" y="434571"/>
                  </a:lnTo>
                  <a:lnTo>
                    <a:pt x="355400" y="450592"/>
                  </a:lnTo>
                  <a:lnTo>
                    <a:pt x="398198" y="470759"/>
                  </a:lnTo>
                  <a:lnTo>
                    <a:pt x="406040" y="473736"/>
                  </a:lnTo>
                  <a:lnTo>
                    <a:pt x="444096" y="457818"/>
                  </a:lnTo>
                  <a:lnTo>
                    <a:pt x="454480" y="443524"/>
                  </a:lnTo>
                  <a:lnTo>
                    <a:pt x="454346" y="435094"/>
                  </a:lnTo>
                  <a:lnTo>
                    <a:pt x="450662" y="425801"/>
                  </a:lnTo>
                  <a:lnTo>
                    <a:pt x="434949" y="397465"/>
                  </a:lnTo>
                  <a:lnTo>
                    <a:pt x="416777" y="362557"/>
                  </a:lnTo>
                  <a:lnTo>
                    <a:pt x="396964" y="322508"/>
                  </a:lnTo>
                  <a:lnTo>
                    <a:pt x="376329" y="278748"/>
                  </a:lnTo>
                  <a:lnTo>
                    <a:pt x="500205" y="278748"/>
                  </a:lnTo>
                  <a:lnTo>
                    <a:pt x="514964" y="272557"/>
                  </a:lnTo>
                  <a:lnTo>
                    <a:pt x="519884" y="258936"/>
                  </a:lnTo>
                  <a:lnTo>
                    <a:pt x="514964" y="245315"/>
                  </a:lnTo>
                  <a:lnTo>
                    <a:pt x="500205" y="239124"/>
                  </a:lnTo>
                  <a:lnTo>
                    <a:pt x="358130" y="239124"/>
                  </a:lnTo>
                  <a:lnTo>
                    <a:pt x="309298" y="131682"/>
                  </a:lnTo>
                  <a:lnTo>
                    <a:pt x="462321" y="131682"/>
                  </a:lnTo>
                  <a:lnTo>
                    <a:pt x="477073" y="125610"/>
                  </a:lnTo>
                  <a:lnTo>
                    <a:pt x="481990" y="112251"/>
                  </a:lnTo>
                  <a:lnTo>
                    <a:pt x="477073" y="98892"/>
                  </a:lnTo>
                  <a:lnTo>
                    <a:pt x="462321" y="92820"/>
                  </a:lnTo>
                  <a:lnTo>
                    <a:pt x="292547" y="92820"/>
                  </a:lnTo>
                  <a:lnTo>
                    <a:pt x="274599" y="50248"/>
                  </a:lnTo>
                  <a:lnTo>
                    <a:pt x="260480" y="15096"/>
                  </a:lnTo>
                  <a:lnTo>
                    <a:pt x="255735" y="6543"/>
                  </a:lnTo>
                  <a:lnTo>
                    <a:pt x="249280" y="1486"/>
                  </a:lnTo>
                  <a:lnTo>
                    <a:pt x="241322" y="0"/>
                  </a:lnTo>
                  <a:close/>
                </a:path>
              </a:pathLst>
            </a:custGeom>
            <a:solidFill>
              <a:srgbClr val="231F2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0" y="13017996"/>
              <a:ext cx="10692130" cy="2102485"/>
            </a:xfrm>
            <a:custGeom>
              <a:avLst/>
              <a:gdLst/>
              <a:ahLst/>
              <a:cxnLst/>
              <a:rect l="l" t="t" r="r" b="b"/>
              <a:pathLst>
                <a:path w="10692130" h="2102484">
                  <a:moveTo>
                    <a:pt x="0" y="2101989"/>
                  </a:moveTo>
                  <a:lnTo>
                    <a:pt x="0" y="0"/>
                  </a:lnTo>
                  <a:lnTo>
                    <a:pt x="10692003" y="0"/>
                  </a:lnTo>
                  <a:lnTo>
                    <a:pt x="10692003" y="2101989"/>
                  </a:lnTo>
                  <a:lnTo>
                    <a:pt x="0" y="2101989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3" name="object 13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8711696" y="14706403"/>
              <a:ext cx="1441441" cy="118040"/>
            </a:xfrm>
            <a:prstGeom prst="rect">
              <a:avLst/>
            </a:prstGeom>
          </p:spPr>
        </p:pic>
        <p:pic>
          <p:nvPicPr>
            <p:cNvPr id="14" name="object 14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4401879" y="14394536"/>
              <a:ext cx="1907799" cy="432267"/>
            </a:xfrm>
            <a:prstGeom prst="rect">
              <a:avLst/>
            </a:prstGeom>
          </p:spPr>
        </p:pic>
        <p:pic>
          <p:nvPicPr>
            <p:cNvPr id="15" name="object 15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1133309" y="11480550"/>
              <a:ext cx="1064963" cy="302642"/>
            </a:xfrm>
            <a:prstGeom prst="rect">
              <a:avLst/>
            </a:prstGeom>
          </p:spPr>
        </p:pic>
        <p:sp>
          <p:nvSpPr>
            <p:cNvPr id="16" name="object 16"/>
            <p:cNvSpPr/>
            <p:nvPr/>
          </p:nvSpPr>
          <p:spPr>
            <a:xfrm>
              <a:off x="2230421" y="11495947"/>
              <a:ext cx="279400" cy="277495"/>
            </a:xfrm>
            <a:custGeom>
              <a:avLst/>
              <a:gdLst/>
              <a:ahLst/>
              <a:cxnLst/>
              <a:rect l="l" t="t" r="r" b="b"/>
              <a:pathLst>
                <a:path w="279400" h="277495">
                  <a:moveTo>
                    <a:pt x="251815" y="144614"/>
                  </a:moveTo>
                  <a:lnTo>
                    <a:pt x="178371" y="144614"/>
                  </a:lnTo>
                  <a:lnTo>
                    <a:pt x="166885" y="146069"/>
                  </a:lnTo>
                  <a:lnTo>
                    <a:pt x="158567" y="150596"/>
                  </a:lnTo>
                  <a:lnTo>
                    <a:pt x="153509" y="158438"/>
                  </a:lnTo>
                  <a:lnTo>
                    <a:pt x="151803" y="169837"/>
                  </a:lnTo>
                  <a:lnTo>
                    <a:pt x="151803" y="251498"/>
                  </a:lnTo>
                  <a:lnTo>
                    <a:pt x="153519" y="263018"/>
                  </a:lnTo>
                  <a:lnTo>
                    <a:pt x="158648" y="271089"/>
                  </a:lnTo>
                  <a:lnTo>
                    <a:pt x="167158" y="275838"/>
                  </a:lnTo>
                  <a:lnTo>
                    <a:pt x="179019" y="277393"/>
                  </a:lnTo>
                  <a:lnTo>
                    <a:pt x="251815" y="277393"/>
                  </a:lnTo>
                  <a:lnTo>
                    <a:pt x="263725" y="275883"/>
                  </a:lnTo>
                  <a:lnTo>
                    <a:pt x="272345" y="271208"/>
                  </a:lnTo>
                  <a:lnTo>
                    <a:pt x="277583" y="263152"/>
                  </a:lnTo>
                  <a:lnTo>
                    <a:pt x="278308" y="258368"/>
                  </a:lnTo>
                  <a:lnTo>
                    <a:pt x="176072" y="258368"/>
                  </a:lnTo>
                  <a:lnTo>
                    <a:pt x="172148" y="256082"/>
                  </a:lnTo>
                  <a:lnTo>
                    <a:pt x="172148" y="165595"/>
                  </a:lnTo>
                  <a:lnTo>
                    <a:pt x="176072" y="163296"/>
                  </a:lnTo>
                  <a:lnTo>
                    <a:pt x="278256" y="163296"/>
                  </a:lnTo>
                  <a:lnTo>
                    <a:pt x="277583" y="158855"/>
                  </a:lnTo>
                  <a:lnTo>
                    <a:pt x="272345" y="150799"/>
                  </a:lnTo>
                  <a:lnTo>
                    <a:pt x="263725" y="146125"/>
                  </a:lnTo>
                  <a:lnTo>
                    <a:pt x="251815" y="144614"/>
                  </a:lnTo>
                  <a:close/>
                </a:path>
                <a:path w="279400" h="277495">
                  <a:moveTo>
                    <a:pt x="278256" y="163296"/>
                  </a:moveTo>
                  <a:lnTo>
                    <a:pt x="255092" y="163296"/>
                  </a:lnTo>
                  <a:lnTo>
                    <a:pt x="258699" y="165595"/>
                  </a:lnTo>
                  <a:lnTo>
                    <a:pt x="258699" y="256082"/>
                  </a:lnTo>
                  <a:lnTo>
                    <a:pt x="255092" y="258368"/>
                  </a:lnTo>
                  <a:lnTo>
                    <a:pt x="278308" y="258368"/>
                  </a:lnTo>
                  <a:lnTo>
                    <a:pt x="279349" y="251498"/>
                  </a:lnTo>
                  <a:lnTo>
                    <a:pt x="279247" y="169837"/>
                  </a:lnTo>
                  <a:lnTo>
                    <a:pt x="278256" y="163296"/>
                  </a:lnTo>
                  <a:close/>
                </a:path>
                <a:path w="279400" h="277495">
                  <a:moveTo>
                    <a:pt x="204597" y="0"/>
                  </a:moveTo>
                  <a:lnTo>
                    <a:pt x="74764" y="0"/>
                  </a:lnTo>
                  <a:lnTo>
                    <a:pt x="62515" y="1671"/>
                  </a:lnTo>
                  <a:lnTo>
                    <a:pt x="53805" y="6726"/>
                  </a:lnTo>
                  <a:lnTo>
                    <a:pt x="48602" y="15221"/>
                  </a:lnTo>
                  <a:lnTo>
                    <a:pt x="46875" y="27216"/>
                  </a:lnTo>
                  <a:lnTo>
                    <a:pt x="46875" y="85902"/>
                  </a:lnTo>
                  <a:lnTo>
                    <a:pt x="48602" y="97711"/>
                  </a:lnTo>
                  <a:lnTo>
                    <a:pt x="53805" y="106108"/>
                  </a:lnTo>
                  <a:lnTo>
                    <a:pt x="62515" y="111123"/>
                  </a:lnTo>
                  <a:lnTo>
                    <a:pt x="74764" y="112788"/>
                  </a:lnTo>
                  <a:lnTo>
                    <a:pt x="204597" y="112788"/>
                  </a:lnTo>
                  <a:lnTo>
                    <a:pt x="217022" y="111123"/>
                  </a:lnTo>
                  <a:lnTo>
                    <a:pt x="225823" y="106108"/>
                  </a:lnTo>
                  <a:lnTo>
                    <a:pt x="231059" y="97711"/>
                  </a:lnTo>
                  <a:lnTo>
                    <a:pt x="231684" y="93446"/>
                  </a:lnTo>
                  <a:lnTo>
                    <a:pt x="71805" y="93446"/>
                  </a:lnTo>
                  <a:lnTo>
                    <a:pt x="67868" y="91160"/>
                  </a:lnTo>
                  <a:lnTo>
                    <a:pt x="67868" y="21983"/>
                  </a:lnTo>
                  <a:lnTo>
                    <a:pt x="71805" y="19672"/>
                  </a:lnTo>
                  <a:lnTo>
                    <a:pt x="231701" y="19672"/>
                  </a:lnTo>
                  <a:lnTo>
                    <a:pt x="231059" y="15221"/>
                  </a:lnTo>
                  <a:lnTo>
                    <a:pt x="225823" y="6726"/>
                  </a:lnTo>
                  <a:lnTo>
                    <a:pt x="217022" y="1671"/>
                  </a:lnTo>
                  <a:lnTo>
                    <a:pt x="204597" y="0"/>
                  </a:lnTo>
                  <a:close/>
                </a:path>
                <a:path w="279400" h="277495">
                  <a:moveTo>
                    <a:pt x="231701" y="19672"/>
                  </a:moveTo>
                  <a:lnTo>
                    <a:pt x="207873" y="19672"/>
                  </a:lnTo>
                  <a:lnTo>
                    <a:pt x="211480" y="21983"/>
                  </a:lnTo>
                  <a:lnTo>
                    <a:pt x="211480" y="91160"/>
                  </a:lnTo>
                  <a:lnTo>
                    <a:pt x="207873" y="93446"/>
                  </a:lnTo>
                  <a:lnTo>
                    <a:pt x="231684" y="93446"/>
                  </a:lnTo>
                  <a:lnTo>
                    <a:pt x="232791" y="85902"/>
                  </a:lnTo>
                  <a:lnTo>
                    <a:pt x="232791" y="27216"/>
                  </a:lnTo>
                  <a:lnTo>
                    <a:pt x="231701" y="19672"/>
                  </a:lnTo>
                  <a:close/>
                </a:path>
                <a:path w="279400" h="277495">
                  <a:moveTo>
                    <a:pt x="95072" y="144614"/>
                  </a:moveTo>
                  <a:lnTo>
                    <a:pt x="27533" y="144614"/>
                  </a:lnTo>
                  <a:lnTo>
                    <a:pt x="15489" y="146125"/>
                  </a:lnTo>
                  <a:lnTo>
                    <a:pt x="6884" y="150799"/>
                  </a:lnTo>
                  <a:lnTo>
                    <a:pt x="1721" y="158855"/>
                  </a:lnTo>
                  <a:lnTo>
                    <a:pt x="99" y="169837"/>
                  </a:lnTo>
                  <a:lnTo>
                    <a:pt x="0" y="251498"/>
                  </a:lnTo>
                  <a:lnTo>
                    <a:pt x="1721" y="263152"/>
                  </a:lnTo>
                  <a:lnTo>
                    <a:pt x="6884" y="271208"/>
                  </a:lnTo>
                  <a:lnTo>
                    <a:pt x="15489" y="275883"/>
                  </a:lnTo>
                  <a:lnTo>
                    <a:pt x="27533" y="277393"/>
                  </a:lnTo>
                  <a:lnTo>
                    <a:pt x="94754" y="277393"/>
                  </a:lnTo>
                  <a:lnTo>
                    <a:pt x="106481" y="275838"/>
                  </a:lnTo>
                  <a:lnTo>
                    <a:pt x="115006" y="271089"/>
                  </a:lnTo>
                  <a:lnTo>
                    <a:pt x="120209" y="263018"/>
                  </a:lnTo>
                  <a:lnTo>
                    <a:pt x="120920" y="258368"/>
                  </a:lnTo>
                  <a:lnTo>
                    <a:pt x="24587" y="258368"/>
                  </a:lnTo>
                  <a:lnTo>
                    <a:pt x="20662" y="256082"/>
                  </a:lnTo>
                  <a:lnTo>
                    <a:pt x="20662" y="165595"/>
                  </a:lnTo>
                  <a:lnTo>
                    <a:pt x="24587" y="163296"/>
                  </a:lnTo>
                  <a:lnTo>
                    <a:pt x="120988" y="163296"/>
                  </a:lnTo>
                  <a:lnTo>
                    <a:pt x="120259" y="158438"/>
                  </a:lnTo>
                  <a:lnTo>
                    <a:pt x="115165" y="150596"/>
                  </a:lnTo>
                  <a:lnTo>
                    <a:pt x="106749" y="146069"/>
                  </a:lnTo>
                  <a:lnTo>
                    <a:pt x="95072" y="144614"/>
                  </a:lnTo>
                  <a:close/>
                </a:path>
                <a:path w="279400" h="277495">
                  <a:moveTo>
                    <a:pt x="120988" y="163296"/>
                  </a:moveTo>
                  <a:lnTo>
                    <a:pt x="97701" y="163296"/>
                  </a:lnTo>
                  <a:lnTo>
                    <a:pt x="101320" y="165595"/>
                  </a:lnTo>
                  <a:lnTo>
                    <a:pt x="101320" y="256082"/>
                  </a:lnTo>
                  <a:lnTo>
                    <a:pt x="97701" y="258368"/>
                  </a:lnTo>
                  <a:lnTo>
                    <a:pt x="120920" y="258368"/>
                  </a:lnTo>
                  <a:lnTo>
                    <a:pt x="121970" y="251498"/>
                  </a:lnTo>
                  <a:lnTo>
                    <a:pt x="121970" y="169837"/>
                  </a:lnTo>
                  <a:lnTo>
                    <a:pt x="120988" y="163296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7" name="object 17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2599618" y="11545138"/>
              <a:ext cx="182956" cy="182956"/>
            </a:xfrm>
            <a:prstGeom prst="rect">
              <a:avLst/>
            </a:prstGeom>
          </p:spPr>
        </p:pic>
        <p:sp>
          <p:nvSpPr>
            <p:cNvPr id="18" name="object 18"/>
            <p:cNvSpPr/>
            <p:nvPr/>
          </p:nvSpPr>
          <p:spPr>
            <a:xfrm>
              <a:off x="2863557" y="11484471"/>
              <a:ext cx="610235" cy="301625"/>
            </a:xfrm>
            <a:custGeom>
              <a:avLst/>
              <a:gdLst/>
              <a:ahLst/>
              <a:cxnLst/>
              <a:rect l="l" t="t" r="r" b="b"/>
              <a:pathLst>
                <a:path w="610235" h="301625">
                  <a:moveTo>
                    <a:pt x="291820" y="280339"/>
                  </a:moveTo>
                  <a:lnTo>
                    <a:pt x="288213" y="276745"/>
                  </a:lnTo>
                  <a:lnTo>
                    <a:pt x="282321" y="275755"/>
                  </a:lnTo>
                  <a:lnTo>
                    <a:pt x="261454" y="270573"/>
                  </a:lnTo>
                  <a:lnTo>
                    <a:pt x="241287" y="264248"/>
                  </a:lnTo>
                  <a:lnTo>
                    <a:pt x="222046" y="256628"/>
                  </a:lnTo>
                  <a:lnTo>
                    <a:pt x="203949" y="247573"/>
                  </a:lnTo>
                  <a:lnTo>
                    <a:pt x="219887" y="237210"/>
                  </a:lnTo>
                  <a:lnTo>
                    <a:pt x="220535" y="236740"/>
                  </a:lnTo>
                  <a:lnTo>
                    <a:pt x="235026" y="226339"/>
                  </a:lnTo>
                  <a:lnTo>
                    <a:pt x="249047" y="215099"/>
                  </a:lnTo>
                  <a:lnTo>
                    <a:pt x="261658" y="203619"/>
                  </a:lnTo>
                  <a:lnTo>
                    <a:pt x="263956" y="201663"/>
                  </a:lnTo>
                  <a:lnTo>
                    <a:pt x="264934" y="199351"/>
                  </a:lnTo>
                  <a:lnTo>
                    <a:pt x="264934" y="194119"/>
                  </a:lnTo>
                  <a:lnTo>
                    <a:pt x="263613" y="191173"/>
                  </a:lnTo>
                  <a:lnTo>
                    <a:pt x="260997" y="189217"/>
                  </a:lnTo>
                  <a:lnTo>
                    <a:pt x="258711" y="187223"/>
                  </a:lnTo>
                  <a:lnTo>
                    <a:pt x="256082" y="186258"/>
                  </a:lnTo>
                  <a:lnTo>
                    <a:pt x="251167" y="186258"/>
                  </a:lnTo>
                  <a:lnTo>
                    <a:pt x="248856" y="187223"/>
                  </a:lnTo>
                  <a:lnTo>
                    <a:pt x="246583" y="189217"/>
                  </a:lnTo>
                  <a:lnTo>
                    <a:pt x="234454" y="201434"/>
                  </a:lnTo>
                  <a:lnTo>
                    <a:pt x="220599" y="213474"/>
                  </a:lnTo>
                  <a:lnTo>
                    <a:pt x="204901" y="225259"/>
                  </a:lnTo>
                  <a:lnTo>
                    <a:pt x="187223" y="236740"/>
                  </a:lnTo>
                  <a:lnTo>
                    <a:pt x="176441" y="228193"/>
                  </a:lnTo>
                  <a:lnTo>
                    <a:pt x="166331" y="218744"/>
                  </a:lnTo>
                  <a:lnTo>
                    <a:pt x="157073" y="208381"/>
                  </a:lnTo>
                  <a:lnTo>
                    <a:pt x="148856" y="197078"/>
                  </a:lnTo>
                  <a:lnTo>
                    <a:pt x="214439" y="197078"/>
                  </a:lnTo>
                  <a:lnTo>
                    <a:pt x="225653" y="195529"/>
                  </a:lnTo>
                  <a:lnTo>
                    <a:pt x="233997" y="190881"/>
                  </a:lnTo>
                  <a:lnTo>
                    <a:pt x="239204" y="183095"/>
                  </a:lnTo>
                  <a:lnTo>
                    <a:pt x="239699" y="180035"/>
                  </a:lnTo>
                  <a:lnTo>
                    <a:pt x="240995" y="172148"/>
                  </a:lnTo>
                  <a:lnTo>
                    <a:pt x="240995" y="148882"/>
                  </a:lnTo>
                  <a:lnTo>
                    <a:pt x="240995" y="131813"/>
                  </a:lnTo>
                  <a:lnTo>
                    <a:pt x="240995" y="109194"/>
                  </a:lnTo>
                  <a:lnTo>
                    <a:pt x="239826" y="101981"/>
                  </a:lnTo>
                  <a:lnTo>
                    <a:pt x="239242" y="98437"/>
                  </a:lnTo>
                  <a:lnTo>
                    <a:pt x="234111" y="90754"/>
                  </a:lnTo>
                  <a:lnTo>
                    <a:pt x="225780" y="86144"/>
                  </a:lnTo>
                  <a:lnTo>
                    <a:pt x="220332" y="85407"/>
                  </a:lnTo>
                  <a:lnTo>
                    <a:pt x="220332" y="105270"/>
                  </a:lnTo>
                  <a:lnTo>
                    <a:pt x="220332" y="131813"/>
                  </a:lnTo>
                  <a:lnTo>
                    <a:pt x="220332" y="148882"/>
                  </a:lnTo>
                  <a:lnTo>
                    <a:pt x="220332" y="176415"/>
                  </a:lnTo>
                  <a:lnTo>
                    <a:pt x="215747" y="180035"/>
                  </a:lnTo>
                  <a:lnTo>
                    <a:pt x="75742" y="180035"/>
                  </a:lnTo>
                  <a:lnTo>
                    <a:pt x="75742" y="148882"/>
                  </a:lnTo>
                  <a:lnTo>
                    <a:pt x="220332" y="148882"/>
                  </a:lnTo>
                  <a:lnTo>
                    <a:pt x="220332" y="131813"/>
                  </a:lnTo>
                  <a:lnTo>
                    <a:pt x="75742" y="131813"/>
                  </a:lnTo>
                  <a:lnTo>
                    <a:pt x="75742" y="105270"/>
                  </a:lnTo>
                  <a:lnTo>
                    <a:pt x="80010" y="101981"/>
                  </a:lnTo>
                  <a:lnTo>
                    <a:pt x="215747" y="101981"/>
                  </a:lnTo>
                  <a:lnTo>
                    <a:pt x="220332" y="105270"/>
                  </a:lnTo>
                  <a:lnTo>
                    <a:pt x="220332" y="85407"/>
                  </a:lnTo>
                  <a:lnTo>
                    <a:pt x="214439" y="84607"/>
                  </a:lnTo>
                  <a:lnTo>
                    <a:pt x="158051" y="84607"/>
                  </a:lnTo>
                  <a:lnTo>
                    <a:pt x="158051" y="52463"/>
                  </a:lnTo>
                  <a:lnTo>
                    <a:pt x="153784" y="49517"/>
                  </a:lnTo>
                  <a:lnTo>
                    <a:pt x="141655" y="49517"/>
                  </a:lnTo>
                  <a:lnTo>
                    <a:pt x="137388" y="52463"/>
                  </a:lnTo>
                  <a:lnTo>
                    <a:pt x="137388" y="84607"/>
                  </a:lnTo>
                  <a:lnTo>
                    <a:pt x="83286" y="84607"/>
                  </a:lnTo>
                  <a:lnTo>
                    <a:pt x="71132" y="86144"/>
                  </a:lnTo>
                  <a:lnTo>
                    <a:pt x="62293" y="90754"/>
                  </a:lnTo>
                  <a:lnTo>
                    <a:pt x="56908" y="98437"/>
                  </a:lnTo>
                  <a:lnTo>
                    <a:pt x="55079" y="109194"/>
                  </a:lnTo>
                  <a:lnTo>
                    <a:pt x="55079" y="272808"/>
                  </a:lnTo>
                  <a:lnTo>
                    <a:pt x="46304" y="274231"/>
                  </a:lnTo>
                  <a:lnTo>
                    <a:pt x="37706" y="275526"/>
                  </a:lnTo>
                  <a:lnTo>
                    <a:pt x="16395" y="278384"/>
                  </a:lnTo>
                  <a:lnTo>
                    <a:pt x="12788" y="282333"/>
                  </a:lnTo>
                  <a:lnTo>
                    <a:pt x="12788" y="289547"/>
                  </a:lnTo>
                  <a:lnTo>
                    <a:pt x="13779" y="295109"/>
                  </a:lnTo>
                  <a:lnTo>
                    <a:pt x="17386" y="298729"/>
                  </a:lnTo>
                  <a:lnTo>
                    <a:pt x="24599" y="298729"/>
                  </a:lnTo>
                  <a:lnTo>
                    <a:pt x="89763" y="286346"/>
                  </a:lnTo>
                  <a:lnTo>
                    <a:pt x="153466" y="269532"/>
                  </a:lnTo>
                  <a:lnTo>
                    <a:pt x="160337" y="260032"/>
                  </a:lnTo>
                  <a:lnTo>
                    <a:pt x="160007" y="259041"/>
                  </a:lnTo>
                  <a:lnTo>
                    <a:pt x="159689" y="257721"/>
                  </a:lnTo>
                  <a:lnTo>
                    <a:pt x="158369" y="253136"/>
                  </a:lnTo>
                  <a:lnTo>
                    <a:pt x="155092" y="250850"/>
                  </a:lnTo>
                  <a:lnTo>
                    <a:pt x="148539" y="250850"/>
                  </a:lnTo>
                  <a:lnTo>
                    <a:pt x="147561" y="251180"/>
                  </a:lnTo>
                  <a:lnTo>
                    <a:pt x="131076" y="256019"/>
                  </a:lnTo>
                  <a:lnTo>
                    <a:pt x="113372" y="260680"/>
                  </a:lnTo>
                  <a:lnTo>
                    <a:pt x="94805" y="265099"/>
                  </a:lnTo>
                  <a:lnTo>
                    <a:pt x="75742" y="269201"/>
                  </a:lnTo>
                  <a:lnTo>
                    <a:pt x="75742" y="197078"/>
                  </a:lnTo>
                  <a:lnTo>
                    <a:pt x="127215" y="197078"/>
                  </a:lnTo>
                  <a:lnTo>
                    <a:pt x="156362" y="234467"/>
                  </a:lnTo>
                  <a:lnTo>
                    <a:pt x="192595" y="263105"/>
                  </a:lnTo>
                  <a:lnTo>
                    <a:pt x="233692" y="283806"/>
                  </a:lnTo>
                  <a:lnTo>
                    <a:pt x="277393" y="297408"/>
                  </a:lnTo>
                  <a:lnTo>
                    <a:pt x="278701" y="297738"/>
                  </a:lnTo>
                  <a:lnTo>
                    <a:pt x="286245" y="297738"/>
                  </a:lnTo>
                  <a:lnTo>
                    <a:pt x="289864" y="294779"/>
                  </a:lnTo>
                  <a:lnTo>
                    <a:pt x="291503" y="288874"/>
                  </a:lnTo>
                  <a:lnTo>
                    <a:pt x="291820" y="287883"/>
                  </a:lnTo>
                  <a:lnTo>
                    <a:pt x="291820" y="280339"/>
                  </a:lnTo>
                  <a:close/>
                </a:path>
                <a:path w="610235" h="301625">
                  <a:moveTo>
                    <a:pt x="298704" y="87884"/>
                  </a:moveTo>
                  <a:lnTo>
                    <a:pt x="296735" y="84289"/>
                  </a:lnTo>
                  <a:lnTo>
                    <a:pt x="291503" y="82651"/>
                  </a:lnTo>
                  <a:lnTo>
                    <a:pt x="257733" y="70256"/>
                  </a:lnTo>
                  <a:lnTo>
                    <a:pt x="224231" y="54152"/>
                  </a:lnTo>
                  <a:lnTo>
                    <a:pt x="193141" y="34175"/>
                  </a:lnTo>
                  <a:lnTo>
                    <a:pt x="178193" y="20662"/>
                  </a:lnTo>
                  <a:lnTo>
                    <a:pt x="166573" y="10172"/>
                  </a:lnTo>
                  <a:lnTo>
                    <a:pt x="160997" y="4267"/>
                  </a:lnTo>
                  <a:lnTo>
                    <a:pt x="153784" y="990"/>
                  </a:lnTo>
                  <a:lnTo>
                    <a:pt x="139687" y="990"/>
                  </a:lnTo>
                  <a:lnTo>
                    <a:pt x="132803" y="3949"/>
                  </a:lnTo>
                  <a:lnTo>
                    <a:pt x="127215" y="10172"/>
                  </a:lnTo>
                  <a:lnTo>
                    <a:pt x="102692" y="33223"/>
                  </a:lnTo>
                  <a:lnTo>
                    <a:pt x="74345" y="52641"/>
                  </a:lnTo>
                  <a:lnTo>
                    <a:pt x="42202" y="69100"/>
                  </a:lnTo>
                  <a:lnTo>
                    <a:pt x="6235" y="83299"/>
                  </a:lnTo>
                  <a:lnTo>
                    <a:pt x="2298" y="84607"/>
                  </a:lnTo>
                  <a:lnTo>
                    <a:pt x="0" y="88214"/>
                  </a:lnTo>
                  <a:lnTo>
                    <a:pt x="0" y="93789"/>
                  </a:lnTo>
                  <a:lnTo>
                    <a:pt x="330" y="95427"/>
                  </a:lnTo>
                  <a:lnTo>
                    <a:pt x="660" y="96735"/>
                  </a:lnTo>
                  <a:lnTo>
                    <a:pt x="2298" y="101650"/>
                  </a:lnTo>
                  <a:lnTo>
                    <a:pt x="6235" y="104279"/>
                  </a:lnTo>
                  <a:lnTo>
                    <a:pt x="11798" y="104279"/>
                  </a:lnTo>
                  <a:lnTo>
                    <a:pt x="52793" y="87528"/>
                  </a:lnTo>
                  <a:lnTo>
                    <a:pt x="87096" y="68287"/>
                  </a:lnTo>
                  <a:lnTo>
                    <a:pt x="140995" y="23622"/>
                  </a:lnTo>
                  <a:lnTo>
                    <a:pt x="143294" y="21653"/>
                  </a:lnTo>
                  <a:lnTo>
                    <a:pt x="145249" y="20662"/>
                  </a:lnTo>
                  <a:lnTo>
                    <a:pt x="148856" y="20662"/>
                  </a:lnTo>
                  <a:lnTo>
                    <a:pt x="150837" y="21653"/>
                  </a:lnTo>
                  <a:lnTo>
                    <a:pt x="152793" y="23622"/>
                  </a:lnTo>
                  <a:lnTo>
                    <a:pt x="180416" y="48933"/>
                  </a:lnTo>
                  <a:lnTo>
                    <a:pt x="212432" y="70459"/>
                  </a:lnTo>
                  <a:lnTo>
                    <a:pt x="247091" y="88493"/>
                  </a:lnTo>
                  <a:lnTo>
                    <a:pt x="282638" y="103289"/>
                  </a:lnTo>
                  <a:lnTo>
                    <a:pt x="286245" y="104279"/>
                  </a:lnTo>
                  <a:lnTo>
                    <a:pt x="292481" y="104279"/>
                  </a:lnTo>
                  <a:lnTo>
                    <a:pt x="296087" y="101650"/>
                  </a:lnTo>
                  <a:lnTo>
                    <a:pt x="298043" y="96735"/>
                  </a:lnTo>
                  <a:lnTo>
                    <a:pt x="298640" y="93789"/>
                  </a:lnTo>
                  <a:lnTo>
                    <a:pt x="298704" y="87884"/>
                  </a:lnTo>
                  <a:close/>
                </a:path>
                <a:path w="610235" h="301625">
                  <a:moveTo>
                    <a:pt x="437413" y="156095"/>
                  </a:moveTo>
                  <a:lnTo>
                    <a:pt x="437083" y="154101"/>
                  </a:lnTo>
                  <a:lnTo>
                    <a:pt x="436092" y="152476"/>
                  </a:lnTo>
                  <a:lnTo>
                    <a:pt x="434454" y="149199"/>
                  </a:lnTo>
                  <a:lnTo>
                    <a:pt x="431507" y="146888"/>
                  </a:lnTo>
                  <a:lnTo>
                    <a:pt x="426923" y="146888"/>
                  </a:lnTo>
                  <a:lnTo>
                    <a:pt x="425602" y="147231"/>
                  </a:lnTo>
                  <a:lnTo>
                    <a:pt x="424624" y="147878"/>
                  </a:lnTo>
                  <a:lnTo>
                    <a:pt x="411543" y="153962"/>
                  </a:lnTo>
                  <a:lnTo>
                    <a:pt x="404749" y="157022"/>
                  </a:lnTo>
                  <a:lnTo>
                    <a:pt x="397738" y="160007"/>
                  </a:lnTo>
                  <a:lnTo>
                    <a:pt x="397738" y="87553"/>
                  </a:lnTo>
                  <a:lnTo>
                    <a:pt x="430847" y="87553"/>
                  </a:lnTo>
                  <a:lnTo>
                    <a:pt x="433806" y="83286"/>
                  </a:lnTo>
                  <a:lnTo>
                    <a:pt x="433806" y="72478"/>
                  </a:lnTo>
                  <a:lnTo>
                    <a:pt x="430847" y="68529"/>
                  </a:lnTo>
                  <a:lnTo>
                    <a:pt x="397738" y="68529"/>
                  </a:lnTo>
                  <a:lnTo>
                    <a:pt x="397738" y="2628"/>
                  </a:lnTo>
                  <a:lnTo>
                    <a:pt x="393484" y="0"/>
                  </a:lnTo>
                  <a:lnTo>
                    <a:pt x="381673" y="0"/>
                  </a:lnTo>
                  <a:lnTo>
                    <a:pt x="377723" y="2628"/>
                  </a:lnTo>
                  <a:lnTo>
                    <a:pt x="377723" y="68529"/>
                  </a:lnTo>
                  <a:lnTo>
                    <a:pt x="353466" y="68529"/>
                  </a:lnTo>
                  <a:lnTo>
                    <a:pt x="354672" y="58407"/>
                  </a:lnTo>
                  <a:lnTo>
                    <a:pt x="355346" y="52362"/>
                  </a:lnTo>
                  <a:lnTo>
                    <a:pt x="356133" y="44335"/>
                  </a:lnTo>
                  <a:lnTo>
                    <a:pt x="356743" y="36410"/>
                  </a:lnTo>
                  <a:lnTo>
                    <a:pt x="356743" y="29514"/>
                  </a:lnTo>
                  <a:lnTo>
                    <a:pt x="353148" y="27559"/>
                  </a:lnTo>
                  <a:lnTo>
                    <a:pt x="347560" y="26885"/>
                  </a:lnTo>
                  <a:lnTo>
                    <a:pt x="341020" y="26885"/>
                  </a:lnTo>
                  <a:lnTo>
                    <a:pt x="337731" y="29832"/>
                  </a:lnTo>
                  <a:lnTo>
                    <a:pt x="337400" y="36068"/>
                  </a:lnTo>
                  <a:lnTo>
                    <a:pt x="335318" y="58420"/>
                  </a:lnTo>
                  <a:lnTo>
                    <a:pt x="331584" y="80924"/>
                  </a:lnTo>
                  <a:lnTo>
                    <a:pt x="326237" y="102577"/>
                  </a:lnTo>
                  <a:lnTo>
                    <a:pt x="319366" y="122313"/>
                  </a:lnTo>
                  <a:lnTo>
                    <a:pt x="318719" y="123939"/>
                  </a:lnTo>
                  <a:lnTo>
                    <a:pt x="318389" y="125907"/>
                  </a:lnTo>
                  <a:lnTo>
                    <a:pt x="318389" y="131483"/>
                  </a:lnTo>
                  <a:lnTo>
                    <a:pt x="321005" y="134442"/>
                  </a:lnTo>
                  <a:lnTo>
                    <a:pt x="327571" y="136080"/>
                  </a:lnTo>
                  <a:lnTo>
                    <a:pt x="332803" y="136080"/>
                  </a:lnTo>
                  <a:lnTo>
                    <a:pt x="347459" y="98475"/>
                  </a:lnTo>
                  <a:lnTo>
                    <a:pt x="349859" y="87553"/>
                  </a:lnTo>
                  <a:lnTo>
                    <a:pt x="377723" y="87553"/>
                  </a:lnTo>
                  <a:lnTo>
                    <a:pt x="377723" y="167233"/>
                  </a:lnTo>
                  <a:lnTo>
                    <a:pt x="364858" y="171856"/>
                  </a:lnTo>
                  <a:lnTo>
                    <a:pt x="351993" y="175958"/>
                  </a:lnTo>
                  <a:lnTo>
                    <a:pt x="339369" y="179628"/>
                  </a:lnTo>
                  <a:lnTo>
                    <a:pt x="327240" y="182956"/>
                  </a:lnTo>
                  <a:lnTo>
                    <a:pt x="322656" y="184264"/>
                  </a:lnTo>
                  <a:lnTo>
                    <a:pt x="320675" y="187896"/>
                  </a:lnTo>
                  <a:lnTo>
                    <a:pt x="320675" y="193446"/>
                  </a:lnTo>
                  <a:lnTo>
                    <a:pt x="322656" y="201333"/>
                  </a:lnTo>
                  <a:lnTo>
                    <a:pt x="325602" y="203936"/>
                  </a:lnTo>
                  <a:lnTo>
                    <a:pt x="330530" y="203936"/>
                  </a:lnTo>
                  <a:lnTo>
                    <a:pt x="377723" y="188214"/>
                  </a:lnTo>
                  <a:lnTo>
                    <a:pt x="377723" y="298373"/>
                  </a:lnTo>
                  <a:lnTo>
                    <a:pt x="381673" y="301320"/>
                  </a:lnTo>
                  <a:lnTo>
                    <a:pt x="393484" y="301320"/>
                  </a:lnTo>
                  <a:lnTo>
                    <a:pt x="397738" y="298373"/>
                  </a:lnTo>
                  <a:lnTo>
                    <a:pt x="397738" y="188214"/>
                  </a:lnTo>
                  <a:lnTo>
                    <a:pt x="397738" y="180352"/>
                  </a:lnTo>
                  <a:lnTo>
                    <a:pt x="406742" y="176657"/>
                  </a:lnTo>
                  <a:lnTo>
                    <a:pt x="415480" y="172961"/>
                  </a:lnTo>
                  <a:lnTo>
                    <a:pt x="423773" y="169278"/>
                  </a:lnTo>
                  <a:lnTo>
                    <a:pt x="431507" y="165595"/>
                  </a:lnTo>
                  <a:lnTo>
                    <a:pt x="435775" y="163957"/>
                  </a:lnTo>
                  <a:lnTo>
                    <a:pt x="437413" y="160997"/>
                  </a:lnTo>
                  <a:lnTo>
                    <a:pt x="437413" y="160007"/>
                  </a:lnTo>
                  <a:lnTo>
                    <a:pt x="437413" y="156095"/>
                  </a:lnTo>
                  <a:close/>
                </a:path>
                <a:path w="610235" h="301625">
                  <a:moveTo>
                    <a:pt x="609879" y="80010"/>
                  </a:moveTo>
                  <a:lnTo>
                    <a:pt x="608812" y="71805"/>
                  </a:lnTo>
                  <a:lnTo>
                    <a:pt x="608342" y="68122"/>
                  </a:lnTo>
                  <a:lnTo>
                    <a:pt x="603478" y="59855"/>
                  </a:lnTo>
                  <a:lnTo>
                    <a:pt x="594944" y="55029"/>
                  </a:lnTo>
                  <a:lnTo>
                    <a:pt x="582345" y="53454"/>
                  </a:lnTo>
                  <a:lnTo>
                    <a:pt x="481672" y="53454"/>
                  </a:lnTo>
                  <a:lnTo>
                    <a:pt x="486143" y="43332"/>
                  </a:lnTo>
                  <a:lnTo>
                    <a:pt x="490194" y="33172"/>
                  </a:lnTo>
                  <a:lnTo>
                    <a:pt x="493750" y="23075"/>
                  </a:lnTo>
                  <a:lnTo>
                    <a:pt x="496760" y="13119"/>
                  </a:lnTo>
                  <a:lnTo>
                    <a:pt x="497090" y="12153"/>
                  </a:lnTo>
                  <a:lnTo>
                    <a:pt x="497090" y="5905"/>
                  </a:lnTo>
                  <a:lnTo>
                    <a:pt x="494461" y="3289"/>
                  </a:lnTo>
                  <a:lnTo>
                    <a:pt x="489877" y="2298"/>
                  </a:lnTo>
                  <a:lnTo>
                    <a:pt x="488238" y="1981"/>
                  </a:lnTo>
                  <a:lnTo>
                    <a:pt x="486918" y="1663"/>
                  </a:lnTo>
                  <a:lnTo>
                    <a:pt x="481342" y="1663"/>
                  </a:lnTo>
                  <a:lnTo>
                    <a:pt x="477735" y="3619"/>
                  </a:lnTo>
                  <a:lnTo>
                    <a:pt x="476427" y="8534"/>
                  </a:lnTo>
                  <a:lnTo>
                    <a:pt x="468223" y="33248"/>
                  </a:lnTo>
                  <a:lnTo>
                    <a:pt x="457034" y="58420"/>
                  </a:lnTo>
                  <a:lnTo>
                    <a:pt x="443090" y="82918"/>
                  </a:lnTo>
                  <a:lnTo>
                    <a:pt x="426593" y="105587"/>
                  </a:lnTo>
                  <a:lnTo>
                    <a:pt x="424624" y="107873"/>
                  </a:lnTo>
                  <a:lnTo>
                    <a:pt x="423722" y="110566"/>
                  </a:lnTo>
                  <a:lnTo>
                    <a:pt x="431177" y="123304"/>
                  </a:lnTo>
                  <a:lnTo>
                    <a:pt x="436753" y="123304"/>
                  </a:lnTo>
                  <a:lnTo>
                    <a:pt x="465874" y="84213"/>
                  </a:lnTo>
                  <a:lnTo>
                    <a:pt x="472821" y="71805"/>
                  </a:lnTo>
                  <a:lnTo>
                    <a:pt x="504952" y="71805"/>
                  </a:lnTo>
                  <a:lnTo>
                    <a:pt x="493331" y="106248"/>
                  </a:lnTo>
                  <a:lnTo>
                    <a:pt x="476250" y="138455"/>
                  </a:lnTo>
                  <a:lnTo>
                    <a:pt x="453758" y="167347"/>
                  </a:lnTo>
                  <a:lnTo>
                    <a:pt x="425919" y="191808"/>
                  </a:lnTo>
                  <a:lnTo>
                    <a:pt x="423646" y="194119"/>
                  </a:lnTo>
                  <a:lnTo>
                    <a:pt x="422325" y="196748"/>
                  </a:lnTo>
                  <a:lnTo>
                    <a:pt x="422325" y="202653"/>
                  </a:lnTo>
                  <a:lnTo>
                    <a:pt x="423303" y="205257"/>
                  </a:lnTo>
                  <a:lnTo>
                    <a:pt x="425284" y="207556"/>
                  </a:lnTo>
                  <a:lnTo>
                    <a:pt x="427240" y="210185"/>
                  </a:lnTo>
                  <a:lnTo>
                    <a:pt x="429869" y="211162"/>
                  </a:lnTo>
                  <a:lnTo>
                    <a:pt x="435444" y="211162"/>
                  </a:lnTo>
                  <a:lnTo>
                    <a:pt x="470598" y="179209"/>
                  </a:lnTo>
                  <a:lnTo>
                    <a:pt x="494499" y="146456"/>
                  </a:lnTo>
                  <a:lnTo>
                    <a:pt x="512559" y="110566"/>
                  </a:lnTo>
                  <a:lnTo>
                    <a:pt x="525614" y="71805"/>
                  </a:lnTo>
                  <a:lnTo>
                    <a:pt x="558076" y="71805"/>
                  </a:lnTo>
                  <a:lnTo>
                    <a:pt x="543877" y="122059"/>
                  </a:lnTo>
                  <a:lnTo>
                    <a:pt x="524179" y="166776"/>
                  </a:lnTo>
                  <a:lnTo>
                    <a:pt x="499046" y="206235"/>
                  </a:lnTo>
                  <a:lnTo>
                    <a:pt x="468566" y="240715"/>
                  </a:lnTo>
                  <a:lnTo>
                    <a:pt x="432816" y="270510"/>
                  </a:lnTo>
                  <a:lnTo>
                    <a:pt x="429869" y="272478"/>
                  </a:lnTo>
                  <a:lnTo>
                    <a:pt x="428548" y="275424"/>
                  </a:lnTo>
                  <a:lnTo>
                    <a:pt x="428548" y="280682"/>
                  </a:lnTo>
                  <a:lnTo>
                    <a:pt x="429209" y="282968"/>
                  </a:lnTo>
                  <a:lnTo>
                    <a:pt x="430847" y="284949"/>
                  </a:lnTo>
                  <a:lnTo>
                    <a:pt x="432816" y="288226"/>
                  </a:lnTo>
                  <a:lnTo>
                    <a:pt x="436092" y="289547"/>
                  </a:lnTo>
                  <a:lnTo>
                    <a:pt x="441680" y="289547"/>
                  </a:lnTo>
                  <a:lnTo>
                    <a:pt x="483946" y="255612"/>
                  </a:lnTo>
                  <a:lnTo>
                    <a:pt x="516432" y="218211"/>
                  </a:lnTo>
                  <a:lnTo>
                    <a:pt x="543217" y="175082"/>
                  </a:lnTo>
                  <a:lnTo>
                    <a:pt x="563803" y="126263"/>
                  </a:lnTo>
                  <a:lnTo>
                    <a:pt x="577735" y="71805"/>
                  </a:lnTo>
                  <a:lnTo>
                    <a:pt x="585939" y="71805"/>
                  </a:lnTo>
                  <a:lnTo>
                    <a:pt x="589216" y="74752"/>
                  </a:lnTo>
                  <a:lnTo>
                    <a:pt x="589102" y="87553"/>
                  </a:lnTo>
                  <a:lnTo>
                    <a:pt x="588175" y="131483"/>
                  </a:lnTo>
                  <a:lnTo>
                    <a:pt x="585609" y="179209"/>
                  </a:lnTo>
                  <a:lnTo>
                    <a:pt x="581698" y="220268"/>
                  </a:lnTo>
                  <a:lnTo>
                    <a:pt x="573862" y="261785"/>
                  </a:lnTo>
                  <a:lnTo>
                    <a:pt x="553821" y="272148"/>
                  </a:lnTo>
                  <a:lnTo>
                    <a:pt x="546214" y="271716"/>
                  </a:lnTo>
                  <a:lnTo>
                    <a:pt x="538314" y="270637"/>
                  </a:lnTo>
                  <a:lnTo>
                    <a:pt x="531025" y="269240"/>
                  </a:lnTo>
                  <a:lnTo>
                    <a:pt x="525284" y="267881"/>
                  </a:lnTo>
                  <a:lnTo>
                    <a:pt x="523976" y="267881"/>
                  </a:lnTo>
                  <a:lnTo>
                    <a:pt x="522986" y="267563"/>
                  </a:lnTo>
                  <a:lnTo>
                    <a:pt x="517410" y="267563"/>
                  </a:lnTo>
                  <a:lnTo>
                    <a:pt x="514134" y="270192"/>
                  </a:lnTo>
                  <a:lnTo>
                    <a:pt x="513156" y="275424"/>
                  </a:lnTo>
                  <a:lnTo>
                    <a:pt x="512495" y="276745"/>
                  </a:lnTo>
                  <a:lnTo>
                    <a:pt x="512495" y="283959"/>
                  </a:lnTo>
                  <a:lnTo>
                    <a:pt x="514781" y="287553"/>
                  </a:lnTo>
                  <a:lnTo>
                    <a:pt x="554456" y="292811"/>
                  </a:lnTo>
                  <a:lnTo>
                    <a:pt x="571258" y="290855"/>
                  </a:lnTo>
                  <a:lnTo>
                    <a:pt x="583361" y="284708"/>
                  </a:lnTo>
                  <a:lnTo>
                    <a:pt x="591578" y="274002"/>
                  </a:lnTo>
                  <a:lnTo>
                    <a:pt x="592188" y="272148"/>
                  </a:lnTo>
                  <a:lnTo>
                    <a:pt x="596760" y="258381"/>
                  </a:lnTo>
                  <a:lnTo>
                    <a:pt x="602081" y="226237"/>
                  </a:lnTo>
                  <a:lnTo>
                    <a:pt x="606145" y="185064"/>
                  </a:lnTo>
                  <a:lnTo>
                    <a:pt x="608787" y="136080"/>
                  </a:lnTo>
                  <a:lnTo>
                    <a:pt x="609879" y="8001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9" name="object 19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3500982" y="11486656"/>
              <a:ext cx="623975" cy="297497"/>
            </a:xfrm>
            <a:prstGeom prst="rect">
              <a:avLst/>
            </a:prstGeom>
          </p:spPr>
        </p:pic>
        <p:pic>
          <p:nvPicPr>
            <p:cNvPr id="20" name="object 20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4206268" y="11545138"/>
              <a:ext cx="182956" cy="182956"/>
            </a:xfrm>
            <a:prstGeom prst="rect">
              <a:avLst/>
            </a:prstGeom>
          </p:spPr>
        </p:pic>
        <p:sp>
          <p:nvSpPr>
            <p:cNvPr id="21" name="object 21"/>
            <p:cNvSpPr/>
            <p:nvPr/>
          </p:nvSpPr>
          <p:spPr>
            <a:xfrm>
              <a:off x="4482008" y="11472685"/>
              <a:ext cx="4979035" cy="318135"/>
            </a:xfrm>
            <a:custGeom>
              <a:avLst/>
              <a:gdLst/>
              <a:ahLst/>
              <a:cxnLst/>
              <a:rect l="l" t="t" r="r" b="b"/>
              <a:pathLst>
                <a:path w="4979034" h="318134">
                  <a:moveTo>
                    <a:pt x="167551" y="77698"/>
                  </a:moveTo>
                  <a:lnTo>
                    <a:pt x="163931" y="72783"/>
                  </a:lnTo>
                  <a:lnTo>
                    <a:pt x="156387" y="72783"/>
                  </a:lnTo>
                  <a:lnTo>
                    <a:pt x="154432" y="73113"/>
                  </a:lnTo>
                  <a:lnTo>
                    <a:pt x="141732" y="75501"/>
                  </a:lnTo>
                  <a:lnTo>
                    <a:pt x="127838" y="77698"/>
                  </a:lnTo>
                  <a:lnTo>
                    <a:pt x="112903" y="79654"/>
                  </a:lnTo>
                  <a:lnTo>
                    <a:pt x="97066" y="81318"/>
                  </a:lnTo>
                  <a:lnTo>
                    <a:pt x="98971" y="68033"/>
                  </a:lnTo>
                  <a:lnTo>
                    <a:pt x="100774" y="54622"/>
                  </a:lnTo>
                  <a:lnTo>
                    <a:pt x="102400" y="41617"/>
                  </a:lnTo>
                  <a:lnTo>
                    <a:pt x="103936" y="28536"/>
                  </a:lnTo>
                  <a:lnTo>
                    <a:pt x="103936" y="20002"/>
                  </a:lnTo>
                  <a:lnTo>
                    <a:pt x="98031" y="16052"/>
                  </a:lnTo>
                  <a:lnTo>
                    <a:pt x="86563" y="16052"/>
                  </a:lnTo>
                  <a:lnTo>
                    <a:pt x="80987" y="19011"/>
                  </a:lnTo>
                  <a:lnTo>
                    <a:pt x="80327" y="25908"/>
                  </a:lnTo>
                  <a:lnTo>
                    <a:pt x="78790" y="40335"/>
                  </a:lnTo>
                  <a:lnTo>
                    <a:pt x="73126" y="82638"/>
                  </a:lnTo>
                  <a:lnTo>
                    <a:pt x="24384" y="85661"/>
                  </a:lnTo>
                  <a:lnTo>
                    <a:pt x="9499" y="85902"/>
                  </a:lnTo>
                  <a:lnTo>
                    <a:pt x="3276" y="85902"/>
                  </a:lnTo>
                  <a:lnTo>
                    <a:pt x="0" y="90817"/>
                  </a:lnTo>
                  <a:lnTo>
                    <a:pt x="0" y="101307"/>
                  </a:lnTo>
                  <a:lnTo>
                    <a:pt x="3937" y="106895"/>
                  </a:lnTo>
                  <a:lnTo>
                    <a:pt x="10490" y="106895"/>
                  </a:lnTo>
                  <a:lnTo>
                    <a:pt x="25019" y="106718"/>
                  </a:lnTo>
                  <a:lnTo>
                    <a:pt x="39598" y="106235"/>
                  </a:lnTo>
                  <a:lnTo>
                    <a:pt x="54305" y="105498"/>
                  </a:lnTo>
                  <a:lnTo>
                    <a:pt x="69176" y="104584"/>
                  </a:lnTo>
                  <a:lnTo>
                    <a:pt x="58267" y="151079"/>
                  </a:lnTo>
                  <a:lnTo>
                    <a:pt x="44831" y="195453"/>
                  </a:lnTo>
                  <a:lnTo>
                    <a:pt x="29070" y="237426"/>
                  </a:lnTo>
                  <a:lnTo>
                    <a:pt x="11150" y="276733"/>
                  </a:lnTo>
                  <a:lnTo>
                    <a:pt x="10490" y="278688"/>
                  </a:lnTo>
                  <a:lnTo>
                    <a:pt x="10172" y="280352"/>
                  </a:lnTo>
                  <a:lnTo>
                    <a:pt x="10172" y="288213"/>
                  </a:lnTo>
                  <a:lnTo>
                    <a:pt x="15735" y="292481"/>
                  </a:lnTo>
                  <a:lnTo>
                    <a:pt x="26568" y="292481"/>
                  </a:lnTo>
                  <a:lnTo>
                    <a:pt x="51473" y="244538"/>
                  </a:lnTo>
                  <a:lnTo>
                    <a:pt x="67665" y="199923"/>
                  </a:lnTo>
                  <a:lnTo>
                    <a:pt x="81343" y="152476"/>
                  </a:lnTo>
                  <a:lnTo>
                    <a:pt x="92024" y="104584"/>
                  </a:lnTo>
                  <a:lnTo>
                    <a:pt x="92456" y="102628"/>
                  </a:lnTo>
                  <a:lnTo>
                    <a:pt x="110566" y="100711"/>
                  </a:lnTo>
                  <a:lnTo>
                    <a:pt x="159346" y="92773"/>
                  </a:lnTo>
                  <a:lnTo>
                    <a:pt x="167551" y="87223"/>
                  </a:lnTo>
                  <a:lnTo>
                    <a:pt x="167551" y="81318"/>
                  </a:lnTo>
                  <a:lnTo>
                    <a:pt x="167551" y="77698"/>
                  </a:lnTo>
                  <a:close/>
                </a:path>
                <a:path w="4979034" h="318134">
                  <a:moveTo>
                    <a:pt x="263283" y="130835"/>
                  </a:moveTo>
                  <a:lnTo>
                    <a:pt x="215747" y="121970"/>
                  </a:lnTo>
                  <a:lnTo>
                    <a:pt x="198399" y="122770"/>
                  </a:lnTo>
                  <a:lnTo>
                    <a:pt x="146570" y="131800"/>
                  </a:lnTo>
                  <a:lnTo>
                    <a:pt x="137718" y="138696"/>
                  </a:lnTo>
                  <a:lnTo>
                    <a:pt x="137718" y="148539"/>
                  </a:lnTo>
                  <a:lnTo>
                    <a:pt x="141312" y="153454"/>
                  </a:lnTo>
                  <a:lnTo>
                    <a:pt x="148856" y="153454"/>
                  </a:lnTo>
                  <a:lnTo>
                    <a:pt x="152133" y="152781"/>
                  </a:lnTo>
                  <a:lnTo>
                    <a:pt x="167678" y="149186"/>
                  </a:lnTo>
                  <a:lnTo>
                    <a:pt x="184721" y="146405"/>
                  </a:lnTo>
                  <a:lnTo>
                    <a:pt x="201714" y="144589"/>
                  </a:lnTo>
                  <a:lnTo>
                    <a:pt x="217068" y="143954"/>
                  </a:lnTo>
                  <a:lnTo>
                    <a:pt x="225526" y="144068"/>
                  </a:lnTo>
                  <a:lnTo>
                    <a:pt x="234276" y="144437"/>
                  </a:lnTo>
                  <a:lnTo>
                    <a:pt x="243535" y="145046"/>
                  </a:lnTo>
                  <a:lnTo>
                    <a:pt x="253453" y="145910"/>
                  </a:lnTo>
                  <a:lnTo>
                    <a:pt x="259676" y="145910"/>
                  </a:lnTo>
                  <a:lnTo>
                    <a:pt x="261112" y="143954"/>
                  </a:lnTo>
                  <a:lnTo>
                    <a:pt x="263283" y="140995"/>
                  </a:lnTo>
                  <a:lnTo>
                    <a:pt x="263283" y="130835"/>
                  </a:lnTo>
                  <a:close/>
                </a:path>
                <a:path w="4979034" h="318134">
                  <a:moveTo>
                    <a:pt x="274764" y="269519"/>
                  </a:moveTo>
                  <a:lnTo>
                    <a:pt x="270827" y="263956"/>
                  </a:lnTo>
                  <a:lnTo>
                    <a:pt x="263283" y="263956"/>
                  </a:lnTo>
                  <a:lnTo>
                    <a:pt x="261988" y="264274"/>
                  </a:lnTo>
                  <a:lnTo>
                    <a:pt x="260997" y="264604"/>
                  </a:lnTo>
                  <a:lnTo>
                    <a:pt x="247523" y="268185"/>
                  </a:lnTo>
                  <a:lnTo>
                    <a:pt x="233870" y="270624"/>
                  </a:lnTo>
                  <a:lnTo>
                    <a:pt x="219595" y="272021"/>
                  </a:lnTo>
                  <a:lnTo>
                    <a:pt x="204266" y="272465"/>
                  </a:lnTo>
                  <a:lnTo>
                    <a:pt x="177901" y="270662"/>
                  </a:lnTo>
                  <a:lnTo>
                    <a:pt x="159105" y="264756"/>
                  </a:lnTo>
                  <a:lnTo>
                    <a:pt x="146812" y="253923"/>
                  </a:lnTo>
                  <a:lnTo>
                    <a:pt x="139992" y="237388"/>
                  </a:lnTo>
                  <a:lnTo>
                    <a:pt x="138696" y="231165"/>
                  </a:lnTo>
                  <a:lnTo>
                    <a:pt x="134112" y="228536"/>
                  </a:lnTo>
                  <a:lnTo>
                    <a:pt x="122961" y="228536"/>
                  </a:lnTo>
                  <a:lnTo>
                    <a:pt x="117716" y="232473"/>
                  </a:lnTo>
                  <a:lnTo>
                    <a:pt x="117716" y="239674"/>
                  </a:lnTo>
                  <a:lnTo>
                    <a:pt x="118046" y="241655"/>
                  </a:lnTo>
                  <a:lnTo>
                    <a:pt x="144640" y="282130"/>
                  </a:lnTo>
                  <a:lnTo>
                    <a:pt x="204597" y="295084"/>
                  </a:lnTo>
                  <a:lnTo>
                    <a:pt x="221107" y="294690"/>
                  </a:lnTo>
                  <a:lnTo>
                    <a:pt x="266242" y="287540"/>
                  </a:lnTo>
                  <a:lnTo>
                    <a:pt x="274764" y="280670"/>
                  </a:lnTo>
                  <a:lnTo>
                    <a:pt x="274764" y="272465"/>
                  </a:lnTo>
                  <a:lnTo>
                    <a:pt x="274764" y="269519"/>
                  </a:lnTo>
                  <a:close/>
                </a:path>
                <a:path w="4979034" h="318134">
                  <a:moveTo>
                    <a:pt x="607250" y="210820"/>
                  </a:moveTo>
                  <a:lnTo>
                    <a:pt x="601014" y="206222"/>
                  </a:lnTo>
                  <a:lnTo>
                    <a:pt x="590854" y="206222"/>
                  </a:lnTo>
                  <a:lnTo>
                    <a:pt x="587578" y="208191"/>
                  </a:lnTo>
                  <a:lnTo>
                    <a:pt x="585622" y="213118"/>
                  </a:lnTo>
                  <a:lnTo>
                    <a:pt x="573786" y="238442"/>
                  </a:lnTo>
                  <a:lnTo>
                    <a:pt x="559308" y="256120"/>
                  </a:lnTo>
                  <a:lnTo>
                    <a:pt x="543471" y="266471"/>
                  </a:lnTo>
                  <a:lnTo>
                    <a:pt x="527570" y="269849"/>
                  </a:lnTo>
                  <a:lnTo>
                    <a:pt x="515124" y="267830"/>
                  </a:lnTo>
                  <a:lnTo>
                    <a:pt x="506920" y="260350"/>
                  </a:lnTo>
                  <a:lnTo>
                    <a:pt x="502399" y="245237"/>
                  </a:lnTo>
                  <a:lnTo>
                    <a:pt x="501015" y="220345"/>
                  </a:lnTo>
                  <a:lnTo>
                    <a:pt x="501015" y="204584"/>
                  </a:lnTo>
                  <a:lnTo>
                    <a:pt x="497611" y="176339"/>
                  </a:lnTo>
                  <a:lnTo>
                    <a:pt x="488022" y="157340"/>
                  </a:lnTo>
                  <a:lnTo>
                    <a:pt x="473202" y="146634"/>
                  </a:lnTo>
                  <a:lnTo>
                    <a:pt x="454126" y="143268"/>
                  </a:lnTo>
                  <a:lnTo>
                    <a:pt x="438734" y="145275"/>
                  </a:lnTo>
                  <a:lnTo>
                    <a:pt x="423926" y="151384"/>
                  </a:lnTo>
                  <a:lnTo>
                    <a:pt x="409536" y="161810"/>
                  </a:lnTo>
                  <a:lnTo>
                    <a:pt x="395439" y="176707"/>
                  </a:lnTo>
                  <a:lnTo>
                    <a:pt x="394119" y="176060"/>
                  </a:lnTo>
                  <a:lnTo>
                    <a:pt x="422452" y="111594"/>
                  </a:lnTo>
                  <a:lnTo>
                    <a:pt x="438442" y="76784"/>
                  </a:lnTo>
                  <a:lnTo>
                    <a:pt x="455447" y="40970"/>
                  </a:lnTo>
                  <a:lnTo>
                    <a:pt x="456755" y="38671"/>
                  </a:lnTo>
                  <a:lnTo>
                    <a:pt x="457085" y="36385"/>
                  </a:lnTo>
                  <a:lnTo>
                    <a:pt x="457085" y="28841"/>
                  </a:lnTo>
                  <a:lnTo>
                    <a:pt x="450850" y="24257"/>
                  </a:lnTo>
                  <a:lnTo>
                    <a:pt x="440690" y="24257"/>
                  </a:lnTo>
                  <a:lnTo>
                    <a:pt x="436422" y="25895"/>
                  </a:lnTo>
                  <a:lnTo>
                    <a:pt x="412394" y="80518"/>
                  </a:lnTo>
                  <a:lnTo>
                    <a:pt x="391604" y="129489"/>
                  </a:lnTo>
                  <a:lnTo>
                    <a:pt x="371690" y="177990"/>
                  </a:lnTo>
                  <a:lnTo>
                    <a:pt x="352552" y="226326"/>
                  </a:lnTo>
                  <a:lnTo>
                    <a:pt x="333463" y="276402"/>
                  </a:lnTo>
                  <a:lnTo>
                    <a:pt x="333133" y="278041"/>
                  </a:lnTo>
                  <a:lnTo>
                    <a:pt x="333133" y="286893"/>
                  </a:lnTo>
                  <a:lnTo>
                    <a:pt x="339369" y="291477"/>
                  </a:lnTo>
                  <a:lnTo>
                    <a:pt x="349529" y="291477"/>
                  </a:lnTo>
                  <a:lnTo>
                    <a:pt x="354114" y="288531"/>
                  </a:lnTo>
                  <a:lnTo>
                    <a:pt x="356425" y="282625"/>
                  </a:lnTo>
                  <a:lnTo>
                    <a:pt x="367233" y="256921"/>
                  </a:lnTo>
                  <a:lnTo>
                    <a:pt x="387781" y="215455"/>
                  </a:lnTo>
                  <a:lnTo>
                    <a:pt x="421830" y="174688"/>
                  </a:lnTo>
                  <a:lnTo>
                    <a:pt x="450850" y="163614"/>
                  </a:lnTo>
                  <a:lnTo>
                    <a:pt x="463118" y="165874"/>
                  </a:lnTo>
                  <a:lnTo>
                    <a:pt x="471589" y="173532"/>
                  </a:lnTo>
                  <a:lnTo>
                    <a:pt x="476491" y="187960"/>
                  </a:lnTo>
                  <a:lnTo>
                    <a:pt x="478066" y="210489"/>
                  </a:lnTo>
                  <a:lnTo>
                    <a:pt x="478066" y="224929"/>
                  </a:lnTo>
                  <a:lnTo>
                    <a:pt x="481063" y="257898"/>
                  </a:lnTo>
                  <a:lnTo>
                    <a:pt x="490232" y="278625"/>
                  </a:lnTo>
                  <a:lnTo>
                    <a:pt x="505866" y="289394"/>
                  </a:lnTo>
                  <a:lnTo>
                    <a:pt x="528231" y="292468"/>
                  </a:lnTo>
                  <a:lnTo>
                    <a:pt x="549275" y="288417"/>
                  </a:lnTo>
                  <a:lnTo>
                    <a:pt x="570941" y="275793"/>
                  </a:lnTo>
                  <a:lnTo>
                    <a:pt x="590753" y="253885"/>
                  </a:lnTo>
                  <a:lnTo>
                    <a:pt x="606920" y="220345"/>
                  </a:lnTo>
                  <a:lnTo>
                    <a:pt x="607250" y="218681"/>
                  </a:lnTo>
                  <a:lnTo>
                    <a:pt x="607250" y="210820"/>
                  </a:lnTo>
                  <a:close/>
                </a:path>
                <a:path w="4979034" h="318134">
                  <a:moveTo>
                    <a:pt x="698728" y="38023"/>
                  </a:moveTo>
                  <a:lnTo>
                    <a:pt x="692823" y="33756"/>
                  </a:lnTo>
                  <a:lnTo>
                    <a:pt x="681355" y="33756"/>
                  </a:lnTo>
                  <a:lnTo>
                    <a:pt x="665835" y="89966"/>
                  </a:lnTo>
                  <a:lnTo>
                    <a:pt x="660196" y="129921"/>
                  </a:lnTo>
                  <a:lnTo>
                    <a:pt x="656437" y="198691"/>
                  </a:lnTo>
                  <a:lnTo>
                    <a:pt x="657098" y="223316"/>
                  </a:lnTo>
                  <a:lnTo>
                    <a:pt x="662241" y="271691"/>
                  </a:lnTo>
                  <a:lnTo>
                    <a:pt x="672833" y="302298"/>
                  </a:lnTo>
                  <a:lnTo>
                    <a:pt x="683641" y="302298"/>
                  </a:lnTo>
                  <a:lnTo>
                    <a:pt x="689229" y="298373"/>
                  </a:lnTo>
                  <a:lnTo>
                    <a:pt x="689229" y="289839"/>
                  </a:lnTo>
                  <a:lnTo>
                    <a:pt x="688886" y="288201"/>
                  </a:lnTo>
                  <a:lnTo>
                    <a:pt x="688555" y="286245"/>
                  </a:lnTo>
                  <a:lnTo>
                    <a:pt x="684720" y="266712"/>
                  </a:lnTo>
                  <a:lnTo>
                    <a:pt x="681723" y="244805"/>
                  </a:lnTo>
                  <a:lnTo>
                    <a:pt x="679754" y="221729"/>
                  </a:lnTo>
                  <a:lnTo>
                    <a:pt x="679056" y="198691"/>
                  </a:lnTo>
                  <a:lnTo>
                    <a:pt x="679996" y="167347"/>
                  </a:lnTo>
                  <a:lnTo>
                    <a:pt x="683158" y="132867"/>
                  </a:lnTo>
                  <a:lnTo>
                    <a:pt x="689013" y="93840"/>
                  </a:lnTo>
                  <a:lnTo>
                    <a:pt x="698728" y="45567"/>
                  </a:lnTo>
                  <a:lnTo>
                    <a:pt x="698728" y="38023"/>
                  </a:lnTo>
                  <a:close/>
                </a:path>
                <a:path w="4979034" h="318134">
                  <a:moveTo>
                    <a:pt x="921359" y="258686"/>
                  </a:moveTo>
                  <a:lnTo>
                    <a:pt x="890130" y="233616"/>
                  </a:lnTo>
                  <a:lnTo>
                    <a:pt x="876071" y="225894"/>
                  </a:lnTo>
                  <a:lnTo>
                    <a:pt x="875220" y="225425"/>
                  </a:lnTo>
                  <a:lnTo>
                    <a:pt x="854519" y="169964"/>
                  </a:lnTo>
                  <a:lnTo>
                    <a:pt x="852868" y="119011"/>
                  </a:lnTo>
                  <a:lnTo>
                    <a:pt x="852843" y="117373"/>
                  </a:lnTo>
                  <a:lnTo>
                    <a:pt x="866597" y="116078"/>
                  </a:lnTo>
                  <a:lnTo>
                    <a:pt x="879513" y="114579"/>
                  </a:lnTo>
                  <a:lnTo>
                    <a:pt x="891882" y="112852"/>
                  </a:lnTo>
                  <a:lnTo>
                    <a:pt x="903986" y="110807"/>
                  </a:lnTo>
                  <a:lnTo>
                    <a:pt x="909561" y="109512"/>
                  </a:lnTo>
                  <a:lnTo>
                    <a:pt x="912520" y="105892"/>
                  </a:lnTo>
                  <a:lnTo>
                    <a:pt x="912520" y="99669"/>
                  </a:lnTo>
                  <a:lnTo>
                    <a:pt x="912520" y="97040"/>
                  </a:lnTo>
                  <a:lnTo>
                    <a:pt x="912520" y="94754"/>
                  </a:lnTo>
                  <a:lnTo>
                    <a:pt x="909561" y="90170"/>
                  </a:lnTo>
                  <a:lnTo>
                    <a:pt x="903008" y="90170"/>
                  </a:lnTo>
                  <a:lnTo>
                    <a:pt x="899071" y="90805"/>
                  </a:lnTo>
                  <a:lnTo>
                    <a:pt x="888796" y="92710"/>
                  </a:lnTo>
                  <a:lnTo>
                    <a:pt x="877417" y="94411"/>
                  </a:lnTo>
                  <a:lnTo>
                    <a:pt x="865314" y="95885"/>
                  </a:lnTo>
                  <a:lnTo>
                    <a:pt x="852843" y="97040"/>
                  </a:lnTo>
                  <a:lnTo>
                    <a:pt x="852843" y="34747"/>
                  </a:lnTo>
                  <a:lnTo>
                    <a:pt x="846937" y="31483"/>
                  </a:lnTo>
                  <a:lnTo>
                    <a:pt x="839076" y="31483"/>
                  </a:lnTo>
                  <a:lnTo>
                    <a:pt x="839076" y="239014"/>
                  </a:lnTo>
                  <a:lnTo>
                    <a:pt x="838987" y="242531"/>
                  </a:lnTo>
                  <a:lnTo>
                    <a:pt x="836434" y="257721"/>
                  </a:lnTo>
                  <a:lnTo>
                    <a:pt x="828535" y="268401"/>
                  </a:lnTo>
                  <a:lnTo>
                    <a:pt x="815403" y="274485"/>
                  </a:lnTo>
                  <a:lnTo>
                    <a:pt x="797102" y="276402"/>
                  </a:lnTo>
                  <a:lnTo>
                    <a:pt x="781304" y="274726"/>
                  </a:lnTo>
                  <a:lnTo>
                    <a:pt x="769556" y="269887"/>
                  </a:lnTo>
                  <a:lnTo>
                    <a:pt x="762241" y="262166"/>
                  </a:lnTo>
                  <a:lnTo>
                    <a:pt x="759726" y="251815"/>
                  </a:lnTo>
                  <a:lnTo>
                    <a:pt x="761898" y="242925"/>
                  </a:lnTo>
                  <a:lnTo>
                    <a:pt x="769023" y="234556"/>
                  </a:lnTo>
                  <a:lnTo>
                    <a:pt x="781989" y="228333"/>
                  </a:lnTo>
                  <a:lnTo>
                    <a:pt x="801687" y="225894"/>
                  </a:lnTo>
                  <a:lnTo>
                    <a:pt x="810742" y="226377"/>
                  </a:lnTo>
                  <a:lnTo>
                    <a:pt x="839076" y="239014"/>
                  </a:lnTo>
                  <a:lnTo>
                    <a:pt x="839076" y="31483"/>
                  </a:lnTo>
                  <a:lnTo>
                    <a:pt x="836447" y="31483"/>
                  </a:lnTo>
                  <a:lnTo>
                    <a:pt x="830859" y="34747"/>
                  </a:lnTo>
                  <a:lnTo>
                    <a:pt x="830859" y="98679"/>
                  </a:lnTo>
                  <a:lnTo>
                    <a:pt x="820534" y="99110"/>
                  </a:lnTo>
                  <a:lnTo>
                    <a:pt x="810247" y="99428"/>
                  </a:lnTo>
                  <a:lnTo>
                    <a:pt x="800023" y="99606"/>
                  </a:lnTo>
                  <a:lnTo>
                    <a:pt x="789889" y="99669"/>
                  </a:lnTo>
                  <a:lnTo>
                    <a:pt x="771309" y="99466"/>
                  </a:lnTo>
                  <a:lnTo>
                    <a:pt x="752500" y="99021"/>
                  </a:lnTo>
                  <a:lnTo>
                    <a:pt x="746277" y="99021"/>
                  </a:lnTo>
                  <a:lnTo>
                    <a:pt x="742670" y="103606"/>
                  </a:lnTo>
                  <a:lnTo>
                    <a:pt x="742670" y="114096"/>
                  </a:lnTo>
                  <a:lnTo>
                    <a:pt x="745947" y="119341"/>
                  </a:lnTo>
                  <a:lnTo>
                    <a:pt x="758736" y="120002"/>
                  </a:lnTo>
                  <a:lnTo>
                    <a:pt x="791527" y="120002"/>
                  </a:lnTo>
                  <a:lnTo>
                    <a:pt x="801357" y="119938"/>
                  </a:lnTo>
                  <a:lnTo>
                    <a:pt x="811199" y="119748"/>
                  </a:lnTo>
                  <a:lnTo>
                    <a:pt x="821029" y="119443"/>
                  </a:lnTo>
                  <a:lnTo>
                    <a:pt x="830859" y="119011"/>
                  </a:lnTo>
                  <a:lnTo>
                    <a:pt x="831278" y="140665"/>
                  </a:lnTo>
                  <a:lnTo>
                    <a:pt x="832459" y="164058"/>
                  </a:lnTo>
                  <a:lnTo>
                    <a:pt x="834326" y="188137"/>
                  </a:lnTo>
                  <a:lnTo>
                    <a:pt x="836764" y="211810"/>
                  </a:lnTo>
                  <a:lnTo>
                    <a:pt x="827849" y="209613"/>
                  </a:lnTo>
                  <a:lnTo>
                    <a:pt x="818845" y="207962"/>
                  </a:lnTo>
                  <a:lnTo>
                    <a:pt x="809790" y="206921"/>
                  </a:lnTo>
                  <a:lnTo>
                    <a:pt x="800696" y="206552"/>
                  </a:lnTo>
                  <a:lnTo>
                    <a:pt x="774242" y="210337"/>
                  </a:lnTo>
                  <a:lnTo>
                    <a:pt x="755040" y="220294"/>
                  </a:lnTo>
                  <a:lnTo>
                    <a:pt x="743331" y="234365"/>
                  </a:lnTo>
                  <a:lnTo>
                    <a:pt x="739381" y="250507"/>
                  </a:lnTo>
                  <a:lnTo>
                    <a:pt x="743432" y="270179"/>
                  </a:lnTo>
                  <a:lnTo>
                    <a:pt x="755040" y="284683"/>
                  </a:lnTo>
                  <a:lnTo>
                    <a:pt x="773417" y="293662"/>
                  </a:lnTo>
                  <a:lnTo>
                    <a:pt x="797750" y="296735"/>
                  </a:lnTo>
                  <a:lnTo>
                    <a:pt x="825754" y="293179"/>
                  </a:lnTo>
                  <a:lnTo>
                    <a:pt x="845426" y="282511"/>
                  </a:lnTo>
                  <a:lnTo>
                    <a:pt x="849376" y="276402"/>
                  </a:lnTo>
                  <a:lnTo>
                    <a:pt x="856907" y="264782"/>
                  </a:lnTo>
                  <a:lnTo>
                    <a:pt x="860374" y="240017"/>
                  </a:lnTo>
                  <a:lnTo>
                    <a:pt x="870737" y="245364"/>
                  </a:lnTo>
                  <a:lnTo>
                    <a:pt x="882015" y="252590"/>
                  </a:lnTo>
                  <a:lnTo>
                    <a:pt x="893305" y="260985"/>
                  </a:lnTo>
                  <a:lnTo>
                    <a:pt x="903693" y="269887"/>
                  </a:lnTo>
                  <a:lnTo>
                    <a:pt x="905941" y="272453"/>
                  </a:lnTo>
                  <a:lnTo>
                    <a:pt x="908900" y="273443"/>
                  </a:lnTo>
                  <a:lnTo>
                    <a:pt x="917105" y="273443"/>
                  </a:lnTo>
                  <a:lnTo>
                    <a:pt x="921359" y="267868"/>
                  </a:lnTo>
                  <a:lnTo>
                    <a:pt x="921359" y="258686"/>
                  </a:lnTo>
                  <a:close/>
                </a:path>
                <a:path w="4979034" h="318134">
                  <a:moveTo>
                    <a:pt x="942022" y="38671"/>
                  </a:moveTo>
                  <a:lnTo>
                    <a:pt x="938872" y="23647"/>
                  </a:lnTo>
                  <a:lnTo>
                    <a:pt x="933411" y="15722"/>
                  </a:lnTo>
                  <a:lnTo>
                    <a:pt x="930376" y="11353"/>
                  </a:lnTo>
                  <a:lnTo>
                    <a:pt x="925957" y="8407"/>
                  </a:lnTo>
                  <a:lnTo>
                    <a:pt x="925957" y="38671"/>
                  </a:lnTo>
                  <a:lnTo>
                    <a:pt x="924166" y="47561"/>
                  </a:lnTo>
                  <a:lnTo>
                    <a:pt x="919276" y="54622"/>
                  </a:lnTo>
                  <a:lnTo>
                    <a:pt x="911987" y="59296"/>
                  </a:lnTo>
                  <a:lnTo>
                    <a:pt x="903008" y="60972"/>
                  </a:lnTo>
                  <a:lnTo>
                    <a:pt x="893991" y="59296"/>
                  </a:lnTo>
                  <a:lnTo>
                    <a:pt x="886942" y="54622"/>
                  </a:lnTo>
                  <a:lnTo>
                    <a:pt x="882345" y="47561"/>
                  </a:lnTo>
                  <a:lnTo>
                    <a:pt x="880706" y="38671"/>
                  </a:lnTo>
                  <a:lnTo>
                    <a:pt x="882345" y="29565"/>
                  </a:lnTo>
                  <a:lnTo>
                    <a:pt x="886942" y="22288"/>
                  </a:lnTo>
                  <a:lnTo>
                    <a:pt x="893991" y="17475"/>
                  </a:lnTo>
                  <a:lnTo>
                    <a:pt x="903008" y="15722"/>
                  </a:lnTo>
                  <a:lnTo>
                    <a:pt x="911987" y="17475"/>
                  </a:lnTo>
                  <a:lnTo>
                    <a:pt x="919276" y="22288"/>
                  </a:lnTo>
                  <a:lnTo>
                    <a:pt x="924166" y="29565"/>
                  </a:lnTo>
                  <a:lnTo>
                    <a:pt x="925957" y="38671"/>
                  </a:lnTo>
                  <a:lnTo>
                    <a:pt x="925957" y="8407"/>
                  </a:lnTo>
                  <a:lnTo>
                    <a:pt x="917956" y="3048"/>
                  </a:lnTo>
                  <a:lnTo>
                    <a:pt x="903008" y="0"/>
                  </a:lnTo>
                  <a:lnTo>
                    <a:pt x="888161" y="3048"/>
                  </a:lnTo>
                  <a:lnTo>
                    <a:pt x="875957" y="11353"/>
                  </a:lnTo>
                  <a:lnTo>
                    <a:pt x="867689" y="23647"/>
                  </a:lnTo>
                  <a:lnTo>
                    <a:pt x="864641" y="38671"/>
                  </a:lnTo>
                  <a:lnTo>
                    <a:pt x="867689" y="53517"/>
                  </a:lnTo>
                  <a:lnTo>
                    <a:pt x="875957" y="65722"/>
                  </a:lnTo>
                  <a:lnTo>
                    <a:pt x="888161" y="74002"/>
                  </a:lnTo>
                  <a:lnTo>
                    <a:pt x="903008" y="77038"/>
                  </a:lnTo>
                  <a:lnTo>
                    <a:pt x="917956" y="74002"/>
                  </a:lnTo>
                  <a:lnTo>
                    <a:pt x="930376" y="65722"/>
                  </a:lnTo>
                  <a:lnTo>
                    <a:pt x="933691" y="60972"/>
                  </a:lnTo>
                  <a:lnTo>
                    <a:pt x="938872" y="53517"/>
                  </a:lnTo>
                  <a:lnTo>
                    <a:pt x="942022" y="38671"/>
                  </a:lnTo>
                  <a:close/>
                </a:path>
                <a:path w="4979034" h="318134">
                  <a:moveTo>
                    <a:pt x="1175804" y="277393"/>
                  </a:moveTo>
                  <a:lnTo>
                    <a:pt x="1140790" y="242468"/>
                  </a:lnTo>
                  <a:lnTo>
                    <a:pt x="1105877" y="213652"/>
                  </a:lnTo>
                  <a:lnTo>
                    <a:pt x="1070597" y="187604"/>
                  </a:lnTo>
                  <a:lnTo>
                    <a:pt x="1033830" y="164579"/>
                  </a:lnTo>
                  <a:lnTo>
                    <a:pt x="1031532" y="161302"/>
                  </a:lnTo>
                  <a:lnTo>
                    <a:pt x="1031532" y="154762"/>
                  </a:lnTo>
                  <a:lnTo>
                    <a:pt x="1033830" y="151485"/>
                  </a:lnTo>
                  <a:lnTo>
                    <a:pt x="1066507" y="127698"/>
                  </a:lnTo>
                  <a:lnTo>
                    <a:pt x="1096048" y="103644"/>
                  </a:lnTo>
                  <a:lnTo>
                    <a:pt x="1124966" y="77939"/>
                  </a:lnTo>
                  <a:lnTo>
                    <a:pt x="1154823" y="48844"/>
                  </a:lnTo>
                  <a:lnTo>
                    <a:pt x="1155801" y="45885"/>
                  </a:lnTo>
                  <a:lnTo>
                    <a:pt x="1155801" y="42938"/>
                  </a:lnTo>
                  <a:lnTo>
                    <a:pt x="1155801" y="36385"/>
                  </a:lnTo>
                  <a:lnTo>
                    <a:pt x="1149565" y="30162"/>
                  </a:lnTo>
                  <a:lnTo>
                    <a:pt x="1139405" y="30162"/>
                  </a:lnTo>
                  <a:lnTo>
                    <a:pt x="1136459" y="31800"/>
                  </a:lnTo>
                  <a:lnTo>
                    <a:pt x="1109141" y="61518"/>
                  </a:lnTo>
                  <a:lnTo>
                    <a:pt x="1081989" y="87249"/>
                  </a:lnTo>
                  <a:lnTo>
                    <a:pt x="1053541" y="111074"/>
                  </a:lnTo>
                  <a:lnTo>
                    <a:pt x="1025626" y="131470"/>
                  </a:lnTo>
                  <a:lnTo>
                    <a:pt x="1016736" y="138582"/>
                  </a:lnTo>
                  <a:lnTo>
                    <a:pt x="1011567" y="145288"/>
                  </a:lnTo>
                  <a:lnTo>
                    <a:pt x="1009167" y="151803"/>
                  </a:lnTo>
                  <a:lnTo>
                    <a:pt x="1008583" y="158356"/>
                  </a:lnTo>
                  <a:lnTo>
                    <a:pt x="1009827" y="165493"/>
                  </a:lnTo>
                  <a:lnTo>
                    <a:pt x="1013333" y="172669"/>
                  </a:lnTo>
                  <a:lnTo>
                    <a:pt x="1018819" y="179146"/>
                  </a:lnTo>
                  <a:lnTo>
                    <a:pt x="1025956" y="184251"/>
                  </a:lnTo>
                  <a:lnTo>
                    <a:pt x="1056309" y="204482"/>
                  </a:lnTo>
                  <a:lnTo>
                    <a:pt x="1090955" y="231889"/>
                  </a:lnTo>
                  <a:lnTo>
                    <a:pt x="1125004" y="262382"/>
                  </a:lnTo>
                  <a:lnTo>
                    <a:pt x="1153502" y="291807"/>
                  </a:lnTo>
                  <a:lnTo>
                    <a:pt x="1156462" y="295084"/>
                  </a:lnTo>
                  <a:lnTo>
                    <a:pt x="1160386" y="296735"/>
                  </a:lnTo>
                  <a:lnTo>
                    <a:pt x="1169568" y="296735"/>
                  </a:lnTo>
                  <a:lnTo>
                    <a:pt x="1175804" y="289521"/>
                  </a:lnTo>
                  <a:lnTo>
                    <a:pt x="1175804" y="277393"/>
                  </a:lnTo>
                  <a:close/>
                </a:path>
                <a:path w="4979034" h="318134">
                  <a:moveTo>
                    <a:pt x="1388592" y="278041"/>
                  </a:moveTo>
                  <a:lnTo>
                    <a:pt x="1387602" y="276085"/>
                  </a:lnTo>
                  <a:lnTo>
                    <a:pt x="1385963" y="274104"/>
                  </a:lnTo>
                  <a:lnTo>
                    <a:pt x="1384007" y="271818"/>
                  </a:lnTo>
                  <a:lnTo>
                    <a:pt x="1381379" y="270510"/>
                  </a:lnTo>
                  <a:lnTo>
                    <a:pt x="1376133" y="270510"/>
                  </a:lnTo>
                  <a:lnTo>
                    <a:pt x="1374165" y="271145"/>
                  </a:lnTo>
                  <a:lnTo>
                    <a:pt x="1372196" y="272148"/>
                  </a:lnTo>
                  <a:lnTo>
                    <a:pt x="1355521" y="279819"/>
                  </a:lnTo>
                  <a:lnTo>
                    <a:pt x="1335963" y="286359"/>
                  </a:lnTo>
                  <a:lnTo>
                    <a:pt x="1314183" y="291363"/>
                  </a:lnTo>
                  <a:lnTo>
                    <a:pt x="1290878" y="294436"/>
                  </a:lnTo>
                  <a:lnTo>
                    <a:pt x="1285963" y="294767"/>
                  </a:lnTo>
                  <a:lnTo>
                    <a:pt x="1282357" y="298043"/>
                  </a:lnTo>
                  <a:lnTo>
                    <a:pt x="1282357" y="304292"/>
                  </a:lnTo>
                  <a:lnTo>
                    <a:pt x="1282687" y="304939"/>
                  </a:lnTo>
                  <a:lnTo>
                    <a:pt x="1283335" y="310515"/>
                  </a:lnTo>
                  <a:lnTo>
                    <a:pt x="1286624" y="313791"/>
                  </a:lnTo>
                  <a:lnTo>
                    <a:pt x="1293837" y="313791"/>
                  </a:lnTo>
                  <a:lnTo>
                    <a:pt x="1342161" y="304101"/>
                  </a:lnTo>
                  <a:lnTo>
                    <a:pt x="1383347" y="287540"/>
                  </a:lnTo>
                  <a:lnTo>
                    <a:pt x="1388592" y="282956"/>
                  </a:lnTo>
                  <a:lnTo>
                    <a:pt x="1388592" y="278041"/>
                  </a:lnTo>
                  <a:close/>
                </a:path>
                <a:path w="4979034" h="318134">
                  <a:moveTo>
                    <a:pt x="1418755" y="67881"/>
                  </a:moveTo>
                  <a:lnTo>
                    <a:pt x="1415808" y="64604"/>
                  </a:lnTo>
                  <a:lnTo>
                    <a:pt x="1320393" y="64604"/>
                  </a:lnTo>
                  <a:lnTo>
                    <a:pt x="1320723" y="61645"/>
                  </a:lnTo>
                  <a:lnTo>
                    <a:pt x="1320723" y="49174"/>
                  </a:lnTo>
                  <a:lnTo>
                    <a:pt x="1322031" y="47218"/>
                  </a:lnTo>
                  <a:lnTo>
                    <a:pt x="1346822" y="44310"/>
                  </a:lnTo>
                  <a:lnTo>
                    <a:pt x="1367243" y="41059"/>
                  </a:lnTo>
                  <a:lnTo>
                    <a:pt x="1387589" y="36969"/>
                  </a:lnTo>
                  <a:lnTo>
                    <a:pt x="1406626" y="32131"/>
                  </a:lnTo>
                  <a:lnTo>
                    <a:pt x="1411541" y="30492"/>
                  </a:lnTo>
                  <a:lnTo>
                    <a:pt x="1413840" y="27216"/>
                  </a:lnTo>
                  <a:lnTo>
                    <a:pt x="1413840" y="21958"/>
                  </a:lnTo>
                  <a:lnTo>
                    <a:pt x="1413510" y="20993"/>
                  </a:lnTo>
                  <a:lnTo>
                    <a:pt x="1413179" y="19304"/>
                  </a:lnTo>
                  <a:lnTo>
                    <a:pt x="1411541" y="15417"/>
                  </a:lnTo>
                  <a:lnTo>
                    <a:pt x="1408264" y="13449"/>
                  </a:lnTo>
                  <a:lnTo>
                    <a:pt x="1403350" y="13449"/>
                  </a:lnTo>
                  <a:lnTo>
                    <a:pt x="1400733" y="14097"/>
                  </a:lnTo>
                  <a:lnTo>
                    <a:pt x="1381709" y="19329"/>
                  </a:lnTo>
                  <a:lnTo>
                    <a:pt x="1361909" y="23596"/>
                  </a:lnTo>
                  <a:lnTo>
                    <a:pt x="1341843" y="26911"/>
                  </a:lnTo>
                  <a:lnTo>
                    <a:pt x="1322362" y="29184"/>
                  </a:lnTo>
                  <a:lnTo>
                    <a:pt x="1313459" y="31242"/>
                  </a:lnTo>
                  <a:lnTo>
                    <a:pt x="1306995" y="35598"/>
                  </a:lnTo>
                  <a:lnTo>
                    <a:pt x="1303045" y="42494"/>
                  </a:lnTo>
                  <a:lnTo>
                    <a:pt x="1301711" y="52120"/>
                  </a:lnTo>
                  <a:lnTo>
                    <a:pt x="1300365" y="77825"/>
                  </a:lnTo>
                  <a:lnTo>
                    <a:pt x="1296136" y="97904"/>
                  </a:lnTo>
                  <a:lnTo>
                    <a:pt x="1288707" y="113855"/>
                  </a:lnTo>
                  <a:lnTo>
                    <a:pt x="1277772" y="127203"/>
                  </a:lnTo>
                  <a:lnTo>
                    <a:pt x="1275803" y="129514"/>
                  </a:lnTo>
                  <a:lnTo>
                    <a:pt x="1274813" y="131800"/>
                  </a:lnTo>
                  <a:lnTo>
                    <a:pt x="1274813" y="137375"/>
                  </a:lnTo>
                  <a:lnTo>
                    <a:pt x="1276134" y="140335"/>
                  </a:lnTo>
                  <a:lnTo>
                    <a:pt x="1278089" y="142290"/>
                  </a:lnTo>
                  <a:lnTo>
                    <a:pt x="1280388" y="143954"/>
                  </a:lnTo>
                  <a:lnTo>
                    <a:pt x="1282687" y="144919"/>
                  </a:lnTo>
                  <a:lnTo>
                    <a:pt x="1288262" y="144919"/>
                  </a:lnTo>
                  <a:lnTo>
                    <a:pt x="1315872" y="100647"/>
                  </a:lnTo>
                  <a:lnTo>
                    <a:pt x="1319403" y="81648"/>
                  </a:lnTo>
                  <a:lnTo>
                    <a:pt x="1360728" y="81648"/>
                  </a:lnTo>
                  <a:lnTo>
                    <a:pt x="1360728" y="116713"/>
                  </a:lnTo>
                  <a:lnTo>
                    <a:pt x="1364322" y="120015"/>
                  </a:lnTo>
                  <a:lnTo>
                    <a:pt x="1377111" y="120015"/>
                  </a:lnTo>
                  <a:lnTo>
                    <a:pt x="1380070" y="116713"/>
                  </a:lnTo>
                  <a:lnTo>
                    <a:pt x="1380070" y="81648"/>
                  </a:lnTo>
                  <a:lnTo>
                    <a:pt x="1415808" y="81648"/>
                  </a:lnTo>
                  <a:lnTo>
                    <a:pt x="1418755" y="78041"/>
                  </a:lnTo>
                  <a:lnTo>
                    <a:pt x="1418755" y="67881"/>
                  </a:lnTo>
                  <a:close/>
                </a:path>
                <a:path w="4979034" h="318134">
                  <a:moveTo>
                    <a:pt x="1532534" y="147548"/>
                  </a:moveTo>
                  <a:lnTo>
                    <a:pt x="1512214" y="125577"/>
                  </a:lnTo>
                  <a:lnTo>
                    <a:pt x="1512214" y="143281"/>
                  </a:lnTo>
                  <a:lnTo>
                    <a:pt x="1512214" y="165900"/>
                  </a:lnTo>
                  <a:lnTo>
                    <a:pt x="1512214" y="182295"/>
                  </a:lnTo>
                  <a:lnTo>
                    <a:pt x="1512214" y="205905"/>
                  </a:lnTo>
                  <a:lnTo>
                    <a:pt x="1512214" y="221983"/>
                  </a:lnTo>
                  <a:lnTo>
                    <a:pt x="1512214" y="246240"/>
                  </a:lnTo>
                  <a:lnTo>
                    <a:pt x="1508925" y="247878"/>
                  </a:lnTo>
                  <a:lnTo>
                    <a:pt x="1341386" y="247878"/>
                  </a:lnTo>
                  <a:lnTo>
                    <a:pt x="1338097" y="246240"/>
                  </a:lnTo>
                  <a:lnTo>
                    <a:pt x="1338097" y="221983"/>
                  </a:lnTo>
                  <a:lnTo>
                    <a:pt x="1512214" y="221983"/>
                  </a:lnTo>
                  <a:lnTo>
                    <a:pt x="1512214" y="205905"/>
                  </a:lnTo>
                  <a:lnTo>
                    <a:pt x="1338097" y="205905"/>
                  </a:lnTo>
                  <a:lnTo>
                    <a:pt x="1338097" y="182295"/>
                  </a:lnTo>
                  <a:lnTo>
                    <a:pt x="1512214" y="182295"/>
                  </a:lnTo>
                  <a:lnTo>
                    <a:pt x="1512214" y="165900"/>
                  </a:lnTo>
                  <a:lnTo>
                    <a:pt x="1338097" y="165900"/>
                  </a:lnTo>
                  <a:lnTo>
                    <a:pt x="1338097" y="143281"/>
                  </a:lnTo>
                  <a:lnTo>
                    <a:pt x="1341386" y="141325"/>
                  </a:lnTo>
                  <a:lnTo>
                    <a:pt x="1508925" y="141325"/>
                  </a:lnTo>
                  <a:lnTo>
                    <a:pt x="1512214" y="143281"/>
                  </a:lnTo>
                  <a:lnTo>
                    <a:pt x="1512214" y="125577"/>
                  </a:lnTo>
                  <a:lnTo>
                    <a:pt x="1506308" y="124929"/>
                  </a:lnTo>
                  <a:lnTo>
                    <a:pt x="1344002" y="124929"/>
                  </a:lnTo>
                  <a:lnTo>
                    <a:pt x="1332433" y="126199"/>
                  </a:lnTo>
                  <a:lnTo>
                    <a:pt x="1324241" y="130200"/>
                  </a:lnTo>
                  <a:lnTo>
                    <a:pt x="1319364" y="137223"/>
                  </a:lnTo>
                  <a:lnTo>
                    <a:pt x="1317764" y="147548"/>
                  </a:lnTo>
                  <a:lnTo>
                    <a:pt x="1317764" y="241655"/>
                  </a:lnTo>
                  <a:lnTo>
                    <a:pt x="1319314" y="252107"/>
                  </a:lnTo>
                  <a:lnTo>
                    <a:pt x="1324038" y="259105"/>
                  </a:lnTo>
                  <a:lnTo>
                    <a:pt x="1332014" y="263042"/>
                  </a:lnTo>
                  <a:lnTo>
                    <a:pt x="1343342" y="264274"/>
                  </a:lnTo>
                  <a:lnTo>
                    <a:pt x="1506969" y="264274"/>
                  </a:lnTo>
                  <a:lnTo>
                    <a:pt x="1518285" y="263042"/>
                  </a:lnTo>
                  <a:lnTo>
                    <a:pt x="1526260" y="259105"/>
                  </a:lnTo>
                  <a:lnTo>
                    <a:pt x="1530985" y="252107"/>
                  </a:lnTo>
                  <a:lnTo>
                    <a:pt x="1531607" y="247878"/>
                  </a:lnTo>
                  <a:lnTo>
                    <a:pt x="1532534" y="241655"/>
                  </a:lnTo>
                  <a:lnTo>
                    <a:pt x="1532534" y="221983"/>
                  </a:lnTo>
                  <a:lnTo>
                    <a:pt x="1532534" y="205905"/>
                  </a:lnTo>
                  <a:lnTo>
                    <a:pt x="1532534" y="182295"/>
                  </a:lnTo>
                  <a:lnTo>
                    <a:pt x="1532534" y="165900"/>
                  </a:lnTo>
                  <a:lnTo>
                    <a:pt x="1532534" y="147548"/>
                  </a:lnTo>
                  <a:close/>
                </a:path>
                <a:path w="4979034" h="318134">
                  <a:moveTo>
                    <a:pt x="1568932" y="298043"/>
                  </a:moveTo>
                  <a:lnTo>
                    <a:pt x="1565656" y="294767"/>
                  </a:lnTo>
                  <a:lnTo>
                    <a:pt x="1559750" y="294119"/>
                  </a:lnTo>
                  <a:lnTo>
                    <a:pt x="1538312" y="290957"/>
                  </a:lnTo>
                  <a:lnTo>
                    <a:pt x="1516430" y="286080"/>
                  </a:lnTo>
                  <a:lnTo>
                    <a:pt x="1495704" y="279717"/>
                  </a:lnTo>
                  <a:lnTo>
                    <a:pt x="1477784" y="272148"/>
                  </a:lnTo>
                  <a:lnTo>
                    <a:pt x="1475816" y="271145"/>
                  </a:lnTo>
                  <a:lnTo>
                    <a:pt x="1473835" y="270510"/>
                  </a:lnTo>
                  <a:lnTo>
                    <a:pt x="1468589" y="270510"/>
                  </a:lnTo>
                  <a:lnTo>
                    <a:pt x="1465656" y="271818"/>
                  </a:lnTo>
                  <a:lnTo>
                    <a:pt x="1463344" y="274447"/>
                  </a:lnTo>
                  <a:lnTo>
                    <a:pt x="1461706" y="276402"/>
                  </a:lnTo>
                  <a:lnTo>
                    <a:pt x="1460728" y="278371"/>
                  </a:lnTo>
                  <a:lnTo>
                    <a:pt x="1460728" y="283298"/>
                  </a:lnTo>
                  <a:lnTo>
                    <a:pt x="1508594" y="303530"/>
                  </a:lnTo>
                  <a:lnTo>
                    <a:pt x="1556804" y="313461"/>
                  </a:lnTo>
                  <a:lnTo>
                    <a:pt x="1564995" y="313461"/>
                  </a:lnTo>
                  <a:lnTo>
                    <a:pt x="1567954" y="310172"/>
                  </a:lnTo>
                  <a:lnTo>
                    <a:pt x="1568932" y="304609"/>
                  </a:lnTo>
                  <a:lnTo>
                    <a:pt x="1568932" y="298043"/>
                  </a:lnTo>
                  <a:close/>
                </a:path>
                <a:path w="4979034" h="318134">
                  <a:moveTo>
                    <a:pt x="1569262" y="67881"/>
                  </a:moveTo>
                  <a:lnTo>
                    <a:pt x="1566316" y="64604"/>
                  </a:lnTo>
                  <a:lnTo>
                    <a:pt x="1453184" y="64604"/>
                  </a:lnTo>
                  <a:lnTo>
                    <a:pt x="1453515" y="61645"/>
                  </a:lnTo>
                  <a:lnTo>
                    <a:pt x="1453515" y="49174"/>
                  </a:lnTo>
                  <a:lnTo>
                    <a:pt x="1454823" y="46888"/>
                  </a:lnTo>
                  <a:lnTo>
                    <a:pt x="1460398" y="46215"/>
                  </a:lnTo>
                  <a:lnTo>
                    <a:pt x="1481137" y="44107"/>
                  </a:lnTo>
                  <a:lnTo>
                    <a:pt x="1503603" y="41059"/>
                  </a:lnTo>
                  <a:lnTo>
                    <a:pt x="1526425" y="36918"/>
                  </a:lnTo>
                  <a:lnTo>
                    <a:pt x="1548282" y="31483"/>
                  </a:lnTo>
                  <a:lnTo>
                    <a:pt x="1551546" y="30492"/>
                  </a:lnTo>
                  <a:lnTo>
                    <a:pt x="1553184" y="27863"/>
                  </a:lnTo>
                  <a:lnTo>
                    <a:pt x="1553184" y="22948"/>
                  </a:lnTo>
                  <a:lnTo>
                    <a:pt x="1552867" y="20993"/>
                  </a:lnTo>
                  <a:lnTo>
                    <a:pt x="1551889" y="19011"/>
                  </a:lnTo>
                  <a:lnTo>
                    <a:pt x="1550238" y="15417"/>
                  </a:lnTo>
                  <a:lnTo>
                    <a:pt x="1546961" y="13779"/>
                  </a:lnTo>
                  <a:lnTo>
                    <a:pt x="1541716" y="13779"/>
                  </a:lnTo>
                  <a:lnTo>
                    <a:pt x="1540408" y="14097"/>
                  </a:lnTo>
                  <a:lnTo>
                    <a:pt x="1538770" y="14427"/>
                  </a:lnTo>
                  <a:lnTo>
                    <a:pt x="1519415" y="19634"/>
                  </a:lnTo>
                  <a:lnTo>
                    <a:pt x="1498066" y="23888"/>
                  </a:lnTo>
                  <a:lnTo>
                    <a:pt x="1475917" y="27101"/>
                  </a:lnTo>
                  <a:lnTo>
                    <a:pt x="1454175" y="29184"/>
                  </a:lnTo>
                  <a:lnTo>
                    <a:pt x="1445755" y="31140"/>
                  </a:lnTo>
                  <a:lnTo>
                    <a:pt x="1439697" y="35534"/>
                  </a:lnTo>
                  <a:lnTo>
                    <a:pt x="1436039" y="42329"/>
                  </a:lnTo>
                  <a:lnTo>
                    <a:pt x="1434820" y="51485"/>
                  </a:lnTo>
                  <a:lnTo>
                    <a:pt x="1433880" y="67462"/>
                  </a:lnTo>
                  <a:lnTo>
                    <a:pt x="1431010" y="81229"/>
                  </a:lnTo>
                  <a:lnTo>
                    <a:pt x="1426108" y="93154"/>
                  </a:lnTo>
                  <a:lnTo>
                    <a:pt x="1419085" y="103619"/>
                  </a:lnTo>
                  <a:lnTo>
                    <a:pt x="1417447" y="105905"/>
                  </a:lnTo>
                  <a:lnTo>
                    <a:pt x="1416786" y="107886"/>
                  </a:lnTo>
                  <a:lnTo>
                    <a:pt x="1416786" y="113118"/>
                  </a:lnTo>
                  <a:lnTo>
                    <a:pt x="1418424" y="115747"/>
                  </a:lnTo>
                  <a:lnTo>
                    <a:pt x="1423352" y="119024"/>
                  </a:lnTo>
                  <a:lnTo>
                    <a:pt x="1425321" y="119672"/>
                  </a:lnTo>
                  <a:lnTo>
                    <a:pt x="1430566" y="119672"/>
                  </a:lnTo>
                  <a:lnTo>
                    <a:pt x="1450898" y="81648"/>
                  </a:lnTo>
                  <a:lnTo>
                    <a:pt x="1497457" y="81648"/>
                  </a:lnTo>
                  <a:lnTo>
                    <a:pt x="1497457" y="116713"/>
                  </a:lnTo>
                  <a:lnTo>
                    <a:pt x="1501063" y="120015"/>
                  </a:lnTo>
                  <a:lnTo>
                    <a:pt x="1513852" y="120015"/>
                  </a:lnTo>
                  <a:lnTo>
                    <a:pt x="1517129" y="116713"/>
                  </a:lnTo>
                  <a:lnTo>
                    <a:pt x="1517129" y="81648"/>
                  </a:lnTo>
                  <a:lnTo>
                    <a:pt x="1566316" y="81648"/>
                  </a:lnTo>
                  <a:lnTo>
                    <a:pt x="1569262" y="78041"/>
                  </a:lnTo>
                  <a:lnTo>
                    <a:pt x="1569262" y="67881"/>
                  </a:lnTo>
                  <a:close/>
                </a:path>
                <a:path w="4979034" h="318134">
                  <a:moveTo>
                    <a:pt x="1694827" y="39992"/>
                  </a:moveTo>
                  <a:lnTo>
                    <a:pt x="1690230" y="36080"/>
                  </a:lnTo>
                  <a:lnTo>
                    <a:pt x="1680387" y="36080"/>
                  </a:lnTo>
                  <a:lnTo>
                    <a:pt x="1675142" y="39992"/>
                  </a:lnTo>
                  <a:lnTo>
                    <a:pt x="1675142" y="296075"/>
                  </a:lnTo>
                  <a:lnTo>
                    <a:pt x="1671866" y="299351"/>
                  </a:lnTo>
                  <a:lnTo>
                    <a:pt x="1600060" y="299351"/>
                  </a:lnTo>
                  <a:lnTo>
                    <a:pt x="1596136" y="303936"/>
                  </a:lnTo>
                  <a:lnTo>
                    <a:pt x="1596136" y="313118"/>
                  </a:lnTo>
                  <a:lnTo>
                    <a:pt x="1599742" y="317728"/>
                  </a:lnTo>
                  <a:lnTo>
                    <a:pt x="1669237" y="317728"/>
                  </a:lnTo>
                  <a:lnTo>
                    <a:pt x="1680298" y="316128"/>
                  </a:lnTo>
                  <a:lnTo>
                    <a:pt x="1688312" y="311365"/>
                  </a:lnTo>
                  <a:lnTo>
                    <a:pt x="1693189" y="303479"/>
                  </a:lnTo>
                  <a:lnTo>
                    <a:pt x="1694827" y="292481"/>
                  </a:lnTo>
                  <a:lnTo>
                    <a:pt x="1694827" y="39992"/>
                  </a:lnTo>
                  <a:close/>
                </a:path>
                <a:path w="4979034" h="318134">
                  <a:moveTo>
                    <a:pt x="2176475" y="168529"/>
                  </a:moveTo>
                  <a:lnTo>
                    <a:pt x="2155152" y="134175"/>
                  </a:lnTo>
                  <a:lnTo>
                    <a:pt x="2143048" y="122618"/>
                  </a:lnTo>
                  <a:lnTo>
                    <a:pt x="2135505" y="122618"/>
                  </a:lnTo>
                  <a:lnTo>
                    <a:pt x="2130920" y="126568"/>
                  </a:lnTo>
                  <a:lnTo>
                    <a:pt x="2130920" y="133108"/>
                  </a:lnTo>
                  <a:lnTo>
                    <a:pt x="2131568" y="134747"/>
                  </a:lnTo>
                  <a:lnTo>
                    <a:pt x="2133206" y="136728"/>
                  </a:lnTo>
                  <a:lnTo>
                    <a:pt x="2139962" y="145148"/>
                  </a:lnTo>
                  <a:lnTo>
                    <a:pt x="2146655" y="154686"/>
                  </a:lnTo>
                  <a:lnTo>
                    <a:pt x="2152853" y="164592"/>
                  </a:lnTo>
                  <a:lnTo>
                    <a:pt x="2158123" y="174117"/>
                  </a:lnTo>
                  <a:lnTo>
                    <a:pt x="2160422" y="178384"/>
                  </a:lnTo>
                  <a:lnTo>
                    <a:pt x="2163051" y="180022"/>
                  </a:lnTo>
                  <a:lnTo>
                    <a:pt x="2171573" y="180022"/>
                  </a:lnTo>
                  <a:lnTo>
                    <a:pt x="2176475" y="175755"/>
                  </a:lnTo>
                  <a:lnTo>
                    <a:pt x="2176475" y="168529"/>
                  </a:lnTo>
                  <a:close/>
                </a:path>
                <a:path w="4979034" h="318134">
                  <a:moveTo>
                    <a:pt x="2184362" y="54432"/>
                  </a:moveTo>
                  <a:lnTo>
                    <a:pt x="2180742" y="48844"/>
                  </a:lnTo>
                  <a:lnTo>
                    <a:pt x="2174189" y="48844"/>
                  </a:lnTo>
                  <a:lnTo>
                    <a:pt x="2126361" y="52031"/>
                  </a:lnTo>
                  <a:lnTo>
                    <a:pt x="2079193" y="55753"/>
                  </a:lnTo>
                  <a:lnTo>
                    <a:pt x="2032558" y="60032"/>
                  </a:lnTo>
                  <a:lnTo>
                    <a:pt x="1986343" y="64935"/>
                  </a:lnTo>
                  <a:lnTo>
                    <a:pt x="1940407" y="70497"/>
                  </a:lnTo>
                  <a:lnTo>
                    <a:pt x="1932533" y="71145"/>
                  </a:lnTo>
                  <a:lnTo>
                    <a:pt x="1929282" y="76695"/>
                  </a:lnTo>
                  <a:lnTo>
                    <a:pt x="1929269" y="86906"/>
                  </a:lnTo>
                  <a:lnTo>
                    <a:pt x="1933194" y="92773"/>
                  </a:lnTo>
                  <a:lnTo>
                    <a:pt x="1941398" y="92773"/>
                  </a:lnTo>
                  <a:lnTo>
                    <a:pt x="1990356" y="86347"/>
                  </a:lnTo>
                  <a:lnTo>
                    <a:pt x="2035530" y="80937"/>
                  </a:lnTo>
                  <a:lnTo>
                    <a:pt x="2075611" y="76695"/>
                  </a:lnTo>
                  <a:lnTo>
                    <a:pt x="2109266" y="73774"/>
                  </a:lnTo>
                  <a:lnTo>
                    <a:pt x="2109597" y="75095"/>
                  </a:lnTo>
                  <a:lnTo>
                    <a:pt x="2070785" y="99250"/>
                  </a:lnTo>
                  <a:lnTo>
                    <a:pt x="2044547" y="128244"/>
                  </a:lnTo>
                  <a:lnTo>
                    <a:pt x="2029688" y="158775"/>
                  </a:lnTo>
                  <a:lnTo>
                    <a:pt x="2025002" y="187553"/>
                  </a:lnTo>
                  <a:lnTo>
                    <a:pt x="2034197" y="226885"/>
                  </a:lnTo>
                  <a:lnTo>
                    <a:pt x="2059432" y="258038"/>
                  </a:lnTo>
                  <a:lnTo>
                    <a:pt x="2097214" y="279120"/>
                  </a:lnTo>
                  <a:lnTo>
                    <a:pt x="2144026" y="288213"/>
                  </a:lnTo>
                  <a:lnTo>
                    <a:pt x="2153856" y="288213"/>
                  </a:lnTo>
                  <a:lnTo>
                    <a:pt x="2158784" y="282308"/>
                  </a:lnTo>
                  <a:lnTo>
                    <a:pt x="2158784" y="270510"/>
                  </a:lnTo>
                  <a:lnTo>
                    <a:pt x="2155177" y="263956"/>
                  </a:lnTo>
                  <a:lnTo>
                    <a:pt x="2145665" y="263283"/>
                  </a:lnTo>
                  <a:lnTo>
                    <a:pt x="2104212" y="255270"/>
                  </a:lnTo>
                  <a:lnTo>
                    <a:pt x="2073770" y="239268"/>
                  </a:lnTo>
                  <a:lnTo>
                    <a:pt x="2055012" y="216255"/>
                  </a:lnTo>
                  <a:lnTo>
                    <a:pt x="2048611" y="187210"/>
                  </a:lnTo>
                  <a:lnTo>
                    <a:pt x="2052154" y="162852"/>
                  </a:lnTo>
                  <a:lnTo>
                    <a:pt x="2084438" y="114274"/>
                  </a:lnTo>
                  <a:lnTo>
                    <a:pt x="2115832" y="92138"/>
                  </a:lnTo>
                  <a:lnTo>
                    <a:pt x="2161273" y="73774"/>
                  </a:lnTo>
                  <a:lnTo>
                    <a:pt x="2181733" y="69507"/>
                  </a:lnTo>
                  <a:lnTo>
                    <a:pt x="2184349" y="64935"/>
                  </a:lnTo>
                  <a:lnTo>
                    <a:pt x="2184362" y="54432"/>
                  </a:lnTo>
                  <a:close/>
                </a:path>
                <a:path w="4979034" h="318134">
                  <a:moveTo>
                    <a:pt x="2211895" y="147866"/>
                  </a:moveTo>
                  <a:lnTo>
                    <a:pt x="2190661" y="115062"/>
                  </a:lnTo>
                  <a:lnTo>
                    <a:pt x="2178786" y="102946"/>
                  </a:lnTo>
                  <a:lnTo>
                    <a:pt x="2170912" y="102946"/>
                  </a:lnTo>
                  <a:lnTo>
                    <a:pt x="2166328" y="106895"/>
                  </a:lnTo>
                  <a:lnTo>
                    <a:pt x="2166328" y="112801"/>
                  </a:lnTo>
                  <a:lnTo>
                    <a:pt x="2166975" y="114757"/>
                  </a:lnTo>
                  <a:lnTo>
                    <a:pt x="2168614" y="116713"/>
                  </a:lnTo>
                  <a:lnTo>
                    <a:pt x="2175408" y="125044"/>
                  </a:lnTo>
                  <a:lnTo>
                    <a:pt x="2182063" y="134175"/>
                  </a:lnTo>
                  <a:lnTo>
                    <a:pt x="2188540" y="144018"/>
                  </a:lnTo>
                  <a:lnTo>
                    <a:pt x="2194864" y="154686"/>
                  </a:lnTo>
                  <a:lnTo>
                    <a:pt x="2196820" y="158038"/>
                  </a:lnTo>
                  <a:lnTo>
                    <a:pt x="2199436" y="159359"/>
                  </a:lnTo>
                  <a:lnTo>
                    <a:pt x="2208288" y="159359"/>
                  </a:lnTo>
                  <a:lnTo>
                    <a:pt x="2211895" y="155727"/>
                  </a:lnTo>
                  <a:lnTo>
                    <a:pt x="2211895" y="147866"/>
                  </a:lnTo>
                  <a:close/>
                </a:path>
                <a:path w="4979034" h="318134">
                  <a:moveTo>
                    <a:pt x="2532888" y="241973"/>
                  </a:moveTo>
                  <a:lnTo>
                    <a:pt x="2528963" y="238023"/>
                  </a:lnTo>
                  <a:lnTo>
                    <a:pt x="2523058" y="237705"/>
                  </a:lnTo>
                  <a:lnTo>
                    <a:pt x="2515857" y="237705"/>
                  </a:lnTo>
                  <a:lnTo>
                    <a:pt x="2511907" y="240665"/>
                  </a:lnTo>
                  <a:lnTo>
                    <a:pt x="2511590" y="246240"/>
                  </a:lnTo>
                  <a:lnTo>
                    <a:pt x="2511285" y="252730"/>
                  </a:lnTo>
                  <a:lnTo>
                    <a:pt x="2510688" y="259638"/>
                  </a:lnTo>
                  <a:lnTo>
                    <a:pt x="2478786" y="283806"/>
                  </a:lnTo>
                  <a:lnTo>
                    <a:pt x="2457805" y="284264"/>
                  </a:lnTo>
                  <a:lnTo>
                    <a:pt x="2437777" y="283679"/>
                  </a:lnTo>
                  <a:lnTo>
                    <a:pt x="2426627" y="281597"/>
                  </a:lnTo>
                  <a:lnTo>
                    <a:pt x="2421801" y="277482"/>
                  </a:lnTo>
                  <a:lnTo>
                    <a:pt x="2420785" y="270992"/>
                  </a:lnTo>
                  <a:lnTo>
                    <a:pt x="2420759" y="197700"/>
                  </a:lnTo>
                  <a:lnTo>
                    <a:pt x="2471915" y="197700"/>
                  </a:lnTo>
                  <a:lnTo>
                    <a:pt x="2483675" y="196316"/>
                  </a:lnTo>
                  <a:lnTo>
                    <a:pt x="2491956" y="191973"/>
                  </a:lnTo>
                  <a:lnTo>
                    <a:pt x="2496845" y="184429"/>
                  </a:lnTo>
                  <a:lnTo>
                    <a:pt x="2497645" y="179019"/>
                  </a:lnTo>
                  <a:lnTo>
                    <a:pt x="2498458" y="173443"/>
                  </a:lnTo>
                  <a:lnTo>
                    <a:pt x="2498369" y="119659"/>
                  </a:lnTo>
                  <a:lnTo>
                    <a:pt x="2497645" y="114744"/>
                  </a:lnTo>
                  <a:lnTo>
                    <a:pt x="2497112" y="111150"/>
                  </a:lnTo>
                  <a:lnTo>
                    <a:pt x="2496845" y="109347"/>
                  </a:lnTo>
                  <a:lnTo>
                    <a:pt x="2491956" y="101803"/>
                  </a:lnTo>
                  <a:lnTo>
                    <a:pt x="2486647" y="99021"/>
                  </a:lnTo>
                  <a:lnTo>
                    <a:pt x="2483675" y="97472"/>
                  </a:lnTo>
                  <a:lnTo>
                    <a:pt x="2477808" y="96786"/>
                  </a:lnTo>
                  <a:lnTo>
                    <a:pt x="2477808" y="116382"/>
                  </a:lnTo>
                  <a:lnTo>
                    <a:pt x="2477808" y="177380"/>
                  </a:lnTo>
                  <a:lnTo>
                    <a:pt x="2474531" y="179019"/>
                  </a:lnTo>
                  <a:lnTo>
                    <a:pt x="2395512" y="179019"/>
                  </a:lnTo>
                  <a:lnTo>
                    <a:pt x="2395512" y="114744"/>
                  </a:lnTo>
                  <a:lnTo>
                    <a:pt x="2474531" y="114744"/>
                  </a:lnTo>
                  <a:lnTo>
                    <a:pt x="2477808" y="116382"/>
                  </a:lnTo>
                  <a:lnTo>
                    <a:pt x="2477808" y="96786"/>
                  </a:lnTo>
                  <a:lnTo>
                    <a:pt x="2471915" y="96075"/>
                  </a:lnTo>
                  <a:lnTo>
                    <a:pt x="2408301" y="96075"/>
                  </a:lnTo>
                  <a:lnTo>
                    <a:pt x="2417114" y="88722"/>
                  </a:lnTo>
                  <a:lnTo>
                    <a:pt x="2443708" y="58343"/>
                  </a:lnTo>
                  <a:lnTo>
                    <a:pt x="2445016" y="42938"/>
                  </a:lnTo>
                  <a:lnTo>
                    <a:pt x="2438133" y="36068"/>
                  </a:lnTo>
                  <a:lnTo>
                    <a:pt x="2419451" y="36068"/>
                  </a:lnTo>
                  <a:lnTo>
                    <a:pt x="2419451" y="55740"/>
                  </a:lnTo>
                  <a:lnTo>
                    <a:pt x="2419451" y="58686"/>
                  </a:lnTo>
                  <a:lnTo>
                    <a:pt x="2394153" y="87325"/>
                  </a:lnTo>
                  <a:lnTo>
                    <a:pt x="2384361" y="96075"/>
                  </a:lnTo>
                  <a:lnTo>
                    <a:pt x="2375179" y="96075"/>
                  </a:lnTo>
                  <a:lnTo>
                    <a:pt x="2375179" y="114744"/>
                  </a:lnTo>
                  <a:lnTo>
                    <a:pt x="2375179" y="179019"/>
                  </a:lnTo>
                  <a:lnTo>
                    <a:pt x="2298458" y="179019"/>
                  </a:lnTo>
                  <a:lnTo>
                    <a:pt x="2295182" y="177380"/>
                  </a:lnTo>
                  <a:lnTo>
                    <a:pt x="2295182" y="116382"/>
                  </a:lnTo>
                  <a:lnTo>
                    <a:pt x="2298458" y="114744"/>
                  </a:lnTo>
                  <a:lnTo>
                    <a:pt x="2375179" y="114744"/>
                  </a:lnTo>
                  <a:lnTo>
                    <a:pt x="2375179" y="96075"/>
                  </a:lnTo>
                  <a:lnTo>
                    <a:pt x="2319451" y="96075"/>
                  </a:lnTo>
                  <a:lnTo>
                    <a:pt x="2312657" y="96215"/>
                  </a:lnTo>
                  <a:lnTo>
                    <a:pt x="2305672" y="96685"/>
                  </a:lnTo>
                  <a:lnTo>
                    <a:pt x="2298700" y="97586"/>
                  </a:lnTo>
                  <a:lnTo>
                    <a:pt x="2291905" y="99021"/>
                  </a:lnTo>
                  <a:lnTo>
                    <a:pt x="2303119" y="88506"/>
                  </a:lnTo>
                  <a:lnTo>
                    <a:pt x="2313749" y="77622"/>
                  </a:lnTo>
                  <a:lnTo>
                    <a:pt x="2323947" y="66370"/>
                  </a:lnTo>
                  <a:lnTo>
                    <a:pt x="2333866" y="54749"/>
                  </a:lnTo>
                  <a:lnTo>
                    <a:pt x="2417470" y="54749"/>
                  </a:lnTo>
                  <a:lnTo>
                    <a:pt x="2419451" y="55740"/>
                  </a:lnTo>
                  <a:lnTo>
                    <a:pt x="2419451" y="36068"/>
                  </a:lnTo>
                  <a:lnTo>
                    <a:pt x="2347633" y="36068"/>
                  </a:lnTo>
                  <a:lnTo>
                    <a:pt x="2349931" y="32448"/>
                  </a:lnTo>
                  <a:lnTo>
                    <a:pt x="2352230" y="29171"/>
                  </a:lnTo>
                  <a:lnTo>
                    <a:pt x="2354516" y="25577"/>
                  </a:lnTo>
                  <a:lnTo>
                    <a:pt x="2355519" y="23939"/>
                  </a:lnTo>
                  <a:lnTo>
                    <a:pt x="2356154" y="21958"/>
                  </a:lnTo>
                  <a:lnTo>
                    <a:pt x="2356154" y="16725"/>
                  </a:lnTo>
                  <a:lnTo>
                    <a:pt x="2353538" y="14097"/>
                  </a:lnTo>
                  <a:lnTo>
                    <a:pt x="2349271" y="12776"/>
                  </a:lnTo>
                  <a:lnTo>
                    <a:pt x="2347315" y="12128"/>
                  </a:lnTo>
                  <a:lnTo>
                    <a:pt x="2345017" y="11785"/>
                  </a:lnTo>
                  <a:lnTo>
                    <a:pt x="2339771" y="11785"/>
                  </a:lnTo>
                  <a:lnTo>
                    <a:pt x="2336495" y="13449"/>
                  </a:lnTo>
                  <a:lnTo>
                    <a:pt x="2334526" y="17043"/>
                  </a:lnTo>
                  <a:lnTo>
                    <a:pt x="2317496" y="42773"/>
                  </a:lnTo>
                  <a:lnTo>
                    <a:pt x="2297112" y="66446"/>
                  </a:lnTo>
                  <a:lnTo>
                    <a:pt x="2274443" y="87464"/>
                  </a:lnTo>
                  <a:lnTo>
                    <a:pt x="2250592" y="105244"/>
                  </a:lnTo>
                  <a:lnTo>
                    <a:pt x="2247633" y="107213"/>
                  </a:lnTo>
                  <a:lnTo>
                    <a:pt x="2246007" y="110490"/>
                  </a:lnTo>
                  <a:lnTo>
                    <a:pt x="2246007" y="115747"/>
                  </a:lnTo>
                  <a:lnTo>
                    <a:pt x="2246642" y="117703"/>
                  </a:lnTo>
                  <a:lnTo>
                    <a:pt x="2247633" y="119659"/>
                  </a:lnTo>
                  <a:lnTo>
                    <a:pt x="2249932" y="122961"/>
                  </a:lnTo>
                  <a:lnTo>
                    <a:pt x="2252891" y="124917"/>
                  </a:lnTo>
                  <a:lnTo>
                    <a:pt x="2257793" y="124917"/>
                  </a:lnTo>
                  <a:lnTo>
                    <a:pt x="2277478" y="111150"/>
                  </a:lnTo>
                  <a:lnTo>
                    <a:pt x="2275827" y="117055"/>
                  </a:lnTo>
                  <a:lnTo>
                    <a:pt x="2274532" y="123926"/>
                  </a:lnTo>
                  <a:lnTo>
                    <a:pt x="2274532" y="173443"/>
                  </a:lnTo>
                  <a:lnTo>
                    <a:pt x="2276144" y="184429"/>
                  </a:lnTo>
                  <a:lnTo>
                    <a:pt x="2281009" y="191973"/>
                  </a:lnTo>
                  <a:lnTo>
                    <a:pt x="2289200" y="196316"/>
                  </a:lnTo>
                  <a:lnTo>
                    <a:pt x="2300757" y="197700"/>
                  </a:lnTo>
                  <a:lnTo>
                    <a:pt x="2338120" y="197700"/>
                  </a:lnTo>
                  <a:lnTo>
                    <a:pt x="2328532" y="232892"/>
                  </a:lnTo>
                  <a:lnTo>
                    <a:pt x="2309812" y="259105"/>
                  </a:lnTo>
                  <a:lnTo>
                    <a:pt x="2283028" y="277571"/>
                  </a:lnTo>
                  <a:lnTo>
                    <a:pt x="2249271" y="289521"/>
                  </a:lnTo>
                  <a:lnTo>
                    <a:pt x="2244687" y="290487"/>
                  </a:lnTo>
                  <a:lnTo>
                    <a:pt x="2242502" y="294538"/>
                  </a:lnTo>
                  <a:lnTo>
                    <a:pt x="2242388" y="300659"/>
                  </a:lnTo>
                  <a:lnTo>
                    <a:pt x="2242718" y="301980"/>
                  </a:lnTo>
                  <a:lnTo>
                    <a:pt x="2243048" y="303618"/>
                  </a:lnTo>
                  <a:lnTo>
                    <a:pt x="2244356" y="307873"/>
                  </a:lnTo>
                  <a:lnTo>
                    <a:pt x="2248624" y="311150"/>
                  </a:lnTo>
                  <a:lnTo>
                    <a:pt x="2256155" y="311150"/>
                  </a:lnTo>
                  <a:lnTo>
                    <a:pt x="2257133" y="310515"/>
                  </a:lnTo>
                  <a:lnTo>
                    <a:pt x="2295169" y="295338"/>
                  </a:lnTo>
                  <a:lnTo>
                    <a:pt x="2326081" y="272923"/>
                  </a:lnTo>
                  <a:lnTo>
                    <a:pt x="2348255" y="241109"/>
                  </a:lnTo>
                  <a:lnTo>
                    <a:pt x="2360104" y="197700"/>
                  </a:lnTo>
                  <a:lnTo>
                    <a:pt x="2399449" y="197700"/>
                  </a:lnTo>
                  <a:lnTo>
                    <a:pt x="2399449" y="275755"/>
                  </a:lnTo>
                  <a:lnTo>
                    <a:pt x="2401951" y="290118"/>
                  </a:lnTo>
                  <a:lnTo>
                    <a:pt x="2411095" y="298691"/>
                  </a:lnTo>
                  <a:lnTo>
                    <a:pt x="2429332" y="302856"/>
                  </a:lnTo>
                  <a:lnTo>
                    <a:pt x="2459126" y="303936"/>
                  </a:lnTo>
                  <a:lnTo>
                    <a:pt x="2487765" y="302933"/>
                  </a:lnTo>
                  <a:lnTo>
                    <a:pt x="2506218" y="299847"/>
                  </a:lnTo>
                  <a:lnTo>
                    <a:pt x="2517356" y="294538"/>
                  </a:lnTo>
                  <a:lnTo>
                    <a:pt x="2524036" y="286893"/>
                  </a:lnTo>
                  <a:lnTo>
                    <a:pt x="2525255" y="284264"/>
                  </a:lnTo>
                  <a:lnTo>
                    <a:pt x="2527223" y="280022"/>
                  </a:lnTo>
                  <a:lnTo>
                    <a:pt x="2529827" y="270992"/>
                  </a:lnTo>
                  <a:lnTo>
                    <a:pt x="2531745" y="260235"/>
                  </a:lnTo>
                  <a:lnTo>
                    <a:pt x="2532888" y="248196"/>
                  </a:lnTo>
                  <a:lnTo>
                    <a:pt x="2532888" y="241973"/>
                  </a:lnTo>
                  <a:close/>
                </a:path>
                <a:path w="4979034" h="318134">
                  <a:moveTo>
                    <a:pt x="2599779" y="124256"/>
                  </a:moveTo>
                  <a:lnTo>
                    <a:pt x="2599448" y="123291"/>
                  </a:lnTo>
                  <a:lnTo>
                    <a:pt x="2595257" y="109842"/>
                  </a:lnTo>
                  <a:lnTo>
                    <a:pt x="2590723" y="96926"/>
                  </a:lnTo>
                  <a:lnTo>
                    <a:pt x="2585529" y="84328"/>
                  </a:lnTo>
                  <a:lnTo>
                    <a:pt x="2578455" y="70154"/>
                  </a:lnTo>
                  <a:lnTo>
                    <a:pt x="2575839" y="68834"/>
                  </a:lnTo>
                  <a:lnTo>
                    <a:pt x="2571254" y="68834"/>
                  </a:lnTo>
                  <a:lnTo>
                    <a:pt x="2569286" y="69189"/>
                  </a:lnTo>
                  <a:lnTo>
                    <a:pt x="2567648" y="70154"/>
                  </a:lnTo>
                  <a:lnTo>
                    <a:pt x="2564028" y="71793"/>
                  </a:lnTo>
                  <a:lnTo>
                    <a:pt x="2561742" y="74739"/>
                  </a:lnTo>
                  <a:lnTo>
                    <a:pt x="2561742" y="79006"/>
                  </a:lnTo>
                  <a:lnTo>
                    <a:pt x="2562060" y="79679"/>
                  </a:lnTo>
                  <a:lnTo>
                    <a:pt x="2562402" y="80645"/>
                  </a:lnTo>
                  <a:lnTo>
                    <a:pt x="2567914" y="92125"/>
                  </a:lnTo>
                  <a:lnTo>
                    <a:pt x="2573020" y="104546"/>
                  </a:lnTo>
                  <a:lnTo>
                    <a:pt x="2577566" y="117398"/>
                  </a:lnTo>
                  <a:lnTo>
                    <a:pt x="2581414" y="130162"/>
                  </a:lnTo>
                  <a:lnTo>
                    <a:pt x="2582722" y="133781"/>
                  </a:lnTo>
                  <a:lnTo>
                    <a:pt x="2585682" y="135420"/>
                  </a:lnTo>
                  <a:lnTo>
                    <a:pt x="2590266" y="135420"/>
                  </a:lnTo>
                  <a:lnTo>
                    <a:pt x="2592895" y="134747"/>
                  </a:lnTo>
                  <a:lnTo>
                    <a:pt x="2597480" y="133108"/>
                  </a:lnTo>
                  <a:lnTo>
                    <a:pt x="2599779" y="129184"/>
                  </a:lnTo>
                  <a:lnTo>
                    <a:pt x="2599779" y="124256"/>
                  </a:lnTo>
                  <a:close/>
                </a:path>
                <a:path w="4979034" h="318134">
                  <a:moveTo>
                    <a:pt x="2857500" y="42938"/>
                  </a:moveTo>
                  <a:lnTo>
                    <a:pt x="2855201" y="38354"/>
                  </a:lnTo>
                  <a:lnTo>
                    <a:pt x="2739453" y="38354"/>
                  </a:lnTo>
                  <a:lnTo>
                    <a:pt x="2739453" y="13449"/>
                  </a:lnTo>
                  <a:lnTo>
                    <a:pt x="2735199" y="10147"/>
                  </a:lnTo>
                  <a:lnTo>
                    <a:pt x="2722397" y="10147"/>
                  </a:lnTo>
                  <a:lnTo>
                    <a:pt x="2717812" y="13449"/>
                  </a:lnTo>
                  <a:lnTo>
                    <a:pt x="2717812" y="38354"/>
                  </a:lnTo>
                  <a:lnTo>
                    <a:pt x="2641092" y="38354"/>
                  </a:lnTo>
                  <a:lnTo>
                    <a:pt x="2611247" y="68199"/>
                  </a:lnTo>
                  <a:lnTo>
                    <a:pt x="2611183" y="109994"/>
                  </a:lnTo>
                  <a:lnTo>
                    <a:pt x="2610955" y="128193"/>
                  </a:lnTo>
                  <a:lnTo>
                    <a:pt x="2598280" y="168109"/>
                  </a:lnTo>
                  <a:lnTo>
                    <a:pt x="2559774" y="186245"/>
                  </a:lnTo>
                  <a:lnTo>
                    <a:pt x="2556497" y="187553"/>
                  </a:lnTo>
                  <a:lnTo>
                    <a:pt x="2554859" y="190500"/>
                  </a:lnTo>
                  <a:lnTo>
                    <a:pt x="2554859" y="195745"/>
                  </a:lnTo>
                  <a:lnTo>
                    <a:pt x="2555176" y="197700"/>
                  </a:lnTo>
                  <a:lnTo>
                    <a:pt x="2556167" y="199682"/>
                  </a:lnTo>
                  <a:lnTo>
                    <a:pt x="2557805" y="203606"/>
                  </a:lnTo>
                  <a:lnTo>
                    <a:pt x="2561082" y="205587"/>
                  </a:lnTo>
                  <a:lnTo>
                    <a:pt x="2565666" y="205587"/>
                  </a:lnTo>
                  <a:lnTo>
                    <a:pt x="2566670" y="205244"/>
                  </a:lnTo>
                  <a:lnTo>
                    <a:pt x="2567965" y="204914"/>
                  </a:lnTo>
                  <a:lnTo>
                    <a:pt x="2578519" y="199910"/>
                  </a:lnTo>
                  <a:lnTo>
                    <a:pt x="2588882" y="194348"/>
                  </a:lnTo>
                  <a:lnTo>
                    <a:pt x="2598864" y="188417"/>
                  </a:lnTo>
                  <a:lnTo>
                    <a:pt x="2608300" y="182295"/>
                  </a:lnTo>
                  <a:lnTo>
                    <a:pt x="2608300" y="183616"/>
                  </a:lnTo>
                  <a:lnTo>
                    <a:pt x="2608008" y="184797"/>
                  </a:lnTo>
                  <a:lnTo>
                    <a:pt x="2607970" y="186245"/>
                  </a:lnTo>
                  <a:lnTo>
                    <a:pt x="2603042" y="213880"/>
                  </a:lnTo>
                  <a:lnTo>
                    <a:pt x="2594724" y="240398"/>
                  </a:lnTo>
                  <a:lnTo>
                    <a:pt x="2583319" y="265074"/>
                  </a:lnTo>
                  <a:lnTo>
                    <a:pt x="2568956" y="287540"/>
                  </a:lnTo>
                  <a:lnTo>
                    <a:pt x="2566670" y="290842"/>
                  </a:lnTo>
                  <a:lnTo>
                    <a:pt x="2565666" y="293789"/>
                  </a:lnTo>
                  <a:lnTo>
                    <a:pt x="2565666" y="299021"/>
                  </a:lnTo>
                  <a:lnTo>
                    <a:pt x="2566987" y="301650"/>
                  </a:lnTo>
                  <a:lnTo>
                    <a:pt x="2569362" y="303339"/>
                  </a:lnTo>
                  <a:lnTo>
                    <a:pt x="2571572" y="305257"/>
                  </a:lnTo>
                  <a:lnTo>
                    <a:pt x="2574201" y="306247"/>
                  </a:lnTo>
                  <a:lnTo>
                    <a:pt x="2580424" y="306247"/>
                  </a:lnTo>
                  <a:lnTo>
                    <a:pt x="2613228" y="249809"/>
                  </a:lnTo>
                  <a:lnTo>
                    <a:pt x="2627325" y="191820"/>
                  </a:lnTo>
                  <a:lnTo>
                    <a:pt x="2630995" y="133781"/>
                  </a:lnTo>
                  <a:lnTo>
                    <a:pt x="2631795" y="91732"/>
                  </a:lnTo>
                  <a:lnTo>
                    <a:pt x="2631910" y="61645"/>
                  </a:lnTo>
                  <a:lnTo>
                    <a:pt x="2635504" y="57696"/>
                  </a:lnTo>
                  <a:lnTo>
                    <a:pt x="2855201" y="57696"/>
                  </a:lnTo>
                  <a:lnTo>
                    <a:pt x="2857500" y="53759"/>
                  </a:lnTo>
                  <a:lnTo>
                    <a:pt x="2857500" y="42938"/>
                  </a:lnTo>
                  <a:close/>
                </a:path>
                <a:path w="4979034" h="318134">
                  <a:moveTo>
                    <a:pt x="2858160" y="293128"/>
                  </a:moveTo>
                  <a:lnTo>
                    <a:pt x="2854541" y="289521"/>
                  </a:lnTo>
                  <a:lnTo>
                    <a:pt x="2849295" y="288861"/>
                  </a:lnTo>
                  <a:lnTo>
                    <a:pt x="2825699" y="284213"/>
                  </a:lnTo>
                  <a:lnTo>
                    <a:pt x="2802991" y="278130"/>
                  </a:lnTo>
                  <a:lnTo>
                    <a:pt x="2786151" y="272135"/>
                  </a:lnTo>
                  <a:lnTo>
                    <a:pt x="2781338" y="270421"/>
                  </a:lnTo>
                  <a:lnTo>
                    <a:pt x="2761094" y="260997"/>
                  </a:lnTo>
                  <a:lnTo>
                    <a:pt x="2776347" y="250164"/>
                  </a:lnTo>
                  <a:lnTo>
                    <a:pt x="2777299" y="249491"/>
                  </a:lnTo>
                  <a:lnTo>
                    <a:pt x="2791841" y="237096"/>
                  </a:lnTo>
                  <a:lnTo>
                    <a:pt x="2804528" y="223774"/>
                  </a:lnTo>
                  <a:lnTo>
                    <a:pt x="2815196" y="209511"/>
                  </a:lnTo>
                  <a:lnTo>
                    <a:pt x="2818142" y="205244"/>
                  </a:lnTo>
                  <a:lnTo>
                    <a:pt x="2819463" y="200647"/>
                  </a:lnTo>
                  <a:lnTo>
                    <a:pt x="2819463" y="196735"/>
                  </a:lnTo>
                  <a:lnTo>
                    <a:pt x="2818028" y="190106"/>
                  </a:lnTo>
                  <a:lnTo>
                    <a:pt x="2813850" y="184797"/>
                  </a:lnTo>
                  <a:lnTo>
                    <a:pt x="2807157" y="181279"/>
                  </a:lnTo>
                  <a:lnTo>
                    <a:pt x="2798153" y="180009"/>
                  </a:lnTo>
                  <a:lnTo>
                    <a:pt x="2794863" y="180009"/>
                  </a:lnTo>
                  <a:lnTo>
                    <a:pt x="2794863" y="199682"/>
                  </a:lnTo>
                  <a:lnTo>
                    <a:pt x="2794863" y="202641"/>
                  </a:lnTo>
                  <a:lnTo>
                    <a:pt x="2758097" y="240398"/>
                  </a:lnTo>
                  <a:lnTo>
                    <a:pt x="2743390" y="250164"/>
                  </a:lnTo>
                  <a:lnTo>
                    <a:pt x="2734043" y="243230"/>
                  </a:lnTo>
                  <a:lnTo>
                    <a:pt x="2704046" y="212458"/>
                  </a:lnTo>
                  <a:lnTo>
                    <a:pt x="2695524" y="198691"/>
                  </a:lnTo>
                  <a:lnTo>
                    <a:pt x="2792895" y="198691"/>
                  </a:lnTo>
                  <a:lnTo>
                    <a:pt x="2794863" y="199682"/>
                  </a:lnTo>
                  <a:lnTo>
                    <a:pt x="2794863" y="180009"/>
                  </a:lnTo>
                  <a:lnTo>
                    <a:pt x="2649283" y="180009"/>
                  </a:lnTo>
                  <a:lnTo>
                    <a:pt x="2646337" y="183616"/>
                  </a:lnTo>
                  <a:lnTo>
                    <a:pt x="2646337" y="194741"/>
                  </a:lnTo>
                  <a:lnTo>
                    <a:pt x="2649283" y="198691"/>
                  </a:lnTo>
                  <a:lnTo>
                    <a:pt x="2673553" y="198691"/>
                  </a:lnTo>
                  <a:lnTo>
                    <a:pt x="2677706" y="205905"/>
                  </a:lnTo>
                  <a:lnTo>
                    <a:pt x="2706992" y="244106"/>
                  </a:lnTo>
                  <a:lnTo>
                    <a:pt x="2725026" y="260337"/>
                  </a:lnTo>
                  <a:lnTo>
                    <a:pt x="2704871" y="269240"/>
                  </a:lnTo>
                  <a:lnTo>
                    <a:pt x="2682697" y="277228"/>
                  </a:lnTo>
                  <a:lnTo>
                    <a:pt x="2658453" y="284226"/>
                  </a:lnTo>
                  <a:lnTo>
                    <a:pt x="2632240" y="290169"/>
                  </a:lnTo>
                  <a:lnTo>
                    <a:pt x="2626664" y="290842"/>
                  </a:lnTo>
                  <a:lnTo>
                    <a:pt x="2623096" y="294716"/>
                  </a:lnTo>
                  <a:lnTo>
                    <a:pt x="2623058" y="300659"/>
                  </a:lnTo>
                  <a:lnTo>
                    <a:pt x="2623375" y="301980"/>
                  </a:lnTo>
                  <a:lnTo>
                    <a:pt x="2623718" y="302971"/>
                  </a:lnTo>
                  <a:lnTo>
                    <a:pt x="2625013" y="308521"/>
                  </a:lnTo>
                  <a:lnTo>
                    <a:pt x="2628620" y="310515"/>
                  </a:lnTo>
                  <a:lnTo>
                    <a:pt x="2635504" y="310515"/>
                  </a:lnTo>
                  <a:lnTo>
                    <a:pt x="2636824" y="310159"/>
                  </a:lnTo>
                  <a:lnTo>
                    <a:pt x="2664536" y="303339"/>
                  </a:lnTo>
                  <a:lnTo>
                    <a:pt x="2691714" y="294716"/>
                  </a:lnTo>
                  <a:lnTo>
                    <a:pt x="2717838" y="284302"/>
                  </a:lnTo>
                  <a:lnTo>
                    <a:pt x="2742400" y="272135"/>
                  </a:lnTo>
                  <a:lnTo>
                    <a:pt x="2764701" y="284568"/>
                  </a:lnTo>
                  <a:lnTo>
                    <a:pt x="2789224" y="294843"/>
                  </a:lnTo>
                  <a:lnTo>
                    <a:pt x="2815818" y="303034"/>
                  </a:lnTo>
                  <a:lnTo>
                    <a:pt x="2844381" y="309194"/>
                  </a:lnTo>
                  <a:lnTo>
                    <a:pt x="2845358" y="309524"/>
                  </a:lnTo>
                  <a:lnTo>
                    <a:pt x="2852572" y="309524"/>
                  </a:lnTo>
                  <a:lnTo>
                    <a:pt x="2856509" y="306895"/>
                  </a:lnTo>
                  <a:lnTo>
                    <a:pt x="2857817" y="300659"/>
                  </a:lnTo>
                  <a:lnTo>
                    <a:pt x="2858160" y="299669"/>
                  </a:lnTo>
                  <a:lnTo>
                    <a:pt x="2858160" y="293128"/>
                  </a:lnTo>
                  <a:close/>
                </a:path>
                <a:path w="4979034" h="318134">
                  <a:moveTo>
                    <a:pt x="2858160" y="106565"/>
                  </a:moveTo>
                  <a:lnTo>
                    <a:pt x="2855201" y="102628"/>
                  </a:lnTo>
                  <a:lnTo>
                    <a:pt x="2848965" y="102298"/>
                  </a:lnTo>
                  <a:lnTo>
                    <a:pt x="2842082" y="102298"/>
                  </a:lnTo>
                  <a:lnTo>
                    <a:pt x="2838805" y="105257"/>
                  </a:lnTo>
                  <a:lnTo>
                    <a:pt x="2838716" y="112128"/>
                  </a:lnTo>
                  <a:lnTo>
                    <a:pt x="2838475" y="118376"/>
                  </a:lnTo>
                  <a:lnTo>
                    <a:pt x="2809951" y="138049"/>
                  </a:lnTo>
                  <a:lnTo>
                    <a:pt x="2793225" y="138049"/>
                  </a:lnTo>
                  <a:lnTo>
                    <a:pt x="2790279" y="136055"/>
                  </a:lnTo>
                  <a:lnTo>
                    <a:pt x="2790228" y="102298"/>
                  </a:lnTo>
                  <a:lnTo>
                    <a:pt x="2789542" y="97713"/>
                  </a:lnTo>
                  <a:lnTo>
                    <a:pt x="2788628" y="91732"/>
                  </a:lnTo>
                  <a:lnTo>
                    <a:pt x="2783814" y="84429"/>
                  </a:lnTo>
                  <a:lnTo>
                    <a:pt x="2775902" y="80302"/>
                  </a:lnTo>
                  <a:lnTo>
                    <a:pt x="2765031" y="79006"/>
                  </a:lnTo>
                  <a:lnTo>
                    <a:pt x="2709608" y="79006"/>
                  </a:lnTo>
                  <a:lnTo>
                    <a:pt x="2699194" y="80251"/>
                  </a:lnTo>
                  <a:lnTo>
                    <a:pt x="2691879" y="84328"/>
                  </a:lnTo>
                  <a:lnTo>
                    <a:pt x="2687447" y="91732"/>
                  </a:lnTo>
                  <a:lnTo>
                    <a:pt x="2684500" y="110274"/>
                  </a:lnTo>
                  <a:lnTo>
                    <a:pt x="2682887" y="120218"/>
                  </a:lnTo>
                  <a:lnTo>
                    <a:pt x="2676106" y="132918"/>
                  </a:lnTo>
                  <a:lnTo>
                    <a:pt x="2664752" y="142100"/>
                  </a:lnTo>
                  <a:lnTo>
                    <a:pt x="2644368" y="150495"/>
                  </a:lnTo>
                  <a:lnTo>
                    <a:pt x="2641752" y="154089"/>
                  </a:lnTo>
                  <a:lnTo>
                    <a:pt x="2641752" y="159677"/>
                  </a:lnTo>
                  <a:lnTo>
                    <a:pt x="2642070" y="160985"/>
                  </a:lnTo>
                  <a:lnTo>
                    <a:pt x="2642400" y="161975"/>
                  </a:lnTo>
                  <a:lnTo>
                    <a:pt x="2643708" y="166573"/>
                  </a:lnTo>
                  <a:lnTo>
                    <a:pt x="2647645" y="168529"/>
                  </a:lnTo>
                  <a:lnTo>
                    <a:pt x="2653220" y="168529"/>
                  </a:lnTo>
                  <a:lnTo>
                    <a:pt x="2691917" y="145745"/>
                  </a:lnTo>
                  <a:lnTo>
                    <a:pt x="2705354" y="106883"/>
                  </a:lnTo>
                  <a:lnTo>
                    <a:pt x="2705684" y="99669"/>
                  </a:lnTo>
                  <a:lnTo>
                    <a:pt x="2708630" y="97713"/>
                  </a:lnTo>
                  <a:lnTo>
                    <a:pt x="2766682" y="97713"/>
                  </a:lnTo>
                  <a:lnTo>
                    <a:pt x="2770276" y="99669"/>
                  </a:lnTo>
                  <a:lnTo>
                    <a:pt x="2770390" y="134569"/>
                  </a:lnTo>
                  <a:lnTo>
                    <a:pt x="2771762" y="144500"/>
                  </a:lnTo>
                  <a:lnTo>
                    <a:pt x="2777502" y="151472"/>
                  </a:lnTo>
                  <a:lnTo>
                    <a:pt x="2789377" y="155257"/>
                  </a:lnTo>
                  <a:lnTo>
                    <a:pt x="2809290" y="156400"/>
                  </a:lnTo>
                  <a:lnTo>
                    <a:pt x="2827007" y="155625"/>
                  </a:lnTo>
                  <a:lnTo>
                    <a:pt x="2857449" y="121958"/>
                  </a:lnTo>
                  <a:lnTo>
                    <a:pt x="2858160" y="112128"/>
                  </a:lnTo>
                  <a:lnTo>
                    <a:pt x="2858160" y="106565"/>
                  </a:lnTo>
                  <a:close/>
                </a:path>
                <a:path w="4979034" h="318134">
                  <a:moveTo>
                    <a:pt x="3154222" y="112128"/>
                  </a:moveTo>
                  <a:lnTo>
                    <a:pt x="3152292" y="99402"/>
                  </a:lnTo>
                  <a:lnTo>
                    <a:pt x="3146399" y="90284"/>
                  </a:lnTo>
                  <a:lnTo>
                    <a:pt x="3136379" y="84785"/>
                  </a:lnTo>
                  <a:lnTo>
                    <a:pt x="3122091" y="82956"/>
                  </a:lnTo>
                  <a:lnTo>
                    <a:pt x="3031591" y="82956"/>
                  </a:lnTo>
                  <a:lnTo>
                    <a:pt x="3032264" y="69532"/>
                  </a:lnTo>
                  <a:lnTo>
                    <a:pt x="3033115" y="40386"/>
                  </a:lnTo>
                  <a:lnTo>
                    <a:pt x="3033230" y="16052"/>
                  </a:lnTo>
                  <a:lnTo>
                    <a:pt x="3028645" y="13449"/>
                  </a:lnTo>
                  <a:lnTo>
                    <a:pt x="3013887" y="13449"/>
                  </a:lnTo>
                  <a:lnTo>
                    <a:pt x="3009950" y="16052"/>
                  </a:lnTo>
                  <a:lnTo>
                    <a:pt x="3009671" y="55321"/>
                  </a:lnTo>
                  <a:lnTo>
                    <a:pt x="3008642" y="82956"/>
                  </a:lnTo>
                  <a:lnTo>
                    <a:pt x="2904706" y="82956"/>
                  </a:lnTo>
                  <a:lnTo>
                    <a:pt x="2901099" y="86906"/>
                  </a:lnTo>
                  <a:lnTo>
                    <a:pt x="2901099" y="99669"/>
                  </a:lnTo>
                  <a:lnTo>
                    <a:pt x="2904706" y="103936"/>
                  </a:lnTo>
                  <a:lnTo>
                    <a:pt x="3006991" y="103936"/>
                  </a:lnTo>
                  <a:lnTo>
                    <a:pt x="3002991" y="135636"/>
                  </a:lnTo>
                  <a:lnTo>
                    <a:pt x="2988335" y="186474"/>
                  </a:lnTo>
                  <a:lnTo>
                    <a:pt x="2962338" y="230543"/>
                  </a:lnTo>
                  <a:lnTo>
                    <a:pt x="2922079" y="267779"/>
                  </a:lnTo>
                  <a:lnTo>
                    <a:pt x="2894533" y="283629"/>
                  </a:lnTo>
                  <a:lnTo>
                    <a:pt x="2892234" y="287223"/>
                  </a:lnTo>
                  <a:lnTo>
                    <a:pt x="2892234" y="293801"/>
                  </a:lnTo>
                  <a:lnTo>
                    <a:pt x="2892895" y="296075"/>
                  </a:lnTo>
                  <a:lnTo>
                    <a:pt x="2896501" y="302298"/>
                  </a:lnTo>
                  <a:lnTo>
                    <a:pt x="2899778" y="303936"/>
                  </a:lnTo>
                  <a:lnTo>
                    <a:pt x="2906014" y="303936"/>
                  </a:lnTo>
                  <a:lnTo>
                    <a:pt x="2959747" y="267144"/>
                  </a:lnTo>
                  <a:lnTo>
                    <a:pt x="2997492" y="219036"/>
                  </a:lnTo>
                  <a:lnTo>
                    <a:pt x="3018282" y="169354"/>
                  </a:lnTo>
                  <a:lnTo>
                    <a:pt x="3029953" y="103936"/>
                  </a:lnTo>
                  <a:lnTo>
                    <a:pt x="3128657" y="103936"/>
                  </a:lnTo>
                  <a:lnTo>
                    <a:pt x="3131921" y="107213"/>
                  </a:lnTo>
                  <a:lnTo>
                    <a:pt x="3131921" y="119341"/>
                  </a:lnTo>
                  <a:lnTo>
                    <a:pt x="3128810" y="194221"/>
                  </a:lnTo>
                  <a:lnTo>
                    <a:pt x="3120771" y="261010"/>
                  </a:lnTo>
                  <a:lnTo>
                    <a:pt x="3093885" y="280009"/>
                  </a:lnTo>
                  <a:lnTo>
                    <a:pt x="3082163" y="279488"/>
                  </a:lnTo>
                  <a:lnTo>
                    <a:pt x="3070364" y="278079"/>
                  </a:lnTo>
                  <a:lnTo>
                    <a:pt x="3058947" y="275996"/>
                  </a:lnTo>
                  <a:lnTo>
                    <a:pt x="3045688" y="272808"/>
                  </a:lnTo>
                  <a:lnTo>
                    <a:pt x="3039465" y="272808"/>
                  </a:lnTo>
                  <a:lnTo>
                    <a:pt x="3035858" y="276085"/>
                  </a:lnTo>
                  <a:lnTo>
                    <a:pt x="3034220" y="283298"/>
                  </a:lnTo>
                  <a:lnTo>
                    <a:pt x="3034220" y="290842"/>
                  </a:lnTo>
                  <a:lnTo>
                    <a:pt x="3080435" y="302209"/>
                  </a:lnTo>
                  <a:lnTo>
                    <a:pt x="3094228" y="302628"/>
                  </a:lnTo>
                  <a:lnTo>
                    <a:pt x="3113379" y="300583"/>
                  </a:lnTo>
                  <a:lnTo>
                    <a:pt x="3142094" y="269862"/>
                  </a:lnTo>
                  <a:lnTo>
                    <a:pt x="3150997" y="197624"/>
                  </a:lnTo>
                  <a:lnTo>
                    <a:pt x="3153397" y="154940"/>
                  </a:lnTo>
                  <a:lnTo>
                    <a:pt x="3154222" y="112128"/>
                  </a:lnTo>
                  <a:close/>
                </a:path>
                <a:path w="4979034" h="318134">
                  <a:moveTo>
                    <a:pt x="3273564" y="38036"/>
                  </a:moveTo>
                  <a:lnTo>
                    <a:pt x="3267329" y="34086"/>
                  </a:lnTo>
                  <a:lnTo>
                    <a:pt x="3257169" y="34086"/>
                  </a:lnTo>
                  <a:lnTo>
                    <a:pt x="3241611" y="84975"/>
                  </a:lnTo>
                  <a:lnTo>
                    <a:pt x="3235947" y="123393"/>
                  </a:lnTo>
                  <a:lnTo>
                    <a:pt x="3231921" y="195414"/>
                  </a:lnTo>
                  <a:lnTo>
                    <a:pt x="3232696" y="220370"/>
                  </a:lnTo>
                  <a:lnTo>
                    <a:pt x="3238284" y="268173"/>
                  </a:lnTo>
                  <a:lnTo>
                    <a:pt x="3248317" y="294767"/>
                  </a:lnTo>
                  <a:lnTo>
                    <a:pt x="3258477" y="294767"/>
                  </a:lnTo>
                  <a:lnTo>
                    <a:pt x="3265703" y="291160"/>
                  </a:lnTo>
                  <a:lnTo>
                    <a:pt x="3265703" y="284264"/>
                  </a:lnTo>
                  <a:lnTo>
                    <a:pt x="3265360" y="282308"/>
                  </a:lnTo>
                  <a:lnTo>
                    <a:pt x="3265043" y="281000"/>
                  </a:lnTo>
                  <a:lnTo>
                    <a:pt x="3260966" y="262559"/>
                  </a:lnTo>
                  <a:lnTo>
                    <a:pt x="3257740" y="240919"/>
                  </a:lnTo>
                  <a:lnTo>
                    <a:pt x="3255632" y="217919"/>
                  </a:lnTo>
                  <a:lnTo>
                    <a:pt x="3254870" y="195414"/>
                  </a:lnTo>
                  <a:lnTo>
                    <a:pt x="3255949" y="161061"/>
                  </a:lnTo>
                  <a:lnTo>
                    <a:pt x="3259264" y="125653"/>
                  </a:lnTo>
                  <a:lnTo>
                    <a:pt x="3264979" y="88163"/>
                  </a:lnTo>
                  <a:lnTo>
                    <a:pt x="3273234" y="47536"/>
                  </a:lnTo>
                  <a:lnTo>
                    <a:pt x="3273564" y="46570"/>
                  </a:lnTo>
                  <a:lnTo>
                    <a:pt x="3273564" y="38036"/>
                  </a:lnTo>
                  <a:close/>
                </a:path>
                <a:path w="4979034" h="318134">
                  <a:moveTo>
                    <a:pt x="3468332" y="72466"/>
                  </a:moveTo>
                  <a:lnTo>
                    <a:pt x="3427793" y="62522"/>
                  </a:lnTo>
                  <a:lnTo>
                    <a:pt x="3414547" y="62293"/>
                  </a:lnTo>
                  <a:lnTo>
                    <a:pt x="3397250" y="62903"/>
                  </a:lnTo>
                  <a:lnTo>
                    <a:pt x="3342424" y="71793"/>
                  </a:lnTo>
                  <a:lnTo>
                    <a:pt x="3332924" y="79006"/>
                  </a:lnTo>
                  <a:lnTo>
                    <a:pt x="3332924" y="88861"/>
                  </a:lnTo>
                  <a:lnTo>
                    <a:pt x="3336518" y="94437"/>
                  </a:lnTo>
                  <a:lnTo>
                    <a:pt x="3343732" y="94437"/>
                  </a:lnTo>
                  <a:lnTo>
                    <a:pt x="3345700" y="94094"/>
                  </a:lnTo>
                  <a:lnTo>
                    <a:pt x="3347008" y="93764"/>
                  </a:lnTo>
                  <a:lnTo>
                    <a:pt x="3363925" y="90258"/>
                  </a:lnTo>
                  <a:lnTo>
                    <a:pt x="3381235" y="87337"/>
                  </a:lnTo>
                  <a:lnTo>
                    <a:pt x="3398316" y="85331"/>
                  </a:lnTo>
                  <a:lnTo>
                    <a:pt x="3414230" y="84594"/>
                  </a:lnTo>
                  <a:lnTo>
                    <a:pt x="3426676" y="84772"/>
                  </a:lnTo>
                  <a:lnTo>
                    <a:pt x="3437344" y="85331"/>
                  </a:lnTo>
                  <a:lnTo>
                    <a:pt x="3446653" y="86245"/>
                  </a:lnTo>
                  <a:lnTo>
                    <a:pt x="3455212" y="87541"/>
                  </a:lnTo>
                  <a:lnTo>
                    <a:pt x="3458489" y="88188"/>
                  </a:lnTo>
                  <a:lnTo>
                    <a:pt x="3465055" y="88188"/>
                  </a:lnTo>
                  <a:lnTo>
                    <a:pt x="3467176" y="84594"/>
                  </a:lnTo>
                  <a:lnTo>
                    <a:pt x="3468332" y="82638"/>
                  </a:lnTo>
                  <a:lnTo>
                    <a:pt x="3468332" y="72466"/>
                  </a:lnTo>
                  <a:close/>
                </a:path>
                <a:path w="4979034" h="318134">
                  <a:moveTo>
                    <a:pt x="3479812" y="249516"/>
                  </a:moveTo>
                  <a:lnTo>
                    <a:pt x="3475863" y="243611"/>
                  </a:lnTo>
                  <a:lnTo>
                    <a:pt x="3467671" y="243611"/>
                  </a:lnTo>
                  <a:lnTo>
                    <a:pt x="3465715" y="243941"/>
                  </a:lnTo>
                  <a:lnTo>
                    <a:pt x="3464395" y="244284"/>
                  </a:lnTo>
                  <a:lnTo>
                    <a:pt x="3451987" y="247142"/>
                  </a:lnTo>
                  <a:lnTo>
                    <a:pt x="3438131" y="249301"/>
                  </a:lnTo>
                  <a:lnTo>
                    <a:pt x="3422485" y="250672"/>
                  </a:lnTo>
                  <a:lnTo>
                    <a:pt x="3404717" y="251155"/>
                  </a:lnTo>
                  <a:lnTo>
                    <a:pt x="3377958" y="249072"/>
                  </a:lnTo>
                  <a:lnTo>
                    <a:pt x="3359594" y="242874"/>
                  </a:lnTo>
                  <a:lnTo>
                    <a:pt x="3348050" y="232613"/>
                  </a:lnTo>
                  <a:lnTo>
                    <a:pt x="3341763" y="218363"/>
                  </a:lnTo>
                  <a:lnTo>
                    <a:pt x="3340455" y="213131"/>
                  </a:lnTo>
                  <a:lnTo>
                    <a:pt x="3335871" y="210502"/>
                  </a:lnTo>
                  <a:lnTo>
                    <a:pt x="3325380" y="210502"/>
                  </a:lnTo>
                  <a:lnTo>
                    <a:pt x="3320123" y="215087"/>
                  </a:lnTo>
                  <a:lnTo>
                    <a:pt x="3320123" y="221983"/>
                  </a:lnTo>
                  <a:lnTo>
                    <a:pt x="3320453" y="223621"/>
                  </a:lnTo>
                  <a:lnTo>
                    <a:pt x="3347415" y="262013"/>
                  </a:lnTo>
                  <a:lnTo>
                    <a:pt x="3405047" y="274104"/>
                  </a:lnTo>
                  <a:lnTo>
                    <a:pt x="3425088" y="273608"/>
                  </a:lnTo>
                  <a:lnTo>
                    <a:pt x="3471278" y="266242"/>
                  </a:lnTo>
                  <a:lnTo>
                    <a:pt x="3479812" y="260654"/>
                  </a:lnTo>
                  <a:lnTo>
                    <a:pt x="3479812" y="251155"/>
                  </a:lnTo>
                  <a:lnTo>
                    <a:pt x="3479812" y="249516"/>
                  </a:lnTo>
                  <a:close/>
                </a:path>
                <a:path w="4979034" h="318134">
                  <a:moveTo>
                    <a:pt x="3601466" y="18351"/>
                  </a:moveTo>
                  <a:lnTo>
                    <a:pt x="3598507" y="15405"/>
                  </a:lnTo>
                  <a:lnTo>
                    <a:pt x="3593261" y="14414"/>
                  </a:lnTo>
                  <a:lnTo>
                    <a:pt x="3591953" y="14084"/>
                  </a:lnTo>
                  <a:lnTo>
                    <a:pt x="3585070" y="14084"/>
                  </a:lnTo>
                  <a:lnTo>
                    <a:pt x="3582111" y="16370"/>
                  </a:lnTo>
                  <a:lnTo>
                    <a:pt x="3580485" y="21310"/>
                  </a:lnTo>
                  <a:lnTo>
                    <a:pt x="3569830" y="55880"/>
                  </a:lnTo>
                  <a:lnTo>
                    <a:pt x="3555758" y="88849"/>
                  </a:lnTo>
                  <a:lnTo>
                    <a:pt x="3538563" y="119608"/>
                  </a:lnTo>
                  <a:lnTo>
                    <a:pt x="3518509" y="147535"/>
                  </a:lnTo>
                  <a:lnTo>
                    <a:pt x="3516871" y="149491"/>
                  </a:lnTo>
                  <a:lnTo>
                    <a:pt x="3515893" y="151803"/>
                  </a:lnTo>
                  <a:lnTo>
                    <a:pt x="3515893" y="156718"/>
                  </a:lnTo>
                  <a:lnTo>
                    <a:pt x="3517201" y="159664"/>
                  </a:lnTo>
                  <a:lnTo>
                    <a:pt x="3519817" y="161975"/>
                  </a:lnTo>
                  <a:lnTo>
                    <a:pt x="3522116" y="163614"/>
                  </a:lnTo>
                  <a:lnTo>
                    <a:pt x="3524745" y="164579"/>
                  </a:lnTo>
                  <a:lnTo>
                    <a:pt x="3529990" y="164579"/>
                  </a:lnTo>
                  <a:lnTo>
                    <a:pt x="3556216" y="125234"/>
                  </a:lnTo>
                  <a:lnTo>
                    <a:pt x="3555301" y="134924"/>
                  </a:lnTo>
                  <a:lnTo>
                    <a:pt x="3554577" y="144640"/>
                  </a:lnTo>
                  <a:lnTo>
                    <a:pt x="3554095" y="154152"/>
                  </a:lnTo>
                  <a:lnTo>
                    <a:pt x="3554044" y="156718"/>
                  </a:lnTo>
                  <a:lnTo>
                    <a:pt x="3553930" y="308864"/>
                  </a:lnTo>
                  <a:lnTo>
                    <a:pt x="3558184" y="311823"/>
                  </a:lnTo>
                  <a:lnTo>
                    <a:pt x="3570643" y="311823"/>
                  </a:lnTo>
                  <a:lnTo>
                    <a:pt x="3574910" y="308864"/>
                  </a:lnTo>
                  <a:lnTo>
                    <a:pt x="3574910" y="125234"/>
                  </a:lnTo>
                  <a:lnTo>
                    <a:pt x="3574910" y="92773"/>
                  </a:lnTo>
                  <a:lnTo>
                    <a:pt x="3583241" y="76149"/>
                  </a:lnTo>
                  <a:lnTo>
                    <a:pt x="3590226" y="59296"/>
                  </a:lnTo>
                  <a:lnTo>
                    <a:pt x="3596106" y="42392"/>
                  </a:lnTo>
                  <a:lnTo>
                    <a:pt x="3601148" y="25577"/>
                  </a:lnTo>
                  <a:lnTo>
                    <a:pt x="3601466" y="24574"/>
                  </a:lnTo>
                  <a:lnTo>
                    <a:pt x="3601466" y="18351"/>
                  </a:lnTo>
                  <a:close/>
                </a:path>
                <a:path w="4979034" h="318134">
                  <a:moveTo>
                    <a:pt x="3806063" y="185559"/>
                  </a:moveTo>
                  <a:lnTo>
                    <a:pt x="3805974" y="160985"/>
                  </a:lnTo>
                  <a:lnTo>
                    <a:pt x="3805085" y="154432"/>
                  </a:lnTo>
                  <a:lnTo>
                    <a:pt x="3804564" y="150558"/>
                  </a:lnTo>
                  <a:lnTo>
                    <a:pt x="3800030" y="143154"/>
                  </a:lnTo>
                  <a:lnTo>
                    <a:pt x="3792372" y="139001"/>
                  </a:lnTo>
                  <a:lnTo>
                    <a:pt x="3787051" y="138366"/>
                  </a:lnTo>
                  <a:lnTo>
                    <a:pt x="3787051" y="156387"/>
                  </a:lnTo>
                  <a:lnTo>
                    <a:pt x="3787051" y="185559"/>
                  </a:lnTo>
                  <a:lnTo>
                    <a:pt x="3787051" y="201955"/>
                  </a:lnTo>
                  <a:lnTo>
                    <a:pt x="3787051" y="232460"/>
                  </a:lnTo>
                  <a:lnTo>
                    <a:pt x="3732288" y="232460"/>
                  </a:lnTo>
                  <a:lnTo>
                    <a:pt x="3732288" y="201955"/>
                  </a:lnTo>
                  <a:lnTo>
                    <a:pt x="3787051" y="201955"/>
                  </a:lnTo>
                  <a:lnTo>
                    <a:pt x="3787051" y="185559"/>
                  </a:lnTo>
                  <a:lnTo>
                    <a:pt x="3732301" y="185559"/>
                  </a:lnTo>
                  <a:lnTo>
                    <a:pt x="3732301" y="154432"/>
                  </a:lnTo>
                  <a:lnTo>
                    <a:pt x="3783761" y="154432"/>
                  </a:lnTo>
                  <a:lnTo>
                    <a:pt x="3787051" y="156387"/>
                  </a:lnTo>
                  <a:lnTo>
                    <a:pt x="3787051" y="138366"/>
                  </a:lnTo>
                  <a:lnTo>
                    <a:pt x="3781475" y="137693"/>
                  </a:lnTo>
                  <a:lnTo>
                    <a:pt x="3713924" y="137693"/>
                  </a:lnTo>
                  <a:lnTo>
                    <a:pt x="3713924" y="154432"/>
                  </a:lnTo>
                  <a:lnTo>
                    <a:pt x="3713924" y="185559"/>
                  </a:lnTo>
                  <a:lnTo>
                    <a:pt x="3713924" y="201955"/>
                  </a:lnTo>
                  <a:lnTo>
                    <a:pt x="3713924" y="232460"/>
                  </a:lnTo>
                  <a:lnTo>
                    <a:pt x="3661803" y="232460"/>
                  </a:lnTo>
                  <a:lnTo>
                    <a:pt x="3661803" y="201955"/>
                  </a:lnTo>
                  <a:lnTo>
                    <a:pt x="3713924" y="201955"/>
                  </a:lnTo>
                  <a:lnTo>
                    <a:pt x="3713924" y="185559"/>
                  </a:lnTo>
                  <a:lnTo>
                    <a:pt x="3661803" y="185559"/>
                  </a:lnTo>
                  <a:lnTo>
                    <a:pt x="3661803" y="156387"/>
                  </a:lnTo>
                  <a:lnTo>
                    <a:pt x="3665080" y="154432"/>
                  </a:lnTo>
                  <a:lnTo>
                    <a:pt x="3713924" y="154432"/>
                  </a:lnTo>
                  <a:lnTo>
                    <a:pt x="3713924" y="137693"/>
                  </a:lnTo>
                  <a:lnTo>
                    <a:pt x="3667366" y="137693"/>
                  </a:lnTo>
                  <a:lnTo>
                    <a:pt x="3656419" y="138938"/>
                  </a:lnTo>
                  <a:lnTo>
                    <a:pt x="3648633" y="142951"/>
                  </a:lnTo>
                  <a:lnTo>
                    <a:pt x="3643985" y="150164"/>
                  </a:lnTo>
                  <a:lnTo>
                    <a:pt x="3642487" y="160655"/>
                  </a:lnTo>
                  <a:lnTo>
                    <a:pt x="3642449" y="306235"/>
                  </a:lnTo>
                  <a:lnTo>
                    <a:pt x="3646386" y="308864"/>
                  </a:lnTo>
                  <a:lnTo>
                    <a:pt x="3658197" y="308864"/>
                  </a:lnTo>
                  <a:lnTo>
                    <a:pt x="3661803" y="306235"/>
                  </a:lnTo>
                  <a:lnTo>
                    <a:pt x="3661803" y="248513"/>
                  </a:lnTo>
                  <a:lnTo>
                    <a:pt x="3713924" y="248513"/>
                  </a:lnTo>
                  <a:lnTo>
                    <a:pt x="3713924" y="302958"/>
                  </a:lnTo>
                  <a:lnTo>
                    <a:pt x="3717213" y="305562"/>
                  </a:lnTo>
                  <a:lnTo>
                    <a:pt x="3729012" y="305562"/>
                  </a:lnTo>
                  <a:lnTo>
                    <a:pt x="3732301" y="302958"/>
                  </a:lnTo>
                  <a:lnTo>
                    <a:pt x="3732301" y="248513"/>
                  </a:lnTo>
                  <a:lnTo>
                    <a:pt x="3787051" y="248513"/>
                  </a:lnTo>
                  <a:lnTo>
                    <a:pt x="3787051" y="287883"/>
                  </a:lnTo>
                  <a:lnTo>
                    <a:pt x="3784422" y="289839"/>
                  </a:lnTo>
                  <a:lnTo>
                    <a:pt x="3769677" y="289839"/>
                  </a:lnTo>
                  <a:lnTo>
                    <a:pt x="3764102" y="289166"/>
                  </a:lnTo>
                  <a:lnTo>
                    <a:pt x="3758844" y="287883"/>
                  </a:lnTo>
                  <a:lnTo>
                    <a:pt x="3758196" y="287540"/>
                  </a:lnTo>
                  <a:lnTo>
                    <a:pt x="3753599" y="287540"/>
                  </a:lnTo>
                  <a:lnTo>
                    <a:pt x="3750653" y="289839"/>
                  </a:lnTo>
                  <a:lnTo>
                    <a:pt x="3749675" y="295071"/>
                  </a:lnTo>
                  <a:lnTo>
                    <a:pt x="3749332" y="296062"/>
                  </a:lnTo>
                  <a:lnTo>
                    <a:pt x="3749332" y="301967"/>
                  </a:lnTo>
                  <a:lnTo>
                    <a:pt x="3751961" y="304596"/>
                  </a:lnTo>
                  <a:lnTo>
                    <a:pt x="3755237" y="305244"/>
                  </a:lnTo>
                  <a:lnTo>
                    <a:pt x="3761803" y="306882"/>
                  </a:lnTo>
                  <a:lnTo>
                    <a:pt x="3769347" y="307555"/>
                  </a:lnTo>
                  <a:lnTo>
                    <a:pt x="3778859" y="307555"/>
                  </a:lnTo>
                  <a:lnTo>
                    <a:pt x="3790848" y="306120"/>
                  </a:lnTo>
                  <a:lnTo>
                    <a:pt x="3799332" y="301650"/>
                  </a:lnTo>
                  <a:lnTo>
                    <a:pt x="3804386" y="293992"/>
                  </a:lnTo>
                  <a:lnTo>
                    <a:pt x="3805009" y="289839"/>
                  </a:lnTo>
                  <a:lnTo>
                    <a:pt x="3806063" y="282943"/>
                  </a:lnTo>
                  <a:lnTo>
                    <a:pt x="3806063" y="248513"/>
                  </a:lnTo>
                  <a:lnTo>
                    <a:pt x="3806063" y="232460"/>
                  </a:lnTo>
                  <a:lnTo>
                    <a:pt x="3806063" y="201955"/>
                  </a:lnTo>
                  <a:lnTo>
                    <a:pt x="3806063" y="185559"/>
                  </a:lnTo>
                  <a:close/>
                </a:path>
                <a:path w="4979034" h="318134">
                  <a:moveTo>
                    <a:pt x="3818534" y="47205"/>
                  </a:moveTo>
                  <a:lnTo>
                    <a:pt x="3815575" y="43929"/>
                  </a:lnTo>
                  <a:lnTo>
                    <a:pt x="3756558" y="43929"/>
                  </a:lnTo>
                  <a:lnTo>
                    <a:pt x="3756558" y="16713"/>
                  </a:lnTo>
                  <a:lnTo>
                    <a:pt x="3752291" y="13436"/>
                  </a:lnTo>
                  <a:lnTo>
                    <a:pt x="3740493" y="13436"/>
                  </a:lnTo>
                  <a:lnTo>
                    <a:pt x="3736225" y="16713"/>
                  </a:lnTo>
                  <a:lnTo>
                    <a:pt x="3736225" y="43929"/>
                  </a:lnTo>
                  <a:lnTo>
                    <a:pt x="3679494" y="43929"/>
                  </a:lnTo>
                  <a:lnTo>
                    <a:pt x="3679494" y="16713"/>
                  </a:lnTo>
                  <a:lnTo>
                    <a:pt x="3675570" y="13436"/>
                  </a:lnTo>
                  <a:lnTo>
                    <a:pt x="3663442" y="13436"/>
                  </a:lnTo>
                  <a:lnTo>
                    <a:pt x="3659505" y="16713"/>
                  </a:lnTo>
                  <a:lnTo>
                    <a:pt x="3659505" y="43929"/>
                  </a:lnTo>
                  <a:lnTo>
                    <a:pt x="3608349" y="43929"/>
                  </a:lnTo>
                  <a:lnTo>
                    <a:pt x="3605390" y="47523"/>
                  </a:lnTo>
                  <a:lnTo>
                    <a:pt x="3605390" y="58343"/>
                  </a:lnTo>
                  <a:lnTo>
                    <a:pt x="3608679" y="61963"/>
                  </a:lnTo>
                  <a:lnTo>
                    <a:pt x="3659505" y="61963"/>
                  </a:lnTo>
                  <a:lnTo>
                    <a:pt x="3659505" y="85229"/>
                  </a:lnTo>
                  <a:lnTo>
                    <a:pt x="3663442" y="88531"/>
                  </a:lnTo>
                  <a:lnTo>
                    <a:pt x="3675570" y="88531"/>
                  </a:lnTo>
                  <a:lnTo>
                    <a:pt x="3679494" y="85229"/>
                  </a:lnTo>
                  <a:lnTo>
                    <a:pt x="3679494" y="61963"/>
                  </a:lnTo>
                  <a:lnTo>
                    <a:pt x="3736225" y="61963"/>
                  </a:lnTo>
                  <a:lnTo>
                    <a:pt x="3736225" y="84899"/>
                  </a:lnTo>
                  <a:lnTo>
                    <a:pt x="3740493" y="88176"/>
                  </a:lnTo>
                  <a:lnTo>
                    <a:pt x="3752291" y="88176"/>
                  </a:lnTo>
                  <a:lnTo>
                    <a:pt x="3756558" y="84899"/>
                  </a:lnTo>
                  <a:lnTo>
                    <a:pt x="3756558" y="61963"/>
                  </a:lnTo>
                  <a:lnTo>
                    <a:pt x="3815575" y="61963"/>
                  </a:lnTo>
                  <a:lnTo>
                    <a:pt x="3818534" y="58686"/>
                  </a:lnTo>
                  <a:lnTo>
                    <a:pt x="3818534" y="47205"/>
                  </a:lnTo>
                  <a:close/>
                </a:path>
                <a:path w="4979034" h="318134">
                  <a:moveTo>
                    <a:pt x="3819842" y="99987"/>
                  </a:moveTo>
                  <a:lnTo>
                    <a:pt x="3817213" y="96393"/>
                  </a:lnTo>
                  <a:lnTo>
                    <a:pt x="3631958" y="96393"/>
                  </a:lnTo>
                  <a:lnTo>
                    <a:pt x="3620605" y="98120"/>
                  </a:lnTo>
                  <a:lnTo>
                    <a:pt x="3612273" y="103314"/>
                  </a:lnTo>
                  <a:lnTo>
                    <a:pt x="3607143" y="112014"/>
                  </a:lnTo>
                  <a:lnTo>
                    <a:pt x="3605390" y="124244"/>
                  </a:lnTo>
                  <a:lnTo>
                    <a:pt x="3605390" y="166890"/>
                  </a:lnTo>
                  <a:lnTo>
                    <a:pt x="3603993" y="202653"/>
                  </a:lnTo>
                  <a:lnTo>
                    <a:pt x="3600145" y="235089"/>
                  </a:lnTo>
                  <a:lnTo>
                    <a:pt x="3593592" y="264096"/>
                  </a:lnTo>
                  <a:lnTo>
                    <a:pt x="3584092" y="289521"/>
                  </a:lnTo>
                  <a:lnTo>
                    <a:pt x="3583114" y="291477"/>
                  </a:lnTo>
                  <a:lnTo>
                    <a:pt x="3582771" y="293116"/>
                  </a:lnTo>
                  <a:lnTo>
                    <a:pt x="3582771" y="298373"/>
                  </a:lnTo>
                  <a:lnTo>
                    <a:pt x="3584740" y="301320"/>
                  </a:lnTo>
                  <a:lnTo>
                    <a:pt x="3589007" y="302958"/>
                  </a:lnTo>
                  <a:lnTo>
                    <a:pt x="3590975" y="303936"/>
                  </a:lnTo>
                  <a:lnTo>
                    <a:pt x="3592944" y="304279"/>
                  </a:lnTo>
                  <a:lnTo>
                    <a:pt x="3598189" y="304279"/>
                  </a:lnTo>
                  <a:lnTo>
                    <a:pt x="3618877" y="240880"/>
                  </a:lnTo>
                  <a:lnTo>
                    <a:pt x="3624427" y="171145"/>
                  </a:lnTo>
                  <a:lnTo>
                    <a:pt x="3624427" y="117373"/>
                  </a:lnTo>
                  <a:lnTo>
                    <a:pt x="3628352" y="114744"/>
                  </a:lnTo>
                  <a:lnTo>
                    <a:pt x="3817213" y="114744"/>
                  </a:lnTo>
                  <a:lnTo>
                    <a:pt x="3819842" y="111150"/>
                  </a:lnTo>
                  <a:lnTo>
                    <a:pt x="3819842" y="99987"/>
                  </a:lnTo>
                  <a:close/>
                </a:path>
                <a:path w="4979034" h="318134">
                  <a:moveTo>
                    <a:pt x="4059504" y="52781"/>
                  </a:moveTo>
                  <a:lnTo>
                    <a:pt x="4056557" y="47205"/>
                  </a:lnTo>
                  <a:lnTo>
                    <a:pt x="4049992" y="46558"/>
                  </a:lnTo>
                  <a:lnTo>
                    <a:pt x="4025557" y="43827"/>
                  </a:lnTo>
                  <a:lnTo>
                    <a:pt x="3998811" y="39509"/>
                  </a:lnTo>
                  <a:lnTo>
                    <a:pt x="3973233" y="34201"/>
                  </a:lnTo>
                  <a:lnTo>
                    <a:pt x="3952290" y="28524"/>
                  </a:lnTo>
                  <a:lnTo>
                    <a:pt x="3949001" y="27851"/>
                  </a:lnTo>
                  <a:lnTo>
                    <a:pt x="3942118" y="27851"/>
                  </a:lnTo>
                  <a:lnTo>
                    <a:pt x="3938193" y="34429"/>
                  </a:lnTo>
                  <a:lnTo>
                    <a:pt x="3938193" y="43929"/>
                  </a:lnTo>
                  <a:lnTo>
                    <a:pt x="3940149" y="47840"/>
                  </a:lnTo>
                  <a:lnTo>
                    <a:pt x="3995204" y="61175"/>
                  </a:lnTo>
                  <a:lnTo>
                    <a:pt x="4049661" y="68503"/>
                  </a:lnTo>
                  <a:lnTo>
                    <a:pt x="4055897" y="68186"/>
                  </a:lnTo>
                  <a:lnTo>
                    <a:pt x="4059504" y="63271"/>
                  </a:lnTo>
                  <a:lnTo>
                    <a:pt x="4059504" y="52781"/>
                  </a:lnTo>
                  <a:close/>
                </a:path>
                <a:path w="4979034" h="318134">
                  <a:moveTo>
                    <a:pt x="4130002" y="268185"/>
                  </a:moveTo>
                  <a:lnTo>
                    <a:pt x="4126065" y="262305"/>
                  </a:lnTo>
                  <a:lnTo>
                    <a:pt x="4118191" y="262305"/>
                  </a:lnTo>
                  <a:lnTo>
                    <a:pt x="4115905" y="262636"/>
                  </a:lnTo>
                  <a:lnTo>
                    <a:pt x="4113936" y="263271"/>
                  </a:lnTo>
                  <a:lnTo>
                    <a:pt x="4103433" y="266534"/>
                  </a:lnTo>
                  <a:lnTo>
                    <a:pt x="4092130" y="268897"/>
                  </a:lnTo>
                  <a:lnTo>
                    <a:pt x="4080091" y="270332"/>
                  </a:lnTo>
                  <a:lnTo>
                    <a:pt x="4067378" y="270814"/>
                  </a:lnTo>
                  <a:lnTo>
                    <a:pt x="4053890" y="269379"/>
                  </a:lnTo>
                  <a:lnTo>
                    <a:pt x="4043070" y="264223"/>
                  </a:lnTo>
                  <a:lnTo>
                    <a:pt x="4035895" y="254088"/>
                  </a:lnTo>
                  <a:lnTo>
                    <a:pt x="4033278" y="237705"/>
                  </a:lnTo>
                  <a:lnTo>
                    <a:pt x="4033278" y="233781"/>
                  </a:lnTo>
                  <a:lnTo>
                    <a:pt x="4031500" y="215087"/>
                  </a:lnTo>
                  <a:lnTo>
                    <a:pt x="4001795" y="188518"/>
                  </a:lnTo>
                  <a:lnTo>
                    <a:pt x="3994264" y="188518"/>
                  </a:lnTo>
                  <a:lnTo>
                    <a:pt x="3986390" y="189826"/>
                  </a:lnTo>
                  <a:lnTo>
                    <a:pt x="3979164" y="192138"/>
                  </a:lnTo>
                  <a:lnTo>
                    <a:pt x="3978186" y="191147"/>
                  </a:lnTo>
                  <a:lnTo>
                    <a:pt x="3995966" y="172847"/>
                  </a:lnTo>
                  <a:lnTo>
                    <a:pt x="4013644" y="155613"/>
                  </a:lnTo>
                  <a:lnTo>
                    <a:pt x="4044416" y="126225"/>
                  </a:lnTo>
                  <a:lnTo>
                    <a:pt x="4048683" y="121640"/>
                  </a:lnTo>
                  <a:lnTo>
                    <a:pt x="4049890" y="118021"/>
                  </a:lnTo>
                  <a:lnTo>
                    <a:pt x="4050322" y="116700"/>
                  </a:lnTo>
                  <a:lnTo>
                    <a:pt x="4050322" y="103606"/>
                  </a:lnTo>
                  <a:lnTo>
                    <a:pt x="4043769" y="96062"/>
                  </a:lnTo>
                  <a:lnTo>
                    <a:pt x="4033926" y="96062"/>
                  </a:lnTo>
                  <a:lnTo>
                    <a:pt x="3999242" y="99580"/>
                  </a:lnTo>
                  <a:lnTo>
                    <a:pt x="3965410" y="102285"/>
                  </a:lnTo>
                  <a:lnTo>
                    <a:pt x="3933787" y="104267"/>
                  </a:lnTo>
                  <a:lnTo>
                    <a:pt x="3897858" y="105892"/>
                  </a:lnTo>
                  <a:lnTo>
                    <a:pt x="3894569" y="111798"/>
                  </a:lnTo>
                  <a:lnTo>
                    <a:pt x="3894569" y="122288"/>
                  </a:lnTo>
                  <a:lnTo>
                    <a:pt x="3898519" y="128193"/>
                  </a:lnTo>
                  <a:lnTo>
                    <a:pt x="3906710" y="128193"/>
                  </a:lnTo>
                  <a:lnTo>
                    <a:pt x="3934993" y="126657"/>
                  </a:lnTo>
                  <a:lnTo>
                    <a:pt x="3964292" y="124472"/>
                  </a:lnTo>
                  <a:lnTo>
                    <a:pt x="3993172" y="121602"/>
                  </a:lnTo>
                  <a:lnTo>
                    <a:pt x="4020159" y="118021"/>
                  </a:lnTo>
                  <a:lnTo>
                    <a:pt x="4020477" y="119329"/>
                  </a:lnTo>
                  <a:lnTo>
                    <a:pt x="3865397" y="274764"/>
                  </a:lnTo>
                  <a:lnTo>
                    <a:pt x="3864406" y="278028"/>
                  </a:lnTo>
                  <a:lnTo>
                    <a:pt x="3864406" y="287210"/>
                  </a:lnTo>
                  <a:lnTo>
                    <a:pt x="3868991" y="291477"/>
                  </a:lnTo>
                  <a:lnTo>
                    <a:pt x="3878846" y="291477"/>
                  </a:lnTo>
                  <a:lnTo>
                    <a:pt x="3882440" y="289839"/>
                  </a:lnTo>
                  <a:lnTo>
                    <a:pt x="3886047" y="285902"/>
                  </a:lnTo>
                  <a:lnTo>
                    <a:pt x="3898138" y="273456"/>
                  </a:lnTo>
                  <a:lnTo>
                    <a:pt x="3927005" y="244741"/>
                  </a:lnTo>
                  <a:lnTo>
                    <a:pt x="3956189" y="218630"/>
                  </a:lnTo>
                  <a:lnTo>
                    <a:pt x="3991953" y="204914"/>
                  </a:lnTo>
                  <a:lnTo>
                    <a:pt x="4000081" y="206273"/>
                  </a:lnTo>
                  <a:lnTo>
                    <a:pt x="4005808" y="211023"/>
                  </a:lnTo>
                  <a:lnTo>
                    <a:pt x="4009199" y="220268"/>
                  </a:lnTo>
                  <a:lnTo>
                    <a:pt x="4010228" y="233781"/>
                  </a:lnTo>
                  <a:lnTo>
                    <a:pt x="4010317" y="239014"/>
                  </a:lnTo>
                  <a:lnTo>
                    <a:pt x="4013911" y="263766"/>
                  </a:lnTo>
                  <a:lnTo>
                    <a:pt x="4024744" y="280797"/>
                  </a:lnTo>
                  <a:lnTo>
                    <a:pt x="4042968" y="290639"/>
                  </a:lnTo>
                  <a:lnTo>
                    <a:pt x="4068686" y="293789"/>
                  </a:lnTo>
                  <a:lnTo>
                    <a:pt x="4082580" y="293331"/>
                  </a:lnTo>
                  <a:lnTo>
                    <a:pt x="4122128" y="285254"/>
                  </a:lnTo>
                  <a:lnTo>
                    <a:pt x="4130002" y="279031"/>
                  </a:lnTo>
                  <a:lnTo>
                    <a:pt x="4130002" y="270814"/>
                  </a:lnTo>
                  <a:lnTo>
                    <a:pt x="4130002" y="268185"/>
                  </a:lnTo>
                  <a:close/>
                </a:path>
                <a:path w="4979034" h="318134">
                  <a:moveTo>
                    <a:pt x="4441495" y="259016"/>
                  </a:moveTo>
                  <a:lnTo>
                    <a:pt x="4439513" y="255104"/>
                  </a:lnTo>
                  <a:lnTo>
                    <a:pt x="4434598" y="251828"/>
                  </a:lnTo>
                  <a:lnTo>
                    <a:pt x="4411408" y="237261"/>
                  </a:lnTo>
                  <a:lnTo>
                    <a:pt x="4390999" y="226898"/>
                  </a:lnTo>
                  <a:lnTo>
                    <a:pt x="4385983" y="224345"/>
                  </a:lnTo>
                  <a:lnTo>
                    <a:pt x="4371022" y="218363"/>
                  </a:lnTo>
                  <a:lnTo>
                    <a:pt x="4358983" y="213537"/>
                  </a:lnTo>
                  <a:lnTo>
                    <a:pt x="4330979" y="205244"/>
                  </a:lnTo>
                  <a:lnTo>
                    <a:pt x="4330395" y="200647"/>
                  </a:lnTo>
                  <a:lnTo>
                    <a:pt x="4328185" y="183324"/>
                  </a:lnTo>
                  <a:lnTo>
                    <a:pt x="4325747" y="161607"/>
                  </a:lnTo>
                  <a:lnTo>
                    <a:pt x="4323804" y="139827"/>
                  </a:lnTo>
                  <a:lnTo>
                    <a:pt x="4322470" y="117703"/>
                  </a:lnTo>
                  <a:lnTo>
                    <a:pt x="4344898" y="116776"/>
                  </a:lnTo>
                  <a:lnTo>
                    <a:pt x="4367631" y="114960"/>
                  </a:lnTo>
                  <a:lnTo>
                    <a:pt x="4390250" y="112229"/>
                  </a:lnTo>
                  <a:lnTo>
                    <a:pt x="4412310" y="108534"/>
                  </a:lnTo>
                  <a:lnTo>
                    <a:pt x="4417873" y="107530"/>
                  </a:lnTo>
                  <a:lnTo>
                    <a:pt x="4421149" y="102628"/>
                  </a:lnTo>
                  <a:lnTo>
                    <a:pt x="4421149" y="96723"/>
                  </a:lnTo>
                  <a:lnTo>
                    <a:pt x="4421149" y="92138"/>
                  </a:lnTo>
                  <a:lnTo>
                    <a:pt x="4417873" y="86893"/>
                  </a:lnTo>
                  <a:lnTo>
                    <a:pt x="4410659" y="86893"/>
                  </a:lnTo>
                  <a:lnTo>
                    <a:pt x="4408043" y="87223"/>
                  </a:lnTo>
                  <a:lnTo>
                    <a:pt x="4405084" y="87871"/>
                  </a:lnTo>
                  <a:lnTo>
                    <a:pt x="4385335" y="91554"/>
                  </a:lnTo>
                  <a:lnTo>
                    <a:pt x="4364355" y="94259"/>
                  </a:lnTo>
                  <a:lnTo>
                    <a:pt x="4342752" y="95986"/>
                  </a:lnTo>
                  <a:lnTo>
                    <a:pt x="4321149" y="96723"/>
                  </a:lnTo>
                  <a:lnTo>
                    <a:pt x="4320946" y="91554"/>
                  </a:lnTo>
                  <a:lnTo>
                    <a:pt x="4320819" y="24917"/>
                  </a:lnTo>
                  <a:lnTo>
                    <a:pt x="4314926" y="21640"/>
                  </a:lnTo>
                  <a:lnTo>
                    <a:pt x="4311320" y="21640"/>
                  </a:lnTo>
                  <a:lnTo>
                    <a:pt x="4311320" y="229844"/>
                  </a:lnTo>
                  <a:lnTo>
                    <a:pt x="4311320" y="239674"/>
                  </a:lnTo>
                  <a:lnTo>
                    <a:pt x="4307471" y="258495"/>
                  </a:lnTo>
                  <a:lnTo>
                    <a:pt x="4296727" y="270497"/>
                  </a:lnTo>
                  <a:lnTo>
                    <a:pt x="4280344" y="276834"/>
                  </a:lnTo>
                  <a:lnTo>
                    <a:pt x="4259516" y="278688"/>
                  </a:lnTo>
                  <a:lnTo>
                    <a:pt x="4241978" y="276580"/>
                  </a:lnTo>
                  <a:lnTo>
                    <a:pt x="4229595" y="270662"/>
                  </a:lnTo>
                  <a:lnTo>
                    <a:pt x="4222267" y="261543"/>
                  </a:lnTo>
                  <a:lnTo>
                    <a:pt x="4219841" y="249847"/>
                  </a:lnTo>
                  <a:lnTo>
                    <a:pt x="4222826" y="237731"/>
                  </a:lnTo>
                  <a:lnTo>
                    <a:pt x="4232135" y="227711"/>
                  </a:lnTo>
                  <a:lnTo>
                    <a:pt x="4248328" y="220878"/>
                  </a:lnTo>
                  <a:lnTo>
                    <a:pt x="4271962" y="218363"/>
                  </a:lnTo>
                  <a:lnTo>
                    <a:pt x="4281741" y="218655"/>
                  </a:lnTo>
                  <a:lnTo>
                    <a:pt x="4291927" y="219544"/>
                  </a:lnTo>
                  <a:lnTo>
                    <a:pt x="4301795" y="220980"/>
                  </a:lnTo>
                  <a:lnTo>
                    <a:pt x="4310659" y="222948"/>
                  </a:lnTo>
                  <a:lnTo>
                    <a:pt x="4311320" y="229844"/>
                  </a:lnTo>
                  <a:lnTo>
                    <a:pt x="4311320" y="21640"/>
                  </a:lnTo>
                  <a:lnTo>
                    <a:pt x="4303776" y="21640"/>
                  </a:lnTo>
                  <a:lnTo>
                    <a:pt x="4298531" y="24917"/>
                  </a:lnTo>
                  <a:lnTo>
                    <a:pt x="4298531" y="74739"/>
                  </a:lnTo>
                  <a:lnTo>
                    <a:pt x="4299153" y="103454"/>
                  </a:lnTo>
                  <a:lnTo>
                    <a:pt x="4300994" y="135242"/>
                  </a:lnTo>
                  <a:lnTo>
                    <a:pt x="4304068" y="168249"/>
                  </a:lnTo>
                  <a:lnTo>
                    <a:pt x="4308360" y="200647"/>
                  </a:lnTo>
                  <a:lnTo>
                    <a:pt x="4299229" y="199174"/>
                  </a:lnTo>
                  <a:lnTo>
                    <a:pt x="4290085" y="198158"/>
                  </a:lnTo>
                  <a:lnTo>
                    <a:pt x="4281068" y="197573"/>
                  </a:lnTo>
                  <a:lnTo>
                    <a:pt x="4272292" y="197383"/>
                  </a:lnTo>
                  <a:lnTo>
                    <a:pt x="4239450" y="201879"/>
                  </a:lnTo>
                  <a:lnTo>
                    <a:pt x="4216108" y="213741"/>
                  </a:lnTo>
                  <a:lnTo>
                    <a:pt x="4202176" y="230441"/>
                  </a:lnTo>
                  <a:lnTo>
                    <a:pt x="4197540" y="249516"/>
                  </a:lnTo>
                  <a:lnTo>
                    <a:pt x="4201896" y="270497"/>
                  </a:lnTo>
                  <a:lnTo>
                    <a:pt x="4201998" y="270662"/>
                  </a:lnTo>
                  <a:lnTo>
                    <a:pt x="4214507" y="286448"/>
                  </a:lnTo>
                  <a:lnTo>
                    <a:pt x="4234612" y="296506"/>
                  </a:lnTo>
                  <a:lnTo>
                    <a:pt x="4261472" y="300024"/>
                  </a:lnTo>
                  <a:lnTo>
                    <a:pt x="4290873" y="296938"/>
                  </a:lnTo>
                  <a:lnTo>
                    <a:pt x="4313656" y="286943"/>
                  </a:lnTo>
                  <a:lnTo>
                    <a:pt x="4320387" y="278688"/>
                  </a:lnTo>
                  <a:lnTo>
                    <a:pt x="4328388" y="268884"/>
                  </a:lnTo>
                  <a:lnTo>
                    <a:pt x="4333608" y="241655"/>
                  </a:lnTo>
                  <a:lnTo>
                    <a:pt x="4333608" y="236080"/>
                  </a:lnTo>
                  <a:lnTo>
                    <a:pt x="4332960" y="226898"/>
                  </a:lnTo>
                  <a:lnTo>
                    <a:pt x="4353865" y="233730"/>
                  </a:lnTo>
                  <a:lnTo>
                    <a:pt x="4377220" y="244017"/>
                  </a:lnTo>
                  <a:lnTo>
                    <a:pt x="4400829" y="257136"/>
                  </a:lnTo>
                  <a:lnTo>
                    <a:pt x="4422470" y="272465"/>
                  </a:lnTo>
                  <a:lnTo>
                    <a:pt x="4425416" y="274764"/>
                  </a:lnTo>
                  <a:lnTo>
                    <a:pt x="4428045" y="275412"/>
                  </a:lnTo>
                  <a:lnTo>
                    <a:pt x="4436884" y="275412"/>
                  </a:lnTo>
                  <a:lnTo>
                    <a:pt x="4441495" y="269862"/>
                  </a:lnTo>
                  <a:lnTo>
                    <a:pt x="4441495" y="259016"/>
                  </a:lnTo>
                  <a:close/>
                </a:path>
                <a:path w="4979034" h="318134">
                  <a:moveTo>
                    <a:pt x="4701819" y="46215"/>
                  </a:moveTo>
                  <a:lnTo>
                    <a:pt x="4698543" y="40982"/>
                  </a:lnTo>
                  <a:lnTo>
                    <a:pt x="4690999" y="40665"/>
                  </a:lnTo>
                  <a:lnTo>
                    <a:pt x="4662856" y="38061"/>
                  </a:lnTo>
                  <a:lnTo>
                    <a:pt x="4633544" y="33642"/>
                  </a:lnTo>
                  <a:lnTo>
                    <a:pt x="4606810" y="28067"/>
                  </a:lnTo>
                  <a:lnTo>
                    <a:pt x="4586402" y="21958"/>
                  </a:lnTo>
                  <a:lnTo>
                    <a:pt x="4584763" y="21310"/>
                  </a:lnTo>
                  <a:lnTo>
                    <a:pt x="4582795" y="20993"/>
                  </a:lnTo>
                  <a:lnTo>
                    <a:pt x="4574273" y="20993"/>
                  </a:lnTo>
                  <a:lnTo>
                    <a:pt x="4569676" y="27216"/>
                  </a:lnTo>
                  <a:lnTo>
                    <a:pt x="4569676" y="37706"/>
                  </a:lnTo>
                  <a:lnTo>
                    <a:pt x="4571644" y="41313"/>
                  </a:lnTo>
                  <a:lnTo>
                    <a:pt x="4629975" y="56680"/>
                  </a:lnTo>
                  <a:lnTo>
                    <a:pt x="4689030" y="63601"/>
                  </a:lnTo>
                  <a:lnTo>
                    <a:pt x="4697552" y="63601"/>
                  </a:lnTo>
                  <a:lnTo>
                    <a:pt x="4701819" y="57378"/>
                  </a:lnTo>
                  <a:lnTo>
                    <a:pt x="4701819" y="46215"/>
                  </a:lnTo>
                  <a:close/>
                </a:path>
                <a:path w="4979034" h="318134">
                  <a:moveTo>
                    <a:pt x="4721161" y="171805"/>
                  </a:moveTo>
                  <a:lnTo>
                    <a:pt x="4716069" y="142697"/>
                  </a:lnTo>
                  <a:lnTo>
                    <a:pt x="4703902" y="124929"/>
                  </a:lnTo>
                  <a:lnTo>
                    <a:pt x="4701337" y="121183"/>
                  </a:lnTo>
                  <a:lnTo>
                    <a:pt x="4677740" y="107848"/>
                  </a:lnTo>
                  <a:lnTo>
                    <a:pt x="4646079" y="103276"/>
                  </a:lnTo>
                  <a:lnTo>
                    <a:pt x="4618494" y="104419"/>
                  </a:lnTo>
                  <a:lnTo>
                    <a:pt x="4561979" y="114338"/>
                  </a:lnTo>
                  <a:lnTo>
                    <a:pt x="4525416" y="130505"/>
                  </a:lnTo>
                  <a:lnTo>
                    <a:pt x="4525416" y="141960"/>
                  </a:lnTo>
                  <a:lnTo>
                    <a:pt x="4529353" y="147218"/>
                  </a:lnTo>
                  <a:lnTo>
                    <a:pt x="4538523" y="147218"/>
                  </a:lnTo>
                  <a:lnTo>
                    <a:pt x="4541151" y="146558"/>
                  </a:lnTo>
                  <a:lnTo>
                    <a:pt x="4543450" y="145592"/>
                  </a:lnTo>
                  <a:lnTo>
                    <a:pt x="4569079" y="136690"/>
                  </a:lnTo>
                  <a:lnTo>
                    <a:pt x="4595304" y="130213"/>
                  </a:lnTo>
                  <a:lnTo>
                    <a:pt x="4621327" y="126263"/>
                  </a:lnTo>
                  <a:lnTo>
                    <a:pt x="4646396" y="124929"/>
                  </a:lnTo>
                  <a:lnTo>
                    <a:pt x="4670031" y="128333"/>
                  </a:lnTo>
                  <a:lnTo>
                    <a:pt x="4685881" y="137960"/>
                  </a:lnTo>
                  <a:lnTo>
                    <a:pt x="4694771" y="152857"/>
                  </a:lnTo>
                  <a:lnTo>
                    <a:pt x="4697552" y="172123"/>
                  </a:lnTo>
                  <a:lnTo>
                    <a:pt x="4691570" y="208102"/>
                  </a:lnTo>
                  <a:lnTo>
                    <a:pt x="4674286" y="238823"/>
                  </a:lnTo>
                  <a:lnTo>
                    <a:pt x="4646663" y="263563"/>
                  </a:lnTo>
                  <a:lnTo>
                    <a:pt x="4609681" y="281635"/>
                  </a:lnTo>
                  <a:lnTo>
                    <a:pt x="4603775" y="283298"/>
                  </a:lnTo>
                  <a:lnTo>
                    <a:pt x="4600816" y="287896"/>
                  </a:lnTo>
                  <a:lnTo>
                    <a:pt x="4600816" y="298030"/>
                  </a:lnTo>
                  <a:lnTo>
                    <a:pt x="4605744" y="303618"/>
                  </a:lnTo>
                  <a:lnTo>
                    <a:pt x="4615256" y="303618"/>
                  </a:lnTo>
                  <a:lnTo>
                    <a:pt x="4616234" y="303301"/>
                  </a:lnTo>
                  <a:lnTo>
                    <a:pt x="4618533" y="302628"/>
                  </a:lnTo>
                  <a:lnTo>
                    <a:pt x="4658792" y="282562"/>
                  </a:lnTo>
                  <a:lnTo>
                    <a:pt x="4691380" y="253695"/>
                  </a:lnTo>
                  <a:lnTo>
                    <a:pt x="4713198" y="216585"/>
                  </a:lnTo>
                  <a:lnTo>
                    <a:pt x="4721161" y="171805"/>
                  </a:lnTo>
                  <a:close/>
                </a:path>
                <a:path w="4979034" h="318134">
                  <a:moveTo>
                    <a:pt x="4973320" y="43268"/>
                  </a:moveTo>
                  <a:lnTo>
                    <a:pt x="4966424" y="36398"/>
                  </a:lnTo>
                  <a:lnTo>
                    <a:pt x="4947082" y="36398"/>
                  </a:lnTo>
                  <a:lnTo>
                    <a:pt x="4940528" y="43268"/>
                  </a:lnTo>
                  <a:lnTo>
                    <a:pt x="4940528" y="52120"/>
                  </a:lnTo>
                  <a:lnTo>
                    <a:pt x="4941303" y="87299"/>
                  </a:lnTo>
                  <a:lnTo>
                    <a:pt x="4942979" y="124675"/>
                  </a:lnTo>
                  <a:lnTo>
                    <a:pt x="4944669" y="163893"/>
                  </a:lnTo>
                  <a:lnTo>
                    <a:pt x="4945431" y="204597"/>
                  </a:lnTo>
                  <a:lnTo>
                    <a:pt x="4945431" y="210820"/>
                  </a:lnTo>
                  <a:lnTo>
                    <a:pt x="4950676" y="215417"/>
                  </a:lnTo>
                  <a:lnTo>
                    <a:pt x="4963477" y="215417"/>
                  </a:lnTo>
                  <a:lnTo>
                    <a:pt x="4968392" y="210820"/>
                  </a:lnTo>
                  <a:lnTo>
                    <a:pt x="4968392" y="204597"/>
                  </a:lnTo>
                  <a:lnTo>
                    <a:pt x="4969167" y="163893"/>
                  </a:lnTo>
                  <a:lnTo>
                    <a:pt x="4970856" y="124675"/>
                  </a:lnTo>
                  <a:lnTo>
                    <a:pt x="4972558" y="87299"/>
                  </a:lnTo>
                  <a:lnTo>
                    <a:pt x="4973320" y="52120"/>
                  </a:lnTo>
                  <a:lnTo>
                    <a:pt x="4973320" y="43268"/>
                  </a:lnTo>
                  <a:close/>
                </a:path>
                <a:path w="4979034" h="318134">
                  <a:moveTo>
                    <a:pt x="4978565" y="266560"/>
                  </a:moveTo>
                  <a:lnTo>
                    <a:pt x="4976850" y="258254"/>
                  </a:lnTo>
                  <a:lnTo>
                    <a:pt x="4972202" y="251485"/>
                  </a:lnTo>
                  <a:lnTo>
                    <a:pt x="4965408" y="246913"/>
                  </a:lnTo>
                  <a:lnTo>
                    <a:pt x="4957242" y="245249"/>
                  </a:lnTo>
                  <a:lnTo>
                    <a:pt x="4948834" y="246913"/>
                  </a:lnTo>
                  <a:lnTo>
                    <a:pt x="4941836" y="251485"/>
                  </a:lnTo>
                  <a:lnTo>
                    <a:pt x="4937061" y="258254"/>
                  </a:lnTo>
                  <a:lnTo>
                    <a:pt x="4935283" y="266560"/>
                  </a:lnTo>
                  <a:lnTo>
                    <a:pt x="4937061" y="275247"/>
                  </a:lnTo>
                  <a:lnTo>
                    <a:pt x="4941836" y="282219"/>
                  </a:lnTo>
                  <a:lnTo>
                    <a:pt x="4948834" y="286854"/>
                  </a:lnTo>
                  <a:lnTo>
                    <a:pt x="4957242" y="288531"/>
                  </a:lnTo>
                  <a:lnTo>
                    <a:pt x="4965408" y="286854"/>
                  </a:lnTo>
                  <a:lnTo>
                    <a:pt x="4972202" y="282219"/>
                  </a:lnTo>
                  <a:lnTo>
                    <a:pt x="4976850" y="275247"/>
                  </a:lnTo>
                  <a:lnTo>
                    <a:pt x="4978565" y="26656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2" name="object 22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931617" y="11969980"/>
              <a:ext cx="4664857" cy="174712"/>
            </a:xfrm>
            <a:prstGeom prst="rect">
              <a:avLst/>
            </a:prstGeom>
          </p:spPr>
        </p:pic>
        <p:pic>
          <p:nvPicPr>
            <p:cNvPr id="23" name="object 23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931622" y="12218365"/>
              <a:ext cx="3926738" cy="173227"/>
            </a:xfrm>
            <a:prstGeom prst="rect">
              <a:avLst/>
            </a:prstGeom>
          </p:spPr>
        </p:pic>
        <p:pic>
          <p:nvPicPr>
            <p:cNvPr id="24" name="object 24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931626" y="12465088"/>
              <a:ext cx="3926734" cy="172872"/>
            </a:xfrm>
            <a:prstGeom prst="rect">
              <a:avLst/>
            </a:prstGeom>
          </p:spPr>
        </p:pic>
        <p:pic>
          <p:nvPicPr>
            <p:cNvPr id="25" name="object 25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931618" y="12708485"/>
              <a:ext cx="1343163" cy="176006"/>
            </a:xfrm>
            <a:prstGeom prst="rect">
              <a:avLst/>
            </a:prstGeom>
          </p:spPr>
        </p:pic>
        <p:pic>
          <p:nvPicPr>
            <p:cNvPr id="26" name="object 26"/>
            <p:cNvPicPr/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2407843" y="12712192"/>
              <a:ext cx="1236309" cy="172669"/>
            </a:xfrm>
            <a:prstGeom prst="rect">
              <a:avLst/>
            </a:prstGeom>
          </p:spPr>
        </p:pic>
        <p:pic>
          <p:nvPicPr>
            <p:cNvPr id="27" name="object 27"/>
            <p:cNvPicPr/>
            <p:nvPr/>
          </p:nvPicPr>
          <p:blipFill>
            <a:blip r:embed="rId18" cstate="print"/>
            <a:stretch>
              <a:fillRect/>
            </a:stretch>
          </p:blipFill>
          <p:spPr>
            <a:xfrm>
              <a:off x="3710425" y="12722516"/>
              <a:ext cx="145554" cy="156629"/>
            </a:xfrm>
            <a:prstGeom prst="rect">
              <a:avLst/>
            </a:prstGeom>
          </p:spPr>
        </p:pic>
        <p:pic>
          <p:nvPicPr>
            <p:cNvPr id="28" name="object 28"/>
            <p:cNvPicPr/>
            <p:nvPr/>
          </p:nvPicPr>
          <p:blipFill>
            <a:blip r:embed="rId19" cstate="print"/>
            <a:stretch>
              <a:fillRect/>
            </a:stretch>
          </p:blipFill>
          <p:spPr>
            <a:xfrm>
              <a:off x="3885184" y="12726023"/>
              <a:ext cx="171386" cy="158280"/>
            </a:xfrm>
            <a:prstGeom prst="rect">
              <a:avLst/>
            </a:prstGeom>
          </p:spPr>
        </p:pic>
        <p:pic>
          <p:nvPicPr>
            <p:cNvPr id="29" name="object 29"/>
            <p:cNvPicPr/>
            <p:nvPr/>
          </p:nvPicPr>
          <p:blipFill>
            <a:blip r:embed="rId20" cstate="print"/>
            <a:stretch>
              <a:fillRect/>
            </a:stretch>
          </p:blipFill>
          <p:spPr>
            <a:xfrm>
              <a:off x="4077272" y="12714397"/>
              <a:ext cx="340969" cy="168986"/>
            </a:xfrm>
            <a:prstGeom prst="rect">
              <a:avLst/>
            </a:prstGeom>
          </p:spPr>
        </p:pic>
        <p:sp>
          <p:nvSpPr>
            <p:cNvPr id="30" name="object 30"/>
            <p:cNvSpPr/>
            <p:nvPr/>
          </p:nvSpPr>
          <p:spPr>
            <a:xfrm>
              <a:off x="4437653" y="12832466"/>
              <a:ext cx="52069" cy="52069"/>
            </a:xfrm>
            <a:custGeom>
              <a:avLst/>
              <a:gdLst/>
              <a:ahLst/>
              <a:cxnLst/>
              <a:rect l="l" t="t" r="r" b="b"/>
              <a:pathLst>
                <a:path w="52070" h="52070">
                  <a:moveTo>
                    <a:pt x="25831" y="0"/>
                  </a:moveTo>
                  <a:lnTo>
                    <a:pt x="15800" y="2037"/>
                  </a:lnTo>
                  <a:lnTo>
                    <a:pt x="7586" y="7586"/>
                  </a:lnTo>
                  <a:lnTo>
                    <a:pt x="2037" y="15800"/>
                  </a:lnTo>
                  <a:lnTo>
                    <a:pt x="0" y="25831"/>
                  </a:lnTo>
                  <a:lnTo>
                    <a:pt x="2037" y="35856"/>
                  </a:lnTo>
                  <a:lnTo>
                    <a:pt x="7586" y="44065"/>
                  </a:lnTo>
                  <a:lnTo>
                    <a:pt x="15800" y="49613"/>
                  </a:lnTo>
                  <a:lnTo>
                    <a:pt x="25831" y="51650"/>
                  </a:lnTo>
                  <a:lnTo>
                    <a:pt x="35856" y="49613"/>
                  </a:lnTo>
                  <a:lnTo>
                    <a:pt x="42933" y="44830"/>
                  </a:lnTo>
                  <a:lnTo>
                    <a:pt x="25831" y="44830"/>
                  </a:lnTo>
                  <a:lnTo>
                    <a:pt x="18426" y="43341"/>
                  </a:lnTo>
                  <a:lnTo>
                    <a:pt x="12388" y="39274"/>
                  </a:lnTo>
                  <a:lnTo>
                    <a:pt x="8322" y="33236"/>
                  </a:lnTo>
                  <a:lnTo>
                    <a:pt x="6832" y="25831"/>
                  </a:lnTo>
                  <a:lnTo>
                    <a:pt x="8322" y="18316"/>
                  </a:lnTo>
                  <a:lnTo>
                    <a:pt x="12388" y="12222"/>
                  </a:lnTo>
                  <a:lnTo>
                    <a:pt x="18426" y="8134"/>
                  </a:lnTo>
                  <a:lnTo>
                    <a:pt x="25831" y="6642"/>
                  </a:lnTo>
                  <a:lnTo>
                    <a:pt x="42634" y="6642"/>
                  </a:lnTo>
                  <a:lnTo>
                    <a:pt x="36016" y="2089"/>
                  </a:lnTo>
                  <a:lnTo>
                    <a:pt x="25831" y="0"/>
                  </a:lnTo>
                  <a:close/>
                </a:path>
                <a:path w="52070" h="52070">
                  <a:moveTo>
                    <a:pt x="42634" y="6642"/>
                  </a:moveTo>
                  <a:lnTo>
                    <a:pt x="25831" y="6642"/>
                  </a:lnTo>
                  <a:lnTo>
                    <a:pt x="33339" y="8134"/>
                  </a:lnTo>
                  <a:lnTo>
                    <a:pt x="39430" y="12222"/>
                  </a:lnTo>
                  <a:lnTo>
                    <a:pt x="43516" y="18316"/>
                  </a:lnTo>
                  <a:lnTo>
                    <a:pt x="45008" y="25831"/>
                  </a:lnTo>
                  <a:lnTo>
                    <a:pt x="43567" y="33081"/>
                  </a:lnTo>
                  <a:lnTo>
                    <a:pt x="39568" y="39136"/>
                  </a:lnTo>
                  <a:lnTo>
                    <a:pt x="33494" y="43289"/>
                  </a:lnTo>
                  <a:lnTo>
                    <a:pt x="25831" y="44830"/>
                  </a:lnTo>
                  <a:lnTo>
                    <a:pt x="42933" y="44830"/>
                  </a:lnTo>
                  <a:lnTo>
                    <a:pt x="44065" y="44065"/>
                  </a:lnTo>
                  <a:lnTo>
                    <a:pt x="49613" y="35856"/>
                  </a:lnTo>
                  <a:lnTo>
                    <a:pt x="51650" y="25831"/>
                  </a:lnTo>
                  <a:lnTo>
                    <a:pt x="49666" y="15955"/>
                  </a:lnTo>
                  <a:lnTo>
                    <a:pt x="44208" y="7724"/>
                  </a:lnTo>
                  <a:lnTo>
                    <a:pt x="42634" y="6642"/>
                  </a:lnTo>
                  <a:close/>
                </a:path>
              </a:pathLst>
            </a:custGeom>
            <a:solidFill>
              <a:srgbClr val="231F2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1" name="object 31"/>
            <p:cNvPicPr/>
            <p:nvPr/>
          </p:nvPicPr>
          <p:blipFill>
            <a:blip r:embed="rId21" cstate="print"/>
            <a:stretch>
              <a:fillRect/>
            </a:stretch>
          </p:blipFill>
          <p:spPr>
            <a:xfrm>
              <a:off x="232754" y="3495764"/>
              <a:ext cx="3126364" cy="2196839"/>
            </a:xfrm>
            <a:prstGeom prst="rect">
              <a:avLst/>
            </a:prstGeom>
          </p:spPr>
        </p:pic>
        <p:pic>
          <p:nvPicPr>
            <p:cNvPr id="32" name="object 32"/>
            <p:cNvPicPr/>
            <p:nvPr/>
          </p:nvPicPr>
          <p:blipFill>
            <a:blip r:embed="rId22" cstate="print"/>
            <a:stretch>
              <a:fillRect/>
            </a:stretch>
          </p:blipFill>
          <p:spPr>
            <a:xfrm>
              <a:off x="279111" y="14816994"/>
              <a:ext cx="389986" cy="86575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0</Words>
  <Application>Microsoft Office PowerPoint</Application>
  <PresentationFormat>ユーザー設定</PresentationFormat>
  <Paragraphs>0</Paragraphs>
  <Slides>1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1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3" baseType="lpstr">
      <vt:lpstr>Calibri</vt:lpstr>
      <vt:lpstr>Office Theme</vt:lpstr>
      <vt:lpstr>PowerPoint プレゼンテーション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202303免疫力 さばの西京味噌漬焼き</dc:title>
  <dc:creator>夫松 遥那</dc:creator>
  <cp:lastModifiedBy>夫松 遥那</cp:lastModifiedBy>
  <cp:revision>1</cp:revision>
  <dcterms:created xsi:type="dcterms:W3CDTF">2023-02-07T01:22:16Z</dcterms:created>
  <dcterms:modified xsi:type="dcterms:W3CDTF">2023-02-07T02:26:04Z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2023-02-07T00:00:00Z</vt:filetime>
  </property>
  <property fmtid="{D5CDD505-2E9C-101B-9397-08002B2CF9AE}" pid="3" name="Creator">
    <vt:lpwstr>Adobe Illustrator 27.1 (Macintosh)</vt:lpwstr>
  </property>
  <property fmtid="{D5CDD505-2E9C-101B-9397-08002B2CF9AE}" pid="4" name="LastSaved">
    <vt:filetime>2023-02-07T00:00:00Z</vt:filetime>
  </property>
  <property fmtid="{D5CDD505-2E9C-101B-9397-08002B2CF9AE}" pid="5" name="Producer">
    <vt:lpwstr>Adobe PDF library 17.00</vt:lpwstr>
  </property>
</Properties>
</file>