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60005" cy="106920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000" y="5341633"/>
              <a:ext cx="2974271" cy="42296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0449" y="10341289"/>
              <a:ext cx="1009002" cy="8262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12603" y="4020224"/>
              <a:ext cx="3947401" cy="320018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2702" y="5851896"/>
              <a:ext cx="3842677" cy="75015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721474"/>
              <a:ext cx="3474662" cy="317115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0935" y="3404512"/>
              <a:ext cx="3767366" cy="73666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639351"/>
              <a:ext cx="5561825" cy="405265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2702" y="9209527"/>
              <a:ext cx="3842677" cy="75015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61888" y="2840735"/>
              <a:ext cx="1420367" cy="993647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284200" y="2250515"/>
              <a:ext cx="7030720" cy="5229225"/>
            </a:xfrm>
            <a:custGeom>
              <a:avLst/>
              <a:gdLst/>
              <a:ahLst/>
              <a:cxnLst/>
              <a:rect l="l" t="t" r="r" b="b"/>
              <a:pathLst>
                <a:path w="7030720" h="5229225">
                  <a:moveTo>
                    <a:pt x="373938" y="2608834"/>
                  </a:moveTo>
                  <a:lnTo>
                    <a:pt x="345681" y="2617178"/>
                  </a:lnTo>
                  <a:lnTo>
                    <a:pt x="306628" y="2623515"/>
                  </a:lnTo>
                  <a:lnTo>
                    <a:pt x="259511" y="2627541"/>
                  </a:lnTo>
                  <a:lnTo>
                    <a:pt x="207073" y="2628950"/>
                  </a:lnTo>
                  <a:lnTo>
                    <a:pt x="0" y="2628950"/>
                  </a:lnTo>
                  <a:lnTo>
                    <a:pt x="0" y="2667343"/>
                  </a:lnTo>
                  <a:lnTo>
                    <a:pt x="206616" y="2667343"/>
                  </a:lnTo>
                  <a:lnTo>
                    <a:pt x="263232" y="2666111"/>
                  </a:lnTo>
                  <a:lnTo>
                    <a:pt x="310857" y="2662656"/>
                  </a:lnTo>
                  <a:lnTo>
                    <a:pt x="348183" y="2657322"/>
                  </a:lnTo>
                  <a:lnTo>
                    <a:pt x="373938" y="2650439"/>
                  </a:lnTo>
                  <a:lnTo>
                    <a:pt x="373938" y="2608834"/>
                  </a:lnTo>
                  <a:close/>
                </a:path>
                <a:path w="7030720" h="5229225">
                  <a:moveTo>
                    <a:pt x="386283" y="2755112"/>
                  </a:moveTo>
                  <a:lnTo>
                    <a:pt x="317246" y="2755112"/>
                  </a:lnTo>
                  <a:lnTo>
                    <a:pt x="317246" y="2687917"/>
                  </a:lnTo>
                  <a:lnTo>
                    <a:pt x="275183" y="2687917"/>
                  </a:lnTo>
                  <a:lnTo>
                    <a:pt x="275183" y="2755112"/>
                  </a:lnTo>
                  <a:lnTo>
                    <a:pt x="0" y="2755112"/>
                  </a:lnTo>
                  <a:lnTo>
                    <a:pt x="0" y="2794889"/>
                  </a:lnTo>
                  <a:lnTo>
                    <a:pt x="275183" y="2794889"/>
                  </a:lnTo>
                  <a:lnTo>
                    <a:pt x="275183" y="2809062"/>
                  </a:lnTo>
                  <a:lnTo>
                    <a:pt x="271360" y="2850261"/>
                  </a:lnTo>
                  <a:lnTo>
                    <a:pt x="258762" y="2886303"/>
                  </a:lnTo>
                  <a:lnTo>
                    <a:pt x="200494" y="2938754"/>
                  </a:lnTo>
                  <a:lnTo>
                    <a:pt x="151434" y="2953093"/>
                  </a:lnTo>
                  <a:lnTo>
                    <a:pt x="86842" y="2958096"/>
                  </a:lnTo>
                  <a:lnTo>
                    <a:pt x="17373" y="2958096"/>
                  </a:lnTo>
                  <a:lnTo>
                    <a:pt x="17373" y="2998330"/>
                  </a:lnTo>
                  <a:lnTo>
                    <a:pt x="85928" y="2998330"/>
                  </a:lnTo>
                  <a:lnTo>
                    <a:pt x="145097" y="2994863"/>
                  </a:lnTo>
                  <a:lnTo>
                    <a:pt x="194398" y="2984766"/>
                  </a:lnTo>
                  <a:lnTo>
                    <a:pt x="234467" y="2968460"/>
                  </a:lnTo>
                  <a:lnTo>
                    <a:pt x="265887" y="2946387"/>
                  </a:lnTo>
                  <a:lnTo>
                    <a:pt x="305219" y="2886659"/>
                  </a:lnTo>
                  <a:lnTo>
                    <a:pt x="317246" y="2809062"/>
                  </a:lnTo>
                  <a:lnTo>
                    <a:pt x="317246" y="2794889"/>
                  </a:lnTo>
                  <a:lnTo>
                    <a:pt x="386283" y="2794889"/>
                  </a:lnTo>
                  <a:lnTo>
                    <a:pt x="386283" y="2755112"/>
                  </a:lnTo>
                  <a:close/>
                </a:path>
                <a:path w="7030720" h="5229225">
                  <a:moveTo>
                    <a:pt x="815124" y="2881299"/>
                  </a:moveTo>
                  <a:lnTo>
                    <a:pt x="665187" y="2881299"/>
                  </a:lnTo>
                  <a:lnTo>
                    <a:pt x="657250" y="2833255"/>
                  </a:lnTo>
                  <a:lnTo>
                    <a:pt x="649998" y="2787065"/>
                  </a:lnTo>
                  <a:lnTo>
                    <a:pt x="643597" y="2743530"/>
                  </a:lnTo>
                  <a:lnTo>
                    <a:pt x="638225" y="2703461"/>
                  </a:lnTo>
                  <a:lnTo>
                    <a:pt x="813765" y="2703461"/>
                  </a:lnTo>
                  <a:lnTo>
                    <a:pt x="813765" y="2663240"/>
                  </a:lnTo>
                  <a:lnTo>
                    <a:pt x="632726" y="2663240"/>
                  </a:lnTo>
                  <a:lnTo>
                    <a:pt x="631101" y="2648508"/>
                  </a:lnTo>
                  <a:lnTo>
                    <a:pt x="627710" y="2613406"/>
                  </a:lnTo>
                  <a:lnTo>
                    <a:pt x="585647" y="2613406"/>
                  </a:lnTo>
                  <a:lnTo>
                    <a:pt x="591134" y="2663240"/>
                  </a:lnTo>
                  <a:lnTo>
                    <a:pt x="430225" y="2663240"/>
                  </a:lnTo>
                  <a:lnTo>
                    <a:pt x="430225" y="2703461"/>
                  </a:lnTo>
                  <a:lnTo>
                    <a:pt x="596163" y="2703461"/>
                  </a:lnTo>
                  <a:lnTo>
                    <a:pt x="601789" y="2743454"/>
                  </a:lnTo>
                  <a:lnTo>
                    <a:pt x="608279" y="2787231"/>
                  </a:lnTo>
                  <a:lnTo>
                    <a:pt x="615442" y="2833573"/>
                  </a:lnTo>
                  <a:lnTo>
                    <a:pt x="623125" y="2881299"/>
                  </a:lnTo>
                  <a:lnTo>
                    <a:pt x="428383" y="2881299"/>
                  </a:lnTo>
                  <a:lnTo>
                    <a:pt x="428383" y="2921520"/>
                  </a:lnTo>
                  <a:lnTo>
                    <a:pt x="629983" y="2921520"/>
                  </a:lnTo>
                  <a:lnTo>
                    <a:pt x="633488" y="2941637"/>
                  </a:lnTo>
                  <a:lnTo>
                    <a:pt x="644169" y="2999232"/>
                  </a:lnTo>
                  <a:lnTo>
                    <a:pt x="686676" y="2999232"/>
                  </a:lnTo>
                  <a:lnTo>
                    <a:pt x="672503" y="2921520"/>
                  </a:lnTo>
                  <a:lnTo>
                    <a:pt x="815124" y="2921520"/>
                  </a:lnTo>
                  <a:lnTo>
                    <a:pt x="815124" y="2881299"/>
                  </a:lnTo>
                  <a:close/>
                </a:path>
                <a:path w="7030720" h="5229225">
                  <a:moveTo>
                    <a:pt x="1065695" y="2679700"/>
                  </a:moveTo>
                  <a:lnTo>
                    <a:pt x="1025804" y="2662250"/>
                  </a:lnTo>
                  <a:lnTo>
                    <a:pt x="974217" y="2647518"/>
                  </a:lnTo>
                  <a:lnTo>
                    <a:pt x="918425" y="2637332"/>
                  </a:lnTo>
                  <a:lnTo>
                    <a:pt x="865936" y="2633522"/>
                  </a:lnTo>
                  <a:lnTo>
                    <a:pt x="865936" y="2674201"/>
                  </a:lnTo>
                  <a:lnTo>
                    <a:pt x="915860" y="2678201"/>
                  </a:lnTo>
                  <a:lnTo>
                    <a:pt x="969073" y="2689110"/>
                  </a:lnTo>
                  <a:lnTo>
                    <a:pt x="1020660" y="2705252"/>
                  </a:lnTo>
                  <a:lnTo>
                    <a:pt x="1065695" y="2724950"/>
                  </a:lnTo>
                  <a:lnTo>
                    <a:pt x="1065695" y="2679700"/>
                  </a:lnTo>
                  <a:close/>
                </a:path>
                <a:path w="7030720" h="5229225">
                  <a:moveTo>
                    <a:pt x="1236218" y="2643124"/>
                  </a:moveTo>
                  <a:lnTo>
                    <a:pt x="1195082" y="2643124"/>
                  </a:lnTo>
                  <a:lnTo>
                    <a:pt x="1195082" y="2732709"/>
                  </a:lnTo>
                  <a:lnTo>
                    <a:pt x="1194168" y="2766771"/>
                  </a:lnTo>
                  <a:lnTo>
                    <a:pt x="1182801" y="2836024"/>
                  </a:lnTo>
                  <a:lnTo>
                    <a:pt x="1149527" y="2898241"/>
                  </a:lnTo>
                  <a:lnTo>
                    <a:pt x="1083386" y="2943123"/>
                  </a:lnTo>
                  <a:lnTo>
                    <a:pt x="1034542" y="2955848"/>
                  </a:lnTo>
                  <a:lnTo>
                    <a:pt x="973366" y="2960370"/>
                  </a:lnTo>
                  <a:lnTo>
                    <a:pt x="859536" y="2960370"/>
                  </a:lnTo>
                  <a:lnTo>
                    <a:pt x="859536" y="3001060"/>
                  </a:lnTo>
                  <a:lnTo>
                    <a:pt x="976566" y="3001060"/>
                  </a:lnTo>
                  <a:lnTo>
                    <a:pt x="1043368" y="2996349"/>
                  </a:lnTo>
                  <a:lnTo>
                    <a:pt x="1097661" y="2983103"/>
                  </a:lnTo>
                  <a:lnTo>
                    <a:pt x="1140701" y="2962668"/>
                  </a:lnTo>
                  <a:lnTo>
                    <a:pt x="1173810" y="2936405"/>
                  </a:lnTo>
                  <a:lnTo>
                    <a:pt x="1198270" y="2905633"/>
                  </a:lnTo>
                  <a:lnTo>
                    <a:pt x="1226439" y="2835973"/>
                  </a:lnTo>
                  <a:lnTo>
                    <a:pt x="1235557" y="2764447"/>
                  </a:lnTo>
                  <a:lnTo>
                    <a:pt x="1236179" y="2732709"/>
                  </a:lnTo>
                  <a:lnTo>
                    <a:pt x="1236218" y="2643124"/>
                  </a:lnTo>
                  <a:close/>
                </a:path>
                <a:path w="7030720" h="5229225">
                  <a:moveTo>
                    <a:pt x="1664601" y="2660942"/>
                  </a:moveTo>
                  <a:lnTo>
                    <a:pt x="1438783" y="2660942"/>
                  </a:lnTo>
                  <a:lnTo>
                    <a:pt x="1438783" y="2617063"/>
                  </a:lnTo>
                  <a:lnTo>
                    <a:pt x="1397635" y="2617063"/>
                  </a:lnTo>
                  <a:lnTo>
                    <a:pt x="1397635" y="2660942"/>
                  </a:lnTo>
                  <a:lnTo>
                    <a:pt x="1287462" y="2660942"/>
                  </a:lnTo>
                  <a:lnTo>
                    <a:pt x="1287462" y="2702090"/>
                  </a:lnTo>
                  <a:lnTo>
                    <a:pt x="1397635" y="2702090"/>
                  </a:lnTo>
                  <a:lnTo>
                    <a:pt x="1394117" y="2763253"/>
                  </a:lnTo>
                  <a:lnTo>
                    <a:pt x="1384833" y="2816212"/>
                  </a:lnTo>
                  <a:lnTo>
                    <a:pt x="1369695" y="2861297"/>
                  </a:lnTo>
                  <a:lnTo>
                    <a:pt x="1348574" y="2898838"/>
                  </a:lnTo>
                  <a:lnTo>
                    <a:pt x="1321346" y="2929166"/>
                  </a:lnTo>
                  <a:lnTo>
                    <a:pt x="1287919" y="2952610"/>
                  </a:lnTo>
                  <a:lnTo>
                    <a:pt x="1287919" y="2999232"/>
                  </a:lnTo>
                  <a:lnTo>
                    <a:pt x="1327442" y="2975838"/>
                  </a:lnTo>
                  <a:lnTo>
                    <a:pt x="1360970" y="2946603"/>
                  </a:lnTo>
                  <a:lnTo>
                    <a:pt x="1388516" y="2911208"/>
                  </a:lnTo>
                  <a:lnTo>
                    <a:pt x="1410068" y="2869374"/>
                  </a:lnTo>
                  <a:lnTo>
                    <a:pt x="1425625" y="2820771"/>
                  </a:lnTo>
                  <a:lnTo>
                    <a:pt x="1435201" y="2765120"/>
                  </a:lnTo>
                  <a:lnTo>
                    <a:pt x="1438783" y="2702090"/>
                  </a:lnTo>
                  <a:lnTo>
                    <a:pt x="1623923" y="2702090"/>
                  </a:lnTo>
                  <a:lnTo>
                    <a:pt x="1623923" y="2884957"/>
                  </a:lnTo>
                  <a:lnTo>
                    <a:pt x="1620583" y="2919196"/>
                  </a:lnTo>
                  <a:lnTo>
                    <a:pt x="1609521" y="2941459"/>
                  </a:lnTo>
                  <a:lnTo>
                    <a:pt x="1589214" y="2953537"/>
                  </a:lnTo>
                  <a:lnTo>
                    <a:pt x="1558086" y="2957169"/>
                  </a:lnTo>
                  <a:lnTo>
                    <a:pt x="1497291" y="2957169"/>
                  </a:lnTo>
                  <a:lnTo>
                    <a:pt x="1497291" y="2997403"/>
                  </a:lnTo>
                  <a:lnTo>
                    <a:pt x="1557629" y="2997403"/>
                  </a:lnTo>
                  <a:lnTo>
                    <a:pt x="1606372" y="2991916"/>
                  </a:lnTo>
                  <a:lnTo>
                    <a:pt x="1639582" y="2973400"/>
                  </a:lnTo>
                  <a:lnTo>
                    <a:pt x="1658569" y="2938780"/>
                  </a:lnTo>
                  <a:lnTo>
                    <a:pt x="1664601" y="2884957"/>
                  </a:lnTo>
                  <a:lnTo>
                    <a:pt x="1664601" y="2660942"/>
                  </a:lnTo>
                  <a:close/>
                </a:path>
                <a:path w="7030720" h="5229225">
                  <a:moveTo>
                    <a:pt x="2106739" y="2684716"/>
                  </a:moveTo>
                  <a:lnTo>
                    <a:pt x="2071077" y="2684716"/>
                  </a:lnTo>
                  <a:lnTo>
                    <a:pt x="2071077" y="2620264"/>
                  </a:lnTo>
                  <a:lnTo>
                    <a:pt x="2030844" y="2620264"/>
                  </a:lnTo>
                  <a:lnTo>
                    <a:pt x="2030844" y="2684716"/>
                  </a:lnTo>
                  <a:lnTo>
                    <a:pt x="1787652" y="2684716"/>
                  </a:lnTo>
                  <a:lnTo>
                    <a:pt x="1787652" y="2620264"/>
                  </a:lnTo>
                  <a:lnTo>
                    <a:pt x="1746961" y="2620264"/>
                  </a:lnTo>
                  <a:lnTo>
                    <a:pt x="1746961" y="2684716"/>
                  </a:lnTo>
                  <a:lnTo>
                    <a:pt x="1712671" y="2684716"/>
                  </a:lnTo>
                  <a:lnTo>
                    <a:pt x="1712671" y="2725851"/>
                  </a:lnTo>
                  <a:lnTo>
                    <a:pt x="1746961" y="2725851"/>
                  </a:lnTo>
                  <a:lnTo>
                    <a:pt x="1746961" y="2866656"/>
                  </a:lnTo>
                  <a:lnTo>
                    <a:pt x="1787652" y="2866656"/>
                  </a:lnTo>
                  <a:lnTo>
                    <a:pt x="1787652" y="2725851"/>
                  </a:lnTo>
                  <a:lnTo>
                    <a:pt x="2030844" y="2725851"/>
                  </a:lnTo>
                  <a:lnTo>
                    <a:pt x="2030844" y="2799461"/>
                  </a:lnTo>
                  <a:lnTo>
                    <a:pt x="2027135" y="2847403"/>
                  </a:lnTo>
                  <a:lnTo>
                    <a:pt x="2014867" y="2886913"/>
                  </a:lnTo>
                  <a:lnTo>
                    <a:pt x="1992337" y="2917863"/>
                  </a:lnTo>
                  <a:lnTo>
                    <a:pt x="1957844" y="2940126"/>
                  </a:lnTo>
                  <a:lnTo>
                    <a:pt x="1909686" y="2953575"/>
                  </a:lnTo>
                  <a:lnTo>
                    <a:pt x="1846160" y="2958084"/>
                  </a:lnTo>
                  <a:lnTo>
                    <a:pt x="1786724" y="2958084"/>
                  </a:lnTo>
                  <a:lnTo>
                    <a:pt x="1786724" y="2999219"/>
                  </a:lnTo>
                  <a:lnTo>
                    <a:pt x="1847989" y="2999219"/>
                  </a:lnTo>
                  <a:lnTo>
                    <a:pt x="1905876" y="2995942"/>
                  </a:lnTo>
                  <a:lnTo>
                    <a:pt x="1953818" y="2986214"/>
                  </a:lnTo>
                  <a:lnTo>
                    <a:pt x="1992503" y="2970149"/>
                  </a:lnTo>
                  <a:lnTo>
                    <a:pt x="2044852" y="2919628"/>
                  </a:lnTo>
                  <a:lnTo>
                    <a:pt x="2068398" y="2845498"/>
                  </a:lnTo>
                  <a:lnTo>
                    <a:pt x="2071077" y="2799918"/>
                  </a:lnTo>
                  <a:lnTo>
                    <a:pt x="2071077" y="2725851"/>
                  </a:lnTo>
                  <a:lnTo>
                    <a:pt x="2106739" y="2725851"/>
                  </a:lnTo>
                  <a:lnTo>
                    <a:pt x="2106739" y="2684716"/>
                  </a:lnTo>
                  <a:close/>
                </a:path>
                <a:path w="7030720" h="5229225">
                  <a:moveTo>
                    <a:pt x="2519121" y="2789859"/>
                  </a:moveTo>
                  <a:lnTo>
                    <a:pt x="2163026" y="2789859"/>
                  </a:lnTo>
                  <a:lnTo>
                    <a:pt x="2163026" y="2833281"/>
                  </a:lnTo>
                  <a:lnTo>
                    <a:pt x="2519121" y="2833281"/>
                  </a:lnTo>
                  <a:lnTo>
                    <a:pt x="2519121" y="2789859"/>
                  </a:lnTo>
                  <a:close/>
                </a:path>
                <a:path w="7030720" h="5229225">
                  <a:moveTo>
                    <a:pt x="2914167" y="2607462"/>
                  </a:moveTo>
                  <a:lnTo>
                    <a:pt x="2888564" y="2607462"/>
                  </a:lnTo>
                  <a:lnTo>
                    <a:pt x="2888564" y="2681516"/>
                  </a:lnTo>
                  <a:lnTo>
                    <a:pt x="2914167" y="2681516"/>
                  </a:lnTo>
                  <a:lnTo>
                    <a:pt x="2914167" y="2607462"/>
                  </a:lnTo>
                  <a:close/>
                </a:path>
                <a:path w="7030720" h="5229225">
                  <a:moveTo>
                    <a:pt x="2950718" y="2803575"/>
                  </a:moveTo>
                  <a:lnTo>
                    <a:pt x="2896044" y="2802064"/>
                  </a:lnTo>
                  <a:lnTo>
                    <a:pt x="2842476" y="2797505"/>
                  </a:lnTo>
                  <a:lnTo>
                    <a:pt x="2821622" y="2794419"/>
                  </a:lnTo>
                  <a:lnTo>
                    <a:pt x="2791117" y="2789923"/>
                  </a:lnTo>
                  <a:lnTo>
                    <a:pt x="2743073" y="2779331"/>
                  </a:lnTo>
                  <a:lnTo>
                    <a:pt x="2699448" y="2765742"/>
                  </a:lnTo>
                  <a:lnTo>
                    <a:pt x="2661348" y="2749169"/>
                  </a:lnTo>
                  <a:lnTo>
                    <a:pt x="2661348" y="2613850"/>
                  </a:lnTo>
                  <a:lnTo>
                    <a:pt x="2618841" y="2613850"/>
                  </a:lnTo>
                  <a:lnTo>
                    <a:pt x="2618841" y="3000603"/>
                  </a:lnTo>
                  <a:lnTo>
                    <a:pt x="2661348" y="3000603"/>
                  </a:lnTo>
                  <a:lnTo>
                    <a:pt x="2661348" y="2794419"/>
                  </a:lnTo>
                  <a:lnTo>
                    <a:pt x="2698775" y="2809341"/>
                  </a:lnTo>
                  <a:lnTo>
                    <a:pt x="2741853" y="2821927"/>
                  </a:lnTo>
                  <a:lnTo>
                    <a:pt x="2789580" y="2832036"/>
                  </a:lnTo>
                  <a:lnTo>
                    <a:pt x="2840952" y="2839466"/>
                  </a:lnTo>
                  <a:lnTo>
                    <a:pt x="2894990" y="2844063"/>
                  </a:lnTo>
                  <a:lnTo>
                    <a:pt x="2950718" y="2845625"/>
                  </a:lnTo>
                  <a:lnTo>
                    <a:pt x="2950718" y="2803575"/>
                  </a:lnTo>
                  <a:close/>
                </a:path>
                <a:path w="7030720" h="5229225">
                  <a:moveTo>
                    <a:pt x="2962148" y="2607462"/>
                  </a:moveTo>
                  <a:lnTo>
                    <a:pt x="2937014" y="2607462"/>
                  </a:lnTo>
                  <a:lnTo>
                    <a:pt x="2937014" y="2681516"/>
                  </a:lnTo>
                  <a:lnTo>
                    <a:pt x="2962148" y="2681516"/>
                  </a:lnTo>
                  <a:lnTo>
                    <a:pt x="2962148" y="2607462"/>
                  </a:lnTo>
                  <a:close/>
                </a:path>
                <a:path w="7030720" h="5229225">
                  <a:moveTo>
                    <a:pt x="3416604" y="0"/>
                  </a:moveTo>
                  <a:lnTo>
                    <a:pt x="3391116" y="0"/>
                  </a:lnTo>
                  <a:lnTo>
                    <a:pt x="3391116" y="64922"/>
                  </a:lnTo>
                  <a:lnTo>
                    <a:pt x="3416604" y="64922"/>
                  </a:lnTo>
                  <a:lnTo>
                    <a:pt x="3416604" y="0"/>
                  </a:lnTo>
                  <a:close/>
                </a:path>
                <a:path w="7030720" h="5229225">
                  <a:moveTo>
                    <a:pt x="3453955" y="85026"/>
                  </a:moveTo>
                  <a:lnTo>
                    <a:pt x="3135172" y="85026"/>
                  </a:lnTo>
                  <a:lnTo>
                    <a:pt x="3135172" y="15544"/>
                  </a:lnTo>
                  <a:lnTo>
                    <a:pt x="3095091" y="15544"/>
                  </a:lnTo>
                  <a:lnTo>
                    <a:pt x="3095091" y="85026"/>
                  </a:lnTo>
                  <a:lnTo>
                    <a:pt x="3060484" y="85026"/>
                  </a:lnTo>
                  <a:lnTo>
                    <a:pt x="3060484" y="126174"/>
                  </a:lnTo>
                  <a:lnTo>
                    <a:pt x="3095091" y="126174"/>
                  </a:lnTo>
                  <a:lnTo>
                    <a:pt x="3095091" y="261937"/>
                  </a:lnTo>
                  <a:lnTo>
                    <a:pt x="3135172" y="261937"/>
                  </a:lnTo>
                  <a:lnTo>
                    <a:pt x="3135172" y="126174"/>
                  </a:lnTo>
                  <a:lnTo>
                    <a:pt x="3376980" y="126174"/>
                  </a:lnTo>
                  <a:lnTo>
                    <a:pt x="3376942" y="195199"/>
                  </a:lnTo>
                  <a:lnTo>
                    <a:pt x="3373310" y="242684"/>
                  </a:lnTo>
                  <a:lnTo>
                    <a:pt x="3361194" y="282194"/>
                  </a:lnTo>
                  <a:lnTo>
                    <a:pt x="3338893" y="313143"/>
                  </a:lnTo>
                  <a:lnTo>
                    <a:pt x="3304717" y="335407"/>
                  </a:lnTo>
                  <a:lnTo>
                    <a:pt x="3256965" y="348856"/>
                  </a:lnTo>
                  <a:lnTo>
                    <a:pt x="3193910" y="353364"/>
                  </a:lnTo>
                  <a:lnTo>
                    <a:pt x="3134715" y="353364"/>
                  </a:lnTo>
                  <a:lnTo>
                    <a:pt x="3134715" y="394512"/>
                  </a:lnTo>
                  <a:lnTo>
                    <a:pt x="3195739" y="394512"/>
                  </a:lnTo>
                  <a:lnTo>
                    <a:pt x="3253117" y="391236"/>
                  </a:lnTo>
                  <a:lnTo>
                    <a:pt x="3300704" y="381508"/>
                  </a:lnTo>
                  <a:lnTo>
                    <a:pt x="3339147" y="365442"/>
                  </a:lnTo>
                  <a:lnTo>
                    <a:pt x="3391293" y="314921"/>
                  </a:lnTo>
                  <a:lnTo>
                    <a:pt x="3414814" y="240779"/>
                  </a:lnTo>
                  <a:lnTo>
                    <a:pt x="3417519" y="195199"/>
                  </a:lnTo>
                  <a:lnTo>
                    <a:pt x="3417519" y="126174"/>
                  </a:lnTo>
                  <a:lnTo>
                    <a:pt x="3453955" y="126174"/>
                  </a:lnTo>
                  <a:lnTo>
                    <a:pt x="3453955" y="85026"/>
                  </a:lnTo>
                  <a:close/>
                </a:path>
                <a:path w="7030720" h="5229225">
                  <a:moveTo>
                    <a:pt x="3464877" y="0"/>
                  </a:moveTo>
                  <a:lnTo>
                    <a:pt x="3439376" y="0"/>
                  </a:lnTo>
                  <a:lnTo>
                    <a:pt x="3439376" y="64922"/>
                  </a:lnTo>
                  <a:lnTo>
                    <a:pt x="3464877" y="64922"/>
                  </a:lnTo>
                  <a:lnTo>
                    <a:pt x="3464877" y="0"/>
                  </a:lnTo>
                  <a:close/>
                </a:path>
                <a:path w="7030720" h="5229225">
                  <a:moveTo>
                    <a:pt x="3691191" y="74980"/>
                  </a:moveTo>
                  <a:lnTo>
                    <a:pt x="3651453" y="57543"/>
                  </a:lnTo>
                  <a:lnTo>
                    <a:pt x="3600056" y="42799"/>
                  </a:lnTo>
                  <a:lnTo>
                    <a:pt x="3544481" y="32613"/>
                  </a:lnTo>
                  <a:lnTo>
                    <a:pt x="3492182" y="28803"/>
                  </a:lnTo>
                  <a:lnTo>
                    <a:pt x="3492182" y="69494"/>
                  </a:lnTo>
                  <a:lnTo>
                    <a:pt x="3541915" y="73494"/>
                  </a:lnTo>
                  <a:lnTo>
                    <a:pt x="3594938" y="84404"/>
                  </a:lnTo>
                  <a:lnTo>
                    <a:pt x="3646335" y="100545"/>
                  </a:lnTo>
                  <a:lnTo>
                    <a:pt x="3691191" y="120243"/>
                  </a:lnTo>
                  <a:lnTo>
                    <a:pt x="3691191" y="74980"/>
                  </a:lnTo>
                  <a:close/>
                </a:path>
                <a:path w="7030720" h="5229225">
                  <a:moveTo>
                    <a:pt x="3861054" y="38404"/>
                  </a:moveTo>
                  <a:lnTo>
                    <a:pt x="3820058" y="38404"/>
                  </a:lnTo>
                  <a:lnTo>
                    <a:pt x="3820058" y="128003"/>
                  </a:lnTo>
                  <a:lnTo>
                    <a:pt x="3818877" y="166395"/>
                  </a:lnTo>
                  <a:lnTo>
                    <a:pt x="3814051" y="205613"/>
                  </a:lnTo>
                  <a:lnTo>
                    <a:pt x="3803612" y="243827"/>
                  </a:lnTo>
                  <a:lnTo>
                    <a:pt x="3785628" y="279196"/>
                  </a:lnTo>
                  <a:lnTo>
                    <a:pt x="3758146" y="309905"/>
                  </a:lnTo>
                  <a:lnTo>
                    <a:pt x="3719207" y="334098"/>
                  </a:lnTo>
                  <a:lnTo>
                    <a:pt x="3666883" y="349961"/>
                  </a:lnTo>
                  <a:lnTo>
                    <a:pt x="3599205" y="355663"/>
                  </a:lnTo>
                  <a:lnTo>
                    <a:pt x="3485807" y="355663"/>
                  </a:lnTo>
                  <a:lnTo>
                    <a:pt x="3485807" y="396354"/>
                  </a:lnTo>
                  <a:lnTo>
                    <a:pt x="3602393" y="396354"/>
                  </a:lnTo>
                  <a:lnTo>
                    <a:pt x="3668941" y="391642"/>
                  </a:lnTo>
                  <a:lnTo>
                    <a:pt x="3723017" y="378396"/>
                  </a:lnTo>
                  <a:lnTo>
                    <a:pt x="3765905" y="357962"/>
                  </a:lnTo>
                  <a:lnTo>
                    <a:pt x="3798887" y="331685"/>
                  </a:lnTo>
                  <a:lnTo>
                    <a:pt x="3823258" y="300913"/>
                  </a:lnTo>
                  <a:lnTo>
                    <a:pt x="3851313" y="231254"/>
                  </a:lnTo>
                  <a:lnTo>
                    <a:pt x="3860406" y="159740"/>
                  </a:lnTo>
                  <a:lnTo>
                    <a:pt x="3861028" y="128003"/>
                  </a:lnTo>
                  <a:lnTo>
                    <a:pt x="3861054" y="38404"/>
                  </a:lnTo>
                  <a:close/>
                </a:path>
                <a:path w="7030720" h="5229225">
                  <a:moveTo>
                    <a:pt x="3958336" y="4976279"/>
                  </a:moveTo>
                  <a:lnTo>
                    <a:pt x="3917200" y="4976279"/>
                  </a:lnTo>
                  <a:lnTo>
                    <a:pt x="3917200" y="5028387"/>
                  </a:lnTo>
                  <a:lnTo>
                    <a:pt x="3911790" y="5076787"/>
                  </a:lnTo>
                  <a:lnTo>
                    <a:pt x="3895458" y="5118697"/>
                  </a:lnTo>
                  <a:lnTo>
                    <a:pt x="3868013" y="5152212"/>
                  </a:lnTo>
                  <a:lnTo>
                    <a:pt x="3829304" y="5175453"/>
                  </a:lnTo>
                  <a:lnTo>
                    <a:pt x="3779139" y="5186553"/>
                  </a:lnTo>
                  <a:lnTo>
                    <a:pt x="3779139" y="5228615"/>
                  </a:lnTo>
                  <a:lnTo>
                    <a:pt x="3830828" y="5218303"/>
                  </a:lnTo>
                  <a:lnTo>
                    <a:pt x="3874757" y="5197335"/>
                  </a:lnTo>
                  <a:lnTo>
                    <a:pt x="3910215" y="5166957"/>
                  </a:lnTo>
                  <a:lnTo>
                    <a:pt x="3936454" y="5128374"/>
                  </a:lnTo>
                  <a:lnTo>
                    <a:pt x="3952735" y="5082845"/>
                  </a:lnTo>
                  <a:lnTo>
                    <a:pt x="3958336" y="5031587"/>
                  </a:lnTo>
                  <a:lnTo>
                    <a:pt x="3958336" y="4976279"/>
                  </a:lnTo>
                  <a:close/>
                </a:path>
                <a:path w="7030720" h="5229225">
                  <a:moveTo>
                    <a:pt x="4165879" y="4855591"/>
                  </a:moveTo>
                  <a:lnTo>
                    <a:pt x="3779139" y="4855591"/>
                  </a:lnTo>
                  <a:lnTo>
                    <a:pt x="3779139" y="4896282"/>
                  </a:lnTo>
                  <a:lnTo>
                    <a:pt x="4123359" y="4896282"/>
                  </a:lnTo>
                  <a:lnTo>
                    <a:pt x="4123359" y="4937874"/>
                  </a:lnTo>
                  <a:lnTo>
                    <a:pt x="4116743" y="4985474"/>
                  </a:lnTo>
                  <a:lnTo>
                    <a:pt x="4097401" y="5022050"/>
                  </a:lnTo>
                  <a:lnTo>
                    <a:pt x="4066095" y="5047843"/>
                  </a:lnTo>
                  <a:lnTo>
                    <a:pt x="4023601" y="5063121"/>
                  </a:lnTo>
                  <a:lnTo>
                    <a:pt x="3970680" y="5068163"/>
                  </a:lnTo>
                  <a:lnTo>
                    <a:pt x="3970680" y="5110226"/>
                  </a:lnTo>
                  <a:lnTo>
                    <a:pt x="4026725" y="5104587"/>
                  </a:lnTo>
                  <a:lnTo>
                    <a:pt x="4074515" y="5089525"/>
                  </a:lnTo>
                  <a:lnTo>
                    <a:pt x="4113187" y="5065077"/>
                  </a:lnTo>
                  <a:lnTo>
                    <a:pt x="4141889" y="5031244"/>
                  </a:lnTo>
                  <a:lnTo>
                    <a:pt x="4159732" y="4988077"/>
                  </a:lnTo>
                  <a:lnTo>
                    <a:pt x="4165879" y="4935601"/>
                  </a:lnTo>
                  <a:lnTo>
                    <a:pt x="4165879" y="4855591"/>
                  </a:lnTo>
                  <a:close/>
                </a:path>
                <a:path w="7030720" h="5229225">
                  <a:moveTo>
                    <a:pt x="4254500" y="0"/>
                  </a:moveTo>
                  <a:lnTo>
                    <a:pt x="4228998" y="0"/>
                  </a:lnTo>
                  <a:lnTo>
                    <a:pt x="4228998" y="73596"/>
                  </a:lnTo>
                  <a:lnTo>
                    <a:pt x="4254500" y="73596"/>
                  </a:lnTo>
                  <a:lnTo>
                    <a:pt x="4254500" y="0"/>
                  </a:lnTo>
                  <a:close/>
                </a:path>
                <a:path w="7030720" h="5229225">
                  <a:moveTo>
                    <a:pt x="4281817" y="355193"/>
                  </a:moveTo>
                  <a:lnTo>
                    <a:pt x="4086910" y="355193"/>
                  </a:lnTo>
                  <a:lnTo>
                    <a:pt x="4025201" y="349491"/>
                  </a:lnTo>
                  <a:lnTo>
                    <a:pt x="3985349" y="331089"/>
                  </a:lnTo>
                  <a:lnTo>
                    <a:pt x="3963949" y="298119"/>
                  </a:lnTo>
                  <a:lnTo>
                    <a:pt x="3957574" y="248678"/>
                  </a:lnTo>
                  <a:lnTo>
                    <a:pt x="3957574" y="135763"/>
                  </a:lnTo>
                  <a:lnTo>
                    <a:pt x="4272254" y="135763"/>
                  </a:lnTo>
                  <a:lnTo>
                    <a:pt x="4272254" y="94627"/>
                  </a:lnTo>
                  <a:lnTo>
                    <a:pt x="3957574" y="94627"/>
                  </a:lnTo>
                  <a:lnTo>
                    <a:pt x="3957574" y="16446"/>
                  </a:lnTo>
                  <a:lnTo>
                    <a:pt x="3916591" y="16446"/>
                  </a:lnTo>
                  <a:lnTo>
                    <a:pt x="3916591" y="250964"/>
                  </a:lnTo>
                  <a:lnTo>
                    <a:pt x="3920299" y="297065"/>
                  </a:lnTo>
                  <a:lnTo>
                    <a:pt x="3932072" y="333730"/>
                  </a:lnTo>
                  <a:lnTo>
                    <a:pt x="3983380" y="380631"/>
                  </a:lnTo>
                  <a:lnTo>
                    <a:pt x="4024744" y="391807"/>
                  </a:lnTo>
                  <a:lnTo>
                    <a:pt x="4077805" y="395427"/>
                  </a:lnTo>
                  <a:lnTo>
                    <a:pt x="4281817" y="395427"/>
                  </a:lnTo>
                  <a:lnTo>
                    <a:pt x="4281817" y="355193"/>
                  </a:lnTo>
                  <a:close/>
                </a:path>
                <a:path w="7030720" h="5229225">
                  <a:moveTo>
                    <a:pt x="4302772" y="0"/>
                  </a:moveTo>
                  <a:lnTo>
                    <a:pt x="4277271" y="0"/>
                  </a:lnTo>
                  <a:lnTo>
                    <a:pt x="4277271" y="73596"/>
                  </a:lnTo>
                  <a:lnTo>
                    <a:pt x="4302772" y="73596"/>
                  </a:lnTo>
                  <a:lnTo>
                    <a:pt x="4302772" y="0"/>
                  </a:lnTo>
                  <a:close/>
                </a:path>
                <a:path w="7030720" h="5229225">
                  <a:moveTo>
                    <a:pt x="4501299" y="145364"/>
                  </a:moveTo>
                  <a:lnTo>
                    <a:pt x="4460303" y="145364"/>
                  </a:lnTo>
                  <a:lnTo>
                    <a:pt x="4460303" y="197485"/>
                  </a:lnTo>
                  <a:lnTo>
                    <a:pt x="4454918" y="245884"/>
                  </a:lnTo>
                  <a:lnTo>
                    <a:pt x="4438650" y="287794"/>
                  </a:lnTo>
                  <a:lnTo>
                    <a:pt x="4411319" y="321310"/>
                  </a:lnTo>
                  <a:lnTo>
                    <a:pt x="4372762" y="344563"/>
                  </a:lnTo>
                  <a:lnTo>
                    <a:pt x="4322775" y="355650"/>
                  </a:lnTo>
                  <a:lnTo>
                    <a:pt x="4322775" y="397713"/>
                  </a:lnTo>
                  <a:lnTo>
                    <a:pt x="4374273" y="387413"/>
                  </a:lnTo>
                  <a:lnTo>
                    <a:pt x="4418050" y="366445"/>
                  </a:lnTo>
                  <a:lnTo>
                    <a:pt x="4453369" y="336067"/>
                  </a:lnTo>
                  <a:lnTo>
                    <a:pt x="4479506" y="297484"/>
                  </a:lnTo>
                  <a:lnTo>
                    <a:pt x="4495736" y="251955"/>
                  </a:lnTo>
                  <a:lnTo>
                    <a:pt x="4501299" y="200685"/>
                  </a:lnTo>
                  <a:lnTo>
                    <a:pt x="4501299" y="145364"/>
                  </a:lnTo>
                  <a:close/>
                </a:path>
                <a:path w="7030720" h="5229225">
                  <a:moveTo>
                    <a:pt x="4570044" y="5186096"/>
                  </a:moveTo>
                  <a:lnTo>
                    <a:pt x="4374845" y="5186096"/>
                  </a:lnTo>
                  <a:lnTo>
                    <a:pt x="4312831" y="5180381"/>
                  </a:lnTo>
                  <a:lnTo>
                    <a:pt x="4272686" y="5161978"/>
                  </a:lnTo>
                  <a:lnTo>
                    <a:pt x="4251045" y="5129009"/>
                  </a:lnTo>
                  <a:lnTo>
                    <a:pt x="4244568" y="5079581"/>
                  </a:lnTo>
                  <a:lnTo>
                    <a:pt x="4244568" y="4957534"/>
                  </a:lnTo>
                  <a:lnTo>
                    <a:pt x="4559541" y="4957534"/>
                  </a:lnTo>
                  <a:lnTo>
                    <a:pt x="4559541" y="4916386"/>
                  </a:lnTo>
                  <a:lnTo>
                    <a:pt x="4244568" y="4916386"/>
                  </a:lnTo>
                  <a:lnTo>
                    <a:pt x="4244568" y="4847361"/>
                  </a:lnTo>
                  <a:lnTo>
                    <a:pt x="4203420" y="4847361"/>
                  </a:lnTo>
                  <a:lnTo>
                    <a:pt x="4203420" y="5081879"/>
                  </a:lnTo>
                  <a:lnTo>
                    <a:pt x="4207154" y="5127968"/>
                  </a:lnTo>
                  <a:lnTo>
                    <a:pt x="4218978" y="5164633"/>
                  </a:lnTo>
                  <a:lnTo>
                    <a:pt x="4270603" y="5211534"/>
                  </a:lnTo>
                  <a:lnTo>
                    <a:pt x="4312259" y="5222710"/>
                  </a:lnTo>
                  <a:lnTo>
                    <a:pt x="4365701" y="5226329"/>
                  </a:lnTo>
                  <a:lnTo>
                    <a:pt x="4570044" y="5226329"/>
                  </a:lnTo>
                  <a:lnTo>
                    <a:pt x="4570044" y="5186096"/>
                  </a:lnTo>
                  <a:close/>
                </a:path>
                <a:path w="7030720" h="5229225">
                  <a:moveTo>
                    <a:pt x="4708042" y="24676"/>
                  </a:moveTo>
                  <a:lnTo>
                    <a:pt x="4322775" y="24676"/>
                  </a:lnTo>
                  <a:lnTo>
                    <a:pt x="4322775" y="65366"/>
                  </a:lnTo>
                  <a:lnTo>
                    <a:pt x="4665700" y="65366"/>
                  </a:lnTo>
                  <a:lnTo>
                    <a:pt x="4665700" y="106972"/>
                  </a:lnTo>
                  <a:lnTo>
                    <a:pt x="4659109" y="154584"/>
                  </a:lnTo>
                  <a:lnTo>
                    <a:pt x="4639843" y="191147"/>
                  </a:lnTo>
                  <a:lnTo>
                    <a:pt x="4608652" y="216941"/>
                  </a:lnTo>
                  <a:lnTo>
                    <a:pt x="4566310" y="232232"/>
                  </a:lnTo>
                  <a:lnTo>
                    <a:pt x="4513592" y="237261"/>
                  </a:lnTo>
                  <a:lnTo>
                    <a:pt x="4513592" y="279311"/>
                  </a:lnTo>
                  <a:lnTo>
                    <a:pt x="4569434" y="273685"/>
                  </a:lnTo>
                  <a:lnTo>
                    <a:pt x="4617034" y="258622"/>
                  </a:lnTo>
                  <a:lnTo>
                    <a:pt x="4655566" y="234175"/>
                  </a:lnTo>
                  <a:lnTo>
                    <a:pt x="4684153" y="200355"/>
                  </a:lnTo>
                  <a:lnTo>
                    <a:pt x="4701933" y="157187"/>
                  </a:lnTo>
                  <a:lnTo>
                    <a:pt x="4708042" y="104686"/>
                  </a:lnTo>
                  <a:lnTo>
                    <a:pt x="4708042" y="24676"/>
                  </a:lnTo>
                  <a:close/>
                </a:path>
                <a:path w="7030720" h="5229225">
                  <a:moveTo>
                    <a:pt x="4948021" y="74980"/>
                  </a:moveTo>
                  <a:lnTo>
                    <a:pt x="4908283" y="57543"/>
                  </a:lnTo>
                  <a:lnTo>
                    <a:pt x="4856886" y="42799"/>
                  </a:lnTo>
                  <a:lnTo>
                    <a:pt x="4801298" y="32613"/>
                  </a:lnTo>
                  <a:lnTo>
                    <a:pt x="4749012" y="28803"/>
                  </a:lnTo>
                  <a:lnTo>
                    <a:pt x="4749012" y="69494"/>
                  </a:lnTo>
                  <a:lnTo>
                    <a:pt x="4798746" y="73494"/>
                  </a:lnTo>
                  <a:lnTo>
                    <a:pt x="4851768" y="84404"/>
                  </a:lnTo>
                  <a:lnTo>
                    <a:pt x="4903165" y="100545"/>
                  </a:lnTo>
                  <a:lnTo>
                    <a:pt x="4948021" y="120243"/>
                  </a:lnTo>
                  <a:lnTo>
                    <a:pt x="4948021" y="74980"/>
                  </a:lnTo>
                  <a:close/>
                </a:path>
                <a:path w="7030720" h="5229225">
                  <a:moveTo>
                    <a:pt x="4973307" y="5016043"/>
                  </a:moveTo>
                  <a:lnTo>
                    <a:pt x="4617199" y="5016043"/>
                  </a:lnTo>
                  <a:lnTo>
                    <a:pt x="4617199" y="5059464"/>
                  </a:lnTo>
                  <a:lnTo>
                    <a:pt x="4973307" y="5059464"/>
                  </a:lnTo>
                  <a:lnTo>
                    <a:pt x="4973307" y="5016043"/>
                  </a:lnTo>
                  <a:close/>
                </a:path>
                <a:path w="7030720" h="5229225">
                  <a:moveTo>
                    <a:pt x="5117884" y="38404"/>
                  </a:moveTo>
                  <a:lnTo>
                    <a:pt x="5076888" y="38404"/>
                  </a:lnTo>
                  <a:lnTo>
                    <a:pt x="5076888" y="128003"/>
                  </a:lnTo>
                  <a:lnTo>
                    <a:pt x="5075707" y="166395"/>
                  </a:lnTo>
                  <a:lnTo>
                    <a:pt x="5070881" y="205613"/>
                  </a:lnTo>
                  <a:lnTo>
                    <a:pt x="5060442" y="243827"/>
                  </a:lnTo>
                  <a:lnTo>
                    <a:pt x="5042459" y="279196"/>
                  </a:lnTo>
                  <a:lnTo>
                    <a:pt x="5014976" y="309905"/>
                  </a:lnTo>
                  <a:lnTo>
                    <a:pt x="4976038" y="334098"/>
                  </a:lnTo>
                  <a:lnTo>
                    <a:pt x="4923714" y="349961"/>
                  </a:lnTo>
                  <a:lnTo>
                    <a:pt x="4856035" y="355663"/>
                  </a:lnTo>
                  <a:lnTo>
                    <a:pt x="4742637" y="355663"/>
                  </a:lnTo>
                  <a:lnTo>
                    <a:pt x="4742637" y="396354"/>
                  </a:lnTo>
                  <a:lnTo>
                    <a:pt x="4859223" y="396354"/>
                  </a:lnTo>
                  <a:lnTo>
                    <a:pt x="4925771" y="391642"/>
                  </a:lnTo>
                  <a:lnTo>
                    <a:pt x="4979848" y="378396"/>
                  </a:lnTo>
                  <a:lnTo>
                    <a:pt x="5022735" y="357962"/>
                  </a:lnTo>
                  <a:lnTo>
                    <a:pt x="5055717" y="331685"/>
                  </a:lnTo>
                  <a:lnTo>
                    <a:pt x="5080089" y="300913"/>
                  </a:lnTo>
                  <a:lnTo>
                    <a:pt x="5108143" y="231254"/>
                  </a:lnTo>
                  <a:lnTo>
                    <a:pt x="5117236" y="159740"/>
                  </a:lnTo>
                  <a:lnTo>
                    <a:pt x="5117858" y="128003"/>
                  </a:lnTo>
                  <a:lnTo>
                    <a:pt x="5117884" y="38404"/>
                  </a:lnTo>
                  <a:close/>
                </a:path>
                <a:path w="7030720" h="5229225">
                  <a:moveTo>
                    <a:pt x="5215636" y="4993640"/>
                  </a:moveTo>
                  <a:lnTo>
                    <a:pt x="5024564" y="4993640"/>
                  </a:lnTo>
                  <a:lnTo>
                    <a:pt x="5024564" y="5032502"/>
                  </a:lnTo>
                  <a:lnTo>
                    <a:pt x="5215636" y="5032502"/>
                  </a:lnTo>
                  <a:lnTo>
                    <a:pt x="5215636" y="4993640"/>
                  </a:lnTo>
                  <a:close/>
                </a:path>
                <a:path w="7030720" h="5229225">
                  <a:moveTo>
                    <a:pt x="5215636" y="4859693"/>
                  </a:moveTo>
                  <a:lnTo>
                    <a:pt x="5024564" y="4859693"/>
                  </a:lnTo>
                  <a:lnTo>
                    <a:pt x="5024564" y="4898085"/>
                  </a:lnTo>
                  <a:lnTo>
                    <a:pt x="5215636" y="4898085"/>
                  </a:lnTo>
                  <a:lnTo>
                    <a:pt x="5215636" y="4859693"/>
                  </a:lnTo>
                  <a:close/>
                </a:path>
                <a:path w="7030720" h="5229225">
                  <a:moveTo>
                    <a:pt x="5361965" y="162737"/>
                  </a:moveTo>
                  <a:lnTo>
                    <a:pt x="5171618" y="162737"/>
                  </a:lnTo>
                  <a:lnTo>
                    <a:pt x="5171618" y="201599"/>
                  </a:lnTo>
                  <a:lnTo>
                    <a:pt x="5361965" y="201599"/>
                  </a:lnTo>
                  <a:lnTo>
                    <a:pt x="5361965" y="162737"/>
                  </a:lnTo>
                  <a:close/>
                </a:path>
                <a:path w="7030720" h="5229225">
                  <a:moveTo>
                    <a:pt x="5361965" y="28803"/>
                  </a:moveTo>
                  <a:lnTo>
                    <a:pt x="5171618" y="28803"/>
                  </a:lnTo>
                  <a:lnTo>
                    <a:pt x="5171618" y="67195"/>
                  </a:lnTo>
                  <a:lnTo>
                    <a:pt x="5361965" y="67195"/>
                  </a:lnTo>
                  <a:lnTo>
                    <a:pt x="5361965" y="28803"/>
                  </a:lnTo>
                  <a:close/>
                </a:path>
                <a:path w="7030720" h="5229225">
                  <a:moveTo>
                    <a:pt x="5365597" y="4830902"/>
                  </a:moveTo>
                  <a:lnTo>
                    <a:pt x="5339994" y="4830902"/>
                  </a:lnTo>
                  <a:lnTo>
                    <a:pt x="5339994" y="4904498"/>
                  </a:lnTo>
                  <a:lnTo>
                    <a:pt x="5365597" y="4904498"/>
                  </a:lnTo>
                  <a:lnTo>
                    <a:pt x="5365597" y="4830902"/>
                  </a:lnTo>
                  <a:close/>
                </a:path>
                <a:path w="7030720" h="5229225">
                  <a:moveTo>
                    <a:pt x="5394388" y="4925530"/>
                  </a:moveTo>
                  <a:lnTo>
                    <a:pt x="5353253" y="4925530"/>
                  </a:lnTo>
                  <a:lnTo>
                    <a:pt x="5353253" y="4941532"/>
                  </a:lnTo>
                  <a:lnTo>
                    <a:pt x="5351424" y="4992014"/>
                  </a:lnTo>
                  <a:lnTo>
                    <a:pt x="5345125" y="5038356"/>
                  </a:lnTo>
                  <a:lnTo>
                    <a:pt x="5333085" y="5079758"/>
                  </a:lnTo>
                  <a:lnTo>
                    <a:pt x="5314035" y="5115420"/>
                  </a:lnTo>
                  <a:lnTo>
                    <a:pt x="5286718" y="5144541"/>
                  </a:lnTo>
                  <a:lnTo>
                    <a:pt x="5249862" y="5166334"/>
                  </a:lnTo>
                  <a:lnTo>
                    <a:pt x="5202212" y="5180000"/>
                  </a:lnTo>
                  <a:lnTo>
                    <a:pt x="5142509" y="5184724"/>
                  </a:lnTo>
                  <a:lnTo>
                    <a:pt x="5015420" y="5184724"/>
                  </a:lnTo>
                  <a:lnTo>
                    <a:pt x="5015420" y="5225859"/>
                  </a:lnTo>
                  <a:lnTo>
                    <a:pt x="5139309" y="5225859"/>
                  </a:lnTo>
                  <a:lnTo>
                    <a:pt x="5198427" y="5222252"/>
                  </a:lnTo>
                  <a:lnTo>
                    <a:pt x="5247983" y="5211788"/>
                  </a:lnTo>
                  <a:lnTo>
                    <a:pt x="5288750" y="5194998"/>
                  </a:lnTo>
                  <a:lnTo>
                    <a:pt x="5321516" y="5172443"/>
                  </a:lnTo>
                  <a:lnTo>
                    <a:pt x="5366207" y="5112220"/>
                  </a:lnTo>
                  <a:lnTo>
                    <a:pt x="5379720" y="5075631"/>
                  </a:lnTo>
                  <a:lnTo>
                    <a:pt x="5388394" y="5035461"/>
                  </a:lnTo>
                  <a:lnTo>
                    <a:pt x="5393017" y="4992255"/>
                  </a:lnTo>
                  <a:lnTo>
                    <a:pt x="5394388" y="4946548"/>
                  </a:lnTo>
                  <a:lnTo>
                    <a:pt x="5394388" y="4925530"/>
                  </a:lnTo>
                  <a:close/>
                </a:path>
                <a:path w="7030720" h="5229225">
                  <a:moveTo>
                    <a:pt x="5414048" y="4830902"/>
                  </a:moveTo>
                  <a:lnTo>
                    <a:pt x="5388445" y="4830902"/>
                  </a:lnTo>
                  <a:lnTo>
                    <a:pt x="5388445" y="4904498"/>
                  </a:lnTo>
                  <a:lnTo>
                    <a:pt x="5414048" y="4904498"/>
                  </a:lnTo>
                  <a:lnTo>
                    <a:pt x="5414048" y="4830902"/>
                  </a:lnTo>
                  <a:close/>
                </a:path>
                <a:path w="7030720" h="5229225">
                  <a:moveTo>
                    <a:pt x="5540032" y="75425"/>
                  </a:moveTo>
                  <a:lnTo>
                    <a:pt x="5499493" y="75425"/>
                  </a:lnTo>
                  <a:lnTo>
                    <a:pt x="5499493" y="110617"/>
                  </a:lnTo>
                  <a:lnTo>
                    <a:pt x="5497652" y="161112"/>
                  </a:lnTo>
                  <a:lnTo>
                    <a:pt x="5491327" y="207441"/>
                  </a:lnTo>
                  <a:lnTo>
                    <a:pt x="5479262" y="248843"/>
                  </a:lnTo>
                  <a:lnTo>
                    <a:pt x="5460212" y="284518"/>
                  </a:lnTo>
                  <a:lnTo>
                    <a:pt x="5432920" y="313639"/>
                  </a:lnTo>
                  <a:lnTo>
                    <a:pt x="5396128" y="335432"/>
                  </a:lnTo>
                  <a:lnTo>
                    <a:pt x="5348605" y="349097"/>
                  </a:lnTo>
                  <a:lnTo>
                    <a:pt x="5289105" y="353822"/>
                  </a:lnTo>
                  <a:lnTo>
                    <a:pt x="5162499" y="353822"/>
                  </a:lnTo>
                  <a:lnTo>
                    <a:pt x="5162499" y="394970"/>
                  </a:lnTo>
                  <a:lnTo>
                    <a:pt x="5285918" y="394970"/>
                  </a:lnTo>
                  <a:lnTo>
                    <a:pt x="5344922" y="391363"/>
                  </a:lnTo>
                  <a:lnTo>
                    <a:pt x="5394350" y="380898"/>
                  </a:lnTo>
                  <a:lnTo>
                    <a:pt x="5434990" y="364109"/>
                  </a:lnTo>
                  <a:lnTo>
                    <a:pt x="5467629" y="341553"/>
                  </a:lnTo>
                  <a:lnTo>
                    <a:pt x="5512092" y="281317"/>
                  </a:lnTo>
                  <a:lnTo>
                    <a:pt x="5525503" y="244729"/>
                  </a:lnTo>
                  <a:lnTo>
                    <a:pt x="5534101" y="204558"/>
                  </a:lnTo>
                  <a:lnTo>
                    <a:pt x="5538673" y="161353"/>
                  </a:lnTo>
                  <a:lnTo>
                    <a:pt x="5540032" y="115646"/>
                  </a:lnTo>
                  <a:lnTo>
                    <a:pt x="5540032" y="75425"/>
                  </a:lnTo>
                  <a:close/>
                </a:path>
                <a:path w="7030720" h="5229225">
                  <a:moveTo>
                    <a:pt x="5764263" y="4922647"/>
                  </a:moveTo>
                  <a:lnTo>
                    <a:pt x="5466651" y="4922647"/>
                  </a:lnTo>
                  <a:lnTo>
                    <a:pt x="5466651" y="4958207"/>
                  </a:lnTo>
                  <a:lnTo>
                    <a:pt x="5729059" y="4958207"/>
                  </a:lnTo>
                  <a:lnTo>
                    <a:pt x="5729059" y="5050917"/>
                  </a:lnTo>
                  <a:lnTo>
                    <a:pt x="5483110" y="5050917"/>
                  </a:lnTo>
                  <a:lnTo>
                    <a:pt x="5483110" y="5085207"/>
                  </a:lnTo>
                  <a:lnTo>
                    <a:pt x="5729059" y="5085207"/>
                  </a:lnTo>
                  <a:lnTo>
                    <a:pt x="5729059" y="5184267"/>
                  </a:lnTo>
                  <a:lnTo>
                    <a:pt x="5466651" y="5184267"/>
                  </a:lnTo>
                  <a:lnTo>
                    <a:pt x="5466651" y="5218557"/>
                  </a:lnTo>
                  <a:lnTo>
                    <a:pt x="5764263" y="5218557"/>
                  </a:lnTo>
                  <a:lnTo>
                    <a:pt x="5764263" y="5184267"/>
                  </a:lnTo>
                  <a:lnTo>
                    <a:pt x="5764263" y="5085207"/>
                  </a:lnTo>
                  <a:lnTo>
                    <a:pt x="5764263" y="5050917"/>
                  </a:lnTo>
                  <a:lnTo>
                    <a:pt x="5764263" y="4958207"/>
                  </a:lnTo>
                  <a:lnTo>
                    <a:pt x="5764263" y="4922647"/>
                  </a:lnTo>
                  <a:close/>
                </a:path>
                <a:path w="7030720" h="5229225">
                  <a:moveTo>
                    <a:pt x="5945340" y="5073180"/>
                  </a:moveTo>
                  <a:lnTo>
                    <a:pt x="5890933" y="4849177"/>
                  </a:lnTo>
                  <a:lnTo>
                    <a:pt x="5847969" y="4849177"/>
                  </a:lnTo>
                  <a:lnTo>
                    <a:pt x="5899620" y="5073180"/>
                  </a:lnTo>
                  <a:lnTo>
                    <a:pt x="5945340" y="5073180"/>
                  </a:lnTo>
                  <a:close/>
                </a:path>
                <a:path w="7030720" h="5229225">
                  <a:moveTo>
                    <a:pt x="5953049" y="4114"/>
                  </a:moveTo>
                  <a:lnTo>
                    <a:pt x="5924905" y="12471"/>
                  </a:lnTo>
                  <a:lnTo>
                    <a:pt x="5885993" y="18808"/>
                  </a:lnTo>
                  <a:lnTo>
                    <a:pt x="5839053" y="22821"/>
                  </a:lnTo>
                  <a:lnTo>
                    <a:pt x="5786818" y="24231"/>
                  </a:lnTo>
                  <a:lnTo>
                    <a:pt x="5580532" y="24231"/>
                  </a:lnTo>
                  <a:lnTo>
                    <a:pt x="5580532" y="62636"/>
                  </a:lnTo>
                  <a:lnTo>
                    <a:pt x="5786374" y="62636"/>
                  </a:lnTo>
                  <a:lnTo>
                    <a:pt x="5842774" y="61404"/>
                  </a:lnTo>
                  <a:lnTo>
                    <a:pt x="5890209" y="57950"/>
                  </a:lnTo>
                  <a:lnTo>
                    <a:pt x="5927395" y="52603"/>
                  </a:lnTo>
                  <a:lnTo>
                    <a:pt x="5953049" y="45707"/>
                  </a:lnTo>
                  <a:lnTo>
                    <a:pt x="5953049" y="4114"/>
                  </a:lnTo>
                  <a:close/>
                </a:path>
                <a:path w="7030720" h="5229225">
                  <a:moveTo>
                    <a:pt x="5965342" y="150406"/>
                  </a:moveTo>
                  <a:lnTo>
                    <a:pt x="5896584" y="150406"/>
                  </a:lnTo>
                  <a:lnTo>
                    <a:pt x="5896584" y="83197"/>
                  </a:lnTo>
                  <a:lnTo>
                    <a:pt x="5854674" y="83197"/>
                  </a:lnTo>
                  <a:lnTo>
                    <a:pt x="5854674" y="150406"/>
                  </a:lnTo>
                  <a:lnTo>
                    <a:pt x="5580532" y="150406"/>
                  </a:lnTo>
                  <a:lnTo>
                    <a:pt x="5580532" y="190169"/>
                  </a:lnTo>
                  <a:lnTo>
                    <a:pt x="5854674" y="190169"/>
                  </a:lnTo>
                  <a:lnTo>
                    <a:pt x="5854674" y="204343"/>
                  </a:lnTo>
                  <a:lnTo>
                    <a:pt x="5850864" y="245541"/>
                  </a:lnTo>
                  <a:lnTo>
                    <a:pt x="5838317" y="281584"/>
                  </a:lnTo>
                  <a:lnTo>
                    <a:pt x="5780265" y="334048"/>
                  </a:lnTo>
                  <a:lnTo>
                    <a:pt x="5731395" y="348373"/>
                  </a:lnTo>
                  <a:lnTo>
                    <a:pt x="5667057" y="353377"/>
                  </a:lnTo>
                  <a:lnTo>
                    <a:pt x="5597842" y="353377"/>
                  </a:lnTo>
                  <a:lnTo>
                    <a:pt x="5597842" y="393598"/>
                  </a:lnTo>
                  <a:lnTo>
                    <a:pt x="5666143" y="393598"/>
                  </a:lnTo>
                  <a:lnTo>
                    <a:pt x="5732678" y="389089"/>
                  </a:lnTo>
                  <a:lnTo>
                    <a:pt x="5786513" y="375996"/>
                  </a:lnTo>
                  <a:lnTo>
                    <a:pt x="5828538" y="354952"/>
                  </a:lnTo>
                  <a:lnTo>
                    <a:pt x="5859665" y="326618"/>
                  </a:lnTo>
                  <a:lnTo>
                    <a:pt x="5880773" y="291642"/>
                  </a:lnTo>
                  <a:lnTo>
                    <a:pt x="5892787" y="250672"/>
                  </a:lnTo>
                  <a:lnTo>
                    <a:pt x="5896584" y="204343"/>
                  </a:lnTo>
                  <a:lnTo>
                    <a:pt x="5896584" y="190169"/>
                  </a:lnTo>
                  <a:lnTo>
                    <a:pt x="5965342" y="190169"/>
                  </a:lnTo>
                  <a:lnTo>
                    <a:pt x="5965342" y="150406"/>
                  </a:lnTo>
                  <a:close/>
                </a:path>
                <a:path w="7030720" h="5229225">
                  <a:moveTo>
                    <a:pt x="6226010" y="4847361"/>
                  </a:moveTo>
                  <a:lnTo>
                    <a:pt x="6183960" y="4847361"/>
                  </a:lnTo>
                  <a:lnTo>
                    <a:pt x="6172530" y="4957991"/>
                  </a:lnTo>
                  <a:lnTo>
                    <a:pt x="6163411" y="5009578"/>
                  </a:lnTo>
                  <a:lnTo>
                    <a:pt x="6147714" y="5053647"/>
                  </a:lnTo>
                  <a:lnTo>
                    <a:pt x="6125565" y="5090604"/>
                  </a:lnTo>
                  <a:lnTo>
                    <a:pt x="6097092" y="5120830"/>
                  </a:lnTo>
                  <a:lnTo>
                    <a:pt x="6062434" y="5144694"/>
                  </a:lnTo>
                  <a:lnTo>
                    <a:pt x="6021717" y="5162588"/>
                  </a:lnTo>
                  <a:lnTo>
                    <a:pt x="5975045" y="5174881"/>
                  </a:lnTo>
                  <a:lnTo>
                    <a:pt x="5922581" y="5181993"/>
                  </a:lnTo>
                  <a:lnTo>
                    <a:pt x="5864428" y="5184267"/>
                  </a:lnTo>
                  <a:lnTo>
                    <a:pt x="5864428" y="5225872"/>
                  </a:lnTo>
                  <a:lnTo>
                    <a:pt x="5920587" y="5223942"/>
                  </a:lnTo>
                  <a:lnTo>
                    <a:pt x="5971883" y="5218061"/>
                  </a:lnTo>
                  <a:lnTo>
                    <a:pt x="6018301" y="5208067"/>
                  </a:lnTo>
                  <a:lnTo>
                    <a:pt x="6059843" y="5193804"/>
                  </a:lnTo>
                  <a:lnTo>
                    <a:pt x="6096533" y="5175135"/>
                  </a:lnTo>
                  <a:lnTo>
                    <a:pt x="6128359" y="5151907"/>
                  </a:lnTo>
                  <a:lnTo>
                    <a:pt x="6155321" y="5123980"/>
                  </a:lnTo>
                  <a:lnTo>
                    <a:pt x="6177419" y="5091176"/>
                  </a:lnTo>
                  <a:lnTo>
                    <a:pt x="6194666" y="5053355"/>
                  </a:lnTo>
                  <a:lnTo>
                    <a:pt x="6207061" y="5010391"/>
                  </a:lnTo>
                  <a:lnTo>
                    <a:pt x="6214592" y="4962093"/>
                  </a:lnTo>
                  <a:lnTo>
                    <a:pt x="6226010" y="4847361"/>
                  </a:lnTo>
                  <a:close/>
                </a:path>
                <a:path w="7030720" h="5229225">
                  <a:moveTo>
                    <a:pt x="6351498" y="351637"/>
                  </a:moveTo>
                  <a:lnTo>
                    <a:pt x="6311887" y="351637"/>
                  </a:lnTo>
                  <a:lnTo>
                    <a:pt x="6311887" y="133197"/>
                  </a:lnTo>
                  <a:lnTo>
                    <a:pt x="6311887" y="97637"/>
                  </a:lnTo>
                  <a:lnTo>
                    <a:pt x="6057773" y="97637"/>
                  </a:lnTo>
                  <a:lnTo>
                    <a:pt x="6057773" y="133197"/>
                  </a:lnTo>
                  <a:lnTo>
                    <a:pt x="6276365" y="133197"/>
                  </a:lnTo>
                  <a:lnTo>
                    <a:pt x="6276365" y="351637"/>
                  </a:lnTo>
                  <a:lnTo>
                    <a:pt x="6032271" y="351637"/>
                  </a:lnTo>
                  <a:lnTo>
                    <a:pt x="6032271" y="387197"/>
                  </a:lnTo>
                  <a:lnTo>
                    <a:pt x="6351498" y="387197"/>
                  </a:lnTo>
                  <a:lnTo>
                    <a:pt x="6351498" y="351637"/>
                  </a:lnTo>
                  <a:close/>
                </a:path>
                <a:path w="7030720" h="5229225">
                  <a:moveTo>
                    <a:pt x="6631102" y="4981295"/>
                  </a:moveTo>
                  <a:lnTo>
                    <a:pt x="6248933" y="4981295"/>
                  </a:lnTo>
                  <a:lnTo>
                    <a:pt x="6248933" y="5021072"/>
                  </a:lnTo>
                  <a:lnTo>
                    <a:pt x="6492595" y="5021072"/>
                  </a:lnTo>
                  <a:lnTo>
                    <a:pt x="6492595" y="5052619"/>
                  </a:lnTo>
                  <a:lnTo>
                    <a:pt x="6486258" y="5099101"/>
                  </a:lnTo>
                  <a:lnTo>
                    <a:pt x="6466903" y="5136172"/>
                  </a:lnTo>
                  <a:lnTo>
                    <a:pt x="6434036" y="5163312"/>
                  </a:lnTo>
                  <a:lnTo>
                    <a:pt x="6387147" y="5179974"/>
                  </a:lnTo>
                  <a:lnTo>
                    <a:pt x="6325730" y="5185651"/>
                  </a:lnTo>
                  <a:lnTo>
                    <a:pt x="6264021" y="5185651"/>
                  </a:lnTo>
                  <a:lnTo>
                    <a:pt x="6264021" y="5226786"/>
                  </a:lnTo>
                  <a:lnTo>
                    <a:pt x="6325730" y="5226786"/>
                  </a:lnTo>
                  <a:lnTo>
                    <a:pt x="6382601" y="5222849"/>
                  </a:lnTo>
                  <a:lnTo>
                    <a:pt x="6430289" y="5211292"/>
                  </a:lnTo>
                  <a:lnTo>
                    <a:pt x="6468935" y="5192496"/>
                  </a:lnTo>
                  <a:lnTo>
                    <a:pt x="6498730" y="5166842"/>
                  </a:lnTo>
                  <a:lnTo>
                    <a:pt x="6519799" y="5134724"/>
                  </a:lnTo>
                  <a:lnTo>
                    <a:pt x="6532334" y="5096522"/>
                  </a:lnTo>
                  <a:lnTo>
                    <a:pt x="6536474" y="5052619"/>
                  </a:lnTo>
                  <a:lnTo>
                    <a:pt x="6536474" y="5021072"/>
                  </a:lnTo>
                  <a:lnTo>
                    <a:pt x="6631102" y="5021072"/>
                  </a:lnTo>
                  <a:lnTo>
                    <a:pt x="6631102" y="4981295"/>
                  </a:lnTo>
                  <a:close/>
                </a:path>
                <a:path w="7030720" h="5229225">
                  <a:moveTo>
                    <a:pt x="6631102" y="4858791"/>
                  </a:moveTo>
                  <a:lnTo>
                    <a:pt x="6248933" y="4858791"/>
                  </a:lnTo>
                  <a:lnTo>
                    <a:pt x="6248933" y="4898568"/>
                  </a:lnTo>
                  <a:lnTo>
                    <a:pt x="6631102" y="4898568"/>
                  </a:lnTo>
                  <a:lnTo>
                    <a:pt x="6631102" y="4858791"/>
                  </a:lnTo>
                  <a:close/>
                </a:path>
                <a:path w="7030720" h="5229225">
                  <a:moveTo>
                    <a:pt x="6787312" y="185140"/>
                  </a:moveTo>
                  <a:lnTo>
                    <a:pt x="6432550" y="185140"/>
                  </a:lnTo>
                  <a:lnTo>
                    <a:pt x="6432550" y="228561"/>
                  </a:lnTo>
                  <a:lnTo>
                    <a:pt x="6787312" y="228561"/>
                  </a:lnTo>
                  <a:lnTo>
                    <a:pt x="6787312" y="185140"/>
                  </a:lnTo>
                  <a:close/>
                </a:path>
                <a:path w="7030720" h="5229225">
                  <a:moveTo>
                    <a:pt x="7030707" y="5016043"/>
                  </a:moveTo>
                  <a:lnTo>
                    <a:pt x="6674599" y="5016043"/>
                  </a:lnTo>
                  <a:lnTo>
                    <a:pt x="6674599" y="5059464"/>
                  </a:lnTo>
                  <a:lnTo>
                    <a:pt x="7030707" y="5059464"/>
                  </a:lnTo>
                  <a:lnTo>
                    <a:pt x="7030707" y="5016043"/>
                  </a:lnTo>
                  <a:close/>
                </a:path>
              </a:pathLst>
            </a:custGeom>
            <a:solidFill>
              <a:srgbClr val="EF48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31464" y="5327904"/>
              <a:ext cx="1213103" cy="87782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56145" y="8532038"/>
              <a:ext cx="2295139" cy="185926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80559" y="88392"/>
              <a:ext cx="2337815" cy="160934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67999" y="10090341"/>
              <a:ext cx="1310243" cy="29686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7999" y="681954"/>
              <a:ext cx="6155961" cy="1477131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6994537" y="1538694"/>
              <a:ext cx="88265" cy="483234"/>
            </a:xfrm>
            <a:custGeom>
              <a:avLst/>
              <a:gdLst/>
              <a:ahLst/>
              <a:cxnLst/>
              <a:rect l="l" t="t" r="r" b="b"/>
              <a:pathLst>
                <a:path w="88265" h="483235">
                  <a:moveTo>
                    <a:pt x="86423" y="396582"/>
                  </a:moveTo>
                  <a:lnTo>
                    <a:pt x="1841" y="396582"/>
                  </a:lnTo>
                  <a:lnTo>
                    <a:pt x="1841" y="483006"/>
                  </a:lnTo>
                  <a:lnTo>
                    <a:pt x="86423" y="483006"/>
                  </a:lnTo>
                  <a:lnTo>
                    <a:pt x="86423" y="396582"/>
                  </a:lnTo>
                  <a:close/>
                </a:path>
                <a:path w="88265" h="483235">
                  <a:moveTo>
                    <a:pt x="88252" y="0"/>
                  </a:moveTo>
                  <a:lnTo>
                    <a:pt x="0" y="0"/>
                  </a:lnTo>
                  <a:lnTo>
                    <a:pt x="11023" y="343865"/>
                  </a:lnTo>
                  <a:lnTo>
                    <a:pt x="77228" y="343865"/>
                  </a:lnTo>
                  <a:lnTo>
                    <a:pt x="88252" y="0"/>
                  </a:lnTo>
                  <a:close/>
                </a:path>
              </a:pathLst>
            </a:custGeom>
            <a:solidFill>
              <a:srgbClr val="798B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994537" y="1538694"/>
              <a:ext cx="88265" cy="483234"/>
            </a:xfrm>
            <a:custGeom>
              <a:avLst/>
              <a:gdLst/>
              <a:ahLst/>
              <a:cxnLst/>
              <a:rect l="l" t="t" r="r" b="b"/>
              <a:pathLst>
                <a:path w="88265" h="483235">
                  <a:moveTo>
                    <a:pt x="86423" y="483006"/>
                  </a:moveTo>
                  <a:lnTo>
                    <a:pt x="1841" y="483006"/>
                  </a:lnTo>
                  <a:lnTo>
                    <a:pt x="1841" y="396582"/>
                  </a:lnTo>
                  <a:lnTo>
                    <a:pt x="86423" y="396582"/>
                  </a:lnTo>
                  <a:lnTo>
                    <a:pt x="86423" y="483006"/>
                  </a:lnTo>
                  <a:close/>
                </a:path>
                <a:path w="88265" h="483235">
                  <a:moveTo>
                    <a:pt x="88252" y="0"/>
                  </a:moveTo>
                  <a:lnTo>
                    <a:pt x="77228" y="343865"/>
                  </a:lnTo>
                  <a:lnTo>
                    <a:pt x="11023" y="343865"/>
                  </a:lnTo>
                  <a:lnTo>
                    <a:pt x="0" y="0"/>
                  </a:lnTo>
                  <a:lnTo>
                    <a:pt x="88252" y="0"/>
                  </a:lnTo>
                  <a:close/>
                </a:path>
              </a:pathLst>
            </a:custGeom>
            <a:ln w="157086">
              <a:solidFill>
                <a:srgbClr val="798BC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994537" y="1538694"/>
              <a:ext cx="88265" cy="483234"/>
            </a:xfrm>
            <a:custGeom>
              <a:avLst/>
              <a:gdLst/>
              <a:ahLst/>
              <a:cxnLst/>
              <a:rect l="l" t="t" r="r" b="b"/>
              <a:pathLst>
                <a:path w="88265" h="483235">
                  <a:moveTo>
                    <a:pt x="86423" y="396582"/>
                  </a:moveTo>
                  <a:lnTo>
                    <a:pt x="1841" y="396582"/>
                  </a:lnTo>
                  <a:lnTo>
                    <a:pt x="1841" y="483006"/>
                  </a:lnTo>
                  <a:lnTo>
                    <a:pt x="86423" y="483006"/>
                  </a:lnTo>
                  <a:lnTo>
                    <a:pt x="86423" y="396582"/>
                  </a:lnTo>
                  <a:close/>
                </a:path>
                <a:path w="88265" h="483235">
                  <a:moveTo>
                    <a:pt x="88252" y="0"/>
                  </a:moveTo>
                  <a:lnTo>
                    <a:pt x="0" y="0"/>
                  </a:lnTo>
                  <a:lnTo>
                    <a:pt x="11023" y="343865"/>
                  </a:lnTo>
                  <a:lnTo>
                    <a:pt x="77228" y="343865"/>
                  </a:lnTo>
                  <a:lnTo>
                    <a:pt x="88252" y="0"/>
                  </a:lnTo>
                  <a:close/>
                </a:path>
              </a:pathLst>
            </a:custGeom>
            <a:solidFill>
              <a:srgbClr val="FBD9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0521" y="211986"/>
              <a:ext cx="3690735" cy="41702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62370" y="7577706"/>
              <a:ext cx="2996807" cy="58013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73786" y="2712368"/>
              <a:ext cx="2399315" cy="5800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サッカー集合</dc:title>
  <dcterms:created xsi:type="dcterms:W3CDTF">2023-06-02T02:42:52Z</dcterms:created>
  <dcterms:modified xsi:type="dcterms:W3CDTF">2023-06-02T02:42:52Z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2023-06-02T00:00:00Z</vt:filetime>
  </property>
  <property fmtid="{D5CDD505-2E9C-101B-9397-08002B2CF9AE}" pid="3" name="Creator">
    <vt:lpwstr>Adobe Illustrator 27.5 (Macintosh)</vt:lpwstr>
  </property>
  <property fmtid="{D5CDD505-2E9C-101B-9397-08002B2CF9AE}" pid="4" name="LastSaved">
    <vt:filetime>2023-06-02T00:00:00Z</vt:filetime>
  </property>
  <property fmtid="{D5CDD505-2E9C-101B-9397-08002B2CF9AE}" pid="5" name="Producer">
    <vt:lpwstr>Adobe PDF library 17.00</vt:lpwstr>
  </property>
</Properties>
</file>