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3400" cy="151257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>
      <p:cViewPr varScale="1">
        <p:scale>
          <a:sx n="44" d="100"/>
          <a:sy n="44" d="100"/>
        </p:scale>
        <p:origin x="223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005" y="2475434"/>
            <a:ext cx="9089390" cy="526598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675" y="7944495"/>
            <a:ext cx="8020050" cy="3651875"/>
          </a:xfrm>
        </p:spPr>
        <p:txBody>
          <a:bodyPr/>
          <a:lstStyle>
            <a:lvl1pPr marL="0" indent="0" algn="ctr">
              <a:buNone/>
              <a:defRPr sz="2807"/>
            </a:lvl1pPr>
            <a:lvl2pPr marL="534650" indent="0" algn="ctr">
              <a:buNone/>
              <a:defRPr sz="2339"/>
            </a:lvl2pPr>
            <a:lvl3pPr marL="1069299" indent="0" algn="ctr">
              <a:buNone/>
              <a:defRPr sz="2105"/>
            </a:lvl3pPr>
            <a:lvl4pPr marL="1603949" indent="0" algn="ctr">
              <a:buNone/>
              <a:defRPr sz="1871"/>
            </a:lvl4pPr>
            <a:lvl5pPr marL="2138599" indent="0" algn="ctr">
              <a:buNone/>
              <a:defRPr sz="1871"/>
            </a:lvl5pPr>
            <a:lvl6pPr marL="2673248" indent="0" algn="ctr">
              <a:buNone/>
              <a:defRPr sz="1871"/>
            </a:lvl6pPr>
            <a:lvl7pPr marL="3207898" indent="0" algn="ctr">
              <a:buNone/>
              <a:defRPr sz="1871"/>
            </a:lvl7pPr>
            <a:lvl8pPr marL="3742548" indent="0" algn="ctr">
              <a:buNone/>
              <a:defRPr sz="1871"/>
            </a:lvl8pPr>
            <a:lvl9pPr marL="4277197" indent="0" algn="ctr">
              <a:buNone/>
              <a:defRPr sz="1871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543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953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2465" y="805303"/>
            <a:ext cx="2305764" cy="12818332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172" y="805303"/>
            <a:ext cx="6783626" cy="12818332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11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14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602" y="3770925"/>
            <a:ext cx="9223058" cy="6291870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602" y="10122319"/>
            <a:ext cx="9223058" cy="3308746"/>
          </a:xfrm>
        </p:spPr>
        <p:txBody>
          <a:bodyPr/>
          <a:lstStyle>
            <a:lvl1pPr marL="0" indent="0">
              <a:buNone/>
              <a:defRPr sz="2807">
                <a:solidFill>
                  <a:schemeClr val="tx1"/>
                </a:solidFill>
              </a:defRPr>
            </a:lvl1pPr>
            <a:lvl2pPr marL="534650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99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949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599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24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89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54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7197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987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171" y="4026517"/>
            <a:ext cx="4544695" cy="959711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534" y="4026517"/>
            <a:ext cx="4544695" cy="959711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11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564" y="805307"/>
            <a:ext cx="9223058" cy="292360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565" y="3707898"/>
            <a:ext cx="4523809" cy="1817184"/>
          </a:xfrm>
        </p:spPr>
        <p:txBody>
          <a:bodyPr anchor="b"/>
          <a:lstStyle>
            <a:lvl1pPr marL="0" indent="0">
              <a:buNone/>
              <a:defRPr sz="2807" b="1"/>
            </a:lvl1pPr>
            <a:lvl2pPr marL="534650" indent="0">
              <a:buNone/>
              <a:defRPr sz="2339" b="1"/>
            </a:lvl2pPr>
            <a:lvl3pPr marL="1069299" indent="0">
              <a:buNone/>
              <a:defRPr sz="2105" b="1"/>
            </a:lvl3pPr>
            <a:lvl4pPr marL="1603949" indent="0">
              <a:buNone/>
              <a:defRPr sz="1871" b="1"/>
            </a:lvl4pPr>
            <a:lvl5pPr marL="2138599" indent="0">
              <a:buNone/>
              <a:defRPr sz="1871" b="1"/>
            </a:lvl5pPr>
            <a:lvl6pPr marL="2673248" indent="0">
              <a:buNone/>
              <a:defRPr sz="1871" b="1"/>
            </a:lvl6pPr>
            <a:lvl7pPr marL="3207898" indent="0">
              <a:buNone/>
              <a:defRPr sz="1871" b="1"/>
            </a:lvl7pPr>
            <a:lvl8pPr marL="3742548" indent="0">
              <a:buNone/>
              <a:defRPr sz="1871" b="1"/>
            </a:lvl8pPr>
            <a:lvl9pPr marL="4277197" indent="0">
              <a:buNone/>
              <a:defRPr sz="187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565" y="5525082"/>
            <a:ext cx="4523809" cy="812656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3534" y="3707898"/>
            <a:ext cx="4546088" cy="1817184"/>
          </a:xfrm>
        </p:spPr>
        <p:txBody>
          <a:bodyPr anchor="b"/>
          <a:lstStyle>
            <a:lvl1pPr marL="0" indent="0">
              <a:buNone/>
              <a:defRPr sz="2807" b="1"/>
            </a:lvl1pPr>
            <a:lvl2pPr marL="534650" indent="0">
              <a:buNone/>
              <a:defRPr sz="2339" b="1"/>
            </a:lvl2pPr>
            <a:lvl3pPr marL="1069299" indent="0">
              <a:buNone/>
              <a:defRPr sz="2105" b="1"/>
            </a:lvl3pPr>
            <a:lvl4pPr marL="1603949" indent="0">
              <a:buNone/>
              <a:defRPr sz="1871" b="1"/>
            </a:lvl4pPr>
            <a:lvl5pPr marL="2138599" indent="0">
              <a:buNone/>
              <a:defRPr sz="1871" b="1"/>
            </a:lvl5pPr>
            <a:lvl6pPr marL="2673248" indent="0">
              <a:buNone/>
              <a:defRPr sz="1871" b="1"/>
            </a:lvl6pPr>
            <a:lvl7pPr marL="3207898" indent="0">
              <a:buNone/>
              <a:defRPr sz="1871" b="1"/>
            </a:lvl7pPr>
            <a:lvl8pPr marL="3742548" indent="0">
              <a:buNone/>
              <a:defRPr sz="1871" b="1"/>
            </a:lvl8pPr>
            <a:lvl9pPr marL="4277197" indent="0">
              <a:buNone/>
              <a:defRPr sz="187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3534" y="5525082"/>
            <a:ext cx="4546088" cy="812656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976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11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028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564" y="1008380"/>
            <a:ext cx="3448900" cy="3529330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6088" y="2177824"/>
            <a:ext cx="5413534" cy="10749051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7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564" y="4537710"/>
            <a:ext cx="3448900" cy="8406669"/>
          </a:xfrm>
        </p:spPr>
        <p:txBody>
          <a:bodyPr/>
          <a:lstStyle>
            <a:lvl1pPr marL="0" indent="0">
              <a:buNone/>
              <a:defRPr sz="1871"/>
            </a:lvl1pPr>
            <a:lvl2pPr marL="534650" indent="0">
              <a:buNone/>
              <a:defRPr sz="1637"/>
            </a:lvl2pPr>
            <a:lvl3pPr marL="1069299" indent="0">
              <a:buNone/>
              <a:defRPr sz="1403"/>
            </a:lvl3pPr>
            <a:lvl4pPr marL="1603949" indent="0">
              <a:buNone/>
              <a:defRPr sz="1169"/>
            </a:lvl4pPr>
            <a:lvl5pPr marL="2138599" indent="0">
              <a:buNone/>
              <a:defRPr sz="1169"/>
            </a:lvl5pPr>
            <a:lvl6pPr marL="2673248" indent="0">
              <a:buNone/>
              <a:defRPr sz="1169"/>
            </a:lvl6pPr>
            <a:lvl7pPr marL="3207898" indent="0">
              <a:buNone/>
              <a:defRPr sz="1169"/>
            </a:lvl7pPr>
            <a:lvl8pPr marL="3742548" indent="0">
              <a:buNone/>
              <a:defRPr sz="1169"/>
            </a:lvl8pPr>
            <a:lvl9pPr marL="4277197" indent="0">
              <a:buNone/>
              <a:defRPr sz="116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566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564" y="1008380"/>
            <a:ext cx="3448900" cy="3529330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6088" y="2177824"/>
            <a:ext cx="5413534" cy="10749051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50" indent="0">
              <a:buNone/>
              <a:defRPr sz="3274"/>
            </a:lvl2pPr>
            <a:lvl3pPr marL="1069299" indent="0">
              <a:buNone/>
              <a:defRPr sz="2807"/>
            </a:lvl3pPr>
            <a:lvl4pPr marL="1603949" indent="0">
              <a:buNone/>
              <a:defRPr sz="2339"/>
            </a:lvl4pPr>
            <a:lvl5pPr marL="2138599" indent="0">
              <a:buNone/>
              <a:defRPr sz="2339"/>
            </a:lvl5pPr>
            <a:lvl6pPr marL="2673248" indent="0">
              <a:buNone/>
              <a:defRPr sz="2339"/>
            </a:lvl6pPr>
            <a:lvl7pPr marL="3207898" indent="0">
              <a:buNone/>
              <a:defRPr sz="2339"/>
            </a:lvl7pPr>
            <a:lvl8pPr marL="3742548" indent="0">
              <a:buNone/>
              <a:defRPr sz="2339"/>
            </a:lvl8pPr>
            <a:lvl9pPr marL="4277197" indent="0">
              <a:buNone/>
              <a:defRPr sz="2339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564" y="4537710"/>
            <a:ext cx="3448900" cy="8406669"/>
          </a:xfrm>
        </p:spPr>
        <p:txBody>
          <a:bodyPr/>
          <a:lstStyle>
            <a:lvl1pPr marL="0" indent="0">
              <a:buNone/>
              <a:defRPr sz="1871"/>
            </a:lvl1pPr>
            <a:lvl2pPr marL="534650" indent="0">
              <a:buNone/>
              <a:defRPr sz="1637"/>
            </a:lvl2pPr>
            <a:lvl3pPr marL="1069299" indent="0">
              <a:buNone/>
              <a:defRPr sz="1403"/>
            </a:lvl3pPr>
            <a:lvl4pPr marL="1603949" indent="0">
              <a:buNone/>
              <a:defRPr sz="1169"/>
            </a:lvl4pPr>
            <a:lvl5pPr marL="2138599" indent="0">
              <a:buNone/>
              <a:defRPr sz="1169"/>
            </a:lvl5pPr>
            <a:lvl6pPr marL="2673248" indent="0">
              <a:buNone/>
              <a:defRPr sz="1169"/>
            </a:lvl6pPr>
            <a:lvl7pPr marL="3207898" indent="0">
              <a:buNone/>
              <a:defRPr sz="1169"/>
            </a:lvl7pPr>
            <a:lvl8pPr marL="3742548" indent="0">
              <a:buNone/>
              <a:defRPr sz="1169"/>
            </a:lvl8pPr>
            <a:lvl9pPr marL="4277197" indent="0">
              <a:buNone/>
              <a:defRPr sz="116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916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171" y="805307"/>
            <a:ext cx="9223058" cy="292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171" y="4026517"/>
            <a:ext cx="9223058" cy="9597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171" y="14019287"/>
            <a:ext cx="2406015" cy="8053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E1DD9-1451-4E61-B47C-D864CAA947A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2189" y="14019287"/>
            <a:ext cx="3609023" cy="8053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2214" y="14019287"/>
            <a:ext cx="2406015" cy="8053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1BC15-96AA-45CF-B9F0-195AEEF7A4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16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99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25" indent="-267325" algn="l" defTabSz="1069299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75" indent="-267325" algn="l" defTabSz="1069299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7" kern="1200">
          <a:solidFill>
            <a:schemeClr val="tx1"/>
          </a:solidFill>
          <a:latin typeface="+mn-lt"/>
          <a:ea typeface="+mn-ea"/>
          <a:cs typeface="+mn-cs"/>
        </a:defRPr>
      </a:lvl2pPr>
      <a:lvl3pPr marL="1336624" indent="-267325" algn="l" defTabSz="1069299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274" indent="-267325" algn="l" defTabSz="1069299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924" indent="-267325" algn="l" defTabSz="1069299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573" indent="-267325" algn="l" defTabSz="1069299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5223" indent="-267325" algn="l" defTabSz="1069299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873" indent="-267325" algn="l" defTabSz="1069299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522" indent="-267325" algn="l" defTabSz="1069299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99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50" algn="l" defTabSz="1069299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99" algn="l" defTabSz="1069299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949" algn="l" defTabSz="1069299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599" algn="l" defTabSz="1069299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248" algn="l" defTabSz="1069299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898" algn="l" defTabSz="1069299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548" algn="l" defTabSz="1069299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7197" algn="l" defTabSz="1069299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" y="0"/>
            <a:ext cx="10692911" cy="15126394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5706740" y="6844511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6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27</a:t>
            </a:r>
            <a:endParaRPr kumimoji="1" lang="ja-JP" altLang="en-US" sz="36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973548" y="6820127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 smtClean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土</a:t>
            </a:r>
            <a:endParaRPr kumimoji="1" lang="ja-JP" altLang="en-US" sz="36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06740" y="8163298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4</a:t>
            </a:r>
            <a:endParaRPr kumimoji="1" lang="ja-JP" altLang="en-US" sz="36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973548" y="8138914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日</a:t>
            </a:r>
            <a:endParaRPr kumimoji="1" lang="ja-JP" altLang="en-US" sz="36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11251356" y="6820127"/>
            <a:ext cx="3312368" cy="1534811"/>
          </a:xfrm>
          <a:prstGeom prst="wedgeRoundRectCallout">
            <a:avLst>
              <a:gd name="adj1" fmla="val -148243"/>
              <a:gd name="adj2" fmla="val -2457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dirty="0" smtClean="0"/>
              <a:t>変更可</a:t>
            </a:r>
            <a:endParaRPr kumimoji="1" lang="ja-JP" altLang="en-US" sz="5400" dirty="0"/>
          </a:p>
        </p:txBody>
      </p:sp>
    </p:spTree>
    <p:extLst>
      <p:ext uri="{BB962C8B-B14F-4D97-AF65-F5344CB8AC3E}">
        <p14:creationId xmlns:p14="http://schemas.microsoft.com/office/powerpoint/2010/main" val="728573813"/>
      </p:ext>
    </p:extLst>
  </p:cSld>
  <p:clrMapOvr>
    <a:masterClrMapping/>
  </p:clrMapOvr>
</p:sld>
</file>

<file path=ppt/theme/theme1.xml><?xml version="1.0" encoding="utf-8"?>
<a:theme xmlns:a="http://schemas.openxmlformats.org/drawingml/2006/main" name="ポスターサイズ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ポスターサイズ" id="{87AF6C45-6215-4C88-967A-F6396AAD4636}" vid="{A1209AFB-8B80-4375-970D-AEDD6769D6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ポスターサイズ</Template>
  <TotalTime>3</TotalTime>
  <Words>5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UDP明朝 Medium</vt:lpstr>
      <vt:lpstr>游ゴシック</vt:lpstr>
      <vt:lpstr>游ゴシック Light</vt:lpstr>
      <vt:lpstr>Arial</vt:lpstr>
      <vt:lpstr>Calibri</vt:lpstr>
      <vt:lpstr>Calibri Light</vt:lpstr>
      <vt:lpstr>ポスターサイズ</vt:lpstr>
      <vt:lpstr>PowerPoint プレゼンテーション</vt:lpstr>
    </vt:vector>
  </TitlesOfParts>
  <Company>シダックス株式会社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夫松 遥那</dc:creator>
  <cp:lastModifiedBy>夫松 遥那</cp:lastModifiedBy>
  <cp:revision>2</cp:revision>
  <dcterms:created xsi:type="dcterms:W3CDTF">2025-12-08T05:14:06Z</dcterms:created>
  <dcterms:modified xsi:type="dcterms:W3CDTF">2025-12-08T05:18:43Z</dcterms:modified>
</cp:coreProperties>
</file>