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0692130" cy="15119985"/>
            <a:chOff x="0" y="0"/>
            <a:chExt cx="10692130" cy="1511998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0692003" cy="15119985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3799141" y="1563014"/>
              <a:ext cx="6499860" cy="1831339"/>
            </a:xfrm>
            <a:custGeom>
              <a:avLst/>
              <a:gdLst/>
              <a:ahLst/>
              <a:cxnLst/>
              <a:rect l="l" t="t" r="r" b="b"/>
              <a:pathLst>
                <a:path w="6499859" h="1831339">
                  <a:moveTo>
                    <a:pt x="810806" y="178435"/>
                  </a:moveTo>
                  <a:lnTo>
                    <a:pt x="676275" y="178435"/>
                  </a:lnTo>
                  <a:lnTo>
                    <a:pt x="676275" y="258076"/>
                  </a:lnTo>
                  <a:lnTo>
                    <a:pt x="676275" y="282765"/>
                  </a:lnTo>
                  <a:lnTo>
                    <a:pt x="676275" y="356895"/>
                  </a:lnTo>
                  <a:lnTo>
                    <a:pt x="676275" y="381596"/>
                  </a:lnTo>
                  <a:lnTo>
                    <a:pt x="398995" y="381596"/>
                  </a:lnTo>
                  <a:lnTo>
                    <a:pt x="398995" y="356895"/>
                  </a:lnTo>
                  <a:lnTo>
                    <a:pt x="676275" y="356895"/>
                  </a:lnTo>
                  <a:lnTo>
                    <a:pt x="676275" y="282765"/>
                  </a:lnTo>
                  <a:lnTo>
                    <a:pt x="398995" y="282765"/>
                  </a:lnTo>
                  <a:lnTo>
                    <a:pt x="398995" y="258076"/>
                  </a:lnTo>
                  <a:lnTo>
                    <a:pt x="676275" y="258076"/>
                  </a:lnTo>
                  <a:lnTo>
                    <a:pt x="676275" y="178435"/>
                  </a:lnTo>
                  <a:lnTo>
                    <a:pt x="269963" y="178435"/>
                  </a:lnTo>
                  <a:lnTo>
                    <a:pt x="269963" y="461213"/>
                  </a:lnTo>
                  <a:lnTo>
                    <a:pt x="810806" y="461213"/>
                  </a:lnTo>
                  <a:lnTo>
                    <a:pt x="810806" y="381596"/>
                  </a:lnTo>
                  <a:lnTo>
                    <a:pt x="810806" y="356895"/>
                  </a:lnTo>
                  <a:lnTo>
                    <a:pt x="810806" y="282765"/>
                  </a:lnTo>
                  <a:lnTo>
                    <a:pt x="810806" y="258076"/>
                  </a:lnTo>
                  <a:lnTo>
                    <a:pt x="810806" y="178435"/>
                  </a:lnTo>
                  <a:close/>
                </a:path>
                <a:path w="6499859" h="1831339">
                  <a:moveTo>
                    <a:pt x="884008" y="31102"/>
                  </a:moveTo>
                  <a:lnTo>
                    <a:pt x="82359" y="31102"/>
                  </a:lnTo>
                  <a:lnTo>
                    <a:pt x="82359" y="326707"/>
                  </a:lnTo>
                  <a:lnTo>
                    <a:pt x="82118" y="373227"/>
                  </a:lnTo>
                  <a:lnTo>
                    <a:pt x="81432" y="416725"/>
                  </a:lnTo>
                  <a:lnTo>
                    <a:pt x="80289" y="457187"/>
                  </a:lnTo>
                  <a:lnTo>
                    <a:pt x="75857" y="532142"/>
                  </a:lnTo>
                  <a:lnTo>
                    <a:pt x="71031" y="572871"/>
                  </a:lnTo>
                  <a:lnTo>
                    <a:pt x="64185" y="616800"/>
                  </a:lnTo>
                  <a:lnTo>
                    <a:pt x="55359" y="663917"/>
                  </a:lnTo>
                  <a:lnTo>
                    <a:pt x="44513" y="710628"/>
                  </a:lnTo>
                  <a:lnTo>
                    <a:pt x="31673" y="753262"/>
                  </a:lnTo>
                  <a:lnTo>
                    <a:pt x="16840" y="791845"/>
                  </a:lnTo>
                  <a:lnTo>
                    <a:pt x="0" y="826350"/>
                  </a:lnTo>
                  <a:lnTo>
                    <a:pt x="13538" y="831621"/>
                  </a:lnTo>
                  <a:lnTo>
                    <a:pt x="63144" y="855637"/>
                  </a:lnTo>
                  <a:lnTo>
                    <a:pt x="96075" y="874852"/>
                  </a:lnTo>
                  <a:lnTo>
                    <a:pt x="119875" y="892238"/>
                  </a:lnTo>
                  <a:lnTo>
                    <a:pt x="135356" y="860920"/>
                  </a:lnTo>
                  <a:lnTo>
                    <a:pt x="162306" y="789647"/>
                  </a:lnTo>
                  <a:lnTo>
                    <a:pt x="173761" y="749706"/>
                  </a:lnTo>
                  <a:lnTo>
                    <a:pt x="183857" y="706882"/>
                  </a:lnTo>
                  <a:lnTo>
                    <a:pt x="192620" y="661187"/>
                  </a:lnTo>
                  <a:lnTo>
                    <a:pt x="200025" y="612622"/>
                  </a:lnTo>
                  <a:lnTo>
                    <a:pt x="206095" y="561187"/>
                  </a:lnTo>
                  <a:lnTo>
                    <a:pt x="210807" y="506869"/>
                  </a:lnTo>
                  <a:lnTo>
                    <a:pt x="214172" y="449694"/>
                  </a:lnTo>
                  <a:lnTo>
                    <a:pt x="216192" y="389636"/>
                  </a:lnTo>
                  <a:lnTo>
                    <a:pt x="216877" y="326707"/>
                  </a:lnTo>
                  <a:lnTo>
                    <a:pt x="216877" y="153733"/>
                  </a:lnTo>
                  <a:lnTo>
                    <a:pt x="884008" y="153733"/>
                  </a:lnTo>
                  <a:lnTo>
                    <a:pt x="884008" y="31102"/>
                  </a:lnTo>
                  <a:close/>
                </a:path>
                <a:path w="6499859" h="1831339">
                  <a:moveTo>
                    <a:pt x="889508" y="633260"/>
                  </a:moveTo>
                  <a:lnTo>
                    <a:pt x="682688" y="633260"/>
                  </a:lnTo>
                  <a:lnTo>
                    <a:pt x="717054" y="614565"/>
                  </a:lnTo>
                  <a:lnTo>
                    <a:pt x="752449" y="594144"/>
                  </a:lnTo>
                  <a:lnTo>
                    <a:pt x="788885" y="572008"/>
                  </a:lnTo>
                  <a:lnTo>
                    <a:pt x="826363" y="548157"/>
                  </a:lnTo>
                  <a:lnTo>
                    <a:pt x="750404" y="477685"/>
                  </a:lnTo>
                  <a:lnTo>
                    <a:pt x="722033" y="484111"/>
                  </a:lnTo>
                  <a:lnTo>
                    <a:pt x="260807" y="484111"/>
                  </a:lnTo>
                  <a:lnTo>
                    <a:pt x="260807" y="572858"/>
                  </a:lnTo>
                  <a:lnTo>
                    <a:pt x="593915" y="572858"/>
                  </a:lnTo>
                  <a:lnTo>
                    <a:pt x="586473" y="577443"/>
                  </a:lnTo>
                  <a:lnTo>
                    <a:pt x="578815" y="582028"/>
                  </a:lnTo>
                  <a:lnTo>
                    <a:pt x="570915" y="586600"/>
                  </a:lnTo>
                  <a:lnTo>
                    <a:pt x="562800" y="591159"/>
                  </a:lnTo>
                  <a:lnTo>
                    <a:pt x="471284" y="591159"/>
                  </a:lnTo>
                  <a:lnTo>
                    <a:pt x="471284" y="633260"/>
                  </a:lnTo>
                  <a:lnTo>
                    <a:pt x="201333" y="633260"/>
                  </a:lnTo>
                  <a:lnTo>
                    <a:pt x="201333" y="735761"/>
                  </a:lnTo>
                  <a:lnTo>
                    <a:pt x="471284" y="735761"/>
                  </a:lnTo>
                  <a:lnTo>
                    <a:pt x="471284" y="767791"/>
                  </a:lnTo>
                  <a:lnTo>
                    <a:pt x="426605" y="785126"/>
                  </a:lnTo>
                  <a:lnTo>
                    <a:pt x="397840" y="784961"/>
                  </a:lnTo>
                  <a:lnTo>
                    <a:pt x="363918" y="783755"/>
                  </a:lnTo>
                  <a:lnTo>
                    <a:pt x="324866" y="781519"/>
                  </a:lnTo>
                  <a:lnTo>
                    <a:pt x="340296" y="811377"/>
                  </a:lnTo>
                  <a:lnTo>
                    <a:pt x="352767" y="839622"/>
                  </a:lnTo>
                  <a:lnTo>
                    <a:pt x="362267" y="866279"/>
                  </a:lnTo>
                  <a:lnTo>
                    <a:pt x="368795" y="891336"/>
                  </a:lnTo>
                  <a:lnTo>
                    <a:pt x="427189" y="891044"/>
                  </a:lnTo>
                  <a:lnTo>
                    <a:pt x="476084" y="888365"/>
                  </a:lnTo>
                  <a:lnTo>
                    <a:pt x="515493" y="883272"/>
                  </a:lnTo>
                  <a:lnTo>
                    <a:pt x="561047" y="869111"/>
                  </a:lnTo>
                  <a:lnTo>
                    <a:pt x="592543" y="840536"/>
                  </a:lnTo>
                  <a:lnTo>
                    <a:pt x="604977" y="793965"/>
                  </a:lnTo>
                  <a:lnTo>
                    <a:pt x="605815" y="735761"/>
                  </a:lnTo>
                  <a:lnTo>
                    <a:pt x="889508" y="735761"/>
                  </a:lnTo>
                  <a:lnTo>
                    <a:pt x="889508" y="633260"/>
                  </a:lnTo>
                  <a:close/>
                </a:path>
                <a:path w="6499859" h="1831339">
                  <a:moveTo>
                    <a:pt x="901407" y="1086231"/>
                  </a:moveTo>
                  <a:lnTo>
                    <a:pt x="653402" y="1086231"/>
                  </a:lnTo>
                  <a:lnTo>
                    <a:pt x="665403" y="1051293"/>
                  </a:lnTo>
                  <a:lnTo>
                    <a:pt x="675805" y="1018743"/>
                  </a:lnTo>
                  <a:lnTo>
                    <a:pt x="684618" y="988606"/>
                  </a:lnTo>
                  <a:lnTo>
                    <a:pt x="691832" y="960856"/>
                  </a:lnTo>
                  <a:lnTo>
                    <a:pt x="556399" y="930656"/>
                  </a:lnTo>
                  <a:lnTo>
                    <a:pt x="541642" y="988949"/>
                  </a:lnTo>
                  <a:lnTo>
                    <a:pt x="524256" y="1043635"/>
                  </a:lnTo>
                  <a:lnTo>
                    <a:pt x="504228" y="1094701"/>
                  </a:lnTo>
                  <a:lnTo>
                    <a:pt x="481558" y="1142161"/>
                  </a:lnTo>
                  <a:lnTo>
                    <a:pt x="456234" y="1186014"/>
                  </a:lnTo>
                  <a:lnTo>
                    <a:pt x="428282" y="1226248"/>
                  </a:lnTo>
                  <a:lnTo>
                    <a:pt x="428282" y="1144803"/>
                  </a:lnTo>
                  <a:lnTo>
                    <a:pt x="341337" y="1144803"/>
                  </a:lnTo>
                  <a:lnTo>
                    <a:pt x="341337" y="1081659"/>
                  </a:lnTo>
                  <a:lnTo>
                    <a:pt x="444754" y="1081659"/>
                  </a:lnTo>
                  <a:lnTo>
                    <a:pt x="444754" y="970013"/>
                  </a:lnTo>
                  <a:lnTo>
                    <a:pt x="327621" y="970013"/>
                  </a:lnTo>
                  <a:lnTo>
                    <a:pt x="327621" y="1615173"/>
                  </a:lnTo>
                  <a:lnTo>
                    <a:pt x="327621" y="1660931"/>
                  </a:lnTo>
                  <a:lnTo>
                    <a:pt x="142760" y="1660931"/>
                  </a:lnTo>
                  <a:lnTo>
                    <a:pt x="142760" y="1615173"/>
                  </a:lnTo>
                  <a:lnTo>
                    <a:pt x="327621" y="1615173"/>
                  </a:lnTo>
                  <a:lnTo>
                    <a:pt x="327621" y="970013"/>
                  </a:lnTo>
                  <a:lnTo>
                    <a:pt x="327609" y="1256449"/>
                  </a:lnTo>
                  <a:lnTo>
                    <a:pt x="327609" y="1409268"/>
                  </a:lnTo>
                  <a:lnTo>
                    <a:pt x="327609" y="1472412"/>
                  </a:lnTo>
                  <a:lnTo>
                    <a:pt x="327609" y="1522755"/>
                  </a:lnTo>
                  <a:lnTo>
                    <a:pt x="142760" y="1522755"/>
                  </a:lnTo>
                  <a:lnTo>
                    <a:pt x="142760" y="1457782"/>
                  </a:lnTo>
                  <a:lnTo>
                    <a:pt x="155740" y="1466596"/>
                  </a:lnTo>
                  <a:lnTo>
                    <a:pt x="167233" y="1475625"/>
                  </a:lnTo>
                  <a:lnTo>
                    <a:pt x="177241" y="1484896"/>
                  </a:lnTo>
                  <a:lnTo>
                    <a:pt x="185775" y="1494383"/>
                  </a:lnTo>
                  <a:lnTo>
                    <a:pt x="204177" y="1464360"/>
                  </a:lnTo>
                  <a:lnTo>
                    <a:pt x="206514" y="1457782"/>
                  </a:lnTo>
                  <a:lnTo>
                    <a:pt x="209448" y="1449539"/>
                  </a:lnTo>
                  <a:lnTo>
                    <a:pt x="217335" y="1427353"/>
                  </a:lnTo>
                  <a:lnTo>
                    <a:pt x="225221" y="1383372"/>
                  </a:lnTo>
                  <a:lnTo>
                    <a:pt x="227863" y="1332395"/>
                  </a:lnTo>
                  <a:lnTo>
                    <a:pt x="227863" y="1256449"/>
                  </a:lnTo>
                  <a:lnTo>
                    <a:pt x="249821" y="1256449"/>
                  </a:lnTo>
                  <a:lnTo>
                    <a:pt x="249923" y="1399895"/>
                  </a:lnTo>
                  <a:lnTo>
                    <a:pt x="255993" y="1447850"/>
                  </a:lnTo>
                  <a:lnTo>
                    <a:pt x="289636" y="1471472"/>
                  </a:lnTo>
                  <a:lnTo>
                    <a:pt x="304736" y="1472412"/>
                  </a:lnTo>
                  <a:lnTo>
                    <a:pt x="327609" y="1472412"/>
                  </a:lnTo>
                  <a:lnTo>
                    <a:pt x="327609" y="1409268"/>
                  </a:lnTo>
                  <a:lnTo>
                    <a:pt x="326390" y="1409890"/>
                  </a:lnTo>
                  <a:lnTo>
                    <a:pt x="323342" y="1410182"/>
                  </a:lnTo>
                  <a:lnTo>
                    <a:pt x="309308" y="1410182"/>
                  </a:lnTo>
                  <a:lnTo>
                    <a:pt x="307479" y="1405318"/>
                  </a:lnTo>
                  <a:lnTo>
                    <a:pt x="307479" y="1256449"/>
                  </a:lnTo>
                  <a:lnTo>
                    <a:pt x="327609" y="1256449"/>
                  </a:lnTo>
                  <a:lnTo>
                    <a:pt x="327609" y="970013"/>
                  </a:lnTo>
                  <a:lnTo>
                    <a:pt x="254406" y="970013"/>
                  </a:lnTo>
                  <a:lnTo>
                    <a:pt x="254406" y="1081659"/>
                  </a:lnTo>
                  <a:lnTo>
                    <a:pt x="254406" y="1144803"/>
                  </a:lnTo>
                  <a:lnTo>
                    <a:pt x="225120" y="1144803"/>
                  </a:lnTo>
                  <a:lnTo>
                    <a:pt x="225120" y="1081659"/>
                  </a:lnTo>
                  <a:lnTo>
                    <a:pt x="254406" y="1081659"/>
                  </a:lnTo>
                  <a:lnTo>
                    <a:pt x="254406" y="970013"/>
                  </a:lnTo>
                  <a:lnTo>
                    <a:pt x="170205" y="970013"/>
                  </a:lnTo>
                  <a:lnTo>
                    <a:pt x="170205" y="1256449"/>
                  </a:lnTo>
                  <a:lnTo>
                    <a:pt x="170154" y="1332395"/>
                  </a:lnTo>
                  <a:lnTo>
                    <a:pt x="168478" y="1368044"/>
                  </a:lnTo>
                  <a:lnTo>
                    <a:pt x="163334" y="1399895"/>
                  </a:lnTo>
                  <a:lnTo>
                    <a:pt x="154762" y="1427073"/>
                  </a:lnTo>
                  <a:lnTo>
                    <a:pt x="142760" y="1449539"/>
                  </a:lnTo>
                  <a:lnTo>
                    <a:pt x="142760" y="1256449"/>
                  </a:lnTo>
                  <a:lnTo>
                    <a:pt x="170205" y="1256449"/>
                  </a:lnTo>
                  <a:lnTo>
                    <a:pt x="170205" y="970013"/>
                  </a:lnTo>
                  <a:lnTo>
                    <a:pt x="31115" y="970013"/>
                  </a:lnTo>
                  <a:lnTo>
                    <a:pt x="31115" y="1081659"/>
                  </a:lnTo>
                  <a:lnTo>
                    <a:pt x="139103" y="1081659"/>
                  </a:lnTo>
                  <a:lnTo>
                    <a:pt x="139103" y="1144803"/>
                  </a:lnTo>
                  <a:lnTo>
                    <a:pt x="44843" y="1144803"/>
                  </a:lnTo>
                  <a:lnTo>
                    <a:pt x="44843" y="1819249"/>
                  </a:lnTo>
                  <a:lnTo>
                    <a:pt x="142760" y="1819249"/>
                  </a:lnTo>
                  <a:lnTo>
                    <a:pt x="142760" y="1765261"/>
                  </a:lnTo>
                  <a:lnTo>
                    <a:pt x="327609" y="1765261"/>
                  </a:lnTo>
                  <a:lnTo>
                    <a:pt x="327609" y="1806435"/>
                  </a:lnTo>
                  <a:lnTo>
                    <a:pt x="428282" y="1806435"/>
                  </a:lnTo>
                  <a:lnTo>
                    <a:pt x="428282" y="1765261"/>
                  </a:lnTo>
                  <a:lnTo>
                    <a:pt x="428282" y="1660931"/>
                  </a:lnTo>
                  <a:lnTo>
                    <a:pt x="428282" y="1615173"/>
                  </a:lnTo>
                  <a:lnTo>
                    <a:pt x="428282" y="1522755"/>
                  </a:lnTo>
                  <a:lnTo>
                    <a:pt x="428282" y="1410182"/>
                  </a:lnTo>
                  <a:lnTo>
                    <a:pt x="428282" y="1272006"/>
                  </a:lnTo>
                  <a:lnTo>
                    <a:pt x="455714" y="1291971"/>
                  </a:lnTo>
                  <a:lnTo>
                    <a:pt x="479513" y="1310678"/>
                  </a:lnTo>
                  <a:lnTo>
                    <a:pt x="499643" y="1328115"/>
                  </a:lnTo>
                  <a:lnTo>
                    <a:pt x="516128" y="1344295"/>
                  </a:lnTo>
                  <a:lnTo>
                    <a:pt x="537108" y="1316850"/>
                  </a:lnTo>
                  <a:lnTo>
                    <a:pt x="557987" y="1285735"/>
                  </a:lnTo>
                  <a:lnTo>
                    <a:pt x="566178" y="1272006"/>
                  </a:lnTo>
                  <a:lnTo>
                    <a:pt x="575475" y="1256449"/>
                  </a:lnTo>
                  <a:lnTo>
                    <a:pt x="578751" y="1250962"/>
                  </a:lnTo>
                  <a:lnTo>
                    <a:pt x="592023" y="1226248"/>
                  </a:lnTo>
                  <a:lnTo>
                    <a:pt x="599401" y="1212519"/>
                  </a:lnTo>
                  <a:lnTo>
                    <a:pt x="613130" y="1212519"/>
                  </a:lnTo>
                  <a:lnTo>
                    <a:pt x="613130" y="1829320"/>
                  </a:lnTo>
                  <a:lnTo>
                    <a:pt x="743077" y="1829320"/>
                  </a:lnTo>
                  <a:lnTo>
                    <a:pt x="743077" y="1638058"/>
                  </a:lnTo>
                  <a:lnTo>
                    <a:pt x="901407" y="1638058"/>
                  </a:lnTo>
                  <a:lnTo>
                    <a:pt x="901407" y="1513598"/>
                  </a:lnTo>
                  <a:lnTo>
                    <a:pt x="743077" y="1513598"/>
                  </a:lnTo>
                  <a:lnTo>
                    <a:pt x="743077" y="1423924"/>
                  </a:lnTo>
                  <a:lnTo>
                    <a:pt x="884923" y="1423924"/>
                  </a:lnTo>
                  <a:lnTo>
                    <a:pt x="884923" y="1299464"/>
                  </a:lnTo>
                  <a:lnTo>
                    <a:pt x="743077" y="1299464"/>
                  </a:lnTo>
                  <a:lnTo>
                    <a:pt x="743077" y="1212519"/>
                  </a:lnTo>
                  <a:lnTo>
                    <a:pt x="901407" y="1212519"/>
                  </a:lnTo>
                  <a:lnTo>
                    <a:pt x="901407" y="1086231"/>
                  </a:lnTo>
                  <a:close/>
                </a:path>
                <a:path w="6499859" h="1831339">
                  <a:moveTo>
                    <a:pt x="1248702" y="523455"/>
                  </a:moveTo>
                  <a:lnTo>
                    <a:pt x="1234097" y="416382"/>
                  </a:lnTo>
                  <a:lnTo>
                    <a:pt x="1232230" y="402653"/>
                  </a:lnTo>
                  <a:lnTo>
                    <a:pt x="1173657" y="416382"/>
                  </a:lnTo>
                  <a:lnTo>
                    <a:pt x="1173657" y="297408"/>
                  </a:lnTo>
                  <a:lnTo>
                    <a:pt x="1243215" y="297408"/>
                  </a:lnTo>
                  <a:lnTo>
                    <a:pt x="1243215" y="172948"/>
                  </a:lnTo>
                  <a:lnTo>
                    <a:pt x="1173657" y="172948"/>
                  </a:lnTo>
                  <a:lnTo>
                    <a:pt x="1173657" y="2743"/>
                  </a:lnTo>
                  <a:lnTo>
                    <a:pt x="1043711" y="2743"/>
                  </a:lnTo>
                  <a:lnTo>
                    <a:pt x="1043711" y="172948"/>
                  </a:lnTo>
                  <a:lnTo>
                    <a:pt x="943051" y="172948"/>
                  </a:lnTo>
                  <a:lnTo>
                    <a:pt x="943051" y="297408"/>
                  </a:lnTo>
                  <a:lnTo>
                    <a:pt x="1043711" y="297408"/>
                  </a:lnTo>
                  <a:lnTo>
                    <a:pt x="1043711" y="445668"/>
                  </a:lnTo>
                  <a:lnTo>
                    <a:pt x="1010361" y="452996"/>
                  </a:lnTo>
                  <a:lnTo>
                    <a:pt x="978966" y="459397"/>
                  </a:lnTo>
                  <a:lnTo>
                    <a:pt x="949515" y="464883"/>
                  </a:lnTo>
                  <a:lnTo>
                    <a:pt x="922007" y="469455"/>
                  </a:lnTo>
                  <a:lnTo>
                    <a:pt x="949452" y="602145"/>
                  </a:lnTo>
                  <a:lnTo>
                    <a:pt x="1043711" y="577443"/>
                  </a:lnTo>
                  <a:lnTo>
                    <a:pt x="1043711" y="753465"/>
                  </a:lnTo>
                  <a:lnTo>
                    <a:pt x="1037907" y="759548"/>
                  </a:lnTo>
                  <a:lnTo>
                    <a:pt x="1026325" y="759548"/>
                  </a:lnTo>
                  <a:lnTo>
                    <a:pt x="1002588" y="759434"/>
                  </a:lnTo>
                  <a:lnTo>
                    <a:pt x="980795" y="759091"/>
                  </a:lnTo>
                  <a:lnTo>
                    <a:pt x="960958" y="758532"/>
                  </a:lnTo>
                  <a:lnTo>
                    <a:pt x="943051" y="757720"/>
                  </a:lnTo>
                  <a:lnTo>
                    <a:pt x="957059" y="792784"/>
                  </a:lnTo>
                  <a:lnTo>
                    <a:pt x="967981" y="826592"/>
                  </a:lnTo>
                  <a:lnTo>
                    <a:pt x="975817" y="859129"/>
                  </a:lnTo>
                  <a:lnTo>
                    <a:pt x="980567" y="890422"/>
                  </a:lnTo>
                  <a:lnTo>
                    <a:pt x="1030757" y="888758"/>
                  </a:lnTo>
                  <a:lnTo>
                    <a:pt x="1072299" y="883780"/>
                  </a:lnTo>
                  <a:lnTo>
                    <a:pt x="1129728" y="863879"/>
                  </a:lnTo>
                  <a:lnTo>
                    <a:pt x="1158303" y="833589"/>
                  </a:lnTo>
                  <a:lnTo>
                    <a:pt x="1171257" y="786904"/>
                  </a:lnTo>
                  <a:lnTo>
                    <a:pt x="1173619" y="743813"/>
                  </a:lnTo>
                  <a:lnTo>
                    <a:pt x="1173657" y="577443"/>
                  </a:lnTo>
                  <a:lnTo>
                    <a:pt x="1173657" y="543585"/>
                  </a:lnTo>
                  <a:lnTo>
                    <a:pt x="1248702" y="523455"/>
                  </a:lnTo>
                  <a:close/>
                </a:path>
                <a:path w="6499859" h="1831339">
                  <a:moveTo>
                    <a:pt x="1752930" y="28371"/>
                  </a:moveTo>
                  <a:lnTo>
                    <a:pt x="1624812" y="28371"/>
                  </a:lnTo>
                  <a:lnTo>
                    <a:pt x="1624812" y="116217"/>
                  </a:lnTo>
                  <a:lnTo>
                    <a:pt x="1624812" y="148247"/>
                  </a:lnTo>
                  <a:lnTo>
                    <a:pt x="1624812" y="230606"/>
                  </a:lnTo>
                  <a:lnTo>
                    <a:pt x="1624812" y="262636"/>
                  </a:lnTo>
                  <a:lnTo>
                    <a:pt x="1426235" y="262636"/>
                  </a:lnTo>
                  <a:lnTo>
                    <a:pt x="1426235" y="230606"/>
                  </a:lnTo>
                  <a:lnTo>
                    <a:pt x="1624812" y="230606"/>
                  </a:lnTo>
                  <a:lnTo>
                    <a:pt x="1624812" y="148247"/>
                  </a:lnTo>
                  <a:lnTo>
                    <a:pt x="1426235" y="148247"/>
                  </a:lnTo>
                  <a:lnTo>
                    <a:pt x="1426235" y="116217"/>
                  </a:lnTo>
                  <a:lnTo>
                    <a:pt x="1624812" y="116217"/>
                  </a:lnTo>
                  <a:lnTo>
                    <a:pt x="1624812" y="28371"/>
                  </a:lnTo>
                  <a:lnTo>
                    <a:pt x="1305433" y="28371"/>
                  </a:lnTo>
                  <a:lnTo>
                    <a:pt x="1305433" y="350494"/>
                  </a:lnTo>
                  <a:lnTo>
                    <a:pt x="1752930" y="350494"/>
                  </a:lnTo>
                  <a:lnTo>
                    <a:pt x="1752930" y="262636"/>
                  </a:lnTo>
                  <a:lnTo>
                    <a:pt x="1752930" y="230606"/>
                  </a:lnTo>
                  <a:lnTo>
                    <a:pt x="1752930" y="148247"/>
                  </a:lnTo>
                  <a:lnTo>
                    <a:pt x="1752930" y="116217"/>
                  </a:lnTo>
                  <a:lnTo>
                    <a:pt x="1752930" y="28371"/>
                  </a:lnTo>
                  <a:close/>
                </a:path>
                <a:path w="6499859" h="1831339">
                  <a:moveTo>
                    <a:pt x="1818843" y="380682"/>
                  </a:moveTo>
                  <a:lnTo>
                    <a:pt x="1245044" y="380682"/>
                  </a:lnTo>
                  <a:lnTo>
                    <a:pt x="1245044" y="489597"/>
                  </a:lnTo>
                  <a:lnTo>
                    <a:pt x="1332890" y="489597"/>
                  </a:lnTo>
                  <a:lnTo>
                    <a:pt x="1302346" y="531456"/>
                  </a:lnTo>
                  <a:lnTo>
                    <a:pt x="1268374" y="569201"/>
                  </a:lnTo>
                  <a:lnTo>
                    <a:pt x="1230972" y="602830"/>
                  </a:lnTo>
                  <a:lnTo>
                    <a:pt x="1190129" y="632345"/>
                  </a:lnTo>
                  <a:lnTo>
                    <a:pt x="1214729" y="649160"/>
                  </a:lnTo>
                  <a:lnTo>
                    <a:pt x="1237259" y="666673"/>
                  </a:lnTo>
                  <a:lnTo>
                    <a:pt x="1257795" y="684923"/>
                  </a:lnTo>
                  <a:lnTo>
                    <a:pt x="1276159" y="703732"/>
                  </a:lnTo>
                  <a:lnTo>
                    <a:pt x="1299616" y="684860"/>
                  </a:lnTo>
                  <a:lnTo>
                    <a:pt x="1321219" y="665988"/>
                  </a:lnTo>
                  <a:lnTo>
                    <a:pt x="1341183" y="646938"/>
                  </a:lnTo>
                  <a:lnTo>
                    <a:pt x="1359433" y="627773"/>
                  </a:lnTo>
                  <a:lnTo>
                    <a:pt x="1384147" y="627773"/>
                  </a:lnTo>
                  <a:lnTo>
                    <a:pt x="1352626" y="666838"/>
                  </a:lnTo>
                  <a:lnTo>
                    <a:pt x="1318107" y="702741"/>
                  </a:lnTo>
                  <a:lnTo>
                    <a:pt x="1280579" y="735507"/>
                  </a:lnTo>
                  <a:lnTo>
                    <a:pt x="1240066" y="765124"/>
                  </a:lnTo>
                  <a:lnTo>
                    <a:pt x="1196543" y="791578"/>
                  </a:lnTo>
                  <a:lnTo>
                    <a:pt x="1206207" y="798652"/>
                  </a:lnTo>
                  <a:lnTo>
                    <a:pt x="1241374" y="827735"/>
                  </a:lnTo>
                  <a:lnTo>
                    <a:pt x="1273467" y="858354"/>
                  </a:lnTo>
                  <a:lnTo>
                    <a:pt x="1280731" y="866622"/>
                  </a:lnTo>
                  <a:lnTo>
                    <a:pt x="1318996" y="839343"/>
                  </a:lnTo>
                  <a:lnTo>
                    <a:pt x="1355369" y="809777"/>
                  </a:lnTo>
                  <a:lnTo>
                    <a:pt x="1389824" y="777938"/>
                  </a:lnTo>
                  <a:lnTo>
                    <a:pt x="1422412" y="743775"/>
                  </a:lnTo>
                  <a:lnTo>
                    <a:pt x="1453032" y="707415"/>
                  </a:lnTo>
                  <a:lnTo>
                    <a:pt x="1481772" y="668731"/>
                  </a:lnTo>
                  <a:lnTo>
                    <a:pt x="1508607" y="627773"/>
                  </a:lnTo>
                  <a:lnTo>
                    <a:pt x="1533309" y="627773"/>
                  </a:lnTo>
                  <a:lnTo>
                    <a:pt x="1507058" y="676021"/>
                  </a:lnTo>
                  <a:lnTo>
                    <a:pt x="1478102" y="719734"/>
                  </a:lnTo>
                  <a:lnTo>
                    <a:pt x="1446441" y="758901"/>
                  </a:lnTo>
                  <a:lnTo>
                    <a:pt x="1412074" y="793534"/>
                  </a:lnTo>
                  <a:lnTo>
                    <a:pt x="1374990" y="823607"/>
                  </a:lnTo>
                  <a:lnTo>
                    <a:pt x="1399921" y="838314"/>
                  </a:lnTo>
                  <a:lnTo>
                    <a:pt x="1423479" y="854036"/>
                  </a:lnTo>
                  <a:lnTo>
                    <a:pt x="1445679" y="870800"/>
                  </a:lnTo>
                  <a:lnTo>
                    <a:pt x="1466507" y="888593"/>
                  </a:lnTo>
                  <a:lnTo>
                    <a:pt x="1490243" y="867194"/>
                  </a:lnTo>
                  <a:lnTo>
                    <a:pt x="1512938" y="844207"/>
                  </a:lnTo>
                  <a:lnTo>
                    <a:pt x="1534617" y="819607"/>
                  </a:lnTo>
                  <a:lnTo>
                    <a:pt x="1555267" y="793407"/>
                  </a:lnTo>
                  <a:lnTo>
                    <a:pt x="1564665" y="816724"/>
                  </a:lnTo>
                  <a:lnTo>
                    <a:pt x="1571739" y="840778"/>
                  </a:lnTo>
                  <a:lnTo>
                    <a:pt x="1576552" y="865657"/>
                  </a:lnTo>
                  <a:lnTo>
                    <a:pt x="1579054" y="891336"/>
                  </a:lnTo>
                  <a:lnTo>
                    <a:pt x="1610855" y="891044"/>
                  </a:lnTo>
                  <a:lnTo>
                    <a:pt x="1659356" y="888758"/>
                  </a:lnTo>
                  <a:lnTo>
                    <a:pt x="1711528" y="874864"/>
                  </a:lnTo>
                  <a:lnTo>
                    <a:pt x="1741055" y="850150"/>
                  </a:lnTo>
                  <a:lnTo>
                    <a:pt x="1763852" y="793788"/>
                  </a:lnTo>
                  <a:lnTo>
                    <a:pt x="1774266" y="728472"/>
                  </a:lnTo>
                  <a:lnTo>
                    <a:pt x="1778787" y="683717"/>
                  </a:lnTo>
                  <a:lnTo>
                    <a:pt x="1782965" y="630326"/>
                  </a:lnTo>
                  <a:lnTo>
                    <a:pt x="1783118" y="627773"/>
                  </a:lnTo>
                  <a:lnTo>
                    <a:pt x="1786788" y="568286"/>
                  </a:lnTo>
                  <a:lnTo>
                    <a:pt x="1787652" y="560400"/>
                  </a:lnTo>
                  <a:lnTo>
                    <a:pt x="1788388" y="550443"/>
                  </a:lnTo>
                  <a:lnTo>
                    <a:pt x="1789023" y="538441"/>
                  </a:lnTo>
                  <a:lnTo>
                    <a:pt x="1789544" y="524370"/>
                  </a:lnTo>
                  <a:lnTo>
                    <a:pt x="1664182" y="524370"/>
                  </a:lnTo>
                  <a:lnTo>
                    <a:pt x="1664182" y="627773"/>
                  </a:lnTo>
                  <a:lnTo>
                    <a:pt x="1659940" y="683018"/>
                  </a:lnTo>
                  <a:lnTo>
                    <a:pt x="1654556" y="725233"/>
                  </a:lnTo>
                  <a:lnTo>
                    <a:pt x="1640370" y="770534"/>
                  </a:lnTo>
                  <a:lnTo>
                    <a:pt x="1612912" y="781519"/>
                  </a:lnTo>
                  <a:lnTo>
                    <a:pt x="1607197" y="781405"/>
                  </a:lnTo>
                  <a:lnTo>
                    <a:pt x="1565338" y="779691"/>
                  </a:lnTo>
                  <a:lnTo>
                    <a:pt x="1589582" y="743775"/>
                  </a:lnTo>
                  <a:lnTo>
                    <a:pt x="1611998" y="706475"/>
                  </a:lnTo>
                  <a:lnTo>
                    <a:pt x="1632597" y="667816"/>
                  </a:lnTo>
                  <a:lnTo>
                    <a:pt x="1651355" y="627773"/>
                  </a:lnTo>
                  <a:lnTo>
                    <a:pt x="1664182" y="627773"/>
                  </a:lnTo>
                  <a:lnTo>
                    <a:pt x="1664182" y="524370"/>
                  </a:lnTo>
                  <a:lnTo>
                    <a:pt x="1436306" y="524370"/>
                  </a:lnTo>
                  <a:lnTo>
                    <a:pt x="1440307" y="518083"/>
                  </a:lnTo>
                  <a:lnTo>
                    <a:pt x="1444993" y="510184"/>
                  </a:lnTo>
                  <a:lnTo>
                    <a:pt x="1450378" y="500697"/>
                  </a:lnTo>
                  <a:lnTo>
                    <a:pt x="1456436" y="489597"/>
                  </a:lnTo>
                  <a:lnTo>
                    <a:pt x="1818843" y="489597"/>
                  </a:lnTo>
                  <a:lnTo>
                    <a:pt x="1818843" y="380682"/>
                  </a:lnTo>
                  <a:close/>
                </a:path>
                <a:path w="6499859" h="1831339">
                  <a:moveTo>
                    <a:pt x="1835315" y="1645373"/>
                  </a:moveTo>
                  <a:lnTo>
                    <a:pt x="1808175" y="1612785"/>
                  </a:lnTo>
                  <a:lnTo>
                    <a:pt x="1782927" y="1575422"/>
                  </a:lnTo>
                  <a:lnTo>
                    <a:pt x="1759572" y="1533271"/>
                  </a:lnTo>
                  <a:lnTo>
                    <a:pt x="1738083" y="1486344"/>
                  </a:lnTo>
                  <a:lnTo>
                    <a:pt x="1718487" y="1434642"/>
                  </a:lnTo>
                  <a:lnTo>
                    <a:pt x="1712544" y="1415669"/>
                  </a:lnTo>
                  <a:lnTo>
                    <a:pt x="1711109" y="1411109"/>
                  </a:lnTo>
                  <a:lnTo>
                    <a:pt x="1700771" y="1378153"/>
                  </a:lnTo>
                  <a:lnTo>
                    <a:pt x="1704428" y="1375410"/>
                  </a:lnTo>
                  <a:lnTo>
                    <a:pt x="1709610" y="1371523"/>
                  </a:lnTo>
                  <a:lnTo>
                    <a:pt x="1739125" y="1348651"/>
                  </a:lnTo>
                  <a:lnTo>
                    <a:pt x="1781327" y="1315593"/>
                  </a:lnTo>
                  <a:lnTo>
                    <a:pt x="1800631" y="1300835"/>
                  </a:lnTo>
                  <a:lnTo>
                    <a:pt x="1817712" y="1288135"/>
                  </a:lnTo>
                  <a:lnTo>
                    <a:pt x="1832559" y="1277493"/>
                  </a:lnTo>
                  <a:lnTo>
                    <a:pt x="1796542" y="1243634"/>
                  </a:lnTo>
                  <a:lnTo>
                    <a:pt x="1725472" y="1176832"/>
                  </a:lnTo>
                  <a:lnTo>
                    <a:pt x="1714411" y="1192098"/>
                  </a:lnTo>
                  <a:lnTo>
                    <a:pt x="1701685" y="1208176"/>
                  </a:lnTo>
                  <a:lnTo>
                    <a:pt x="1687042" y="1225397"/>
                  </a:lnTo>
                  <a:lnTo>
                    <a:pt x="1670583" y="1243634"/>
                  </a:lnTo>
                  <a:lnTo>
                    <a:pt x="1664119" y="1209497"/>
                  </a:lnTo>
                  <a:lnTo>
                    <a:pt x="1658340" y="1175905"/>
                  </a:lnTo>
                  <a:lnTo>
                    <a:pt x="1653590" y="1144981"/>
                  </a:lnTo>
                  <a:lnTo>
                    <a:pt x="1649526" y="1114602"/>
                  </a:lnTo>
                  <a:lnTo>
                    <a:pt x="1811502" y="1114602"/>
                  </a:lnTo>
                  <a:lnTo>
                    <a:pt x="1811502" y="988314"/>
                  </a:lnTo>
                  <a:lnTo>
                    <a:pt x="1572653" y="988314"/>
                  </a:lnTo>
                  <a:lnTo>
                    <a:pt x="1572653" y="1375410"/>
                  </a:lnTo>
                  <a:lnTo>
                    <a:pt x="1552575" y="1335201"/>
                  </a:lnTo>
                  <a:lnTo>
                    <a:pt x="1529867" y="1297851"/>
                  </a:lnTo>
                  <a:lnTo>
                    <a:pt x="1504530" y="1263370"/>
                  </a:lnTo>
                  <a:lnTo>
                    <a:pt x="1485722" y="1242098"/>
                  </a:lnTo>
                  <a:lnTo>
                    <a:pt x="1485722" y="1587715"/>
                  </a:lnTo>
                  <a:lnTo>
                    <a:pt x="1483715" y="1615808"/>
                  </a:lnTo>
                  <a:lnTo>
                    <a:pt x="1473187" y="1659280"/>
                  </a:lnTo>
                  <a:lnTo>
                    <a:pt x="1447279" y="1696631"/>
                  </a:lnTo>
                  <a:lnTo>
                    <a:pt x="1420736" y="1703946"/>
                  </a:lnTo>
                  <a:lnTo>
                    <a:pt x="1406156" y="1703666"/>
                  </a:lnTo>
                  <a:lnTo>
                    <a:pt x="1388935" y="1702816"/>
                  </a:lnTo>
                  <a:lnTo>
                    <a:pt x="1369098" y="1701380"/>
                  </a:lnTo>
                  <a:lnTo>
                    <a:pt x="1356969" y="1700288"/>
                  </a:lnTo>
                  <a:lnTo>
                    <a:pt x="1346619" y="1699361"/>
                  </a:lnTo>
                  <a:lnTo>
                    <a:pt x="1382077" y="1674888"/>
                  </a:lnTo>
                  <a:lnTo>
                    <a:pt x="1417078" y="1648129"/>
                  </a:lnTo>
                  <a:lnTo>
                    <a:pt x="1451622" y="1619072"/>
                  </a:lnTo>
                  <a:lnTo>
                    <a:pt x="1485722" y="1587715"/>
                  </a:lnTo>
                  <a:lnTo>
                    <a:pt x="1485722" y="1242098"/>
                  </a:lnTo>
                  <a:lnTo>
                    <a:pt x="1476565" y="1231734"/>
                  </a:lnTo>
                  <a:lnTo>
                    <a:pt x="1485455" y="1224419"/>
                  </a:lnTo>
                  <a:lnTo>
                    <a:pt x="1490814" y="1220012"/>
                  </a:lnTo>
                  <a:lnTo>
                    <a:pt x="1506080" y="1206804"/>
                  </a:lnTo>
                  <a:lnTo>
                    <a:pt x="1522501" y="1191996"/>
                  </a:lnTo>
                  <a:lnTo>
                    <a:pt x="1539709" y="1175905"/>
                  </a:lnTo>
                  <a:lnTo>
                    <a:pt x="1546567" y="1227848"/>
                  </a:lnTo>
                  <a:lnTo>
                    <a:pt x="1554353" y="1278420"/>
                  </a:lnTo>
                  <a:lnTo>
                    <a:pt x="1563039" y="1327607"/>
                  </a:lnTo>
                  <a:lnTo>
                    <a:pt x="1572653" y="1375410"/>
                  </a:lnTo>
                  <a:lnTo>
                    <a:pt x="1572653" y="988314"/>
                  </a:lnTo>
                  <a:lnTo>
                    <a:pt x="1466507" y="988314"/>
                  </a:lnTo>
                  <a:lnTo>
                    <a:pt x="1466507" y="1447711"/>
                  </a:lnTo>
                  <a:lnTo>
                    <a:pt x="1430515" y="1485595"/>
                  </a:lnTo>
                  <a:lnTo>
                    <a:pt x="1391386" y="1520190"/>
                  </a:lnTo>
                  <a:lnTo>
                    <a:pt x="1349108" y="1551482"/>
                  </a:lnTo>
                  <a:lnTo>
                    <a:pt x="1303680" y="1579486"/>
                  </a:lnTo>
                  <a:lnTo>
                    <a:pt x="1255115" y="1604200"/>
                  </a:lnTo>
                  <a:lnTo>
                    <a:pt x="1255115" y="1519999"/>
                  </a:lnTo>
                  <a:lnTo>
                    <a:pt x="1255115" y="1439468"/>
                  </a:lnTo>
                  <a:lnTo>
                    <a:pt x="1269174" y="1462633"/>
                  </a:lnTo>
                  <a:lnTo>
                    <a:pt x="1282179" y="1485595"/>
                  </a:lnTo>
                  <a:lnTo>
                    <a:pt x="1293888" y="1507934"/>
                  </a:lnTo>
                  <a:lnTo>
                    <a:pt x="1304531" y="1530070"/>
                  </a:lnTo>
                  <a:lnTo>
                    <a:pt x="1343126" y="1505762"/>
                  </a:lnTo>
                  <a:lnTo>
                    <a:pt x="1381163" y="1478597"/>
                  </a:lnTo>
                  <a:lnTo>
                    <a:pt x="1418628" y="1448562"/>
                  </a:lnTo>
                  <a:lnTo>
                    <a:pt x="1428826" y="1439468"/>
                  </a:lnTo>
                  <a:lnTo>
                    <a:pt x="1455521" y="1415669"/>
                  </a:lnTo>
                  <a:lnTo>
                    <a:pt x="1458264" y="1422146"/>
                  </a:lnTo>
                  <a:lnTo>
                    <a:pt x="1461008" y="1429639"/>
                  </a:lnTo>
                  <a:lnTo>
                    <a:pt x="1463763" y="1438160"/>
                  </a:lnTo>
                  <a:lnTo>
                    <a:pt x="1466507" y="1447711"/>
                  </a:lnTo>
                  <a:lnTo>
                    <a:pt x="1466507" y="988314"/>
                  </a:lnTo>
                  <a:lnTo>
                    <a:pt x="1279817" y="988314"/>
                  </a:lnTo>
                  <a:lnTo>
                    <a:pt x="1279817" y="1114602"/>
                  </a:lnTo>
                  <a:lnTo>
                    <a:pt x="1428978" y="1114602"/>
                  </a:lnTo>
                  <a:lnTo>
                    <a:pt x="1401521" y="1136129"/>
                  </a:lnTo>
                  <a:lnTo>
                    <a:pt x="1401521" y="1317752"/>
                  </a:lnTo>
                  <a:lnTo>
                    <a:pt x="1369034" y="1344879"/>
                  </a:lnTo>
                  <a:lnTo>
                    <a:pt x="1333804" y="1369479"/>
                  </a:lnTo>
                  <a:lnTo>
                    <a:pt x="1295831" y="1391551"/>
                  </a:lnTo>
                  <a:lnTo>
                    <a:pt x="1255115" y="1411109"/>
                  </a:lnTo>
                  <a:lnTo>
                    <a:pt x="1255115" y="1394625"/>
                  </a:lnTo>
                  <a:lnTo>
                    <a:pt x="1255115" y="1303121"/>
                  </a:lnTo>
                  <a:lnTo>
                    <a:pt x="1255115" y="1269263"/>
                  </a:lnTo>
                  <a:lnTo>
                    <a:pt x="1270723" y="1288948"/>
                  </a:lnTo>
                  <a:lnTo>
                    <a:pt x="1284617" y="1307706"/>
                  </a:lnTo>
                  <a:lnTo>
                    <a:pt x="1296797" y="1325549"/>
                  </a:lnTo>
                  <a:lnTo>
                    <a:pt x="1307261" y="1342466"/>
                  </a:lnTo>
                  <a:lnTo>
                    <a:pt x="1324076" y="1333842"/>
                  </a:lnTo>
                  <a:lnTo>
                    <a:pt x="1342504" y="1323492"/>
                  </a:lnTo>
                  <a:lnTo>
                    <a:pt x="1362519" y="1311414"/>
                  </a:lnTo>
                  <a:lnTo>
                    <a:pt x="1384147" y="1297622"/>
                  </a:lnTo>
                  <a:lnTo>
                    <a:pt x="1388656" y="1302321"/>
                  </a:lnTo>
                  <a:lnTo>
                    <a:pt x="1393063" y="1307236"/>
                  </a:lnTo>
                  <a:lnTo>
                    <a:pt x="1397342" y="1312379"/>
                  </a:lnTo>
                  <a:lnTo>
                    <a:pt x="1401521" y="1317752"/>
                  </a:lnTo>
                  <a:lnTo>
                    <a:pt x="1401521" y="1136129"/>
                  </a:lnTo>
                  <a:lnTo>
                    <a:pt x="1388262" y="1146517"/>
                  </a:lnTo>
                  <a:lnTo>
                    <a:pt x="1345704" y="1175461"/>
                  </a:lnTo>
                  <a:lnTo>
                    <a:pt x="1301318" y="1201432"/>
                  </a:lnTo>
                  <a:lnTo>
                    <a:pt x="1255115" y="1224419"/>
                  </a:lnTo>
                  <a:lnTo>
                    <a:pt x="1255115" y="1180490"/>
                  </a:lnTo>
                  <a:lnTo>
                    <a:pt x="1255115" y="1091717"/>
                  </a:lnTo>
                  <a:lnTo>
                    <a:pt x="1255115" y="969086"/>
                  </a:lnTo>
                  <a:lnTo>
                    <a:pt x="1136142" y="969086"/>
                  </a:lnTo>
                  <a:lnTo>
                    <a:pt x="1136142" y="1091717"/>
                  </a:lnTo>
                  <a:lnTo>
                    <a:pt x="1136142" y="1180490"/>
                  </a:lnTo>
                  <a:lnTo>
                    <a:pt x="1136142" y="1303121"/>
                  </a:lnTo>
                  <a:lnTo>
                    <a:pt x="1136142" y="1394625"/>
                  </a:lnTo>
                  <a:lnTo>
                    <a:pt x="1086726" y="1394625"/>
                  </a:lnTo>
                  <a:lnTo>
                    <a:pt x="1087488" y="1348651"/>
                  </a:lnTo>
                  <a:lnTo>
                    <a:pt x="1087640" y="1303121"/>
                  </a:lnTo>
                  <a:lnTo>
                    <a:pt x="1136142" y="1303121"/>
                  </a:lnTo>
                  <a:lnTo>
                    <a:pt x="1136142" y="1180490"/>
                  </a:lnTo>
                  <a:lnTo>
                    <a:pt x="1087640" y="1180490"/>
                  </a:lnTo>
                  <a:lnTo>
                    <a:pt x="1087640" y="1091717"/>
                  </a:lnTo>
                  <a:lnTo>
                    <a:pt x="1136142" y="1091717"/>
                  </a:lnTo>
                  <a:lnTo>
                    <a:pt x="1136142" y="969086"/>
                  </a:lnTo>
                  <a:lnTo>
                    <a:pt x="973251" y="969086"/>
                  </a:lnTo>
                  <a:lnTo>
                    <a:pt x="973150" y="1323492"/>
                  </a:lnTo>
                  <a:lnTo>
                    <a:pt x="972642" y="1380629"/>
                  </a:lnTo>
                  <a:lnTo>
                    <a:pt x="970813" y="1444548"/>
                  </a:lnTo>
                  <a:lnTo>
                    <a:pt x="967765" y="1504048"/>
                  </a:lnTo>
                  <a:lnTo>
                    <a:pt x="963498" y="1559115"/>
                  </a:lnTo>
                  <a:lnTo>
                    <a:pt x="957999" y="1609750"/>
                  </a:lnTo>
                  <a:lnTo>
                    <a:pt x="951293" y="1655965"/>
                  </a:lnTo>
                  <a:lnTo>
                    <a:pt x="943356" y="1697736"/>
                  </a:lnTo>
                  <a:lnTo>
                    <a:pt x="934212" y="1735086"/>
                  </a:lnTo>
                  <a:lnTo>
                    <a:pt x="923836" y="1768005"/>
                  </a:lnTo>
                  <a:lnTo>
                    <a:pt x="935469" y="1772323"/>
                  </a:lnTo>
                  <a:lnTo>
                    <a:pt x="978281" y="1793176"/>
                  </a:lnTo>
                  <a:lnTo>
                    <a:pt x="1018514" y="1817624"/>
                  </a:lnTo>
                  <a:lnTo>
                    <a:pt x="1028153" y="1824736"/>
                  </a:lnTo>
                  <a:lnTo>
                    <a:pt x="1040790" y="1786026"/>
                  </a:lnTo>
                  <a:lnTo>
                    <a:pt x="1051839" y="1742478"/>
                  </a:lnTo>
                  <a:lnTo>
                    <a:pt x="1061326" y="1694103"/>
                  </a:lnTo>
                  <a:lnTo>
                    <a:pt x="1069225" y="1640903"/>
                  </a:lnTo>
                  <a:lnTo>
                    <a:pt x="1075563" y="1582864"/>
                  </a:lnTo>
                  <a:lnTo>
                    <a:pt x="1080312" y="1519999"/>
                  </a:lnTo>
                  <a:lnTo>
                    <a:pt x="1136142" y="1519999"/>
                  </a:lnTo>
                  <a:lnTo>
                    <a:pt x="1136142" y="1697240"/>
                  </a:lnTo>
                  <a:lnTo>
                    <a:pt x="1132166" y="1702117"/>
                  </a:lnTo>
                  <a:lnTo>
                    <a:pt x="1124191" y="1702117"/>
                  </a:lnTo>
                  <a:lnTo>
                    <a:pt x="1107655" y="1702003"/>
                  </a:lnTo>
                  <a:lnTo>
                    <a:pt x="1092669" y="1701660"/>
                  </a:lnTo>
                  <a:lnTo>
                    <a:pt x="1079284" y="1701088"/>
                  </a:lnTo>
                  <a:lnTo>
                    <a:pt x="1067511" y="1700288"/>
                  </a:lnTo>
                  <a:lnTo>
                    <a:pt x="1079461" y="1731454"/>
                  </a:lnTo>
                  <a:lnTo>
                    <a:pt x="1088783" y="1762747"/>
                  </a:lnTo>
                  <a:lnTo>
                    <a:pt x="1095476" y="1794154"/>
                  </a:lnTo>
                  <a:lnTo>
                    <a:pt x="1099540" y="1825663"/>
                  </a:lnTo>
                  <a:lnTo>
                    <a:pt x="1121181" y="1825409"/>
                  </a:lnTo>
                  <a:lnTo>
                    <a:pt x="1171371" y="1821535"/>
                  </a:lnTo>
                  <a:lnTo>
                    <a:pt x="1207655" y="1808924"/>
                  </a:lnTo>
                  <a:lnTo>
                    <a:pt x="1236802" y="1783676"/>
                  </a:lnTo>
                  <a:lnTo>
                    <a:pt x="1250988" y="1746072"/>
                  </a:lnTo>
                  <a:lnTo>
                    <a:pt x="1254848" y="1702117"/>
                  </a:lnTo>
                  <a:lnTo>
                    <a:pt x="1255026" y="1694103"/>
                  </a:lnTo>
                  <a:lnTo>
                    <a:pt x="1255115" y="1630730"/>
                  </a:lnTo>
                  <a:lnTo>
                    <a:pt x="1269974" y="1653438"/>
                  </a:lnTo>
                  <a:lnTo>
                    <a:pt x="1283474" y="1676717"/>
                  </a:lnTo>
                  <a:lnTo>
                    <a:pt x="1295603" y="1700568"/>
                  </a:lnTo>
                  <a:lnTo>
                    <a:pt x="1306360" y="1724990"/>
                  </a:lnTo>
                  <a:lnTo>
                    <a:pt x="1311910" y="1721739"/>
                  </a:lnTo>
                  <a:lnTo>
                    <a:pt x="1320304" y="1716532"/>
                  </a:lnTo>
                  <a:lnTo>
                    <a:pt x="1345704" y="1700288"/>
                  </a:lnTo>
                  <a:lnTo>
                    <a:pt x="1358633" y="1725510"/>
                  </a:lnTo>
                  <a:lnTo>
                    <a:pt x="1368120" y="1754505"/>
                  </a:lnTo>
                  <a:lnTo>
                    <a:pt x="1374190" y="1787283"/>
                  </a:lnTo>
                  <a:lnTo>
                    <a:pt x="1376819" y="1823821"/>
                  </a:lnTo>
                  <a:lnTo>
                    <a:pt x="1400098" y="1824570"/>
                  </a:lnTo>
                  <a:lnTo>
                    <a:pt x="1419593" y="1824964"/>
                  </a:lnTo>
                  <a:lnTo>
                    <a:pt x="1435328" y="1825028"/>
                  </a:lnTo>
                  <a:lnTo>
                    <a:pt x="1447279" y="1824736"/>
                  </a:lnTo>
                  <a:lnTo>
                    <a:pt x="1515681" y="1810092"/>
                  </a:lnTo>
                  <a:lnTo>
                    <a:pt x="1567167" y="1769833"/>
                  </a:lnTo>
                  <a:lnTo>
                    <a:pt x="1591754" y="1730260"/>
                  </a:lnTo>
                  <a:lnTo>
                    <a:pt x="1601266" y="1703946"/>
                  </a:lnTo>
                  <a:lnTo>
                    <a:pt x="1608797" y="1673745"/>
                  </a:lnTo>
                  <a:lnTo>
                    <a:pt x="1614030" y="1640408"/>
                  </a:lnTo>
                  <a:lnTo>
                    <a:pt x="1616456" y="1605356"/>
                  </a:lnTo>
                  <a:lnTo>
                    <a:pt x="1616278" y="1587715"/>
                  </a:lnTo>
                  <a:lnTo>
                    <a:pt x="1616087" y="1568577"/>
                  </a:lnTo>
                  <a:lnTo>
                    <a:pt x="1612912" y="1530070"/>
                  </a:lnTo>
                  <a:lnTo>
                    <a:pt x="1632902" y="1584655"/>
                  </a:lnTo>
                  <a:lnTo>
                    <a:pt x="1654797" y="1634909"/>
                  </a:lnTo>
                  <a:lnTo>
                    <a:pt x="1678597" y="1680845"/>
                  </a:lnTo>
                  <a:lnTo>
                    <a:pt x="1704289" y="1722462"/>
                  </a:lnTo>
                  <a:lnTo>
                    <a:pt x="1731899" y="1759762"/>
                  </a:lnTo>
                  <a:lnTo>
                    <a:pt x="1741411" y="1745272"/>
                  </a:lnTo>
                  <a:lnTo>
                    <a:pt x="1752587" y="1730146"/>
                  </a:lnTo>
                  <a:lnTo>
                    <a:pt x="1779943" y="1697990"/>
                  </a:lnTo>
                  <a:lnTo>
                    <a:pt x="1809115" y="1668145"/>
                  </a:lnTo>
                  <a:lnTo>
                    <a:pt x="1822589" y="1655876"/>
                  </a:lnTo>
                  <a:lnTo>
                    <a:pt x="1835315" y="1645373"/>
                  </a:lnTo>
                  <a:close/>
                </a:path>
                <a:path w="6499859" h="1831339">
                  <a:moveTo>
                    <a:pt x="2285111" y="581101"/>
                  </a:moveTo>
                  <a:lnTo>
                    <a:pt x="2256117" y="528929"/>
                  </a:lnTo>
                  <a:lnTo>
                    <a:pt x="2211895" y="449326"/>
                  </a:lnTo>
                  <a:lnTo>
                    <a:pt x="2094763" y="528929"/>
                  </a:lnTo>
                  <a:lnTo>
                    <a:pt x="2081403" y="477215"/>
                  </a:lnTo>
                  <a:lnTo>
                    <a:pt x="2070036" y="425132"/>
                  </a:lnTo>
                  <a:lnTo>
                    <a:pt x="2060663" y="372694"/>
                  </a:lnTo>
                  <a:lnTo>
                    <a:pt x="2053272" y="319887"/>
                  </a:lnTo>
                  <a:lnTo>
                    <a:pt x="2047862" y="266738"/>
                  </a:lnTo>
                  <a:lnTo>
                    <a:pt x="2044433" y="213220"/>
                  </a:lnTo>
                  <a:lnTo>
                    <a:pt x="1898015" y="217792"/>
                  </a:lnTo>
                  <a:lnTo>
                    <a:pt x="1900897" y="264871"/>
                  </a:lnTo>
                  <a:lnTo>
                    <a:pt x="1904974" y="311835"/>
                  </a:lnTo>
                  <a:lnTo>
                    <a:pt x="1910270" y="358673"/>
                  </a:lnTo>
                  <a:lnTo>
                    <a:pt x="1916772" y="405396"/>
                  </a:lnTo>
                  <a:lnTo>
                    <a:pt x="1924545" y="451929"/>
                  </a:lnTo>
                  <a:lnTo>
                    <a:pt x="1933689" y="498170"/>
                  </a:lnTo>
                  <a:lnTo>
                    <a:pt x="1944204" y="544131"/>
                  </a:lnTo>
                  <a:lnTo>
                    <a:pt x="1956117" y="589788"/>
                  </a:lnTo>
                  <a:lnTo>
                    <a:pt x="1969871" y="634898"/>
                  </a:lnTo>
                  <a:lnTo>
                    <a:pt x="1985975" y="679145"/>
                  </a:lnTo>
                  <a:lnTo>
                    <a:pt x="2004415" y="722515"/>
                  </a:lnTo>
                  <a:lnTo>
                    <a:pt x="2025205" y="765035"/>
                  </a:lnTo>
                  <a:lnTo>
                    <a:pt x="2285111" y="581101"/>
                  </a:lnTo>
                  <a:close/>
                </a:path>
                <a:path w="6499859" h="1831339">
                  <a:moveTo>
                    <a:pt x="2715222" y="160134"/>
                  </a:moveTo>
                  <a:lnTo>
                    <a:pt x="2689326" y="78689"/>
                  </a:lnTo>
                  <a:lnTo>
                    <a:pt x="2674201" y="31102"/>
                  </a:lnTo>
                  <a:lnTo>
                    <a:pt x="2671292" y="21958"/>
                  </a:lnTo>
                  <a:lnTo>
                    <a:pt x="2614549" y="31102"/>
                  </a:lnTo>
                  <a:lnTo>
                    <a:pt x="2615476" y="18288"/>
                  </a:lnTo>
                  <a:lnTo>
                    <a:pt x="2453500" y="10972"/>
                  </a:lnTo>
                  <a:lnTo>
                    <a:pt x="2431529" y="214134"/>
                  </a:lnTo>
                  <a:lnTo>
                    <a:pt x="2215553" y="225120"/>
                  </a:lnTo>
                  <a:lnTo>
                    <a:pt x="2223795" y="386181"/>
                  </a:lnTo>
                  <a:lnTo>
                    <a:pt x="2411387" y="378853"/>
                  </a:lnTo>
                  <a:lnTo>
                    <a:pt x="2351913" y="910551"/>
                  </a:lnTo>
                  <a:lnTo>
                    <a:pt x="2516644" y="917867"/>
                  </a:lnTo>
                  <a:lnTo>
                    <a:pt x="2576423" y="378853"/>
                  </a:lnTo>
                  <a:lnTo>
                    <a:pt x="2577033" y="373367"/>
                  </a:lnTo>
                  <a:lnTo>
                    <a:pt x="2709735" y="366966"/>
                  </a:lnTo>
                  <a:lnTo>
                    <a:pt x="2707068" y="206806"/>
                  </a:lnTo>
                  <a:lnTo>
                    <a:pt x="2706992" y="202234"/>
                  </a:lnTo>
                  <a:lnTo>
                    <a:pt x="2593505" y="206806"/>
                  </a:lnTo>
                  <a:lnTo>
                    <a:pt x="2608161" y="78689"/>
                  </a:lnTo>
                  <a:lnTo>
                    <a:pt x="2638361" y="172948"/>
                  </a:lnTo>
                  <a:lnTo>
                    <a:pt x="2715222" y="160134"/>
                  </a:lnTo>
                  <a:close/>
                </a:path>
                <a:path w="6499859" h="1831339">
                  <a:moveTo>
                    <a:pt x="2758236" y="1663674"/>
                  </a:moveTo>
                  <a:lnTo>
                    <a:pt x="2742615" y="1644802"/>
                  </a:lnTo>
                  <a:lnTo>
                    <a:pt x="2725051" y="1620215"/>
                  </a:lnTo>
                  <a:lnTo>
                    <a:pt x="2705544" y="1589900"/>
                  </a:lnTo>
                  <a:lnTo>
                    <a:pt x="2684107" y="1553857"/>
                  </a:lnTo>
                  <a:lnTo>
                    <a:pt x="2682557" y="1608721"/>
                  </a:lnTo>
                  <a:lnTo>
                    <a:pt x="2679776" y="1647469"/>
                  </a:lnTo>
                  <a:lnTo>
                    <a:pt x="2679712" y="1648117"/>
                  </a:lnTo>
                  <a:lnTo>
                    <a:pt x="2675686" y="1671396"/>
                  </a:lnTo>
                  <a:lnTo>
                    <a:pt x="2670378" y="1679232"/>
                  </a:lnTo>
                  <a:lnTo>
                    <a:pt x="2660586" y="1670723"/>
                  </a:lnTo>
                  <a:lnTo>
                    <a:pt x="2645943" y="1602638"/>
                  </a:lnTo>
                  <a:lnTo>
                    <a:pt x="2641092" y="1543075"/>
                  </a:lnTo>
                  <a:lnTo>
                    <a:pt x="2637904" y="1466469"/>
                  </a:lnTo>
                  <a:lnTo>
                    <a:pt x="2636850" y="1423187"/>
                  </a:lnTo>
                  <a:lnTo>
                    <a:pt x="2636088" y="1379067"/>
                  </a:lnTo>
                  <a:lnTo>
                    <a:pt x="2635593" y="1332268"/>
                  </a:lnTo>
                  <a:lnTo>
                    <a:pt x="2635504" y="1309522"/>
                  </a:lnTo>
                  <a:lnTo>
                    <a:pt x="2635605" y="1218133"/>
                  </a:lnTo>
                  <a:lnTo>
                    <a:pt x="2635783" y="1195133"/>
                  </a:lnTo>
                  <a:lnTo>
                    <a:pt x="2635821" y="1188720"/>
                  </a:lnTo>
                  <a:lnTo>
                    <a:pt x="2636507" y="1132941"/>
                  </a:lnTo>
                  <a:lnTo>
                    <a:pt x="2637193" y="1093546"/>
                  </a:lnTo>
                  <a:lnTo>
                    <a:pt x="2638666" y="1024559"/>
                  </a:lnTo>
                  <a:lnTo>
                    <a:pt x="2640177" y="968184"/>
                  </a:lnTo>
                  <a:lnTo>
                    <a:pt x="2504744" y="968184"/>
                  </a:lnTo>
                  <a:lnTo>
                    <a:pt x="2504744" y="1093546"/>
                  </a:lnTo>
                  <a:lnTo>
                    <a:pt x="2503830" y="1188720"/>
                  </a:lnTo>
                  <a:lnTo>
                    <a:pt x="2463101" y="1142961"/>
                  </a:lnTo>
                  <a:lnTo>
                    <a:pt x="2461463" y="1141133"/>
                  </a:lnTo>
                  <a:lnTo>
                    <a:pt x="2422385" y="1097216"/>
                  </a:lnTo>
                  <a:lnTo>
                    <a:pt x="2386279" y="1105966"/>
                  </a:lnTo>
                  <a:lnTo>
                    <a:pt x="2345436" y="1113878"/>
                  </a:lnTo>
                  <a:lnTo>
                    <a:pt x="2299843" y="1120978"/>
                  </a:lnTo>
                  <a:lnTo>
                    <a:pt x="2249513" y="1127252"/>
                  </a:lnTo>
                  <a:lnTo>
                    <a:pt x="2194433" y="1132713"/>
                  </a:lnTo>
                  <a:lnTo>
                    <a:pt x="2134616" y="1137335"/>
                  </a:lnTo>
                  <a:lnTo>
                    <a:pt x="2070061" y="1141133"/>
                  </a:lnTo>
                  <a:lnTo>
                    <a:pt x="2070061" y="1093546"/>
                  </a:lnTo>
                  <a:lnTo>
                    <a:pt x="2504744" y="1093546"/>
                  </a:lnTo>
                  <a:lnTo>
                    <a:pt x="2504744" y="968184"/>
                  </a:lnTo>
                  <a:lnTo>
                    <a:pt x="1941017" y="968184"/>
                  </a:lnTo>
                  <a:lnTo>
                    <a:pt x="1941017" y="1309522"/>
                  </a:lnTo>
                  <a:lnTo>
                    <a:pt x="1940204" y="1364881"/>
                  </a:lnTo>
                  <a:lnTo>
                    <a:pt x="1937867" y="1417370"/>
                  </a:lnTo>
                  <a:lnTo>
                    <a:pt x="1933930" y="1468158"/>
                  </a:lnTo>
                  <a:lnTo>
                    <a:pt x="1928431" y="1516862"/>
                  </a:lnTo>
                  <a:lnTo>
                    <a:pt x="1921357" y="1563471"/>
                  </a:lnTo>
                  <a:lnTo>
                    <a:pt x="1908898" y="1618411"/>
                  </a:lnTo>
                  <a:lnTo>
                    <a:pt x="1891245" y="1669288"/>
                  </a:lnTo>
                  <a:lnTo>
                    <a:pt x="1868398" y="1716100"/>
                  </a:lnTo>
                  <a:lnTo>
                    <a:pt x="1840357" y="1758848"/>
                  </a:lnTo>
                  <a:lnTo>
                    <a:pt x="1852968" y="1765058"/>
                  </a:lnTo>
                  <a:lnTo>
                    <a:pt x="1899386" y="1792249"/>
                  </a:lnTo>
                  <a:lnTo>
                    <a:pt x="1942185" y="1822538"/>
                  </a:lnTo>
                  <a:lnTo>
                    <a:pt x="1952002" y="1831149"/>
                  </a:lnTo>
                  <a:lnTo>
                    <a:pt x="1972487" y="1801126"/>
                  </a:lnTo>
                  <a:lnTo>
                    <a:pt x="1991017" y="1767624"/>
                  </a:lnTo>
                  <a:lnTo>
                    <a:pt x="2007603" y="1730641"/>
                  </a:lnTo>
                  <a:lnTo>
                    <a:pt x="2022246" y="1690179"/>
                  </a:lnTo>
                  <a:lnTo>
                    <a:pt x="2034933" y="1646237"/>
                  </a:lnTo>
                  <a:lnTo>
                    <a:pt x="2045665" y="1598815"/>
                  </a:lnTo>
                  <a:lnTo>
                    <a:pt x="2054440" y="1547914"/>
                  </a:lnTo>
                  <a:lnTo>
                    <a:pt x="2061273" y="1493545"/>
                  </a:lnTo>
                  <a:lnTo>
                    <a:pt x="2066150" y="1435684"/>
                  </a:lnTo>
                  <a:lnTo>
                    <a:pt x="2069084" y="1374343"/>
                  </a:lnTo>
                  <a:lnTo>
                    <a:pt x="2070061" y="1309522"/>
                  </a:lnTo>
                  <a:lnTo>
                    <a:pt x="2070061" y="1142961"/>
                  </a:lnTo>
                  <a:lnTo>
                    <a:pt x="2081593" y="1170711"/>
                  </a:lnTo>
                  <a:lnTo>
                    <a:pt x="2090635" y="1196276"/>
                  </a:lnTo>
                  <a:lnTo>
                    <a:pt x="2097163" y="1219669"/>
                  </a:lnTo>
                  <a:lnTo>
                    <a:pt x="2101176" y="1240891"/>
                  </a:lnTo>
                  <a:lnTo>
                    <a:pt x="2162708" y="1238605"/>
                  </a:lnTo>
                  <a:lnTo>
                    <a:pt x="2224709" y="1235392"/>
                  </a:lnTo>
                  <a:lnTo>
                    <a:pt x="2224709" y="1276578"/>
                  </a:lnTo>
                  <a:lnTo>
                    <a:pt x="2224709" y="1379067"/>
                  </a:lnTo>
                  <a:lnTo>
                    <a:pt x="2224709" y="1458683"/>
                  </a:lnTo>
                  <a:lnTo>
                    <a:pt x="2190851" y="1458683"/>
                  </a:lnTo>
                  <a:lnTo>
                    <a:pt x="2190851" y="1379067"/>
                  </a:lnTo>
                  <a:lnTo>
                    <a:pt x="2224709" y="1379067"/>
                  </a:lnTo>
                  <a:lnTo>
                    <a:pt x="2224709" y="1276578"/>
                  </a:lnTo>
                  <a:lnTo>
                    <a:pt x="2089264" y="1276578"/>
                  </a:lnTo>
                  <a:lnTo>
                    <a:pt x="2089264" y="1559356"/>
                  </a:lnTo>
                  <a:lnTo>
                    <a:pt x="2224709" y="1559356"/>
                  </a:lnTo>
                  <a:lnTo>
                    <a:pt x="2224709" y="1638058"/>
                  </a:lnTo>
                  <a:lnTo>
                    <a:pt x="2071243" y="1647469"/>
                  </a:lnTo>
                  <a:lnTo>
                    <a:pt x="2055406" y="1648117"/>
                  </a:lnTo>
                  <a:lnTo>
                    <a:pt x="2063648" y="1768919"/>
                  </a:lnTo>
                  <a:lnTo>
                    <a:pt x="2416886" y="1737804"/>
                  </a:lnTo>
                  <a:lnTo>
                    <a:pt x="2421394" y="1756168"/>
                  </a:lnTo>
                  <a:lnTo>
                    <a:pt x="2424887" y="1771891"/>
                  </a:lnTo>
                  <a:lnTo>
                    <a:pt x="2427351" y="1784985"/>
                  </a:lnTo>
                  <a:lnTo>
                    <a:pt x="2428786" y="1795462"/>
                  </a:lnTo>
                  <a:lnTo>
                    <a:pt x="2539517" y="1760677"/>
                  </a:lnTo>
                  <a:lnTo>
                    <a:pt x="2534501" y="1737804"/>
                  </a:lnTo>
                  <a:lnTo>
                    <a:pt x="2529382" y="1714474"/>
                  </a:lnTo>
                  <a:lnTo>
                    <a:pt x="2514574" y="1665516"/>
                  </a:lnTo>
                  <a:lnTo>
                    <a:pt x="2501442" y="1630730"/>
                  </a:lnTo>
                  <a:lnTo>
                    <a:pt x="2495067" y="1613814"/>
                  </a:lnTo>
                  <a:lnTo>
                    <a:pt x="2470886" y="1559356"/>
                  </a:lnTo>
                  <a:lnTo>
                    <a:pt x="2486444" y="1559356"/>
                  </a:lnTo>
                  <a:lnTo>
                    <a:pt x="2486444" y="1458683"/>
                  </a:lnTo>
                  <a:lnTo>
                    <a:pt x="2486444" y="1379067"/>
                  </a:lnTo>
                  <a:lnTo>
                    <a:pt x="2486444" y="1276578"/>
                  </a:lnTo>
                  <a:lnTo>
                    <a:pt x="2435199" y="1276578"/>
                  </a:lnTo>
                  <a:lnTo>
                    <a:pt x="2435199" y="1559356"/>
                  </a:lnTo>
                  <a:lnTo>
                    <a:pt x="2362898" y="1581315"/>
                  </a:lnTo>
                  <a:lnTo>
                    <a:pt x="2364841" y="1585899"/>
                  </a:lnTo>
                  <a:lnTo>
                    <a:pt x="2370975" y="1600695"/>
                  </a:lnTo>
                  <a:lnTo>
                    <a:pt x="2373414" y="1606486"/>
                  </a:lnTo>
                  <a:lnTo>
                    <a:pt x="2378913" y="1619300"/>
                  </a:lnTo>
                  <a:lnTo>
                    <a:pt x="2380881" y="1624330"/>
                  </a:lnTo>
                  <a:lnTo>
                    <a:pt x="2382113" y="1627987"/>
                  </a:lnTo>
                  <a:lnTo>
                    <a:pt x="2341854" y="1630730"/>
                  </a:lnTo>
                  <a:lnTo>
                    <a:pt x="2341854" y="1559356"/>
                  </a:lnTo>
                  <a:lnTo>
                    <a:pt x="2435199" y="1559356"/>
                  </a:lnTo>
                  <a:lnTo>
                    <a:pt x="2435199" y="1276578"/>
                  </a:lnTo>
                  <a:lnTo>
                    <a:pt x="2377541" y="1276578"/>
                  </a:lnTo>
                  <a:lnTo>
                    <a:pt x="2377541" y="1379067"/>
                  </a:lnTo>
                  <a:lnTo>
                    <a:pt x="2377541" y="1458683"/>
                  </a:lnTo>
                  <a:lnTo>
                    <a:pt x="2341854" y="1458683"/>
                  </a:lnTo>
                  <a:lnTo>
                    <a:pt x="2341854" y="1379067"/>
                  </a:lnTo>
                  <a:lnTo>
                    <a:pt x="2377541" y="1379067"/>
                  </a:lnTo>
                  <a:lnTo>
                    <a:pt x="2377541" y="1276578"/>
                  </a:lnTo>
                  <a:lnTo>
                    <a:pt x="2341854" y="1276578"/>
                  </a:lnTo>
                  <a:lnTo>
                    <a:pt x="2341854" y="1235392"/>
                  </a:lnTo>
                  <a:lnTo>
                    <a:pt x="2341854" y="1224419"/>
                  </a:lnTo>
                  <a:lnTo>
                    <a:pt x="2385593" y="1218133"/>
                  </a:lnTo>
                  <a:lnTo>
                    <a:pt x="2427173" y="1211160"/>
                  </a:lnTo>
                  <a:lnTo>
                    <a:pt x="2466581" y="1203490"/>
                  </a:lnTo>
                  <a:lnTo>
                    <a:pt x="2503830" y="1195133"/>
                  </a:lnTo>
                  <a:lnTo>
                    <a:pt x="2503970" y="1242466"/>
                  </a:lnTo>
                  <a:lnTo>
                    <a:pt x="2504389" y="1286535"/>
                  </a:lnTo>
                  <a:lnTo>
                    <a:pt x="2505100" y="1327340"/>
                  </a:lnTo>
                  <a:lnTo>
                    <a:pt x="2507424" y="1401178"/>
                  </a:lnTo>
                  <a:lnTo>
                    <a:pt x="2511082" y="1475994"/>
                  </a:lnTo>
                  <a:lnTo>
                    <a:pt x="2513444" y="1514513"/>
                  </a:lnTo>
                  <a:lnTo>
                    <a:pt x="2519946" y="1585899"/>
                  </a:lnTo>
                  <a:lnTo>
                    <a:pt x="2529446" y="1644459"/>
                  </a:lnTo>
                  <a:lnTo>
                    <a:pt x="2541689" y="1694688"/>
                  </a:lnTo>
                  <a:lnTo>
                    <a:pt x="2556446" y="1741004"/>
                  </a:lnTo>
                  <a:lnTo>
                    <a:pt x="2574734" y="1779676"/>
                  </a:lnTo>
                  <a:lnTo>
                    <a:pt x="2610688" y="1816303"/>
                  </a:lnTo>
                  <a:lnTo>
                    <a:pt x="2655747" y="1828393"/>
                  </a:lnTo>
                  <a:lnTo>
                    <a:pt x="2677985" y="1825942"/>
                  </a:lnTo>
                  <a:lnTo>
                    <a:pt x="2713215" y="1806270"/>
                  </a:lnTo>
                  <a:lnTo>
                    <a:pt x="2736773" y="1766455"/>
                  </a:lnTo>
                  <a:lnTo>
                    <a:pt x="2752788" y="1703768"/>
                  </a:lnTo>
                  <a:lnTo>
                    <a:pt x="2756116" y="1679232"/>
                  </a:lnTo>
                  <a:lnTo>
                    <a:pt x="2758236" y="1663674"/>
                  </a:lnTo>
                  <a:close/>
                </a:path>
                <a:path w="6499859" h="1831339">
                  <a:moveTo>
                    <a:pt x="2825953" y="140004"/>
                  </a:moveTo>
                  <a:lnTo>
                    <a:pt x="2781109" y="0"/>
                  </a:lnTo>
                  <a:lnTo>
                    <a:pt x="2704236" y="12801"/>
                  </a:lnTo>
                  <a:lnTo>
                    <a:pt x="2748165" y="151904"/>
                  </a:lnTo>
                  <a:lnTo>
                    <a:pt x="2825953" y="140004"/>
                  </a:lnTo>
                  <a:close/>
                </a:path>
                <a:path w="6499859" h="1831339">
                  <a:moveTo>
                    <a:pt x="3617087" y="490512"/>
                  </a:moveTo>
                  <a:lnTo>
                    <a:pt x="3613607" y="444665"/>
                  </a:lnTo>
                  <a:lnTo>
                    <a:pt x="3605898" y="399567"/>
                  </a:lnTo>
                  <a:lnTo>
                    <a:pt x="3593947" y="355206"/>
                  </a:lnTo>
                  <a:lnTo>
                    <a:pt x="3577755" y="311607"/>
                  </a:lnTo>
                  <a:lnTo>
                    <a:pt x="3557054" y="270141"/>
                  </a:lnTo>
                  <a:lnTo>
                    <a:pt x="3531539" y="232219"/>
                  </a:lnTo>
                  <a:lnTo>
                    <a:pt x="3501225" y="197840"/>
                  </a:lnTo>
                  <a:lnTo>
                    <a:pt x="3466109" y="167017"/>
                  </a:lnTo>
                  <a:lnTo>
                    <a:pt x="3427412" y="140868"/>
                  </a:lnTo>
                  <a:lnTo>
                    <a:pt x="3386378" y="120573"/>
                  </a:lnTo>
                  <a:lnTo>
                    <a:pt x="3342995" y="106095"/>
                  </a:lnTo>
                  <a:lnTo>
                    <a:pt x="3297263" y="97459"/>
                  </a:lnTo>
                  <a:lnTo>
                    <a:pt x="3250666" y="93941"/>
                  </a:lnTo>
                  <a:lnTo>
                    <a:pt x="3204718" y="94830"/>
                  </a:lnTo>
                  <a:lnTo>
                    <a:pt x="3159379" y="100114"/>
                  </a:lnTo>
                  <a:lnTo>
                    <a:pt x="3114687" y="109816"/>
                  </a:lnTo>
                  <a:lnTo>
                    <a:pt x="3062871" y="126974"/>
                  </a:lnTo>
                  <a:lnTo>
                    <a:pt x="3014484" y="150075"/>
                  </a:lnTo>
                  <a:lnTo>
                    <a:pt x="2969539" y="179133"/>
                  </a:lnTo>
                  <a:lnTo>
                    <a:pt x="2928010" y="214147"/>
                  </a:lnTo>
                  <a:lnTo>
                    <a:pt x="2891485" y="254063"/>
                  </a:lnTo>
                  <a:lnTo>
                    <a:pt x="2861538" y="297878"/>
                  </a:lnTo>
                  <a:lnTo>
                    <a:pt x="2838183" y="345579"/>
                  </a:lnTo>
                  <a:lnTo>
                    <a:pt x="2821394" y="397167"/>
                  </a:lnTo>
                  <a:lnTo>
                    <a:pt x="2811818" y="450532"/>
                  </a:lnTo>
                  <a:lnTo>
                    <a:pt x="2810065" y="503555"/>
                  </a:lnTo>
                  <a:lnTo>
                    <a:pt x="2816161" y="556221"/>
                  </a:lnTo>
                  <a:lnTo>
                    <a:pt x="2830093" y="608558"/>
                  </a:lnTo>
                  <a:lnTo>
                    <a:pt x="2850680" y="658888"/>
                  </a:lnTo>
                  <a:lnTo>
                    <a:pt x="2876766" y="705561"/>
                  </a:lnTo>
                  <a:lnTo>
                    <a:pt x="2908338" y="748576"/>
                  </a:lnTo>
                  <a:lnTo>
                    <a:pt x="2945396" y="787933"/>
                  </a:lnTo>
                  <a:lnTo>
                    <a:pt x="3335236" y="386181"/>
                  </a:lnTo>
                  <a:lnTo>
                    <a:pt x="3227247" y="266306"/>
                  </a:lnTo>
                  <a:lnTo>
                    <a:pt x="2998470" y="525284"/>
                  </a:lnTo>
                  <a:lnTo>
                    <a:pt x="2985287" y="500138"/>
                  </a:lnTo>
                  <a:lnTo>
                    <a:pt x="2976854" y="474154"/>
                  </a:lnTo>
                  <a:lnTo>
                    <a:pt x="2973159" y="447294"/>
                  </a:lnTo>
                  <a:lnTo>
                    <a:pt x="2974213" y="419582"/>
                  </a:lnTo>
                  <a:lnTo>
                    <a:pt x="2989427" y="367309"/>
                  </a:lnTo>
                  <a:lnTo>
                    <a:pt x="3021342" y="323037"/>
                  </a:lnTo>
                  <a:lnTo>
                    <a:pt x="3063900" y="286435"/>
                  </a:lnTo>
                  <a:lnTo>
                    <a:pt x="3111030" y="257149"/>
                  </a:lnTo>
                  <a:lnTo>
                    <a:pt x="3149346" y="240106"/>
                  </a:lnTo>
                  <a:lnTo>
                    <a:pt x="3191103" y="229247"/>
                  </a:lnTo>
                  <a:lnTo>
                    <a:pt x="3212731" y="226695"/>
                  </a:lnTo>
                  <a:lnTo>
                    <a:pt x="3234118" y="226834"/>
                  </a:lnTo>
                  <a:lnTo>
                    <a:pt x="3276206" y="235191"/>
                  </a:lnTo>
                  <a:lnTo>
                    <a:pt x="3314992" y="253492"/>
                  </a:lnTo>
                  <a:lnTo>
                    <a:pt x="3348050" y="280949"/>
                  </a:lnTo>
                  <a:lnTo>
                    <a:pt x="3381908" y="324980"/>
                  </a:lnTo>
                  <a:lnTo>
                    <a:pt x="3406622" y="374751"/>
                  </a:lnTo>
                  <a:lnTo>
                    <a:pt x="3422408" y="428396"/>
                  </a:lnTo>
                  <a:lnTo>
                    <a:pt x="3429495" y="484098"/>
                  </a:lnTo>
                  <a:lnTo>
                    <a:pt x="3427463" y="516420"/>
                  </a:lnTo>
                  <a:lnTo>
                    <a:pt x="3416706" y="580021"/>
                  </a:lnTo>
                  <a:lnTo>
                    <a:pt x="3397262" y="641908"/>
                  </a:lnTo>
                  <a:lnTo>
                    <a:pt x="3370503" y="700024"/>
                  </a:lnTo>
                  <a:lnTo>
                    <a:pt x="3354463" y="727532"/>
                  </a:lnTo>
                  <a:lnTo>
                    <a:pt x="3534740" y="803490"/>
                  </a:lnTo>
                  <a:lnTo>
                    <a:pt x="3555187" y="768426"/>
                  </a:lnTo>
                  <a:lnTo>
                    <a:pt x="3572599" y="731875"/>
                  </a:lnTo>
                  <a:lnTo>
                    <a:pt x="3586988" y="693839"/>
                  </a:lnTo>
                  <a:lnTo>
                    <a:pt x="3598341" y="654316"/>
                  </a:lnTo>
                  <a:lnTo>
                    <a:pt x="3606889" y="613879"/>
                  </a:lnTo>
                  <a:lnTo>
                    <a:pt x="3612858" y="573100"/>
                  </a:lnTo>
                  <a:lnTo>
                    <a:pt x="3616261" y="531977"/>
                  </a:lnTo>
                  <a:lnTo>
                    <a:pt x="3617087" y="490512"/>
                  </a:lnTo>
                  <a:close/>
                </a:path>
                <a:path w="6499859" h="1831339">
                  <a:moveTo>
                    <a:pt x="4490618" y="616788"/>
                  </a:moveTo>
                  <a:lnTo>
                    <a:pt x="4348772" y="616788"/>
                  </a:lnTo>
                  <a:lnTo>
                    <a:pt x="4348772" y="715619"/>
                  </a:lnTo>
                  <a:lnTo>
                    <a:pt x="4348772" y="762292"/>
                  </a:lnTo>
                  <a:lnTo>
                    <a:pt x="4076039" y="762292"/>
                  </a:lnTo>
                  <a:lnTo>
                    <a:pt x="4076039" y="715619"/>
                  </a:lnTo>
                  <a:lnTo>
                    <a:pt x="4348772" y="715619"/>
                  </a:lnTo>
                  <a:lnTo>
                    <a:pt x="4348772" y="616788"/>
                  </a:lnTo>
                  <a:lnTo>
                    <a:pt x="3940632" y="616788"/>
                  </a:lnTo>
                  <a:lnTo>
                    <a:pt x="3940632" y="889508"/>
                  </a:lnTo>
                  <a:lnTo>
                    <a:pt x="4076065" y="889508"/>
                  </a:lnTo>
                  <a:lnTo>
                    <a:pt x="4076065" y="860209"/>
                  </a:lnTo>
                  <a:lnTo>
                    <a:pt x="4348772" y="860209"/>
                  </a:lnTo>
                  <a:lnTo>
                    <a:pt x="4348772" y="889508"/>
                  </a:lnTo>
                  <a:lnTo>
                    <a:pt x="4490618" y="889508"/>
                  </a:lnTo>
                  <a:lnTo>
                    <a:pt x="4490618" y="860209"/>
                  </a:lnTo>
                  <a:lnTo>
                    <a:pt x="4490618" y="762292"/>
                  </a:lnTo>
                  <a:lnTo>
                    <a:pt x="4490618" y="715619"/>
                  </a:lnTo>
                  <a:lnTo>
                    <a:pt x="4490618" y="616788"/>
                  </a:lnTo>
                  <a:close/>
                </a:path>
                <a:path w="6499859" h="1831339">
                  <a:moveTo>
                    <a:pt x="4569333" y="351396"/>
                  </a:moveTo>
                  <a:lnTo>
                    <a:pt x="4483303" y="351396"/>
                  </a:lnTo>
                  <a:lnTo>
                    <a:pt x="4483303" y="237007"/>
                  </a:lnTo>
                  <a:lnTo>
                    <a:pt x="4354271" y="237007"/>
                  </a:lnTo>
                  <a:lnTo>
                    <a:pt x="4354271" y="330365"/>
                  </a:lnTo>
                  <a:lnTo>
                    <a:pt x="4354271" y="360553"/>
                  </a:lnTo>
                  <a:lnTo>
                    <a:pt x="4354271" y="456653"/>
                  </a:lnTo>
                  <a:lnTo>
                    <a:pt x="4354271" y="490499"/>
                  </a:lnTo>
                  <a:lnTo>
                    <a:pt x="4260012" y="490499"/>
                  </a:lnTo>
                  <a:lnTo>
                    <a:pt x="4260012" y="456653"/>
                  </a:lnTo>
                  <a:lnTo>
                    <a:pt x="4354271" y="456653"/>
                  </a:lnTo>
                  <a:lnTo>
                    <a:pt x="4354271" y="360553"/>
                  </a:lnTo>
                  <a:lnTo>
                    <a:pt x="4260012" y="360553"/>
                  </a:lnTo>
                  <a:lnTo>
                    <a:pt x="4260012" y="330365"/>
                  </a:lnTo>
                  <a:lnTo>
                    <a:pt x="4354271" y="330365"/>
                  </a:lnTo>
                  <a:lnTo>
                    <a:pt x="4354271" y="237007"/>
                  </a:lnTo>
                  <a:lnTo>
                    <a:pt x="4260012" y="237007"/>
                  </a:lnTo>
                  <a:lnTo>
                    <a:pt x="4260012" y="195834"/>
                  </a:lnTo>
                  <a:lnTo>
                    <a:pt x="4550105" y="195834"/>
                  </a:lnTo>
                  <a:lnTo>
                    <a:pt x="4550105" y="77774"/>
                  </a:lnTo>
                  <a:lnTo>
                    <a:pt x="4232554" y="77774"/>
                  </a:lnTo>
                  <a:lnTo>
                    <a:pt x="4232554" y="901"/>
                  </a:lnTo>
                  <a:lnTo>
                    <a:pt x="4130979" y="901"/>
                  </a:lnTo>
                  <a:lnTo>
                    <a:pt x="4130979" y="195834"/>
                  </a:lnTo>
                  <a:lnTo>
                    <a:pt x="4130979" y="237007"/>
                  </a:lnTo>
                  <a:lnTo>
                    <a:pt x="3939705" y="237007"/>
                  </a:lnTo>
                  <a:lnTo>
                    <a:pt x="3939705" y="330365"/>
                  </a:lnTo>
                  <a:lnTo>
                    <a:pt x="4130979" y="330365"/>
                  </a:lnTo>
                  <a:lnTo>
                    <a:pt x="4130979" y="360553"/>
                  </a:lnTo>
                  <a:lnTo>
                    <a:pt x="3889387" y="360553"/>
                  </a:lnTo>
                  <a:lnTo>
                    <a:pt x="3889387" y="195834"/>
                  </a:lnTo>
                  <a:lnTo>
                    <a:pt x="4130979" y="195834"/>
                  </a:lnTo>
                  <a:lnTo>
                    <a:pt x="4130979" y="901"/>
                  </a:lnTo>
                  <a:lnTo>
                    <a:pt x="4089793" y="901"/>
                  </a:lnTo>
                  <a:lnTo>
                    <a:pt x="4089793" y="77774"/>
                  </a:lnTo>
                  <a:lnTo>
                    <a:pt x="3760343" y="77774"/>
                  </a:lnTo>
                  <a:lnTo>
                    <a:pt x="3760292" y="351396"/>
                  </a:lnTo>
                  <a:lnTo>
                    <a:pt x="3759682" y="404291"/>
                  </a:lnTo>
                  <a:lnTo>
                    <a:pt x="3757701" y="458965"/>
                  </a:lnTo>
                  <a:lnTo>
                    <a:pt x="3754412" y="511759"/>
                  </a:lnTo>
                  <a:lnTo>
                    <a:pt x="3749802" y="562698"/>
                  </a:lnTo>
                  <a:lnTo>
                    <a:pt x="3743871" y="611759"/>
                  </a:lnTo>
                  <a:lnTo>
                    <a:pt x="3733393" y="669963"/>
                  </a:lnTo>
                  <a:lnTo>
                    <a:pt x="3718471" y="724217"/>
                  </a:lnTo>
                  <a:lnTo>
                    <a:pt x="3699078" y="774522"/>
                  </a:lnTo>
                  <a:lnTo>
                    <a:pt x="3675240" y="820864"/>
                  </a:lnTo>
                  <a:lnTo>
                    <a:pt x="3687038" y="826363"/>
                  </a:lnTo>
                  <a:lnTo>
                    <a:pt x="3732428" y="853808"/>
                  </a:lnTo>
                  <a:lnTo>
                    <a:pt x="3763429" y="876007"/>
                  </a:lnTo>
                  <a:lnTo>
                    <a:pt x="3785971" y="894994"/>
                  </a:lnTo>
                  <a:lnTo>
                    <a:pt x="3804602" y="860209"/>
                  </a:lnTo>
                  <a:lnTo>
                    <a:pt x="3821303" y="822109"/>
                  </a:lnTo>
                  <a:lnTo>
                    <a:pt x="3836187" y="780402"/>
                  </a:lnTo>
                  <a:lnTo>
                    <a:pt x="3849230" y="735203"/>
                  </a:lnTo>
                  <a:lnTo>
                    <a:pt x="3860419" y="686498"/>
                  </a:lnTo>
                  <a:lnTo>
                    <a:pt x="3869740" y="634288"/>
                  </a:lnTo>
                  <a:lnTo>
                    <a:pt x="3877233" y="578573"/>
                  </a:lnTo>
                  <a:lnTo>
                    <a:pt x="3882860" y="519366"/>
                  </a:lnTo>
                  <a:lnTo>
                    <a:pt x="3886644" y="456653"/>
                  </a:lnTo>
                  <a:lnTo>
                    <a:pt x="4130979" y="456653"/>
                  </a:lnTo>
                  <a:lnTo>
                    <a:pt x="4130979" y="490499"/>
                  </a:lnTo>
                  <a:lnTo>
                    <a:pt x="3931475" y="490499"/>
                  </a:lnTo>
                  <a:lnTo>
                    <a:pt x="3931475" y="583844"/>
                  </a:lnTo>
                  <a:lnTo>
                    <a:pt x="4483303" y="583844"/>
                  </a:lnTo>
                  <a:lnTo>
                    <a:pt x="4483303" y="466712"/>
                  </a:lnTo>
                  <a:lnTo>
                    <a:pt x="4569333" y="466712"/>
                  </a:lnTo>
                  <a:lnTo>
                    <a:pt x="4569333" y="456653"/>
                  </a:lnTo>
                  <a:lnTo>
                    <a:pt x="4569333" y="360553"/>
                  </a:lnTo>
                  <a:lnTo>
                    <a:pt x="4569333" y="351396"/>
                  </a:lnTo>
                  <a:close/>
                </a:path>
                <a:path w="6499859" h="1831339">
                  <a:moveTo>
                    <a:pt x="4922101" y="523455"/>
                  </a:moveTo>
                  <a:lnTo>
                    <a:pt x="4907508" y="416382"/>
                  </a:lnTo>
                  <a:lnTo>
                    <a:pt x="4905629" y="402653"/>
                  </a:lnTo>
                  <a:lnTo>
                    <a:pt x="4847069" y="416382"/>
                  </a:lnTo>
                  <a:lnTo>
                    <a:pt x="4847069" y="297408"/>
                  </a:lnTo>
                  <a:lnTo>
                    <a:pt x="4916627" y="297408"/>
                  </a:lnTo>
                  <a:lnTo>
                    <a:pt x="4916627" y="172948"/>
                  </a:lnTo>
                  <a:lnTo>
                    <a:pt x="4847069" y="172948"/>
                  </a:lnTo>
                  <a:lnTo>
                    <a:pt x="4847069" y="2743"/>
                  </a:lnTo>
                  <a:lnTo>
                    <a:pt x="4717123" y="2743"/>
                  </a:lnTo>
                  <a:lnTo>
                    <a:pt x="4717123" y="172948"/>
                  </a:lnTo>
                  <a:lnTo>
                    <a:pt x="4616450" y="172948"/>
                  </a:lnTo>
                  <a:lnTo>
                    <a:pt x="4616450" y="297408"/>
                  </a:lnTo>
                  <a:lnTo>
                    <a:pt x="4717123" y="297408"/>
                  </a:lnTo>
                  <a:lnTo>
                    <a:pt x="4717123" y="445668"/>
                  </a:lnTo>
                  <a:lnTo>
                    <a:pt x="4683772" y="452996"/>
                  </a:lnTo>
                  <a:lnTo>
                    <a:pt x="4652378" y="459397"/>
                  </a:lnTo>
                  <a:lnTo>
                    <a:pt x="4622914" y="464883"/>
                  </a:lnTo>
                  <a:lnTo>
                    <a:pt x="4595406" y="469455"/>
                  </a:lnTo>
                  <a:lnTo>
                    <a:pt x="4622863" y="602145"/>
                  </a:lnTo>
                  <a:lnTo>
                    <a:pt x="4717123" y="577443"/>
                  </a:lnTo>
                  <a:lnTo>
                    <a:pt x="4717123" y="753465"/>
                  </a:lnTo>
                  <a:lnTo>
                    <a:pt x="4711306" y="759548"/>
                  </a:lnTo>
                  <a:lnTo>
                    <a:pt x="4699724" y="759548"/>
                  </a:lnTo>
                  <a:lnTo>
                    <a:pt x="4676000" y="759434"/>
                  </a:lnTo>
                  <a:lnTo>
                    <a:pt x="4654207" y="759091"/>
                  </a:lnTo>
                  <a:lnTo>
                    <a:pt x="4634357" y="758532"/>
                  </a:lnTo>
                  <a:lnTo>
                    <a:pt x="4616450" y="757720"/>
                  </a:lnTo>
                  <a:lnTo>
                    <a:pt x="4630458" y="792784"/>
                  </a:lnTo>
                  <a:lnTo>
                    <a:pt x="4641393" y="826592"/>
                  </a:lnTo>
                  <a:lnTo>
                    <a:pt x="4649228" y="859129"/>
                  </a:lnTo>
                  <a:lnTo>
                    <a:pt x="4653978" y="890422"/>
                  </a:lnTo>
                  <a:lnTo>
                    <a:pt x="4704169" y="888758"/>
                  </a:lnTo>
                  <a:lnTo>
                    <a:pt x="4745710" y="883780"/>
                  </a:lnTo>
                  <a:lnTo>
                    <a:pt x="4803140" y="863879"/>
                  </a:lnTo>
                  <a:lnTo>
                    <a:pt x="4831715" y="833589"/>
                  </a:lnTo>
                  <a:lnTo>
                    <a:pt x="4844669" y="786904"/>
                  </a:lnTo>
                  <a:lnTo>
                    <a:pt x="4847031" y="743813"/>
                  </a:lnTo>
                  <a:lnTo>
                    <a:pt x="4847069" y="577443"/>
                  </a:lnTo>
                  <a:lnTo>
                    <a:pt x="4847069" y="543585"/>
                  </a:lnTo>
                  <a:lnTo>
                    <a:pt x="4922101" y="523455"/>
                  </a:lnTo>
                  <a:close/>
                </a:path>
                <a:path w="6499859" h="1831339">
                  <a:moveTo>
                    <a:pt x="5426341" y="28371"/>
                  </a:moveTo>
                  <a:lnTo>
                    <a:pt x="5298224" y="28371"/>
                  </a:lnTo>
                  <a:lnTo>
                    <a:pt x="5298224" y="116217"/>
                  </a:lnTo>
                  <a:lnTo>
                    <a:pt x="5298224" y="148247"/>
                  </a:lnTo>
                  <a:lnTo>
                    <a:pt x="5298224" y="230606"/>
                  </a:lnTo>
                  <a:lnTo>
                    <a:pt x="5298224" y="262636"/>
                  </a:lnTo>
                  <a:lnTo>
                    <a:pt x="5099634" y="262636"/>
                  </a:lnTo>
                  <a:lnTo>
                    <a:pt x="5099634" y="230606"/>
                  </a:lnTo>
                  <a:lnTo>
                    <a:pt x="5298224" y="230606"/>
                  </a:lnTo>
                  <a:lnTo>
                    <a:pt x="5298224" y="148247"/>
                  </a:lnTo>
                  <a:lnTo>
                    <a:pt x="5099634" y="148247"/>
                  </a:lnTo>
                  <a:lnTo>
                    <a:pt x="5099634" y="116217"/>
                  </a:lnTo>
                  <a:lnTo>
                    <a:pt x="5298224" y="116217"/>
                  </a:lnTo>
                  <a:lnTo>
                    <a:pt x="5298224" y="28371"/>
                  </a:lnTo>
                  <a:lnTo>
                    <a:pt x="4978844" y="28371"/>
                  </a:lnTo>
                  <a:lnTo>
                    <a:pt x="4978844" y="350494"/>
                  </a:lnTo>
                  <a:lnTo>
                    <a:pt x="5426341" y="350494"/>
                  </a:lnTo>
                  <a:lnTo>
                    <a:pt x="5426341" y="262636"/>
                  </a:lnTo>
                  <a:lnTo>
                    <a:pt x="5426341" y="230606"/>
                  </a:lnTo>
                  <a:lnTo>
                    <a:pt x="5426341" y="148247"/>
                  </a:lnTo>
                  <a:lnTo>
                    <a:pt x="5426341" y="116217"/>
                  </a:lnTo>
                  <a:lnTo>
                    <a:pt x="5426341" y="28371"/>
                  </a:lnTo>
                  <a:close/>
                </a:path>
                <a:path w="6499859" h="1831339">
                  <a:moveTo>
                    <a:pt x="5492242" y="380682"/>
                  </a:moveTo>
                  <a:lnTo>
                    <a:pt x="4918443" y="380682"/>
                  </a:lnTo>
                  <a:lnTo>
                    <a:pt x="4918443" y="489597"/>
                  </a:lnTo>
                  <a:lnTo>
                    <a:pt x="5006302" y="489597"/>
                  </a:lnTo>
                  <a:lnTo>
                    <a:pt x="4975771" y="531456"/>
                  </a:lnTo>
                  <a:lnTo>
                    <a:pt x="4941786" y="569201"/>
                  </a:lnTo>
                  <a:lnTo>
                    <a:pt x="4904384" y="602830"/>
                  </a:lnTo>
                  <a:lnTo>
                    <a:pt x="4863541" y="632345"/>
                  </a:lnTo>
                  <a:lnTo>
                    <a:pt x="4888128" y="649160"/>
                  </a:lnTo>
                  <a:lnTo>
                    <a:pt x="4910658" y="666673"/>
                  </a:lnTo>
                  <a:lnTo>
                    <a:pt x="4931207" y="684923"/>
                  </a:lnTo>
                  <a:lnTo>
                    <a:pt x="4949558" y="703732"/>
                  </a:lnTo>
                  <a:lnTo>
                    <a:pt x="4973028" y="684860"/>
                  </a:lnTo>
                  <a:lnTo>
                    <a:pt x="4994630" y="665988"/>
                  </a:lnTo>
                  <a:lnTo>
                    <a:pt x="5014595" y="646938"/>
                  </a:lnTo>
                  <a:lnTo>
                    <a:pt x="5032845" y="627773"/>
                  </a:lnTo>
                  <a:lnTo>
                    <a:pt x="5057546" y="627773"/>
                  </a:lnTo>
                  <a:lnTo>
                    <a:pt x="5026037" y="666838"/>
                  </a:lnTo>
                  <a:lnTo>
                    <a:pt x="4991519" y="702741"/>
                  </a:lnTo>
                  <a:lnTo>
                    <a:pt x="4953990" y="735507"/>
                  </a:lnTo>
                  <a:lnTo>
                    <a:pt x="4913465" y="765124"/>
                  </a:lnTo>
                  <a:lnTo>
                    <a:pt x="4869942" y="791578"/>
                  </a:lnTo>
                  <a:lnTo>
                    <a:pt x="4879606" y="798652"/>
                  </a:lnTo>
                  <a:lnTo>
                    <a:pt x="4914785" y="827735"/>
                  </a:lnTo>
                  <a:lnTo>
                    <a:pt x="4946878" y="858354"/>
                  </a:lnTo>
                  <a:lnTo>
                    <a:pt x="4954143" y="866622"/>
                  </a:lnTo>
                  <a:lnTo>
                    <a:pt x="4992408" y="839343"/>
                  </a:lnTo>
                  <a:lnTo>
                    <a:pt x="5028781" y="809777"/>
                  </a:lnTo>
                  <a:lnTo>
                    <a:pt x="5063236" y="777938"/>
                  </a:lnTo>
                  <a:lnTo>
                    <a:pt x="5095811" y="743775"/>
                  </a:lnTo>
                  <a:lnTo>
                    <a:pt x="5126431" y="707415"/>
                  </a:lnTo>
                  <a:lnTo>
                    <a:pt x="5155171" y="668731"/>
                  </a:lnTo>
                  <a:lnTo>
                    <a:pt x="5182006" y="627773"/>
                  </a:lnTo>
                  <a:lnTo>
                    <a:pt x="5206708" y="627773"/>
                  </a:lnTo>
                  <a:lnTo>
                    <a:pt x="5180457" y="676021"/>
                  </a:lnTo>
                  <a:lnTo>
                    <a:pt x="5151501" y="719734"/>
                  </a:lnTo>
                  <a:lnTo>
                    <a:pt x="5119840" y="758901"/>
                  </a:lnTo>
                  <a:lnTo>
                    <a:pt x="5085473" y="793534"/>
                  </a:lnTo>
                  <a:lnTo>
                    <a:pt x="5048389" y="823607"/>
                  </a:lnTo>
                  <a:lnTo>
                    <a:pt x="5073332" y="838314"/>
                  </a:lnTo>
                  <a:lnTo>
                    <a:pt x="5096891" y="854036"/>
                  </a:lnTo>
                  <a:lnTo>
                    <a:pt x="5119090" y="870800"/>
                  </a:lnTo>
                  <a:lnTo>
                    <a:pt x="5139918" y="888593"/>
                  </a:lnTo>
                  <a:lnTo>
                    <a:pt x="5163642" y="867194"/>
                  </a:lnTo>
                  <a:lnTo>
                    <a:pt x="5186350" y="844207"/>
                  </a:lnTo>
                  <a:lnTo>
                    <a:pt x="5208028" y="819607"/>
                  </a:lnTo>
                  <a:lnTo>
                    <a:pt x="5228679" y="793407"/>
                  </a:lnTo>
                  <a:lnTo>
                    <a:pt x="5238064" y="816724"/>
                  </a:lnTo>
                  <a:lnTo>
                    <a:pt x="5245151" y="840778"/>
                  </a:lnTo>
                  <a:lnTo>
                    <a:pt x="5249951" y="865657"/>
                  </a:lnTo>
                  <a:lnTo>
                    <a:pt x="5252466" y="891336"/>
                  </a:lnTo>
                  <a:lnTo>
                    <a:pt x="5284267" y="891044"/>
                  </a:lnTo>
                  <a:lnTo>
                    <a:pt x="5332768" y="888758"/>
                  </a:lnTo>
                  <a:lnTo>
                    <a:pt x="5384927" y="874864"/>
                  </a:lnTo>
                  <a:lnTo>
                    <a:pt x="5414454" y="850150"/>
                  </a:lnTo>
                  <a:lnTo>
                    <a:pt x="5437263" y="793788"/>
                  </a:lnTo>
                  <a:lnTo>
                    <a:pt x="5447677" y="728472"/>
                  </a:lnTo>
                  <a:lnTo>
                    <a:pt x="5452199" y="683717"/>
                  </a:lnTo>
                  <a:lnTo>
                    <a:pt x="5456377" y="630326"/>
                  </a:lnTo>
                  <a:lnTo>
                    <a:pt x="5456529" y="627773"/>
                  </a:lnTo>
                  <a:lnTo>
                    <a:pt x="5460200" y="568286"/>
                  </a:lnTo>
                  <a:lnTo>
                    <a:pt x="5461063" y="560400"/>
                  </a:lnTo>
                  <a:lnTo>
                    <a:pt x="5461800" y="550443"/>
                  </a:lnTo>
                  <a:lnTo>
                    <a:pt x="5462435" y="538441"/>
                  </a:lnTo>
                  <a:lnTo>
                    <a:pt x="5462943" y="524370"/>
                  </a:lnTo>
                  <a:lnTo>
                    <a:pt x="5337581" y="524370"/>
                  </a:lnTo>
                  <a:lnTo>
                    <a:pt x="5337581" y="627773"/>
                  </a:lnTo>
                  <a:lnTo>
                    <a:pt x="5333339" y="683018"/>
                  </a:lnTo>
                  <a:lnTo>
                    <a:pt x="5327967" y="725233"/>
                  </a:lnTo>
                  <a:lnTo>
                    <a:pt x="5313781" y="770534"/>
                  </a:lnTo>
                  <a:lnTo>
                    <a:pt x="5286324" y="781519"/>
                  </a:lnTo>
                  <a:lnTo>
                    <a:pt x="5280609" y="781405"/>
                  </a:lnTo>
                  <a:lnTo>
                    <a:pt x="5238750" y="779691"/>
                  </a:lnTo>
                  <a:lnTo>
                    <a:pt x="5262994" y="743775"/>
                  </a:lnTo>
                  <a:lnTo>
                    <a:pt x="5285410" y="706475"/>
                  </a:lnTo>
                  <a:lnTo>
                    <a:pt x="5306009" y="667816"/>
                  </a:lnTo>
                  <a:lnTo>
                    <a:pt x="5324767" y="627773"/>
                  </a:lnTo>
                  <a:lnTo>
                    <a:pt x="5337581" y="627773"/>
                  </a:lnTo>
                  <a:lnTo>
                    <a:pt x="5337581" y="524370"/>
                  </a:lnTo>
                  <a:lnTo>
                    <a:pt x="5109718" y="524370"/>
                  </a:lnTo>
                  <a:lnTo>
                    <a:pt x="5113718" y="518083"/>
                  </a:lnTo>
                  <a:lnTo>
                    <a:pt x="5118405" y="510184"/>
                  </a:lnTo>
                  <a:lnTo>
                    <a:pt x="5123777" y="500697"/>
                  </a:lnTo>
                  <a:lnTo>
                    <a:pt x="5129847" y="489597"/>
                  </a:lnTo>
                  <a:lnTo>
                    <a:pt x="5492242" y="489597"/>
                  </a:lnTo>
                  <a:lnTo>
                    <a:pt x="5492242" y="380682"/>
                  </a:lnTo>
                  <a:close/>
                </a:path>
                <a:path w="6499859" h="1831339">
                  <a:moveTo>
                    <a:pt x="5958522" y="581101"/>
                  </a:moveTo>
                  <a:lnTo>
                    <a:pt x="5929528" y="528929"/>
                  </a:lnTo>
                  <a:lnTo>
                    <a:pt x="5885307" y="449326"/>
                  </a:lnTo>
                  <a:lnTo>
                    <a:pt x="5768175" y="528929"/>
                  </a:lnTo>
                  <a:lnTo>
                    <a:pt x="5754814" y="477215"/>
                  </a:lnTo>
                  <a:lnTo>
                    <a:pt x="5743460" y="425132"/>
                  </a:lnTo>
                  <a:lnTo>
                    <a:pt x="5734075" y="372694"/>
                  </a:lnTo>
                  <a:lnTo>
                    <a:pt x="5726684" y="319887"/>
                  </a:lnTo>
                  <a:lnTo>
                    <a:pt x="5721274" y="266738"/>
                  </a:lnTo>
                  <a:lnTo>
                    <a:pt x="5717845" y="213220"/>
                  </a:lnTo>
                  <a:lnTo>
                    <a:pt x="5571426" y="217792"/>
                  </a:lnTo>
                  <a:lnTo>
                    <a:pt x="5574309" y="264871"/>
                  </a:lnTo>
                  <a:lnTo>
                    <a:pt x="5578386" y="311835"/>
                  </a:lnTo>
                  <a:lnTo>
                    <a:pt x="5583682" y="358673"/>
                  </a:lnTo>
                  <a:lnTo>
                    <a:pt x="5590184" y="405396"/>
                  </a:lnTo>
                  <a:lnTo>
                    <a:pt x="5597957" y="451929"/>
                  </a:lnTo>
                  <a:lnTo>
                    <a:pt x="5607101" y="498170"/>
                  </a:lnTo>
                  <a:lnTo>
                    <a:pt x="5617629" y="544131"/>
                  </a:lnTo>
                  <a:lnTo>
                    <a:pt x="5629529" y="589788"/>
                  </a:lnTo>
                  <a:lnTo>
                    <a:pt x="5643283" y="634898"/>
                  </a:lnTo>
                  <a:lnTo>
                    <a:pt x="5659386" y="679145"/>
                  </a:lnTo>
                  <a:lnTo>
                    <a:pt x="5677827" y="722515"/>
                  </a:lnTo>
                  <a:lnTo>
                    <a:pt x="5698617" y="765035"/>
                  </a:lnTo>
                  <a:lnTo>
                    <a:pt x="5958522" y="581101"/>
                  </a:lnTo>
                  <a:close/>
                </a:path>
                <a:path w="6499859" h="1831339">
                  <a:moveTo>
                    <a:pt x="6388633" y="160134"/>
                  </a:moveTo>
                  <a:lnTo>
                    <a:pt x="6362738" y="78689"/>
                  </a:lnTo>
                  <a:lnTo>
                    <a:pt x="6347612" y="31102"/>
                  </a:lnTo>
                  <a:lnTo>
                    <a:pt x="6344704" y="21958"/>
                  </a:lnTo>
                  <a:lnTo>
                    <a:pt x="6287960" y="31102"/>
                  </a:lnTo>
                  <a:lnTo>
                    <a:pt x="6288887" y="18288"/>
                  </a:lnTo>
                  <a:lnTo>
                    <a:pt x="6126912" y="10972"/>
                  </a:lnTo>
                  <a:lnTo>
                    <a:pt x="6104941" y="214134"/>
                  </a:lnTo>
                  <a:lnTo>
                    <a:pt x="5888964" y="225120"/>
                  </a:lnTo>
                  <a:lnTo>
                    <a:pt x="5897207" y="386181"/>
                  </a:lnTo>
                  <a:lnTo>
                    <a:pt x="6084798" y="378853"/>
                  </a:lnTo>
                  <a:lnTo>
                    <a:pt x="6025324" y="910551"/>
                  </a:lnTo>
                  <a:lnTo>
                    <a:pt x="6190056" y="917867"/>
                  </a:lnTo>
                  <a:lnTo>
                    <a:pt x="6249835" y="378853"/>
                  </a:lnTo>
                  <a:lnTo>
                    <a:pt x="6250444" y="373367"/>
                  </a:lnTo>
                  <a:lnTo>
                    <a:pt x="6383147" y="366966"/>
                  </a:lnTo>
                  <a:lnTo>
                    <a:pt x="6380480" y="206806"/>
                  </a:lnTo>
                  <a:lnTo>
                    <a:pt x="6380404" y="202234"/>
                  </a:lnTo>
                  <a:lnTo>
                    <a:pt x="6266916" y="206806"/>
                  </a:lnTo>
                  <a:lnTo>
                    <a:pt x="6281572" y="78689"/>
                  </a:lnTo>
                  <a:lnTo>
                    <a:pt x="6311773" y="172948"/>
                  </a:lnTo>
                  <a:lnTo>
                    <a:pt x="6388633" y="160134"/>
                  </a:lnTo>
                  <a:close/>
                </a:path>
                <a:path w="6499859" h="1831339">
                  <a:moveTo>
                    <a:pt x="6499365" y="140004"/>
                  </a:moveTo>
                  <a:lnTo>
                    <a:pt x="6454521" y="0"/>
                  </a:lnTo>
                  <a:lnTo>
                    <a:pt x="6377648" y="12801"/>
                  </a:lnTo>
                  <a:lnTo>
                    <a:pt x="6421577" y="151904"/>
                  </a:lnTo>
                  <a:lnTo>
                    <a:pt x="6499365" y="140004"/>
                  </a:lnTo>
                  <a:close/>
                </a:path>
              </a:pathLst>
            </a:custGeom>
            <a:solidFill>
              <a:srgbClr val="6A39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8517" y="368753"/>
              <a:ext cx="3025223" cy="3410554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7775387" y="9880806"/>
              <a:ext cx="2491105" cy="2491105"/>
            </a:xfrm>
            <a:custGeom>
              <a:avLst/>
              <a:gdLst/>
              <a:ahLst/>
              <a:cxnLst/>
              <a:rect l="l" t="t" r="r" b="b"/>
              <a:pathLst>
                <a:path w="2491104" h="2491104">
                  <a:moveTo>
                    <a:pt x="1245349" y="0"/>
                  </a:moveTo>
                  <a:lnTo>
                    <a:pt x="1197581" y="899"/>
                  </a:lnTo>
                  <a:lnTo>
                    <a:pt x="1150267" y="3575"/>
                  </a:lnTo>
                  <a:lnTo>
                    <a:pt x="1103441" y="7996"/>
                  </a:lnTo>
                  <a:lnTo>
                    <a:pt x="1057134" y="14130"/>
                  </a:lnTo>
                  <a:lnTo>
                    <a:pt x="1011379" y="21944"/>
                  </a:lnTo>
                  <a:lnTo>
                    <a:pt x="966207" y="31406"/>
                  </a:lnTo>
                  <a:lnTo>
                    <a:pt x="921652" y="42484"/>
                  </a:lnTo>
                  <a:lnTo>
                    <a:pt x="877744" y="55145"/>
                  </a:lnTo>
                  <a:lnTo>
                    <a:pt x="834518" y="69358"/>
                  </a:lnTo>
                  <a:lnTo>
                    <a:pt x="792004" y="85090"/>
                  </a:lnTo>
                  <a:lnTo>
                    <a:pt x="750235" y="102309"/>
                  </a:lnTo>
                  <a:lnTo>
                    <a:pt x="709243" y="120982"/>
                  </a:lnTo>
                  <a:lnTo>
                    <a:pt x="669061" y="141077"/>
                  </a:lnTo>
                  <a:lnTo>
                    <a:pt x="629721" y="162563"/>
                  </a:lnTo>
                  <a:lnTo>
                    <a:pt x="591254" y="185406"/>
                  </a:lnTo>
                  <a:lnTo>
                    <a:pt x="553695" y="209575"/>
                  </a:lnTo>
                  <a:lnTo>
                    <a:pt x="517073" y="235037"/>
                  </a:lnTo>
                  <a:lnTo>
                    <a:pt x="481423" y="261761"/>
                  </a:lnTo>
                  <a:lnTo>
                    <a:pt x="446775" y="289713"/>
                  </a:lnTo>
                  <a:lnTo>
                    <a:pt x="413163" y="318862"/>
                  </a:lnTo>
                  <a:lnTo>
                    <a:pt x="380618" y="349175"/>
                  </a:lnTo>
                  <a:lnTo>
                    <a:pt x="349173" y="380620"/>
                  </a:lnTo>
                  <a:lnTo>
                    <a:pt x="318860" y="413165"/>
                  </a:lnTo>
                  <a:lnTo>
                    <a:pt x="289712" y="446777"/>
                  </a:lnTo>
                  <a:lnTo>
                    <a:pt x="261760" y="481425"/>
                  </a:lnTo>
                  <a:lnTo>
                    <a:pt x="235037" y="517076"/>
                  </a:lnTo>
                  <a:lnTo>
                    <a:pt x="209575" y="553698"/>
                  </a:lnTo>
                  <a:lnTo>
                    <a:pt x="185406" y="591258"/>
                  </a:lnTo>
                  <a:lnTo>
                    <a:pt x="162562" y="629725"/>
                  </a:lnTo>
                  <a:lnTo>
                    <a:pt x="141077" y="669065"/>
                  </a:lnTo>
                  <a:lnTo>
                    <a:pt x="120981" y="709248"/>
                  </a:lnTo>
                  <a:lnTo>
                    <a:pt x="102308" y="750240"/>
                  </a:lnTo>
                  <a:lnTo>
                    <a:pt x="85090" y="792009"/>
                  </a:lnTo>
                  <a:lnTo>
                    <a:pt x="69358" y="834524"/>
                  </a:lnTo>
                  <a:lnTo>
                    <a:pt x="55145" y="877751"/>
                  </a:lnTo>
                  <a:lnTo>
                    <a:pt x="42484" y="921659"/>
                  </a:lnTo>
                  <a:lnTo>
                    <a:pt x="31406" y="966215"/>
                  </a:lnTo>
                  <a:lnTo>
                    <a:pt x="21944" y="1011388"/>
                  </a:lnTo>
                  <a:lnTo>
                    <a:pt x="14130" y="1057144"/>
                  </a:lnTo>
                  <a:lnTo>
                    <a:pt x="7996" y="1103451"/>
                  </a:lnTo>
                  <a:lnTo>
                    <a:pt x="3575" y="1150278"/>
                  </a:lnTo>
                  <a:lnTo>
                    <a:pt x="899" y="1197593"/>
                  </a:lnTo>
                  <a:lnTo>
                    <a:pt x="0" y="1245361"/>
                  </a:lnTo>
                  <a:lnTo>
                    <a:pt x="899" y="1293130"/>
                  </a:lnTo>
                  <a:lnTo>
                    <a:pt x="3575" y="1340445"/>
                  </a:lnTo>
                  <a:lnTo>
                    <a:pt x="7996" y="1387272"/>
                  </a:lnTo>
                  <a:lnTo>
                    <a:pt x="14130" y="1433579"/>
                  </a:lnTo>
                  <a:lnTo>
                    <a:pt x="21944" y="1479335"/>
                  </a:lnTo>
                  <a:lnTo>
                    <a:pt x="31406" y="1524508"/>
                  </a:lnTo>
                  <a:lnTo>
                    <a:pt x="42484" y="1569064"/>
                  </a:lnTo>
                  <a:lnTo>
                    <a:pt x="55145" y="1612972"/>
                  </a:lnTo>
                  <a:lnTo>
                    <a:pt x="69358" y="1656199"/>
                  </a:lnTo>
                  <a:lnTo>
                    <a:pt x="85090" y="1698714"/>
                  </a:lnTo>
                  <a:lnTo>
                    <a:pt x="102308" y="1740483"/>
                  </a:lnTo>
                  <a:lnTo>
                    <a:pt x="120981" y="1781475"/>
                  </a:lnTo>
                  <a:lnTo>
                    <a:pt x="141077" y="1821658"/>
                  </a:lnTo>
                  <a:lnTo>
                    <a:pt x="162562" y="1860998"/>
                  </a:lnTo>
                  <a:lnTo>
                    <a:pt x="185406" y="1899465"/>
                  </a:lnTo>
                  <a:lnTo>
                    <a:pt x="209575" y="1937025"/>
                  </a:lnTo>
                  <a:lnTo>
                    <a:pt x="235037" y="1973647"/>
                  </a:lnTo>
                  <a:lnTo>
                    <a:pt x="261760" y="2009298"/>
                  </a:lnTo>
                  <a:lnTo>
                    <a:pt x="289712" y="2043946"/>
                  </a:lnTo>
                  <a:lnTo>
                    <a:pt x="318860" y="2077558"/>
                  </a:lnTo>
                  <a:lnTo>
                    <a:pt x="349173" y="2110103"/>
                  </a:lnTo>
                  <a:lnTo>
                    <a:pt x="380618" y="2141548"/>
                  </a:lnTo>
                  <a:lnTo>
                    <a:pt x="413163" y="2171861"/>
                  </a:lnTo>
                  <a:lnTo>
                    <a:pt x="446775" y="2201010"/>
                  </a:lnTo>
                  <a:lnTo>
                    <a:pt x="481423" y="2228962"/>
                  </a:lnTo>
                  <a:lnTo>
                    <a:pt x="517073" y="2255686"/>
                  </a:lnTo>
                  <a:lnTo>
                    <a:pt x="553695" y="2281148"/>
                  </a:lnTo>
                  <a:lnTo>
                    <a:pt x="591254" y="2305317"/>
                  </a:lnTo>
                  <a:lnTo>
                    <a:pt x="629721" y="2328160"/>
                  </a:lnTo>
                  <a:lnTo>
                    <a:pt x="669061" y="2349646"/>
                  </a:lnTo>
                  <a:lnTo>
                    <a:pt x="709243" y="2369741"/>
                  </a:lnTo>
                  <a:lnTo>
                    <a:pt x="750235" y="2388414"/>
                  </a:lnTo>
                  <a:lnTo>
                    <a:pt x="792004" y="2405633"/>
                  </a:lnTo>
                  <a:lnTo>
                    <a:pt x="834518" y="2421365"/>
                  </a:lnTo>
                  <a:lnTo>
                    <a:pt x="877744" y="2435578"/>
                  </a:lnTo>
                  <a:lnTo>
                    <a:pt x="921652" y="2448239"/>
                  </a:lnTo>
                  <a:lnTo>
                    <a:pt x="966207" y="2459317"/>
                  </a:lnTo>
                  <a:lnTo>
                    <a:pt x="1011379" y="2468779"/>
                  </a:lnTo>
                  <a:lnTo>
                    <a:pt x="1057134" y="2476593"/>
                  </a:lnTo>
                  <a:lnTo>
                    <a:pt x="1103441" y="2482727"/>
                  </a:lnTo>
                  <a:lnTo>
                    <a:pt x="1150267" y="2487148"/>
                  </a:lnTo>
                  <a:lnTo>
                    <a:pt x="1197581" y="2489824"/>
                  </a:lnTo>
                  <a:lnTo>
                    <a:pt x="1245349" y="2490723"/>
                  </a:lnTo>
                  <a:lnTo>
                    <a:pt x="1293118" y="2489824"/>
                  </a:lnTo>
                  <a:lnTo>
                    <a:pt x="1340432" y="2487148"/>
                  </a:lnTo>
                  <a:lnTo>
                    <a:pt x="1387259" y="2482727"/>
                  </a:lnTo>
                  <a:lnTo>
                    <a:pt x="1433567" y="2476593"/>
                  </a:lnTo>
                  <a:lnTo>
                    <a:pt x="1479323" y="2468779"/>
                  </a:lnTo>
                  <a:lnTo>
                    <a:pt x="1524495" y="2459317"/>
                  </a:lnTo>
                  <a:lnTo>
                    <a:pt x="1569051" y="2448239"/>
                  </a:lnTo>
                  <a:lnTo>
                    <a:pt x="1612959" y="2435578"/>
                  </a:lnTo>
                  <a:lnTo>
                    <a:pt x="1656186" y="2421365"/>
                  </a:lnTo>
                  <a:lnTo>
                    <a:pt x="1698701" y="2405633"/>
                  </a:lnTo>
                  <a:lnTo>
                    <a:pt x="1740470" y="2388414"/>
                  </a:lnTo>
                  <a:lnTo>
                    <a:pt x="1781462" y="2369741"/>
                  </a:lnTo>
                  <a:lnTo>
                    <a:pt x="1821645" y="2349646"/>
                  </a:lnTo>
                  <a:lnTo>
                    <a:pt x="1860986" y="2328160"/>
                  </a:lnTo>
                  <a:lnTo>
                    <a:pt x="1899452" y="2305317"/>
                  </a:lnTo>
                  <a:lnTo>
                    <a:pt x="1937013" y="2281148"/>
                  </a:lnTo>
                  <a:lnTo>
                    <a:pt x="1973634" y="2255686"/>
                  </a:lnTo>
                  <a:lnTo>
                    <a:pt x="2009285" y="2228962"/>
                  </a:lnTo>
                  <a:lnTo>
                    <a:pt x="2043933" y="2201010"/>
                  </a:lnTo>
                  <a:lnTo>
                    <a:pt x="2077546" y="2171861"/>
                  </a:lnTo>
                  <a:lnTo>
                    <a:pt x="2110090" y="2141548"/>
                  </a:lnTo>
                  <a:lnTo>
                    <a:pt x="2141536" y="2110103"/>
                  </a:lnTo>
                  <a:lnTo>
                    <a:pt x="2171849" y="2077558"/>
                  </a:lnTo>
                  <a:lnTo>
                    <a:pt x="2200997" y="2043946"/>
                  </a:lnTo>
                  <a:lnTo>
                    <a:pt x="2228949" y="2009298"/>
                  </a:lnTo>
                  <a:lnTo>
                    <a:pt x="2255673" y="1973647"/>
                  </a:lnTo>
                  <a:lnTo>
                    <a:pt x="2281135" y="1937025"/>
                  </a:lnTo>
                  <a:lnTo>
                    <a:pt x="2305304" y="1899465"/>
                  </a:lnTo>
                  <a:lnTo>
                    <a:pt x="2328147" y="1860998"/>
                  </a:lnTo>
                  <a:lnTo>
                    <a:pt x="2349633" y="1821658"/>
                  </a:lnTo>
                  <a:lnTo>
                    <a:pt x="2369729" y="1781475"/>
                  </a:lnTo>
                  <a:lnTo>
                    <a:pt x="2388402" y="1740483"/>
                  </a:lnTo>
                  <a:lnTo>
                    <a:pt x="2405620" y="1698714"/>
                  </a:lnTo>
                  <a:lnTo>
                    <a:pt x="2421352" y="1656199"/>
                  </a:lnTo>
                  <a:lnTo>
                    <a:pt x="2435565" y="1612972"/>
                  </a:lnTo>
                  <a:lnTo>
                    <a:pt x="2448226" y="1569064"/>
                  </a:lnTo>
                  <a:lnTo>
                    <a:pt x="2459304" y="1524508"/>
                  </a:lnTo>
                  <a:lnTo>
                    <a:pt x="2468766" y="1479335"/>
                  </a:lnTo>
                  <a:lnTo>
                    <a:pt x="2476580" y="1433579"/>
                  </a:lnTo>
                  <a:lnTo>
                    <a:pt x="2482714" y="1387272"/>
                  </a:lnTo>
                  <a:lnTo>
                    <a:pt x="2487135" y="1340445"/>
                  </a:lnTo>
                  <a:lnTo>
                    <a:pt x="2489812" y="1293130"/>
                  </a:lnTo>
                  <a:lnTo>
                    <a:pt x="2490711" y="1245361"/>
                  </a:lnTo>
                  <a:lnTo>
                    <a:pt x="2489812" y="1197593"/>
                  </a:lnTo>
                  <a:lnTo>
                    <a:pt x="2487135" y="1150278"/>
                  </a:lnTo>
                  <a:lnTo>
                    <a:pt x="2482714" y="1103451"/>
                  </a:lnTo>
                  <a:lnTo>
                    <a:pt x="2476580" y="1057144"/>
                  </a:lnTo>
                  <a:lnTo>
                    <a:pt x="2468766" y="1011388"/>
                  </a:lnTo>
                  <a:lnTo>
                    <a:pt x="2459304" y="966215"/>
                  </a:lnTo>
                  <a:lnTo>
                    <a:pt x="2448226" y="921659"/>
                  </a:lnTo>
                  <a:lnTo>
                    <a:pt x="2435565" y="877751"/>
                  </a:lnTo>
                  <a:lnTo>
                    <a:pt x="2421352" y="834524"/>
                  </a:lnTo>
                  <a:lnTo>
                    <a:pt x="2405620" y="792009"/>
                  </a:lnTo>
                  <a:lnTo>
                    <a:pt x="2388402" y="750240"/>
                  </a:lnTo>
                  <a:lnTo>
                    <a:pt x="2369729" y="709248"/>
                  </a:lnTo>
                  <a:lnTo>
                    <a:pt x="2349633" y="669065"/>
                  </a:lnTo>
                  <a:lnTo>
                    <a:pt x="2328147" y="629725"/>
                  </a:lnTo>
                  <a:lnTo>
                    <a:pt x="2305304" y="591258"/>
                  </a:lnTo>
                  <a:lnTo>
                    <a:pt x="2281135" y="553698"/>
                  </a:lnTo>
                  <a:lnTo>
                    <a:pt x="2255673" y="517076"/>
                  </a:lnTo>
                  <a:lnTo>
                    <a:pt x="2228949" y="481425"/>
                  </a:lnTo>
                  <a:lnTo>
                    <a:pt x="2200997" y="446777"/>
                  </a:lnTo>
                  <a:lnTo>
                    <a:pt x="2171849" y="413165"/>
                  </a:lnTo>
                  <a:lnTo>
                    <a:pt x="2141536" y="380620"/>
                  </a:lnTo>
                  <a:lnTo>
                    <a:pt x="2110090" y="349175"/>
                  </a:lnTo>
                  <a:lnTo>
                    <a:pt x="2077546" y="318862"/>
                  </a:lnTo>
                  <a:lnTo>
                    <a:pt x="2043933" y="289713"/>
                  </a:lnTo>
                  <a:lnTo>
                    <a:pt x="2009285" y="261761"/>
                  </a:lnTo>
                  <a:lnTo>
                    <a:pt x="1973634" y="235037"/>
                  </a:lnTo>
                  <a:lnTo>
                    <a:pt x="1937013" y="209575"/>
                  </a:lnTo>
                  <a:lnTo>
                    <a:pt x="1899452" y="185406"/>
                  </a:lnTo>
                  <a:lnTo>
                    <a:pt x="1860986" y="162563"/>
                  </a:lnTo>
                  <a:lnTo>
                    <a:pt x="1821645" y="141077"/>
                  </a:lnTo>
                  <a:lnTo>
                    <a:pt x="1781462" y="120982"/>
                  </a:lnTo>
                  <a:lnTo>
                    <a:pt x="1740470" y="102309"/>
                  </a:lnTo>
                  <a:lnTo>
                    <a:pt x="1698701" y="85090"/>
                  </a:lnTo>
                  <a:lnTo>
                    <a:pt x="1656186" y="69358"/>
                  </a:lnTo>
                  <a:lnTo>
                    <a:pt x="1612959" y="55145"/>
                  </a:lnTo>
                  <a:lnTo>
                    <a:pt x="1569051" y="42484"/>
                  </a:lnTo>
                  <a:lnTo>
                    <a:pt x="1524495" y="31406"/>
                  </a:lnTo>
                  <a:lnTo>
                    <a:pt x="1479323" y="21944"/>
                  </a:lnTo>
                  <a:lnTo>
                    <a:pt x="1433567" y="14130"/>
                  </a:lnTo>
                  <a:lnTo>
                    <a:pt x="1387259" y="7996"/>
                  </a:lnTo>
                  <a:lnTo>
                    <a:pt x="1340432" y="3575"/>
                  </a:lnTo>
                  <a:lnTo>
                    <a:pt x="1293118" y="899"/>
                  </a:lnTo>
                  <a:lnTo>
                    <a:pt x="12453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7775387" y="9880806"/>
              <a:ext cx="2491105" cy="2491105"/>
            </a:xfrm>
            <a:custGeom>
              <a:avLst/>
              <a:gdLst/>
              <a:ahLst/>
              <a:cxnLst/>
              <a:rect l="l" t="t" r="r" b="b"/>
              <a:pathLst>
                <a:path w="2491104" h="2491104">
                  <a:moveTo>
                    <a:pt x="2490711" y="1245361"/>
                  </a:moveTo>
                  <a:lnTo>
                    <a:pt x="2489812" y="1293130"/>
                  </a:lnTo>
                  <a:lnTo>
                    <a:pt x="2487135" y="1340445"/>
                  </a:lnTo>
                  <a:lnTo>
                    <a:pt x="2482714" y="1387272"/>
                  </a:lnTo>
                  <a:lnTo>
                    <a:pt x="2476580" y="1433579"/>
                  </a:lnTo>
                  <a:lnTo>
                    <a:pt x="2468766" y="1479335"/>
                  </a:lnTo>
                  <a:lnTo>
                    <a:pt x="2459304" y="1524508"/>
                  </a:lnTo>
                  <a:lnTo>
                    <a:pt x="2448226" y="1569064"/>
                  </a:lnTo>
                  <a:lnTo>
                    <a:pt x="2435565" y="1612972"/>
                  </a:lnTo>
                  <a:lnTo>
                    <a:pt x="2421352" y="1656199"/>
                  </a:lnTo>
                  <a:lnTo>
                    <a:pt x="2405620" y="1698714"/>
                  </a:lnTo>
                  <a:lnTo>
                    <a:pt x="2388402" y="1740483"/>
                  </a:lnTo>
                  <a:lnTo>
                    <a:pt x="2369729" y="1781475"/>
                  </a:lnTo>
                  <a:lnTo>
                    <a:pt x="2349633" y="1821658"/>
                  </a:lnTo>
                  <a:lnTo>
                    <a:pt x="2328147" y="1860998"/>
                  </a:lnTo>
                  <a:lnTo>
                    <a:pt x="2305304" y="1899465"/>
                  </a:lnTo>
                  <a:lnTo>
                    <a:pt x="2281135" y="1937025"/>
                  </a:lnTo>
                  <a:lnTo>
                    <a:pt x="2255673" y="1973647"/>
                  </a:lnTo>
                  <a:lnTo>
                    <a:pt x="2228949" y="2009298"/>
                  </a:lnTo>
                  <a:lnTo>
                    <a:pt x="2200997" y="2043946"/>
                  </a:lnTo>
                  <a:lnTo>
                    <a:pt x="2171849" y="2077558"/>
                  </a:lnTo>
                  <a:lnTo>
                    <a:pt x="2141536" y="2110103"/>
                  </a:lnTo>
                  <a:lnTo>
                    <a:pt x="2110090" y="2141548"/>
                  </a:lnTo>
                  <a:lnTo>
                    <a:pt x="2077546" y="2171861"/>
                  </a:lnTo>
                  <a:lnTo>
                    <a:pt x="2043933" y="2201010"/>
                  </a:lnTo>
                  <a:lnTo>
                    <a:pt x="2009285" y="2228962"/>
                  </a:lnTo>
                  <a:lnTo>
                    <a:pt x="1973634" y="2255686"/>
                  </a:lnTo>
                  <a:lnTo>
                    <a:pt x="1937013" y="2281148"/>
                  </a:lnTo>
                  <a:lnTo>
                    <a:pt x="1899452" y="2305317"/>
                  </a:lnTo>
                  <a:lnTo>
                    <a:pt x="1860986" y="2328160"/>
                  </a:lnTo>
                  <a:lnTo>
                    <a:pt x="1821645" y="2349646"/>
                  </a:lnTo>
                  <a:lnTo>
                    <a:pt x="1781462" y="2369741"/>
                  </a:lnTo>
                  <a:lnTo>
                    <a:pt x="1740470" y="2388414"/>
                  </a:lnTo>
                  <a:lnTo>
                    <a:pt x="1698701" y="2405633"/>
                  </a:lnTo>
                  <a:lnTo>
                    <a:pt x="1656186" y="2421365"/>
                  </a:lnTo>
                  <a:lnTo>
                    <a:pt x="1612959" y="2435578"/>
                  </a:lnTo>
                  <a:lnTo>
                    <a:pt x="1569051" y="2448239"/>
                  </a:lnTo>
                  <a:lnTo>
                    <a:pt x="1524495" y="2459317"/>
                  </a:lnTo>
                  <a:lnTo>
                    <a:pt x="1479323" y="2468779"/>
                  </a:lnTo>
                  <a:lnTo>
                    <a:pt x="1433567" y="2476593"/>
                  </a:lnTo>
                  <a:lnTo>
                    <a:pt x="1387259" y="2482727"/>
                  </a:lnTo>
                  <a:lnTo>
                    <a:pt x="1340432" y="2487148"/>
                  </a:lnTo>
                  <a:lnTo>
                    <a:pt x="1293118" y="2489824"/>
                  </a:lnTo>
                  <a:lnTo>
                    <a:pt x="1245349" y="2490723"/>
                  </a:lnTo>
                  <a:lnTo>
                    <a:pt x="1197581" y="2489824"/>
                  </a:lnTo>
                  <a:lnTo>
                    <a:pt x="1150267" y="2487148"/>
                  </a:lnTo>
                  <a:lnTo>
                    <a:pt x="1103441" y="2482727"/>
                  </a:lnTo>
                  <a:lnTo>
                    <a:pt x="1057134" y="2476593"/>
                  </a:lnTo>
                  <a:lnTo>
                    <a:pt x="1011379" y="2468779"/>
                  </a:lnTo>
                  <a:lnTo>
                    <a:pt x="966207" y="2459317"/>
                  </a:lnTo>
                  <a:lnTo>
                    <a:pt x="921652" y="2448239"/>
                  </a:lnTo>
                  <a:lnTo>
                    <a:pt x="877744" y="2435578"/>
                  </a:lnTo>
                  <a:lnTo>
                    <a:pt x="834518" y="2421365"/>
                  </a:lnTo>
                  <a:lnTo>
                    <a:pt x="792004" y="2405633"/>
                  </a:lnTo>
                  <a:lnTo>
                    <a:pt x="750235" y="2388414"/>
                  </a:lnTo>
                  <a:lnTo>
                    <a:pt x="709243" y="2369741"/>
                  </a:lnTo>
                  <a:lnTo>
                    <a:pt x="669061" y="2349646"/>
                  </a:lnTo>
                  <a:lnTo>
                    <a:pt x="629721" y="2328160"/>
                  </a:lnTo>
                  <a:lnTo>
                    <a:pt x="591254" y="2305317"/>
                  </a:lnTo>
                  <a:lnTo>
                    <a:pt x="553695" y="2281148"/>
                  </a:lnTo>
                  <a:lnTo>
                    <a:pt x="517073" y="2255686"/>
                  </a:lnTo>
                  <a:lnTo>
                    <a:pt x="481423" y="2228962"/>
                  </a:lnTo>
                  <a:lnTo>
                    <a:pt x="446775" y="2201010"/>
                  </a:lnTo>
                  <a:lnTo>
                    <a:pt x="413163" y="2171861"/>
                  </a:lnTo>
                  <a:lnTo>
                    <a:pt x="380618" y="2141548"/>
                  </a:lnTo>
                  <a:lnTo>
                    <a:pt x="349173" y="2110103"/>
                  </a:lnTo>
                  <a:lnTo>
                    <a:pt x="318860" y="2077558"/>
                  </a:lnTo>
                  <a:lnTo>
                    <a:pt x="289712" y="2043946"/>
                  </a:lnTo>
                  <a:lnTo>
                    <a:pt x="261760" y="2009298"/>
                  </a:lnTo>
                  <a:lnTo>
                    <a:pt x="235037" y="1973647"/>
                  </a:lnTo>
                  <a:lnTo>
                    <a:pt x="209575" y="1937025"/>
                  </a:lnTo>
                  <a:lnTo>
                    <a:pt x="185406" y="1899465"/>
                  </a:lnTo>
                  <a:lnTo>
                    <a:pt x="162562" y="1860998"/>
                  </a:lnTo>
                  <a:lnTo>
                    <a:pt x="141077" y="1821658"/>
                  </a:lnTo>
                  <a:lnTo>
                    <a:pt x="120981" y="1781475"/>
                  </a:lnTo>
                  <a:lnTo>
                    <a:pt x="102308" y="1740483"/>
                  </a:lnTo>
                  <a:lnTo>
                    <a:pt x="85090" y="1698714"/>
                  </a:lnTo>
                  <a:lnTo>
                    <a:pt x="69358" y="1656199"/>
                  </a:lnTo>
                  <a:lnTo>
                    <a:pt x="55145" y="1612972"/>
                  </a:lnTo>
                  <a:lnTo>
                    <a:pt x="42484" y="1569064"/>
                  </a:lnTo>
                  <a:lnTo>
                    <a:pt x="31406" y="1524508"/>
                  </a:lnTo>
                  <a:lnTo>
                    <a:pt x="21944" y="1479335"/>
                  </a:lnTo>
                  <a:lnTo>
                    <a:pt x="14130" y="1433579"/>
                  </a:lnTo>
                  <a:lnTo>
                    <a:pt x="7996" y="1387272"/>
                  </a:lnTo>
                  <a:lnTo>
                    <a:pt x="3575" y="1340445"/>
                  </a:lnTo>
                  <a:lnTo>
                    <a:pt x="899" y="1293130"/>
                  </a:lnTo>
                  <a:lnTo>
                    <a:pt x="0" y="1245361"/>
                  </a:lnTo>
                  <a:lnTo>
                    <a:pt x="899" y="1197593"/>
                  </a:lnTo>
                  <a:lnTo>
                    <a:pt x="3575" y="1150278"/>
                  </a:lnTo>
                  <a:lnTo>
                    <a:pt x="7996" y="1103451"/>
                  </a:lnTo>
                  <a:lnTo>
                    <a:pt x="14130" y="1057144"/>
                  </a:lnTo>
                  <a:lnTo>
                    <a:pt x="21944" y="1011388"/>
                  </a:lnTo>
                  <a:lnTo>
                    <a:pt x="31406" y="966215"/>
                  </a:lnTo>
                  <a:lnTo>
                    <a:pt x="42484" y="921659"/>
                  </a:lnTo>
                  <a:lnTo>
                    <a:pt x="55145" y="877751"/>
                  </a:lnTo>
                  <a:lnTo>
                    <a:pt x="69358" y="834524"/>
                  </a:lnTo>
                  <a:lnTo>
                    <a:pt x="85090" y="792009"/>
                  </a:lnTo>
                  <a:lnTo>
                    <a:pt x="102308" y="750240"/>
                  </a:lnTo>
                  <a:lnTo>
                    <a:pt x="120981" y="709248"/>
                  </a:lnTo>
                  <a:lnTo>
                    <a:pt x="141077" y="669065"/>
                  </a:lnTo>
                  <a:lnTo>
                    <a:pt x="162562" y="629725"/>
                  </a:lnTo>
                  <a:lnTo>
                    <a:pt x="185406" y="591258"/>
                  </a:lnTo>
                  <a:lnTo>
                    <a:pt x="209575" y="553698"/>
                  </a:lnTo>
                  <a:lnTo>
                    <a:pt x="235037" y="517076"/>
                  </a:lnTo>
                  <a:lnTo>
                    <a:pt x="261760" y="481425"/>
                  </a:lnTo>
                  <a:lnTo>
                    <a:pt x="289712" y="446777"/>
                  </a:lnTo>
                  <a:lnTo>
                    <a:pt x="318860" y="413165"/>
                  </a:lnTo>
                  <a:lnTo>
                    <a:pt x="349173" y="380620"/>
                  </a:lnTo>
                  <a:lnTo>
                    <a:pt x="380618" y="349175"/>
                  </a:lnTo>
                  <a:lnTo>
                    <a:pt x="413163" y="318862"/>
                  </a:lnTo>
                  <a:lnTo>
                    <a:pt x="446775" y="289713"/>
                  </a:lnTo>
                  <a:lnTo>
                    <a:pt x="481423" y="261761"/>
                  </a:lnTo>
                  <a:lnTo>
                    <a:pt x="517073" y="235037"/>
                  </a:lnTo>
                  <a:lnTo>
                    <a:pt x="553695" y="209575"/>
                  </a:lnTo>
                  <a:lnTo>
                    <a:pt x="591254" y="185406"/>
                  </a:lnTo>
                  <a:lnTo>
                    <a:pt x="629721" y="162563"/>
                  </a:lnTo>
                  <a:lnTo>
                    <a:pt x="669061" y="141077"/>
                  </a:lnTo>
                  <a:lnTo>
                    <a:pt x="709243" y="120982"/>
                  </a:lnTo>
                  <a:lnTo>
                    <a:pt x="750235" y="102309"/>
                  </a:lnTo>
                  <a:lnTo>
                    <a:pt x="792004" y="85090"/>
                  </a:lnTo>
                  <a:lnTo>
                    <a:pt x="834518" y="69358"/>
                  </a:lnTo>
                  <a:lnTo>
                    <a:pt x="877744" y="55145"/>
                  </a:lnTo>
                  <a:lnTo>
                    <a:pt x="921652" y="42484"/>
                  </a:lnTo>
                  <a:lnTo>
                    <a:pt x="966207" y="31406"/>
                  </a:lnTo>
                  <a:lnTo>
                    <a:pt x="1011379" y="21944"/>
                  </a:lnTo>
                  <a:lnTo>
                    <a:pt x="1057134" y="14130"/>
                  </a:lnTo>
                  <a:lnTo>
                    <a:pt x="1103441" y="7996"/>
                  </a:lnTo>
                  <a:lnTo>
                    <a:pt x="1150267" y="3575"/>
                  </a:lnTo>
                  <a:lnTo>
                    <a:pt x="1197581" y="899"/>
                  </a:lnTo>
                  <a:lnTo>
                    <a:pt x="1245349" y="0"/>
                  </a:lnTo>
                  <a:lnTo>
                    <a:pt x="1293118" y="899"/>
                  </a:lnTo>
                  <a:lnTo>
                    <a:pt x="1340432" y="3575"/>
                  </a:lnTo>
                  <a:lnTo>
                    <a:pt x="1387259" y="7996"/>
                  </a:lnTo>
                  <a:lnTo>
                    <a:pt x="1433567" y="14130"/>
                  </a:lnTo>
                  <a:lnTo>
                    <a:pt x="1479323" y="21944"/>
                  </a:lnTo>
                  <a:lnTo>
                    <a:pt x="1524495" y="31406"/>
                  </a:lnTo>
                  <a:lnTo>
                    <a:pt x="1569051" y="42484"/>
                  </a:lnTo>
                  <a:lnTo>
                    <a:pt x="1612959" y="55145"/>
                  </a:lnTo>
                  <a:lnTo>
                    <a:pt x="1656186" y="69358"/>
                  </a:lnTo>
                  <a:lnTo>
                    <a:pt x="1698701" y="85090"/>
                  </a:lnTo>
                  <a:lnTo>
                    <a:pt x="1740470" y="102309"/>
                  </a:lnTo>
                  <a:lnTo>
                    <a:pt x="1781462" y="120982"/>
                  </a:lnTo>
                  <a:lnTo>
                    <a:pt x="1821645" y="141077"/>
                  </a:lnTo>
                  <a:lnTo>
                    <a:pt x="1860986" y="162563"/>
                  </a:lnTo>
                  <a:lnTo>
                    <a:pt x="1899452" y="185406"/>
                  </a:lnTo>
                  <a:lnTo>
                    <a:pt x="1937013" y="209575"/>
                  </a:lnTo>
                  <a:lnTo>
                    <a:pt x="1973634" y="235037"/>
                  </a:lnTo>
                  <a:lnTo>
                    <a:pt x="2009285" y="261761"/>
                  </a:lnTo>
                  <a:lnTo>
                    <a:pt x="2043933" y="289713"/>
                  </a:lnTo>
                  <a:lnTo>
                    <a:pt x="2077546" y="318862"/>
                  </a:lnTo>
                  <a:lnTo>
                    <a:pt x="2110090" y="349175"/>
                  </a:lnTo>
                  <a:lnTo>
                    <a:pt x="2141536" y="380620"/>
                  </a:lnTo>
                  <a:lnTo>
                    <a:pt x="2171849" y="413165"/>
                  </a:lnTo>
                  <a:lnTo>
                    <a:pt x="2200997" y="446777"/>
                  </a:lnTo>
                  <a:lnTo>
                    <a:pt x="2228949" y="481425"/>
                  </a:lnTo>
                  <a:lnTo>
                    <a:pt x="2255673" y="517076"/>
                  </a:lnTo>
                  <a:lnTo>
                    <a:pt x="2281135" y="553698"/>
                  </a:lnTo>
                  <a:lnTo>
                    <a:pt x="2305304" y="591258"/>
                  </a:lnTo>
                  <a:lnTo>
                    <a:pt x="2328147" y="629725"/>
                  </a:lnTo>
                  <a:lnTo>
                    <a:pt x="2349633" y="669065"/>
                  </a:lnTo>
                  <a:lnTo>
                    <a:pt x="2369729" y="709248"/>
                  </a:lnTo>
                  <a:lnTo>
                    <a:pt x="2388402" y="750240"/>
                  </a:lnTo>
                  <a:lnTo>
                    <a:pt x="2405620" y="792009"/>
                  </a:lnTo>
                  <a:lnTo>
                    <a:pt x="2421352" y="834524"/>
                  </a:lnTo>
                  <a:lnTo>
                    <a:pt x="2435565" y="877751"/>
                  </a:lnTo>
                  <a:lnTo>
                    <a:pt x="2448226" y="921659"/>
                  </a:lnTo>
                  <a:lnTo>
                    <a:pt x="2459304" y="966215"/>
                  </a:lnTo>
                  <a:lnTo>
                    <a:pt x="2468766" y="1011388"/>
                  </a:lnTo>
                  <a:lnTo>
                    <a:pt x="2476580" y="1057144"/>
                  </a:lnTo>
                  <a:lnTo>
                    <a:pt x="2482714" y="1103451"/>
                  </a:lnTo>
                  <a:lnTo>
                    <a:pt x="2487135" y="1150278"/>
                  </a:lnTo>
                  <a:lnTo>
                    <a:pt x="2489812" y="1197593"/>
                  </a:lnTo>
                  <a:lnTo>
                    <a:pt x="2490711" y="1245361"/>
                  </a:lnTo>
                  <a:close/>
                </a:path>
              </a:pathLst>
            </a:custGeom>
            <a:ln w="28295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55774" y="10439438"/>
              <a:ext cx="358228" cy="113919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45677" y="10444189"/>
              <a:ext cx="82880" cy="103809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48315" y="10439921"/>
              <a:ext cx="223573" cy="111720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93599" y="10445653"/>
              <a:ext cx="93954" cy="103314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222877" y="10442726"/>
              <a:ext cx="79336" cy="108559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31468" y="10435923"/>
              <a:ext cx="236509" cy="117546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587716" y="10442726"/>
              <a:ext cx="79336" cy="108559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8062836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D416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062836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8175549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CEA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8175549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288223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1390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288223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400936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B91B2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8400936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8513609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DB39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8513609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8626322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189C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8626322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8738996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EFB61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8738996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8851709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911D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8851709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8964396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E1681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8964396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9077083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CC12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9077083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9189783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EA9B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9189783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9302470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CA8E0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9302470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9415170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3E76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9415170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9527857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0B6D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9527857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9640557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2E9F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9640557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9753244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004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9753244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9865944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14315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9865944" y="11011662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7982939" y="10088375"/>
              <a:ext cx="2075814" cy="2075814"/>
            </a:xfrm>
            <a:custGeom>
              <a:avLst/>
              <a:gdLst/>
              <a:ahLst/>
              <a:cxnLst/>
              <a:rect l="l" t="t" r="r" b="b"/>
              <a:pathLst>
                <a:path w="2075815" h="2075815">
                  <a:moveTo>
                    <a:pt x="2075599" y="1037793"/>
                  </a:moveTo>
                  <a:lnTo>
                    <a:pt x="2074531" y="1085297"/>
                  </a:lnTo>
                  <a:lnTo>
                    <a:pt x="2071357" y="1132254"/>
                  </a:lnTo>
                  <a:lnTo>
                    <a:pt x="2066125" y="1178616"/>
                  </a:lnTo>
                  <a:lnTo>
                    <a:pt x="2058878" y="1224339"/>
                  </a:lnTo>
                  <a:lnTo>
                    <a:pt x="2049664" y="1269376"/>
                  </a:lnTo>
                  <a:lnTo>
                    <a:pt x="2038527" y="1313681"/>
                  </a:lnTo>
                  <a:lnTo>
                    <a:pt x="2025514" y="1357210"/>
                  </a:lnTo>
                  <a:lnTo>
                    <a:pt x="2010671" y="1399915"/>
                  </a:lnTo>
                  <a:lnTo>
                    <a:pt x="1994043" y="1441751"/>
                  </a:lnTo>
                  <a:lnTo>
                    <a:pt x="1975676" y="1482673"/>
                  </a:lnTo>
                  <a:lnTo>
                    <a:pt x="1955616" y="1522634"/>
                  </a:lnTo>
                  <a:lnTo>
                    <a:pt x="1933908" y="1561590"/>
                  </a:lnTo>
                  <a:lnTo>
                    <a:pt x="1910599" y="1599493"/>
                  </a:lnTo>
                  <a:lnTo>
                    <a:pt x="1885734" y="1636298"/>
                  </a:lnTo>
                  <a:lnTo>
                    <a:pt x="1859359" y="1671960"/>
                  </a:lnTo>
                  <a:lnTo>
                    <a:pt x="1831521" y="1706432"/>
                  </a:lnTo>
                  <a:lnTo>
                    <a:pt x="1802263" y="1739669"/>
                  </a:lnTo>
                  <a:lnTo>
                    <a:pt x="1771634" y="1771626"/>
                  </a:lnTo>
                  <a:lnTo>
                    <a:pt x="1739677" y="1802255"/>
                  </a:lnTo>
                  <a:lnTo>
                    <a:pt x="1706440" y="1831512"/>
                  </a:lnTo>
                  <a:lnTo>
                    <a:pt x="1671967" y="1859351"/>
                  </a:lnTo>
                  <a:lnTo>
                    <a:pt x="1636305" y="1885725"/>
                  </a:lnTo>
                  <a:lnTo>
                    <a:pt x="1599500" y="1910589"/>
                  </a:lnTo>
                  <a:lnTo>
                    <a:pt x="1561597" y="1933898"/>
                  </a:lnTo>
                  <a:lnTo>
                    <a:pt x="1522642" y="1955605"/>
                  </a:lnTo>
                  <a:lnTo>
                    <a:pt x="1482680" y="1975665"/>
                  </a:lnTo>
                  <a:lnTo>
                    <a:pt x="1441759" y="1994032"/>
                  </a:lnTo>
                  <a:lnTo>
                    <a:pt x="1399923" y="2010660"/>
                  </a:lnTo>
                  <a:lnTo>
                    <a:pt x="1357218" y="2025503"/>
                  </a:lnTo>
                  <a:lnTo>
                    <a:pt x="1313690" y="2038515"/>
                  </a:lnTo>
                  <a:lnTo>
                    <a:pt x="1269385" y="2049652"/>
                  </a:lnTo>
                  <a:lnTo>
                    <a:pt x="1224348" y="2058866"/>
                  </a:lnTo>
                  <a:lnTo>
                    <a:pt x="1178626" y="2066112"/>
                  </a:lnTo>
                  <a:lnTo>
                    <a:pt x="1132265" y="2071345"/>
                  </a:lnTo>
                  <a:lnTo>
                    <a:pt x="1085309" y="2074518"/>
                  </a:lnTo>
                  <a:lnTo>
                    <a:pt x="1037805" y="2075586"/>
                  </a:lnTo>
                  <a:lnTo>
                    <a:pt x="990301" y="2074518"/>
                  </a:lnTo>
                  <a:lnTo>
                    <a:pt x="943344" y="2071345"/>
                  </a:lnTo>
                  <a:lnTo>
                    <a:pt x="896981" y="2066112"/>
                  </a:lnTo>
                  <a:lnTo>
                    <a:pt x="851259" y="2058866"/>
                  </a:lnTo>
                  <a:lnTo>
                    <a:pt x="806221" y="2049652"/>
                  </a:lnTo>
                  <a:lnTo>
                    <a:pt x="761916" y="2038515"/>
                  </a:lnTo>
                  <a:lnTo>
                    <a:pt x="718387" y="2025503"/>
                  </a:lnTo>
                  <a:lnTo>
                    <a:pt x="675682" y="2010660"/>
                  </a:lnTo>
                  <a:lnTo>
                    <a:pt x="633845" y="1994032"/>
                  </a:lnTo>
                  <a:lnTo>
                    <a:pt x="592923" y="1975665"/>
                  </a:lnTo>
                  <a:lnTo>
                    <a:pt x="552961" y="1955605"/>
                  </a:lnTo>
                  <a:lnTo>
                    <a:pt x="514005" y="1933898"/>
                  </a:lnTo>
                  <a:lnTo>
                    <a:pt x="476102" y="1910589"/>
                  </a:lnTo>
                  <a:lnTo>
                    <a:pt x="439296" y="1885725"/>
                  </a:lnTo>
                  <a:lnTo>
                    <a:pt x="403633" y="1859351"/>
                  </a:lnTo>
                  <a:lnTo>
                    <a:pt x="369161" y="1831512"/>
                  </a:lnTo>
                  <a:lnTo>
                    <a:pt x="335923" y="1802255"/>
                  </a:lnTo>
                  <a:lnTo>
                    <a:pt x="303966" y="1771626"/>
                  </a:lnTo>
                  <a:lnTo>
                    <a:pt x="273336" y="1739669"/>
                  </a:lnTo>
                  <a:lnTo>
                    <a:pt x="244079" y="1706432"/>
                  </a:lnTo>
                  <a:lnTo>
                    <a:pt x="216240" y="1671960"/>
                  </a:lnTo>
                  <a:lnTo>
                    <a:pt x="189865" y="1636298"/>
                  </a:lnTo>
                  <a:lnTo>
                    <a:pt x="165000" y="1599493"/>
                  </a:lnTo>
                  <a:lnTo>
                    <a:pt x="141691" y="1561590"/>
                  </a:lnTo>
                  <a:lnTo>
                    <a:pt x="119983" y="1522634"/>
                  </a:lnTo>
                  <a:lnTo>
                    <a:pt x="99923" y="1482673"/>
                  </a:lnTo>
                  <a:lnTo>
                    <a:pt x="81556" y="1441751"/>
                  </a:lnTo>
                  <a:lnTo>
                    <a:pt x="64927" y="1399915"/>
                  </a:lnTo>
                  <a:lnTo>
                    <a:pt x="50084" y="1357210"/>
                  </a:lnTo>
                  <a:lnTo>
                    <a:pt x="37071" y="1313681"/>
                  </a:lnTo>
                  <a:lnTo>
                    <a:pt x="25934" y="1269376"/>
                  </a:lnTo>
                  <a:lnTo>
                    <a:pt x="16720" y="1224339"/>
                  </a:lnTo>
                  <a:lnTo>
                    <a:pt x="9473" y="1178616"/>
                  </a:lnTo>
                  <a:lnTo>
                    <a:pt x="4241" y="1132254"/>
                  </a:lnTo>
                  <a:lnTo>
                    <a:pt x="1067" y="1085297"/>
                  </a:lnTo>
                  <a:lnTo>
                    <a:pt x="0" y="1037793"/>
                  </a:lnTo>
                  <a:lnTo>
                    <a:pt x="1067" y="990288"/>
                  </a:lnTo>
                  <a:lnTo>
                    <a:pt x="4241" y="943331"/>
                  </a:lnTo>
                  <a:lnTo>
                    <a:pt x="9473" y="896969"/>
                  </a:lnTo>
                  <a:lnTo>
                    <a:pt x="16720" y="851246"/>
                  </a:lnTo>
                  <a:lnTo>
                    <a:pt x="25934" y="806209"/>
                  </a:lnTo>
                  <a:lnTo>
                    <a:pt x="37071" y="761904"/>
                  </a:lnTo>
                  <a:lnTo>
                    <a:pt x="50084" y="718376"/>
                  </a:lnTo>
                  <a:lnTo>
                    <a:pt x="64927" y="675670"/>
                  </a:lnTo>
                  <a:lnTo>
                    <a:pt x="81556" y="633834"/>
                  </a:lnTo>
                  <a:lnTo>
                    <a:pt x="99923" y="592912"/>
                  </a:lnTo>
                  <a:lnTo>
                    <a:pt x="119983" y="552951"/>
                  </a:lnTo>
                  <a:lnTo>
                    <a:pt x="141691" y="513996"/>
                  </a:lnTo>
                  <a:lnTo>
                    <a:pt x="165000" y="476093"/>
                  </a:lnTo>
                  <a:lnTo>
                    <a:pt x="189865" y="439287"/>
                  </a:lnTo>
                  <a:lnTo>
                    <a:pt x="216240" y="403626"/>
                  </a:lnTo>
                  <a:lnTo>
                    <a:pt x="244079" y="369153"/>
                  </a:lnTo>
                  <a:lnTo>
                    <a:pt x="273336" y="335916"/>
                  </a:lnTo>
                  <a:lnTo>
                    <a:pt x="303966" y="303960"/>
                  </a:lnTo>
                  <a:lnTo>
                    <a:pt x="335923" y="273330"/>
                  </a:lnTo>
                  <a:lnTo>
                    <a:pt x="369161" y="244073"/>
                  </a:lnTo>
                  <a:lnTo>
                    <a:pt x="403633" y="216235"/>
                  </a:lnTo>
                  <a:lnTo>
                    <a:pt x="439296" y="189860"/>
                  </a:lnTo>
                  <a:lnTo>
                    <a:pt x="476102" y="164996"/>
                  </a:lnTo>
                  <a:lnTo>
                    <a:pt x="514005" y="141687"/>
                  </a:lnTo>
                  <a:lnTo>
                    <a:pt x="552961" y="119980"/>
                  </a:lnTo>
                  <a:lnTo>
                    <a:pt x="592923" y="99920"/>
                  </a:lnTo>
                  <a:lnTo>
                    <a:pt x="633845" y="81554"/>
                  </a:lnTo>
                  <a:lnTo>
                    <a:pt x="675682" y="64926"/>
                  </a:lnTo>
                  <a:lnTo>
                    <a:pt x="718387" y="50083"/>
                  </a:lnTo>
                  <a:lnTo>
                    <a:pt x="761916" y="37070"/>
                  </a:lnTo>
                  <a:lnTo>
                    <a:pt x="806221" y="25934"/>
                  </a:lnTo>
                  <a:lnTo>
                    <a:pt x="851259" y="16720"/>
                  </a:lnTo>
                  <a:lnTo>
                    <a:pt x="896981" y="9473"/>
                  </a:lnTo>
                  <a:lnTo>
                    <a:pt x="943344" y="4241"/>
                  </a:lnTo>
                  <a:lnTo>
                    <a:pt x="990301" y="1067"/>
                  </a:lnTo>
                  <a:lnTo>
                    <a:pt x="1037805" y="0"/>
                  </a:lnTo>
                  <a:lnTo>
                    <a:pt x="1085309" y="1067"/>
                  </a:lnTo>
                  <a:lnTo>
                    <a:pt x="1132265" y="4241"/>
                  </a:lnTo>
                  <a:lnTo>
                    <a:pt x="1178626" y="9473"/>
                  </a:lnTo>
                  <a:lnTo>
                    <a:pt x="1224348" y="16720"/>
                  </a:lnTo>
                  <a:lnTo>
                    <a:pt x="1269385" y="25934"/>
                  </a:lnTo>
                  <a:lnTo>
                    <a:pt x="1313690" y="37070"/>
                  </a:lnTo>
                  <a:lnTo>
                    <a:pt x="1357218" y="50083"/>
                  </a:lnTo>
                  <a:lnTo>
                    <a:pt x="1399923" y="64926"/>
                  </a:lnTo>
                  <a:lnTo>
                    <a:pt x="1441759" y="81554"/>
                  </a:lnTo>
                  <a:lnTo>
                    <a:pt x="1482680" y="99920"/>
                  </a:lnTo>
                  <a:lnTo>
                    <a:pt x="1522642" y="119980"/>
                  </a:lnTo>
                  <a:lnTo>
                    <a:pt x="1561597" y="141687"/>
                  </a:lnTo>
                  <a:lnTo>
                    <a:pt x="1599500" y="164996"/>
                  </a:lnTo>
                  <a:lnTo>
                    <a:pt x="1636305" y="189860"/>
                  </a:lnTo>
                  <a:lnTo>
                    <a:pt x="1671967" y="216235"/>
                  </a:lnTo>
                  <a:lnTo>
                    <a:pt x="1706440" y="244073"/>
                  </a:lnTo>
                  <a:lnTo>
                    <a:pt x="1739677" y="273330"/>
                  </a:lnTo>
                  <a:lnTo>
                    <a:pt x="1771634" y="303960"/>
                  </a:lnTo>
                  <a:lnTo>
                    <a:pt x="1802263" y="335916"/>
                  </a:lnTo>
                  <a:lnTo>
                    <a:pt x="1831521" y="369153"/>
                  </a:lnTo>
                  <a:lnTo>
                    <a:pt x="1859359" y="403626"/>
                  </a:lnTo>
                  <a:lnTo>
                    <a:pt x="1885734" y="439287"/>
                  </a:lnTo>
                  <a:lnTo>
                    <a:pt x="1910599" y="476093"/>
                  </a:lnTo>
                  <a:lnTo>
                    <a:pt x="1933908" y="513996"/>
                  </a:lnTo>
                  <a:lnTo>
                    <a:pt x="1955616" y="552951"/>
                  </a:lnTo>
                  <a:lnTo>
                    <a:pt x="1975676" y="592912"/>
                  </a:lnTo>
                  <a:lnTo>
                    <a:pt x="1994043" y="633834"/>
                  </a:lnTo>
                  <a:lnTo>
                    <a:pt x="2010671" y="675670"/>
                  </a:lnTo>
                  <a:lnTo>
                    <a:pt x="2025514" y="718376"/>
                  </a:lnTo>
                  <a:lnTo>
                    <a:pt x="2038527" y="761904"/>
                  </a:lnTo>
                  <a:lnTo>
                    <a:pt x="2049664" y="806209"/>
                  </a:lnTo>
                  <a:lnTo>
                    <a:pt x="2058878" y="851246"/>
                  </a:lnTo>
                  <a:lnTo>
                    <a:pt x="2066125" y="896969"/>
                  </a:lnTo>
                  <a:lnTo>
                    <a:pt x="2071357" y="943331"/>
                  </a:lnTo>
                  <a:lnTo>
                    <a:pt x="2074531" y="990288"/>
                  </a:lnTo>
                  <a:lnTo>
                    <a:pt x="2075599" y="1037793"/>
                  </a:lnTo>
                  <a:close/>
                </a:path>
              </a:pathLst>
            </a:custGeom>
            <a:ln w="9436">
              <a:solidFill>
                <a:srgbClr val="B5B5B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8454873" y="10605859"/>
              <a:ext cx="889000" cy="326390"/>
            </a:xfrm>
            <a:custGeom>
              <a:avLst/>
              <a:gdLst/>
              <a:ahLst/>
              <a:cxnLst/>
              <a:rect l="l" t="t" r="r" b="b"/>
              <a:pathLst>
                <a:path w="889000" h="326390">
                  <a:moveTo>
                    <a:pt x="258457" y="219583"/>
                  </a:moveTo>
                  <a:lnTo>
                    <a:pt x="250317" y="180162"/>
                  </a:lnTo>
                  <a:lnTo>
                    <a:pt x="196380" y="137401"/>
                  </a:lnTo>
                  <a:lnTo>
                    <a:pt x="158089" y="124510"/>
                  </a:lnTo>
                  <a:lnTo>
                    <a:pt x="121691" y="112636"/>
                  </a:lnTo>
                  <a:lnTo>
                    <a:pt x="102298" y="104800"/>
                  </a:lnTo>
                  <a:lnTo>
                    <a:pt x="94576" y="98513"/>
                  </a:lnTo>
                  <a:lnTo>
                    <a:pt x="93192" y="91313"/>
                  </a:lnTo>
                  <a:lnTo>
                    <a:pt x="96685" y="81635"/>
                  </a:lnTo>
                  <a:lnTo>
                    <a:pt x="105219" y="76174"/>
                  </a:lnTo>
                  <a:lnTo>
                    <a:pt x="115963" y="73748"/>
                  </a:lnTo>
                  <a:lnTo>
                    <a:pt x="126022" y="73202"/>
                  </a:lnTo>
                  <a:lnTo>
                    <a:pt x="139585" y="74155"/>
                  </a:lnTo>
                  <a:lnTo>
                    <a:pt x="150456" y="77774"/>
                  </a:lnTo>
                  <a:lnTo>
                    <a:pt x="158076" y="85128"/>
                  </a:lnTo>
                  <a:lnTo>
                    <a:pt x="161874" y="97345"/>
                  </a:lnTo>
                  <a:lnTo>
                    <a:pt x="249389" y="97345"/>
                  </a:lnTo>
                  <a:lnTo>
                    <a:pt x="230822" y="45046"/>
                  </a:lnTo>
                  <a:lnTo>
                    <a:pt x="197332" y="15709"/>
                  </a:lnTo>
                  <a:lnTo>
                    <a:pt x="159308" y="2844"/>
                  </a:lnTo>
                  <a:lnTo>
                    <a:pt x="127152" y="0"/>
                  </a:lnTo>
                  <a:lnTo>
                    <a:pt x="76377" y="7289"/>
                  </a:lnTo>
                  <a:lnTo>
                    <a:pt x="37871" y="27825"/>
                  </a:lnTo>
                  <a:lnTo>
                    <a:pt x="13449" y="59524"/>
                  </a:lnTo>
                  <a:lnTo>
                    <a:pt x="4902" y="100368"/>
                  </a:lnTo>
                  <a:lnTo>
                    <a:pt x="12801" y="138658"/>
                  </a:lnTo>
                  <a:lnTo>
                    <a:pt x="35001" y="165023"/>
                  </a:lnTo>
                  <a:lnTo>
                    <a:pt x="69215" y="183400"/>
                  </a:lnTo>
                  <a:lnTo>
                    <a:pt x="113195" y="197713"/>
                  </a:lnTo>
                  <a:lnTo>
                    <a:pt x="144068" y="207467"/>
                  </a:lnTo>
                  <a:lnTo>
                    <a:pt x="161213" y="215823"/>
                  </a:lnTo>
                  <a:lnTo>
                    <a:pt x="168592" y="223596"/>
                  </a:lnTo>
                  <a:lnTo>
                    <a:pt x="170167" y="231673"/>
                  </a:lnTo>
                  <a:lnTo>
                    <a:pt x="167259" y="241871"/>
                  </a:lnTo>
                  <a:lnTo>
                    <a:pt x="158991" y="248500"/>
                  </a:lnTo>
                  <a:lnTo>
                    <a:pt x="146126" y="252095"/>
                  </a:lnTo>
                  <a:lnTo>
                    <a:pt x="129413" y="253174"/>
                  </a:lnTo>
                  <a:lnTo>
                    <a:pt x="112953" y="251739"/>
                  </a:lnTo>
                  <a:lnTo>
                    <a:pt x="100418" y="246849"/>
                  </a:lnTo>
                  <a:lnTo>
                    <a:pt x="91909" y="237566"/>
                  </a:lnTo>
                  <a:lnTo>
                    <a:pt x="87528" y="222986"/>
                  </a:lnTo>
                  <a:lnTo>
                    <a:pt x="0" y="222986"/>
                  </a:lnTo>
                  <a:lnTo>
                    <a:pt x="18783" y="277279"/>
                  </a:lnTo>
                  <a:lnTo>
                    <a:pt x="52590" y="308444"/>
                  </a:lnTo>
                  <a:lnTo>
                    <a:pt x="92265" y="322618"/>
                  </a:lnTo>
                  <a:lnTo>
                    <a:pt x="128651" y="325983"/>
                  </a:lnTo>
                  <a:lnTo>
                    <a:pt x="191122" y="315620"/>
                  </a:lnTo>
                  <a:lnTo>
                    <a:pt x="231051" y="289483"/>
                  </a:lnTo>
                  <a:lnTo>
                    <a:pt x="252247" y="254990"/>
                  </a:lnTo>
                  <a:lnTo>
                    <a:pt x="258457" y="219583"/>
                  </a:lnTo>
                  <a:close/>
                </a:path>
                <a:path w="889000" h="326390">
                  <a:moveTo>
                    <a:pt x="567029" y="166395"/>
                  </a:moveTo>
                  <a:lnTo>
                    <a:pt x="563397" y="122351"/>
                  </a:lnTo>
                  <a:lnTo>
                    <a:pt x="551980" y="84086"/>
                  </a:lnTo>
                  <a:lnTo>
                    <a:pt x="502983" y="28854"/>
                  </a:lnTo>
                  <a:lnTo>
                    <a:pt x="478751" y="19570"/>
                  </a:lnTo>
                  <a:lnTo>
                    <a:pt x="478751" y="161480"/>
                  </a:lnTo>
                  <a:lnTo>
                    <a:pt x="477901" y="178473"/>
                  </a:lnTo>
                  <a:lnTo>
                    <a:pt x="471919" y="207378"/>
                  </a:lnTo>
                  <a:lnTo>
                    <a:pt x="455676" y="234657"/>
                  </a:lnTo>
                  <a:lnTo>
                    <a:pt x="424040" y="246761"/>
                  </a:lnTo>
                  <a:lnTo>
                    <a:pt x="379133" y="246761"/>
                  </a:lnTo>
                  <a:lnTo>
                    <a:pt x="379133" y="79235"/>
                  </a:lnTo>
                  <a:lnTo>
                    <a:pt x="424040" y="79235"/>
                  </a:lnTo>
                  <a:lnTo>
                    <a:pt x="448513" y="85712"/>
                  </a:lnTo>
                  <a:lnTo>
                    <a:pt x="465543" y="103378"/>
                  </a:lnTo>
                  <a:lnTo>
                    <a:pt x="475513" y="129527"/>
                  </a:lnTo>
                  <a:lnTo>
                    <a:pt x="478751" y="161480"/>
                  </a:lnTo>
                  <a:lnTo>
                    <a:pt x="478751" y="19570"/>
                  </a:lnTo>
                  <a:lnTo>
                    <a:pt x="463943" y="13881"/>
                  </a:lnTo>
                  <a:lnTo>
                    <a:pt x="414235" y="8674"/>
                  </a:lnTo>
                  <a:lnTo>
                    <a:pt x="293497" y="8674"/>
                  </a:lnTo>
                  <a:lnTo>
                    <a:pt x="293497" y="317690"/>
                  </a:lnTo>
                  <a:lnTo>
                    <a:pt x="414235" y="317690"/>
                  </a:lnTo>
                  <a:lnTo>
                    <a:pt x="454113" y="314921"/>
                  </a:lnTo>
                  <a:lnTo>
                    <a:pt x="521474" y="287604"/>
                  </a:lnTo>
                  <a:lnTo>
                    <a:pt x="550773" y="246761"/>
                  </a:lnTo>
                  <a:lnTo>
                    <a:pt x="561428" y="219786"/>
                  </a:lnTo>
                  <a:lnTo>
                    <a:pt x="567029" y="166395"/>
                  </a:lnTo>
                  <a:close/>
                </a:path>
                <a:path w="889000" h="326390">
                  <a:moveTo>
                    <a:pt x="888453" y="150545"/>
                  </a:moveTo>
                  <a:lnTo>
                    <a:pt x="756399" y="150545"/>
                  </a:lnTo>
                  <a:lnTo>
                    <a:pt x="756399" y="211289"/>
                  </a:lnTo>
                  <a:lnTo>
                    <a:pt x="806196" y="211289"/>
                  </a:lnTo>
                  <a:lnTo>
                    <a:pt x="794537" y="235026"/>
                  </a:lnTo>
                  <a:lnTo>
                    <a:pt x="779741" y="247510"/>
                  </a:lnTo>
                  <a:lnTo>
                    <a:pt x="764019" y="252361"/>
                  </a:lnTo>
                  <a:lnTo>
                    <a:pt x="749604" y="253174"/>
                  </a:lnTo>
                  <a:lnTo>
                    <a:pt x="731316" y="251841"/>
                  </a:lnTo>
                  <a:lnTo>
                    <a:pt x="707999" y="242557"/>
                  </a:lnTo>
                  <a:lnTo>
                    <a:pt x="687946" y="217360"/>
                  </a:lnTo>
                  <a:lnTo>
                    <a:pt x="679424" y="168275"/>
                  </a:lnTo>
                  <a:lnTo>
                    <a:pt x="684034" y="122859"/>
                  </a:lnTo>
                  <a:lnTo>
                    <a:pt x="697064" y="93573"/>
                  </a:lnTo>
                  <a:lnTo>
                    <a:pt x="717308" y="77863"/>
                  </a:lnTo>
                  <a:lnTo>
                    <a:pt x="743572" y="73202"/>
                  </a:lnTo>
                  <a:lnTo>
                    <a:pt x="761987" y="74371"/>
                  </a:lnTo>
                  <a:lnTo>
                    <a:pt x="779132" y="79705"/>
                  </a:lnTo>
                  <a:lnTo>
                    <a:pt x="793026" y="91973"/>
                  </a:lnTo>
                  <a:lnTo>
                    <a:pt x="801674" y="113944"/>
                  </a:lnTo>
                  <a:lnTo>
                    <a:pt x="885050" y="113944"/>
                  </a:lnTo>
                  <a:lnTo>
                    <a:pt x="866368" y="64376"/>
                  </a:lnTo>
                  <a:lnTo>
                    <a:pt x="841997" y="33807"/>
                  </a:lnTo>
                  <a:lnTo>
                    <a:pt x="802779" y="9740"/>
                  </a:lnTo>
                  <a:lnTo>
                    <a:pt x="745083" y="0"/>
                  </a:lnTo>
                  <a:lnTo>
                    <a:pt x="706031" y="4457"/>
                  </a:lnTo>
                  <a:lnTo>
                    <a:pt x="669785" y="17957"/>
                  </a:lnTo>
                  <a:lnTo>
                    <a:pt x="638251" y="40652"/>
                  </a:lnTo>
                  <a:lnTo>
                    <a:pt x="613359" y="72720"/>
                  </a:lnTo>
                  <a:lnTo>
                    <a:pt x="597014" y="114325"/>
                  </a:lnTo>
                  <a:lnTo>
                    <a:pt x="591146" y="165633"/>
                  </a:lnTo>
                  <a:lnTo>
                    <a:pt x="596620" y="214617"/>
                  </a:lnTo>
                  <a:lnTo>
                    <a:pt x="613397" y="258419"/>
                  </a:lnTo>
                  <a:lnTo>
                    <a:pt x="641997" y="293763"/>
                  </a:lnTo>
                  <a:lnTo>
                    <a:pt x="682942" y="317385"/>
                  </a:lnTo>
                  <a:lnTo>
                    <a:pt x="736777" y="325983"/>
                  </a:lnTo>
                  <a:lnTo>
                    <a:pt x="774230" y="321843"/>
                  </a:lnTo>
                  <a:lnTo>
                    <a:pt x="800404" y="311886"/>
                  </a:lnTo>
                  <a:lnTo>
                    <a:pt x="817587" y="299720"/>
                  </a:lnTo>
                  <a:lnTo>
                    <a:pt x="828090" y="289013"/>
                  </a:lnTo>
                  <a:lnTo>
                    <a:pt x="831481" y="317690"/>
                  </a:lnTo>
                  <a:lnTo>
                    <a:pt x="888453" y="317690"/>
                  </a:lnTo>
                  <a:lnTo>
                    <a:pt x="888453" y="150545"/>
                  </a:lnTo>
                  <a:close/>
                </a:path>
              </a:pathLst>
            </a:custGeom>
            <a:solidFill>
              <a:srgbClr val="22171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1" name="object 51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370817" y="10689603"/>
              <a:ext cx="221856" cy="242239"/>
            </a:xfrm>
            <a:prstGeom prst="rect">
              <a:avLst/>
            </a:prstGeom>
          </p:spPr>
        </p:pic>
        <p:sp>
          <p:nvSpPr>
            <p:cNvPr id="52" name="object 52" descr=""/>
            <p:cNvSpPr/>
            <p:nvPr/>
          </p:nvSpPr>
          <p:spPr>
            <a:xfrm>
              <a:off x="8808352" y="11687263"/>
              <a:ext cx="426720" cy="393700"/>
            </a:xfrm>
            <a:custGeom>
              <a:avLst/>
              <a:gdLst/>
              <a:ahLst/>
              <a:cxnLst/>
              <a:rect l="l" t="t" r="r" b="b"/>
              <a:pathLst>
                <a:path w="426720" h="393700">
                  <a:moveTo>
                    <a:pt x="426148" y="360260"/>
                  </a:moveTo>
                  <a:lnTo>
                    <a:pt x="425335" y="357924"/>
                  </a:lnTo>
                  <a:lnTo>
                    <a:pt x="406933" y="345211"/>
                  </a:lnTo>
                  <a:lnTo>
                    <a:pt x="334645" y="289026"/>
                  </a:lnTo>
                  <a:lnTo>
                    <a:pt x="299085" y="261010"/>
                  </a:lnTo>
                  <a:lnTo>
                    <a:pt x="275539" y="243217"/>
                  </a:lnTo>
                  <a:lnTo>
                    <a:pt x="254228" y="226263"/>
                  </a:lnTo>
                  <a:lnTo>
                    <a:pt x="244132" y="218071"/>
                  </a:lnTo>
                  <a:lnTo>
                    <a:pt x="234302" y="209562"/>
                  </a:lnTo>
                  <a:lnTo>
                    <a:pt x="227190" y="202742"/>
                  </a:lnTo>
                  <a:lnTo>
                    <a:pt x="236067" y="194627"/>
                  </a:lnTo>
                  <a:lnTo>
                    <a:pt x="257683" y="173482"/>
                  </a:lnTo>
                  <a:lnTo>
                    <a:pt x="266115" y="165747"/>
                  </a:lnTo>
                  <a:lnTo>
                    <a:pt x="280758" y="153555"/>
                  </a:lnTo>
                  <a:lnTo>
                    <a:pt x="287769" y="152323"/>
                  </a:lnTo>
                  <a:lnTo>
                    <a:pt x="299453" y="156781"/>
                  </a:lnTo>
                  <a:lnTo>
                    <a:pt x="312877" y="159867"/>
                  </a:lnTo>
                  <a:lnTo>
                    <a:pt x="367842" y="109969"/>
                  </a:lnTo>
                  <a:lnTo>
                    <a:pt x="403263" y="68275"/>
                  </a:lnTo>
                  <a:lnTo>
                    <a:pt x="422732" y="41516"/>
                  </a:lnTo>
                  <a:lnTo>
                    <a:pt x="419468" y="38404"/>
                  </a:lnTo>
                  <a:lnTo>
                    <a:pt x="417868" y="39497"/>
                  </a:lnTo>
                  <a:lnTo>
                    <a:pt x="405295" y="49542"/>
                  </a:lnTo>
                  <a:lnTo>
                    <a:pt x="394982" y="59309"/>
                  </a:lnTo>
                  <a:lnTo>
                    <a:pt x="350393" y="104851"/>
                  </a:lnTo>
                  <a:lnTo>
                    <a:pt x="340144" y="114427"/>
                  </a:lnTo>
                  <a:lnTo>
                    <a:pt x="338569" y="115265"/>
                  </a:lnTo>
                  <a:lnTo>
                    <a:pt x="334340" y="111455"/>
                  </a:lnTo>
                  <a:lnTo>
                    <a:pt x="334899" y="109588"/>
                  </a:lnTo>
                  <a:lnTo>
                    <a:pt x="341934" y="101714"/>
                  </a:lnTo>
                  <a:lnTo>
                    <a:pt x="358013" y="85928"/>
                  </a:lnTo>
                  <a:lnTo>
                    <a:pt x="370928" y="72720"/>
                  </a:lnTo>
                  <a:lnTo>
                    <a:pt x="383603" y="59283"/>
                  </a:lnTo>
                  <a:lnTo>
                    <a:pt x="404660" y="35902"/>
                  </a:lnTo>
                  <a:lnTo>
                    <a:pt x="411111" y="28155"/>
                  </a:lnTo>
                  <a:lnTo>
                    <a:pt x="407885" y="25463"/>
                  </a:lnTo>
                  <a:lnTo>
                    <a:pt x="406514" y="26492"/>
                  </a:lnTo>
                  <a:lnTo>
                    <a:pt x="400596" y="31915"/>
                  </a:lnTo>
                  <a:lnTo>
                    <a:pt x="395173" y="35534"/>
                  </a:lnTo>
                  <a:lnTo>
                    <a:pt x="331152" y="95059"/>
                  </a:lnTo>
                  <a:lnTo>
                    <a:pt x="327914" y="98323"/>
                  </a:lnTo>
                  <a:lnTo>
                    <a:pt x="324040" y="99606"/>
                  </a:lnTo>
                  <a:lnTo>
                    <a:pt x="322630" y="99568"/>
                  </a:lnTo>
                  <a:lnTo>
                    <a:pt x="319430" y="95173"/>
                  </a:lnTo>
                  <a:lnTo>
                    <a:pt x="323024" y="89966"/>
                  </a:lnTo>
                  <a:lnTo>
                    <a:pt x="337045" y="76885"/>
                  </a:lnTo>
                  <a:lnTo>
                    <a:pt x="361594" y="52895"/>
                  </a:lnTo>
                  <a:lnTo>
                    <a:pt x="379374" y="34772"/>
                  </a:lnTo>
                  <a:lnTo>
                    <a:pt x="390512" y="22682"/>
                  </a:lnTo>
                  <a:lnTo>
                    <a:pt x="397852" y="13843"/>
                  </a:lnTo>
                  <a:lnTo>
                    <a:pt x="395287" y="11010"/>
                  </a:lnTo>
                  <a:lnTo>
                    <a:pt x="394220" y="12509"/>
                  </a:lnTo>
                  <a:lnTo>
                    <a:pt x="383463" y="20840"/>
                  </a:lnTo>
                  <a:lnTo>
                    <a:pt x="374040" y="28714"/>
                  </a:lnTo>
                  <a:lnTo>
                    <a:pt x="364832" y="36842"/>
                  </a:lnTo>
                  <a:lnTo>
                    <a:pt x="355803" y="45173"/>
                  </a:lnTo>
                  <a:lnTo>
                    <a:pt x="345630" y="54533"/>
                  </a:lnTo>
                  <a:lnTo>
                    <a:pt x="312166" y="83756"/>
                  </a:lnTo>
                  <a:lnTo>
                    <a:pt x="310057" y="84150"/>
                  </a:lnTo>
                  <a:lnTo>
                    <a:pt x="305879" y="79844"/>
                  </a:lnTo>
                  <a:lnTo>
                    <a:pt x="305358" y="77368"/>
                  </a:lnTo>
                  <a:lnTo>
                    <a:pt x="312077" y="71018"/>
                  </a:lnTo>
                  <a:lnTo>
                    <a:pt x="353364" y="34721"/>
                  </a:lnTo>
                  <a:lnTo>
                    <a:pt x="366115" y="22910"/>
                  </a:lnTo>
                  <a:lnTo>
                    <a:pt x="386549" y="3035"/>
                  </a:lnTo>
                  <a:lnTo>
                    <a:pt x="384048" y="0"/>
                  </a:lnTo>
                  <a:lnTo>
                    <a:pt x="382638" y="1193"/>
                  </a:lnTo>
                  <a:lnTo>
                    <a:pt x="374573" y="5842"/>
                  </a:lnTo>
                  <a:lnTo>
                    <a:pt x="299847" y="61531"/>
                  </a:lnTo>
                  <a:lnTo>
                    <a:pt x="268478" y="88557"/>
                  </a:lnTo>
                  <a:lnTo>
                    <a:pt x="259981" y="107530"/>
                  </a:lnTo>
                  <a:lnTo>
                    <a:pt x="263309" y="123596"/>
                  </a:lnTo>
                  <a:lnTo>
                    <a:pt x="262458" y="131406"/>
                  </a:lnTo>
                  <a:lnTo>
                    <a:pt x="259105" y="138557"/>
                  </a:lnTo>
                  <a:lnTo>
                    <a:pt x="253352" y="145110"/>
                  </a:lnTo>
                  <a:lnTo>
                    <a:pt x="211924" y="182156"/>
                  </a:lnTo>
                  <a:lnTo>
                    <a:pt x="209562" y="178168"/>
                  </a:lnTo>
                  <a:lnTo>
                    <a:pt x="203161" y="171678"/>
                  </a:lnTo>
                  <a:lnTo>
                    <a:pt x="196189" y="165544"/>
                  </a:lnTo>
                  <a:lnTo>
                    <a:pt x="159702" y="135940"/>
                  </a:lnTo>
                  <a:lnTo>
                    <a:pt x="149364" y="127076"/>
                  </a:lnTo>
                  <a:lnTo>
                    <a:pt x="102870" y="84988"/>
                  </a:lnTo>
                  <a:lnTo>
                    <a:pt x="72021" y="54914"/>
                  </a:lnTo>
                  <a:lnTo>
                    <a:pt x="44538" y="26390"/>
                  </a:lnTo>
                  <a:lnTo>
                    <a:pt x="25082" y="7099"/>
                  </a:lnTo>
                  <a:lnTo>
                    <a:pt x="0" y="30200"/>
                  </a:lnTo>
                  <a:lnTo>
                    <a:pt x="368" y="37096"/>
                  </a:lnTo>
                  <a:lnTo>
                    <a:pt x="14211" y="72593"/>
                  </a:lnTo>
                  <a:lnTo>
                    <a:pt x="41249" y="109956"/>
                  </a:lnTo>
                  <a:lnTo>
                    <a:pt x="71437" y="141325"/>
                  </a:lnTo>
                  <a:lnTo>
                    <a:pt x="106210" y="171729"/>
                  </a:lnTo>
                  <a:lnTo>
                    <a:pt x="168617" y="219570"/>
                  </a:lnTo>
                  <a:lnTo>
                    <a:pt x="145173" y="239598"/>
                  </a:lnTo>
                  <a:lnTo>
                    <a:pt x="21234" y="343700"/>
                  </a:lnTo>
                  <a:lnTo>
                    <a:pt x="1600" y="369722"/>
                  </a:lnTo>
                  <a:lnTo>
                    <a:pt x="8343" y="379844"/>
                  </a:lnTo>
                  <a:lnTo>
                    <a:pt x="16268" y="387616"/>
                  </a:lnTo>
                  <a:lnTo>
                    <a:pt x="21856" y="391795"/>
                  </a:lnTo>
                  <a:lnTo>
                    <a:pt x="27165" y="393357"/>
                  </a:lnTo>
                  <a:lnTo>
                    <a:pt x="32626" y="392366"/>
                  </a:lnTo>
                  <a:lnTo>
                    <a:pt x="94551" y="334505"/>
                  </a:lnTo>
                  <a:lnTo>
                    <a:pt x="170764" y="257403"/>
                  </a:lnTo>
                  <a:lnTo>
                    <a:pt x="201853" y="227050"/>
                  </a:lnTo>
                  <a:lnTo>
                    <a:pt x="256743" y="270129"/>
                  </a:lnTo>
                  <a:lnTo>
                    <a:pt x="361327" y="359054"/>
                  </a:lnTo>
                  <a:lnTo>
                    <a:pt x="397484" y="391642"/>
                  </a:lnTo>
                  <a:lnTo>
                    <a:pt x="400672" y="391845"/>
                  </a:lnTo>
                  <a:lnTo>
                    <a:pt x="408978" y="387540"/>
                  </a:lnTo>
                  <a:lnTo>
                    <a:pt x="413105" y="384352"/>
                  </a:lnTo>
                  <a:lnTo>
                    <a:pt x="416407" y="379818"/>
                  </a:lnTo>
                  <a:lnTo>
                    <a:pt x="419481" y="376732"/>
                  </a:lnTo>
                  <a:lnTo>
                    <a:pt x="421563" y="372808"/>
                  </a:lnTo>
                  <a:lnTo>
                    <a:pt x="426148" y="360260"/>
                  </a:lnTo>
                  <a:close/>
                </a:path>
              </a:pathLst>
            </a:custGeom>
            <a:solidFill>
              <a:srgbClr val="22171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8193951" y="11334737"/>
              <a:ext cx="1664335" cy="307340"/>
            </a:xfrm>
            <a:custGeom>
              <a:avLst/>
              <a:gdLst/>
              <a:ahLst/>
              <a:cxnLst/>
              <a:rect l="l" t="t" r="r" b="b"/>
              <a:pathLst>
                <a:path w="1664334" h="307340">
                  <a:moveTo>
                    <a:pt x="259245" y="206629"/>
                  </a:moveTo>
                  <a:lnTo>
                    <a:pt x="229057" y="145249"/>
                  </a:lnTo>
                  <a:lnTo>
                    <a:pt x="158572" y="117157"/>
                  </a:lnTo>
                  <a:lnTo>
                    <a:pt x="122059" y="105994"/>
                  </a:lnTo>
                  <a:lnTo>
                    <a:pt x="102603" y="98615"/>
                  </a:lnTo>
                  <a:lnTo>
                    <a:pt x="94856" y="92697"/>
                  </a:lnTo>
                  <a:lnTo>
                    <a:pt x="93472" y="85915"/>
                  </a:lnTo>
                  <a:lnTo>
                    <a:pt x="96964" y="76809"/>
                  </a:lnTo>
                  <a:lnTo>
                    <a:pt x="105537" y="71666"/>
                  </a:lnTo>
                  <a:lnTo>
                    <a:pt x="116306" y="69392"/>
                  </a:lnTo>
                  <a:lnTo>
                    <a:pt x="126403" y="68872"/>
                  </a:lnTo>
                  <a:lnTo>
                    <a:pt x="140004" y="69773"/>
                  </a:lnTo>
                  <a:lnTo>
                    <a:pt x="150914" y="73177"/>
                  </a:lnTo>
                  <a:lnTo>
                    <a:pt x="158546" y="80111"/>
                  </a:lnTo>
                  <a:lnTo>
                    <a:pt x="162356" y="91592"/>
                  </a:lnTo>
                  <a:lnTo>
                    <a:pt x="250164" y="91592"/>
                  </a:lnTo>
                  <a:lnTo>
                    <a:pt x="231533" y="42392"/>
                  </a:lnTo>
                  <a:lnTo>
                    <a:pt x="197942" y="14782"/>
                  </a:lnTo>
                  <a:lnTo>
                    <a:pt x="159791" y="2679"/>
                  </a:lnTo>
                  <a:lnTo>
                    <a:pt x="127546" y="0"/>
                  </a:lnTo>
                  <a:lnTo>
                    <a:pt x="76606" y="6870"/>
                  </a:lnTo>
                  <a:lnTo>
                    <a:pt x="37985" y="26187"/>
                  </a:lnTo>
                  <a:lnTo>
                    <a:pt x="13487" y="56019"/>
                  </a:lnTo>
                  <a:lnTo>
                    <a:pt x="4927" y="94437"/>
                  </a:lnTo>
                  <a:lnTo>
                    <a:pt x="12852" y="130467"/>
                  </a:lnTo>
                  <a:lnTo>
                    <a:pt x="35102" y="155282"/>
                  </a:lnTo>
                  <a:lnTo>
                    <a:pt x="69418" y="172567"/>
                  </a:lnTo>
                  <a:lnTo>
                    <a:pt x="113538" y="186029"/>
                  </a:lnTo>
                  <a:lnTo>
                    <a:pt x="144500" y="195224"/>
                  </a:lnTo>
                  <a:lnTo>
                    <a:pt x="161696" y="203073"/>
                  </a:lnTo>
                  <a:lnTo>
                    <a:pt x="169100" y="210400"/>
                  </a:lnTo>
                  <a:lnTo>
                    <a:pt x="170688" y="217995"/>
                  </a:lnTo>
                  <a:lnTo>
                    <a:pt x="167754" y="227596"/>
                  </a:lnTo>
                  <a:lnTo>
                    <a:pt x="159473" y="233832"/>
                  </a:lnTo>
                  <a:lnTo>
                    <a:pt x="146570" y="237197"/>
                  </a:lnTo>
                  <a:lnTo>
                    <a:pt x="129819" y="238213"/>
                  </a:lnTo>
                  <a:lnTo>
                    <a:pt x="113296" y="236880"/>
                  </a:lnTo>
                  <a:lnTo>
                    <a:pt x="100711" y="232270"/>
                  </a:lnTo>
                  <a:lnTo>
                    <a:pt x="92189" y="223545"/>
                  </a:lnTo>
                  <a:lnTo>
                    <a:pt x="87807" y="209816"/>
                  </a:lnTo>
                  <a:lnTo>
                    <a:pt x="0" y="209816"/>
                  </a:lnTo>
                  <a:lnTo>
                    <a:pt x="18834" y="260908"/>
                  </a:lnTo>
                  <a:lnTo>
                    <a:pt x="52743" y="290233"/>
                  </a:lnTo>
                  <a:lnTo>
                    <a:pt x="92544" y="303580"/>
                  </a:lnTo>
                  <a:lnTo>
                    <a:pt x="129057" y="306743"/>
                  </a:lnTo>
                  <a:lnTo>
                    <a:pt x="191719" y="296989"/>
                  </a:lnTo>
                  <a:lnTo>
                    <a:pt x="231762" y="272389"/>
                  </a:lnTo>
                  <a:lnTo>
                    <a:pt x="253009" y="239941"/>
                  </a:lnTo>
                  <a:lnTo>
                    <a:pt x="259245" y="206629"/>
                  </a:lnTo>
                  <a:close/>
                </a:path>
                <a:path w="1664334" h="307340">
                  <a:moveTo>
                    <a:pt x="582790" y="7518"/>
                  </a:moveTo>
                  <a:lnTo>
                    <a:pt x="496874" y="7518"/>
                  </a:lnTo>
                  <a:lnTo>
                    <a:pt x="496874" y="111658"/>
                  </a:lnTo>
                  <a:lnTo>
                    <a:pt x="379158" y="111658"/>
                  </a:lnTo>
                  <a:lnTo>
                    <a:pt x="379158" y="7518"/>
                  </a:lnTo>
                  <a:lnTo>
                    <a:pt x="293255" y="7518"/>
                  </a:lnTo>
                  <a:lnTo>
                    <a:pt x="293255" y="111658"/>
                  </a:lnTo>
                  <a:lnTo>
                    <a:pt x="293255" y="185318"/>
                  </a:lnTo>
                  <a:lnTo>
                    <a:pt x="293255" y="298348"/>
                  </a:lnTo>
                  <a:lnTo>
                    <a:pt x="379158" y="298348"/>
                  </a:lnTo>
                  <a:lnTo>
                    <a:pt x="379158" y="185318"/>
                  </a:lnTo>
                  <a:lnTo>
                    <a:pt x="496874" y="185318"/>
                  </a:lnTo>
                  <a:lnTo>
                    <a:pt x="496874" y="298348"/>
                  </a:lnTo>
                  <a:lnTo>
                    <a:pt x="582790" y="298348"/>
                  </a:lnTo>
                  <a:lnTo>
                    <a:pt x="582790" y="185318"/>
                  </a:lnTo>
                  <a:lnTo>
                    <a:pt x="582790" y="111658"/>
                  </a:lnTo>
                  <a:lnTo>
                    <a:pt x="582790" y="7518"/>
                  </a:lnTo>
                  <a:close/>
                </a:path>
                <a:path w="1664334" h="307340">
                  <a:moveTo>
                    <a:pt x="717067" y="7810"/>
                  </a:moveTo>
                  <a:lnTo>
                    <a:pt x="628116" y="7810"/>
                  </a:lnTo>
                  <a:lnTo>
                    <a:pt x="628116" y="298919"/>
                  </a:lnTo>
                  <a:lnTo>
                    <a:pt x="717067" y="298919"/>
                  </a:lnTo>
                  <a:lnTo>
                    <a:pt x="717067" y="7810"/>
                  </a:lnTo>
                  <a:close/>
                </a:path>
                <a:path w="1664334" h="307340">
                  <a:moveTo>
                    <a:pt x="1037996" y="156565"/>
                  </a:moveTo>
                  <a:lnTo>
                    <a:pt x="1032687" y="107467"/>
                  </a:lnTo>
                  <a:lnTo>
                    <a:pt x="1019276" y="74561"/>
                  </a:lnTo>
                  <a:lnTo>
                    <a:pt x="1015974" y="66446"/>
                  </a:lnTo>
                  <a:lnTo>
                    <a:pt x="986561" y="35153"/>
                  </a:lnTo>
                  <a:lnTo>
                    <a:pt x="949426" y="18034"/>
                  </a:lnTo>
                  <a:lnTo>
                    <a:pt x="949426" y="151955"/>
                  </a:lnTo>
                  <a:lnTo>
                    <a:pt x="948563" y="167932"/>
                  </a:lnTo>
                  <a:lnTo>
                    <a:pt x="942555" y="195135"/>
                  </a:lnTo>
                  <a:lnTo>
                    <a:pt x="926274" y="220789"/>
                  </a:lnTo>
                  <a:lnTo>
                    <a:pt x="894549" y="232181"/>
                  </a:lnTo>
                  <a:lnTo>
                    <a:pt x="849515" y="232181"/>
                  </a:lnTo>
                  <a:lnTo>
                    <a:pt x="849515" y="74561"/>
                  </a:lnTo>
                  <a:lnTo>
                    <a:pt x="894549" y="74561"/>
                  </a:lnTo>
                  <a:lnTo>
                    <a:pt x="919086" y="80657"/>
                  </a:lnTo>
                  <a:lnTo>
                    <a:pt x="936180" y="97282"/>
                  </a:lnTo>
                  <a:lnTo>
                    <a:pt x="946162" y="121881"/>
                  </a:lnTo>
                  <a:lnTo>
                    <a:pt x="949426" y="151955"/>
                  </a:lnTo>
                  <a:lnTo>
                    <a:pt x="949426" y="18034"/>
                  </a:lnTo>
                  <a:lnTo>
                    <a:pt x="943229" y="15176"/>
                  </a:lnTo>
                  <a:lnTo>
                    <a:pt x="884707" y="8166"/>
                  </a:lnTo>
                  <a:lnTo>
                    <a:pt x="763600" y="8166"/>
                  </a:lnTo>
                  <a:lnTo>
                    <a:pt x="763600" y="298932"/>
                  </a:lnTo>
                  <a:lnTo>
                    <a:pt x="884707" y="298932"/>
                  </a:lnTo>
                  <a:lnTo>
                    <a:pt x="932332" y="295097"/>
                  </a:lnTo>
                  <a:lnTo>
                    <a:pt x="974305" y="281749"/>
                  </a:lnTo>
                  <a:lnTo>
                    <a:pt x="1007795" y="256070"/>
                  </a:lnTo>
                  <a:lnTo>
                    <a:pt x="1020775" y="232181"/>
                  </a:lnTo>
                  <a:lnTo>
                    <a:pt x="1029970" y="215277"/>
                  </a:lnTo>
                  <a:lnTo>
                    <a:pt x="1037996" y="156565"/>
                  </a:lnTo>
                  <a:close/>
                </a:path>
                <a:path w="1664334" h="307340">
                  <a:moveTo>
                    <a:pt x="1355458" y="298932"/>
                  </a:moveTo>
                  <a:lnTo>
                    <a:pt x="1341361" y="260235"/>
                  </a:lnTo>
                  <a:lnTo>
                    <a:pt x="1320952" y="204139"/>
                  </a:lnTo>
                  <a:lnTo>
                    <a:pt x="1277785" y="85559"/>
                  </a:lnTo>
                  <a:lnTo>
                    <a:pt x="1249489" y="7823"/>
                  </a:lnTo>
                  <a:lnTo>
                    <a:pt x="1241539" y="7823"/>
                  </a:lnTo>
                  <a:lnTo>
                    <a:pt x="1241539" y="204139"/>
                  </a:lnTo>
                  <a:lnTo>
                    <a:pt x="1168488" y="204139"/>
                  </a:lnTo>
                  <a:lnTo>
                    <a:pt x="1204823" y="85559"/>
                  </a:lnTo>
                  <a:lnTo>
                    <a:pt x="1241539" y="204139"/>
                  </a:lnTo>
                  <a:lnTo>
                    <a:pt x="1241539" y="7823"/>
                  </a:lnTo>
                  <a:lnTo>
                    <a:pt x="1160551" y="7823"/>
                  </a:lnTo>
                  <a:lnTo>
                    <a:pt x="1054569" y="298932"/>
                  </a:lnTo>
                  <a:lnTo>
                    <a:pt x="1139355" y="298932"/>
                  </a:lnTo>
                  <a:lnTo>
                    <a:pt x="1151089" y="260235"/>
                  </a:lnTo>
                  <a:lnTo>
                    <a:pt x="1258570" y="260235"/>
                  </a:lnTo>
                  <a:lnTo>
                    <a:pt x="1270685" y="298932"/>
                  </a:lnTo>
                  <a:lnTo>
                    <a:pt x="1355458" y="298932"/>
                  </a:lnTo>
                  <a:close/>
                </a:path>
                <a:path w="1664334" h="307340">
                  <a:moveTo>
                    <a:pt x="1663839" y="298919"/>
                  </a:moveTo>
                  <a:lnTo>
                    <a:pt x="1562785" y="148043"/>
                  </a:lnTo>
                  <a:lnTo>
                    <a:pt x="1656651" y="7823"/>
                  </a:lnTo>
                  <a:lnTo>
                    <a:pt x="1557883" y="7823"/>
                  </a:lnTo>
                  <a:lnTo>
                    <a:pt x="1513217" y="74193"/>
                  </a:lnTo>
                  <a:lnTo>
                    <a:pt x="1468945" y="7823"/>
                  </a:lnTo>
                  <a:lnTo>
                    <a:pt x="1370152" y="7823"/>
                  </a:lnTo>
                  <a:lnTo>
                    <a:pt x="1464017" y="148043"/>
                  </a:lnTo>
                  <a:lnTo>
                    <a:pt x="1362964" y="298919"/>
                  </a:lnTo>
                  <a:lnTo>
                    <a:pt x="1461744" y="298919"/>
                  </a:lnTo>
                  <a:lnTo>
                    <a:pt x="1513217" y="221881"/>
                  </a:lnTo>
                  <a:lnTo>
                    <a:pt x="1564690" y="298919"/>
                  </a:lnTo>
                  <a:lnTo>
                    <a:pt x="1663839" y="298919"/>
                  </a:lnTo>
                  <a:close/>
                </a:path>
              </a:pathLst>
            </a:custGeom>
            <a:solidFill>
              <a:srgbClr val="E600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0" y="12578449"/>
              <a:ext cx="10692130" cy="2541905"/>
            </a:xfrm>
            <a:custGeom>
              <a:avLst/>
              <a:gdLst/>
              <a:ahLst/>
              <a:cxnLst/>
              <a:rect l="l" t="t" r="r" b="b"/>
              <a:pathLst>
                <a:path w="10692130" h="2541905">
                  <a:moveTo>
                    <a:pt x="0" y="2541536"/>
                  </a:moveTo>
                  <a:lnTo>
                    <a:pt x="0" y="0"/>
                  </a:lnTo>
                  <a:lnTo>
                    <a:pt x="10692003" y="0"/>
                  </a:lnTo>
                  <a:lnTo>
                    <a:pt x="10692003" y="2541536"/>
                  </a:lnTo>
                  <a:lnTo>
                    <a:pt x="0" y="25415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5" name="object 55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543988" y="14729779"/>
              <a:ext cx="1441441" cy="118041"/>
            </a:xfrm>
            <a:prstGeom prst="rect">
              <a:avLst/>
            </a:prstGeom>
          </p:spPr>
        </p:pic>
        <p:pic>
          <p:nvPicPr>
            <p:cNvPr id="56" name="object 56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589081" y="12693664"/>
              <a:ext cx="5042439" cy="249312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703574" y="12701136"/>
              <a:ext cx="183718" cy="232244"/>
            </a:xfrm>
            <a:prstGeom prst="rect">
              <a:avLst/>
            </a:prstGeom>
          </p:spPr>
        </p:pic>
        <p:pic>
          <p:nvPicPr>
            <p:cNvPr id="58" name="object 58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942816" y="12697937"/>
              <a:ext cx="206641" cy="234111"/>
            </a:xfrm>
            <a:prstGeom prst="rect">
              <a:avLst/>
            </a:prstGeom>
          </p:spPr>
        </p:pic>
        <p:pic>
          <p:nvPicPr>
            <p:cNvPr id="59" name="object 59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191636" y="12696338"/>
              <a:ext cx="234391" cy="248767"/>
            </a:xfrm>
            <a:prstGeom prst="rect">
              <a:avLst/>
            </a:prstGeom>
          </p:spPr>
        </p:pic>
        <p:pic>
          <p:nvPicPr>
            <p:cNvPr id="60" name="object 60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370361" y="14384431"/>
              <a:ext cx="1857423" cy="42084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veganメニューポスター17種</dc:title>
  <dcterms:created xsi:type="dcterms:W3CDTF">2022-08-26T05:18:05Z</dcterms:created>
  <dcterms:modified xsi:type="dcterms:W3CDTF">2022-08-26T05:18:05Z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2022-08-10T00:00:00Z</vt:filetime>
  </property>
  <property fmtid="{D5CDD505-2E9C-101B-9397-08002B2CF9AE}" pid="3" name="Creator">
    <vt:lpwstr>Adobe Illustrator 26.3 (Macintosh)</vt:lpwstr>
  </property>
  <property fmtid="{D5CDD505-2E9C-101B-9397-08002B2CF9AE}" pid="4" name="LastSaved">
    <vt:filetime>2022-08-26T00:00:00Z</vt:filetime>
  </property>
  <property fmtid="{D5CDD505-2E9C-101B-9397-08002B2CF9AE}" pid="5" name="Producer">
    <vt:lpwstr>Adobe PDF library 16.07</vt:lpwstr>
  </property>
</Properties>
</file>