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</p:sldIdLst>
  <p:sldSz cx="7543800" cy="10693400"/>
  <p:notesSz cx="6858000" cy="9144000"/>
  <p:embeddedFontLst>
    <p:embeddedFont>
      <p:font typeface="Ipaex Mincho" panose="020B0600070205080204" charset="-128"/>
      <p:regular r:id="rId3"/>
    </p:embeddedFont>
    <p:embeddedFont>
      <p:font typeface="Calibri" panose="020F0502020204030204" pitchFamily="34" charset="0"/>
      <p:regular r:id="rId4"/>
      <p:bold r:id="rId5"/>
      <p:italic r:id="rId6"/>
      <p:boldItalic r:id="rId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9" d="100"/>
          <a:sy n="59" d="100"/>
        </p:scale>
        <p:origin x="2366" y="7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font" Target="fonts/font1.fntdata"/><Relationship Id="rId7" Type="http://schemas.openxmlformats.org/officeDocument/2006/relationships/font" Target="fonts/font5.fntdata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4.fntdata"/><Relationship Id="rId11" Type="http://schemas.openxmlformats.org/officeDocument/2006/relationships/tableStyles" Target="tableStyles.xml"/><Relationship Id="rId5" Type="http://schemas.openxmlformats.org/officeDocument/2006/relationships/font" Target="fonts/font3.fntdata"/><Relationship Id="rId10" Type="http://schemas.openxmlformats.org/officeDocument/2006/relationships/theme" Target="theme/theme1.xml"/><Relationship Id="rId4" Type="http://schemas.openxmlformats.org/officeDocument/2006/relationships/font" Target="fonts/font2.fntdata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3.png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7560005" cy="10692003"/>
          </a:xfrm>
          <a:custGeom>
            <a:avLst/>
            <a:gdLst/>
            <a:ahLst/>
            <a:cxnLst/>
            <a:rect l="l" t="t" r="r" b="b"/>
            <a:pathLst>
              <a:path w="7560005" h="10692003">
                <a:moveTo>
                  <a:pt x="0" y="0"/>
                </a:moveTo>
                <a:lnTo>
                  <a:pt x="7560005" y="0"/>
                </a:lnTo>
                <a:lnTo>
                  <a:pt x="7560005" y="10692003"/>
                </a:lnTo>
                <a:lnTo>
                  <a:pt x="0" y="1069200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" b="-11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853439" y="8674607"/>
            <a:ext cx="5870447" cy="2017395"/>
          </a:xfrm>
          <a:custGeom>
            <a:avLst/>
            <a:gdLst/>
            <a:ahLst/>
            <a:cxnLst/>
            <a:rect l="l" t="t" r="r" b="b"/>
            <a:pathLst>
              <a:path w="5870447" h="2017395">
                <a:moveTo>
                  <a:pt x="0" y="0"/>
                </a:moveTo>
                <a:lnTo>
                  <a:pt x="5870447" y="0"/>
                </a:lnTo>
                <a:lnTo>
                  <a:pt x="5870447" y="2017395"/>
                </a:lnTo>
                <a:lnTo>
                  <a:pt x="0" y="201739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" b="-9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357834" y="516935"/>
            <a:ext cx="837656" cy="2176799"/>
          </a:xfrm>
          <a:custGeom>
            <a:avLst/>
            <a:gdLst/>
            <a:ahLst/>
            <a:cxnLst/>
            <a:rect l="l" t="t" r="r" b="b"/>
            <a:pathLst>
              <a:path w="837656" h="2176799">
                <a:moveTo>
                  <a:pt x="0" y="0"/>
                </a:moveTo>
                <a:lnTo>
                  <a:pt x="837657" y="0"/>
                </a:lnTo>
                <a:lnTo>
                  <a:pt x="837657" y="2176800"/>
                </a:lnTo>
                <a:lnTo>
                  <a:pt x="0" y="2176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 l="-36073" t="-2332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171700" y="3111164"/>
            <a:ext cx="3369761" cy="552577"/>
          </a:xfrm>
          <a:custGeom>
            <a:avLst/>
            <a:gdLst/>
            <a:ahLst/>
            <a:cxnLst/>
            <a:rect l="l" t="t" r="r" b="b"/>
            <a:pathLst>
              <a:path w="4310647" h="706864">
                <a:moveTo>
                  <a:pt x="0" y="0"/>
                </a:moveTo>
                <a:lnTo>
                  <a:pt x="4310647" y="0"/>
                </a:lnTo>
                <a:lnTo>
                  <a:pt x="4310647" y="706864"/>
                </a:lnTo>
                <a:lnTo>
                  <a:pt x="0" y="70686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 b="-126153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419100" y="2693734"/>
            <a:ext cx="6422655" cy="7934363"/>
          </a:xfrm>
          <a:custGeom>
            <a:avLst/>
            <a:gdLst/>
            <a:ahLst/>
            <a:cxnLst/>
            <a:rect l="l" t="t" r="r" b="b"/>
            <a:pathLst>
              <a:path w="6422655" h="7934363">
                <a:moveTo>
                  <a:pt x="0" y="0"/>
                </a:moveTo>
                <a:lnTo>
                  <a:pt x="6422655" y="0"/>
                </a:lnTo>
                <a:lnTo>
                  <a:pt x="6422655" y="7934363"/>
                </a:lnTo>
                <a:lnTo>
                  <a:pt x="0" y="793436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5" b="-5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2866538" y="9924184"/>
            <a:ext cx="1857423" cy="420844"/>
          </a:xfrm>
          <a:custGeom>
            <a:avLst/>
            <a:gdLst/>
            <a:ahLst/>
            <a:cxnLst/>
            <a:rect l="l" t="t" r="r" b="b"/>
            <a:pathLst>
              <a:path w="1857423" h="420844">
                <a:moveTo>
                  <a:pt x="0" y="0"/>
                </a:moveTo>
                <a:lnTo>
                  <a:pt x="1857423" y="0"/>
                </a:lnTo>
                <a:lnTo>
                  <a:pt x="1857423" y="420844"/>
                </a:lnTo>
                <a:lnTo>
                  <a:pt x="0" y="42084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206" r="-206"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945132" y="3729824"/>
            <a:ext cx="1778829" cy="8207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6422"/>
              </a:lnSpc>
              <a:spcBef>
                <a:spcPct val="0"/>
              </a:spcBef>
            </a:pPr>
            <a:r>
              <a:rPr lang="ja-JP" altLang="en-US" sz="4587" dirty="0">
                <a:solidFill>
                  <a:srgbClr val="FFFFFF"/>
                </a:solidFill>
                <a:latin typeface="Ipaex Mincho"/>
                <a:ea typeface="Ipaex Mincho"/>
              </a:rPr>
              <a:t>○○</a:t>
            </a:r>
            <a:r>
              <a:rPr lang="en-US" sz="4587" dirty="0" smtClean="0">
                <a:solidFill>
                  <a:srgbClr val="FFFFFF"/>
                </a:solidFill>
                <a:latin typeface="Ipaex Mincho"/>
                <a:ea typeface="Ipaex Mincho"/>
              </a:rPr>
              <a:t>円</a:t>
            </a:r>
            <a:endParaRPr lang="en-US" sz="4587" dirty="0">
              <a:solidFill>
                <a:srgbClr val="FFFFFF"/>
              </a:solidFill>
              <a:latin typeface="Ipaex Mincho"/>
              <a:ea typeface="Ipaex Mincho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</Words>
  <Application>Microsoft Office PowerPoint</Application>
  <PresentationFormat>ユーザー設定</PresentationFormat>
  <Paragraphs>1</Paragraphs>
  <Slides>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5" baseType="lpstr">
      <vt:lpstr>Ipaex Mincho</vt:lpstr>
      <vt:lpstr>Calibri</vt:lpstr>
      <vt:lpstr>Arial</vt:lpstr>
      <vt:lpstr>Office Theme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A4かき氷　単品カフェラテ (2).pptx</dc:title>
  <cp:lastModifiedBy>吉本 理沙</cp:lastModifiedBy>
  <cp:revision>4</cp:revision>
  <dcterms:created xsi:type="dcterms:W3CDTF">2006-08-16T00:00:00Z</dcterms:created>
  <dcterms:modified xsi:type="dcterms:W3CDTF">2024-07-02T07:31:53Z</dcterms:modified>
  <dc:identifier>DAGJxu6ClLI</dc:identifier>
</cp:coreProperties>
</file>