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8" y="3135281"/>
            <a:ext cx="924337" cy="2003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4990" y="3130259"/>
            <a:ext cx="1990402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76" y="393789"/>
            <a:ext cx="6300946" cy="29435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18" y="11974581"/>
            <a:ext cx="4664868" cy="1747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22" y="12222963"/>
            <a:ext cx="3926752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27" y="12466558"/>
            <a:ext cx="516255" cy="175895"/>
            <a:chOff x="931627" y="1246655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27" y="12470435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36" y="12466558"/>
              <a:ext cx="149072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2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3" y="12480585"/>
            <a:ext cx="121386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4" y="12490735"/>
            <a:ext cx="148323" cy="14222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479" y="12485750"/>
            <a:ext cx="173443" cy="156253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454" y="12466558"/>
            <a:ext cx="304165" cy="171450"/>
            <a:chOff x="2233454" y="1246655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454" y="12466558"/>
              <a:ext cx="149072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3231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6432" y="12480585"/>
            <a:ext cx="121386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793" y="12490735"/>
            <a:ext cx="148323" cy="14222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91335" y="1248371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551" y="12479109"/>
            <a:ext cx="225425" cy="163195"/>
            <a:chOff x="3161551" y="12479109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1551" y="12479109"/>
              <a:ext cx="154701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464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18158" y="12470256"/>
            <a:ext cx="2821414" cy="17249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1618" y="12713086"/>
            <a:ext cx="1343177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7856" y="12716789"/>
            <a:ext cx="1236309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38" y="12718998"/>
            <a:ext cx="779145" cy="170180"/>
            <a:chOff x="3710438" y="12718998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10438" y="1272711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7285" y="12718998"/>
              <a:ext cx="340970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66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10490" y="3604895"/>
            <a:ext cx="2264795" cy="300665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177209" y="3810216"/>
            <a:ext cx="495934" cy="464184"/>
          </a:xfrm>
          <a:custGeom>
            <a:avLst/>
            <a:gdLst/>
            <a:ahLst/>
            <a:cxnLst/>
            <a:rect l="l" t="t" r="r" b="b"/>
            <a:pathLst>
              <a:path w="495935" h="464185">
                <a:moveTo>
                  <a:pt x="467969" y="0"/>
                </a:moveTo>
                <a:lnTo>
                  <a:pt x="27762" y="0"/>
                </a:lnTo>
                <a:lnTo>
                  <a:pt x="15810" y="1800"/>
                </a:lnTo>
                <a:lnTo>
                  <a:pt x="7113" y="7115"/>
                </a:lnTo>
                <a:lnTo>
                  <a:pt x="1800" y="15816"/>
                </a:lnTo>
                <a:lnTo>
                  <a:pt x="0" y="27774"/>
                </a:lnTo>
                <a:lnTo>
                  <a:pt x="0" y="436041"/>
                </a:lnTo>
                <a:lnTo>
                  <a:pt x="1800" y="447995"/>
                </a:lnTo>
                <a:lnTo>
                  <a:pt x="7113" y="456696"/>
                </a:lnTo>
                <a:lnTo>
                  <a:pt x="15810" y="462014"/>
                </a:lnTo>
                <a:lnTo>
                  <a:pt x="27762" y="463816"/>
                </a:lnTo>
                <a:lnTo>
                  <a:pt x="467969" y="463816"/>
                </a:lnTo>
                <a:lnTo>
                  <a:pt x="479930" y="462014"/>
                </a:lnTo>
                <a:lnTo>
                  <a:pt x="488635" y="456696"/>
                </a:lnTo>
                <a:lnTo>
                  <a:pt x="493954" y="447995"/>
                </a:lnTo>
                <a:lnTo>
                  <a:pt x="495757" y="436041"/>
                </a:lnTo>
                <a:lnTo>
                  <a:pt x="495757" y="422148"/>
                </a:lnTo>
                <a:lnTo>
                  <a:pt x="73596" y="422148"/>
                </a:lnTo>
                <a:lnTo>
                  <a:pt x="73596" y="41655"/>
                </a:lnTo>
                <a:lnTo>
                  <a:pt x="495757" y="41655"/>
                </a:lnTo>
                <a:lnTo>
                  <a:pt x="495757" y="27774"/>
                </a:lnTo>
                <a:lnTo>
                  <a:pt x="493954" y="15816"/>
                </a:lnTo>
                <a:lnTo>
                  <a:pt x="488635" y="7115"/>
                </a:lnTo>
                <a:lnTo>
                  <a:pt x="479930" y="1800"/>
                </a:lnTo>
                <a:lnTo>
                  <a:pt x="467969" y="0"/>
                </a:lnTo>
                <a:close/>
              </a:path>
              <a:path w="495935" h="464185">
                <a:moveTo>
                  <a:pt x="495757" y="41655"/>
                </a:moveTo>
                <a:lnTo>
                  <a:pt x="422147" y="41655"/>
                </a:lnTo>
                <a:lnTo>
                  <a:pt x="422147" y="422148"/>
                </a:lnTo>
                <a:lnTo>
                  <a:pt x="495757" y="422148"/>
                </a:lnTo>
                <a:lnTo>
                  <a:pt x="495757" y="416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766667" y="3742868"/>
            <a:ext cx="1809750" cy="573405"/>
          </a:xfrm>
          <a:custGeom>
            <a:avLst/>
            <a:gdLst/>
            <a:ahLst/>
            <a:cxnLst/>
            <a:rect l="l" t="t" r="r" b="b"/>
            <a:pathLst>
              <a:path w="1809750" h="573404">
                <a:moveTo>
                  <a:pt x="566585" y="290931"/>
                </a:moveTo>
                <a:lnTo>
                  <a:pt x="565404" y="282727"/>
                </a:lnTo>
                <a:lnTo>
                  <a:pt x="561886" y="276872"/>
                </a:lnTo>
                <a:lnTo>
                  <a:pt x="556031" y="273354"/>
                </a:lnTo>
                <a:lnTo>
                  <a:pt x="547827" y="272186"/>
                </a:lnTo>
                <a:lnTo>
                  <a:pt x="18745" y="272186"/>
                </a:lnTo>
                <a:lnTo>
                  <a:pt x="10541" y="273354"/>
                </a:lnTo>
                <a:lnTo>
                  <a:pt x="4686" y="276872"/>
                </a:lnTo>
                <a:lnTo>
                  <a:pt x="1168" y="282727"/>
                </a:lnTo>
                <a:lnTo>
                  <a:pt x="0" y="290931"/>
                </a:lnTo>
                <a:lnTo>
                  <a:pt x="0" y="299250"/>
                </a:lnTo>
                <a:lnTo>
                  <a:pt x="1168" y="307454"/>
                </a:lnTo>
                <a:lnTo>
                  <a:pt x="4686" y="313321"/>
                </a:lnTo>
                <a:lnTo>
                  <a:pt x="10541" y="316839"/>
                </a:lnTo>
                <a:lnTo>
                  <a:pt x="18745" y="318008"/>
                </a:lnTo>
                <a:lnTo>
                  <a:pt x="547827" y="318008"/>
                </a:lnTo>
                <a:lnTo>
                  <a:pt x="556031" y="316839"/>
                </a:lnTo>
                <a:lnTo>
                  <a:pt x="561886" y="313321"/>
                </a:lnTo>
                <a:lnTo>
                  <a:pt x="565404" y="307454"/>
                </a:lnTo>
                <a:lnTo>
                  <a:pt x="566585" y="299250"/>
                </a:lnTo>
                <a:lnTo>
                  <a:pt x="566585" y="290931"/>
                </a:lnTo>
                <a:close/>
              </a:path>
              <a:path w="1809750" h="573404">
                <a:moveTo>
                  <a:pt x="817206" y="123596"/>
                </a:moveTo>
                <a:lnTo>
                  <a:pt x="816305" y="114376"/>
                </a:lnTo>
                <a:lnTo>
                  <a:pt x="812609" y="107619"/>
                </a:lnTo>
                <a:lnTo>
                  <a:pt x="806170" y="103479"/>
                </a:lnTo>
                <a:lnTo>
                  <a:pt x="797077" y="102069"/>
                </a:lnTo>
                <a:lnTo>
                  <a:pt x="761657" y="102069"/>
                </a:lnTo>
                <a:lnTo>
                  <a:pt x="737730" y="178155"/>
                </a:lnTo>
                <a:lnTo>
                  <a:pt x="732586" y="230695"/>
                </a:lnTo>
                <a:lnTo>
                  <a:pt x="724573" y="280885"/>
                </a:lnTo>
                <a:lnTo>
                  <a:pt x="712889" y="329120"/>
                </a:lnTo>
                <a:lnTo>
                  <a:pt x="696709" y="375793"/>
                </a:lnTo>
                <a:lnTo>
                  <a:pt x="675220" y="421297"/>
                </a:lnTo>
                <a:lnTo>
                  <a:pt x="647611" y="466013"/>
                </a:lnTo>
                <a:lnTo>
                  <a:pt x="613067" y="510349"/>
                </a:lnTo>
                <a:lnTo>
                  <a:pt x="607987" y="517893"/>
                </a:lnTo>
                <a:lnTo>
                  <a:pt x="606298" y="525005"/>
                </a:lnTo>
                <a:lnTo>
                  <a:pt x="607987" y="531710"/>
                </a:lnTo>
                <a:lnTo>
                  <a:pt x="613067" y="538111"/>
                </a:lnTo>
                <a:lnTo>
                  <a:pt x="619671" y="542899"/>
                </a:lnTo>
                <a:lnTo>
                  <a:pt x="626783" y="544626"/>
                </a:lnTo>
                <a:lnTo>
                  <a:pt x="634161" y="543090"/>
                </a:lnTo>
                <a:lnTo>
                  <a:pt x="680707" y="499110"/>
                </a:lnTo>
                <a:lnTo>
                  <a:pt x="713828" y="458482"/>
                </a:lnTo>
                <a:lnTo>
                  <a:pt x="741387" y="416140"/>
                </a:lnTo>
                <a:lnTo>
                  <a:pt x="763879" y="372059"/>
                </a:lnTo>
                <a:lnTo>
                  <a:pt x="781773" y="326174"/>
                </a:lnTo>
                <a:lnTo>
                  <a:pt x="795578" y="278434"/>
                </a:lnTo>
                <a:lnTo>
                  <a:pt x="805764" y="228790"/>
                </a:lnTo>
                <a:lnTo>
                  <a:pt x="812812" y="177190"/>
                </a:lnTo>
                <a:lnTo>
                  <a:pt x="817206" y="123596"/>
                </a:lnTo>
                <a:close/>
              </a:path>
              <a:path w="1809750" h="573404">
                <a:moveTo>
                  <a:pt x="1224330" y="242214"/>
                </a:moveTo>
                <a:lnTo>
                  <a:pt x="1224089" y="234683"/>
                </a:lnTo>
                <a:lnTo>
                  <a:pt x="1220724" y="228193"/>
                </a:lnTo>
                <a:lnTo>
                  <a:pt x="1214361" y="222885"/>
                </a:lnTo>
                <a:lnTo>
                  <a:pt x="1206423" y="219595"/>
                </a:lnTo>
                <a:lnTo>
                  <a:pt x="1199184" y="220014"/>
                </a:lnTo>
                <a:lnTo>
                  <a:pt x="1192593" y="223951"/>
                </a:lnTo>
                <a:lnTo>
                  <a:pt x="1186586" y="231216"/>
                </a:lnTo>
                <a:lnTo>
                  <a:pt x="1159192" y="273532"/>
                </a:lnTo>
                <a:lnTo>
                  <a:pt x="1130439" y="313537"/>
                </a:lnTo>
                <a:lnTo>
                  <a:pt x="1100188" y="351116"/>
                </a:lnTo>
                <a:lnTo>
                  <a:pt x="1068260" y="386143"/>
                </a:lnTo>
                <a:lnTo>
                  <a:pt x="1034516" y="418528"/>
                </a:lnTo>
                <a:lnTo>
                  <a:pt x="998715" y="448221"/>
                </a:lnTo>
                <a:lnTo>
                  <a:pt x="960932" y="474929"/>
                </a:lnTo>
                <a:lnTo>
                  <a:pt x="960932" y="40271"/>
                </a:lnTo>
                <a:lnTo>
                  <a:pt x="959535" y="31153"/>
                </a:lnTo>
                <a:lnTo>
                  <a:pt x="955459" y="24638"/>
                </a:lnTo>
                <a:lnTo>
                  <a:pt x="948918" y="20739"/>
                </a:lnTo>
                <a:lnTo>
                  <a:pt x="940092" y="19443"/>
                </a:lnTo>
                <a:lnTo>
                  <a:pt x="908164" y="19443"/>
                </a:lnTo>
                <a:lnTo>
                  <a:pt x="899350" y="20739"/>
                </a:lnTo>
                <a:lnTo>
                  <a:pt x="892810" y="24638"/>
                </a:lnTo>
                <a:lnTo>
                  <a:pt x="888733" y="31153"/>
                </a:lnTo>
                <a:lnTo>
                  <a:pt x="887336" y="40271"/>
                </a:lnTo>
                <a:lnTo>
                  <a:pt x="887336" y="505485"/>
                </a:lnTo>
                <a:lnTo>
                  <a:pt x="922045" y="542277"/>
                </a:lnTo>
                <a:lnTo>
                  <a:pt x="936028" y="546798"/>
                </a:lnTo>
                <a:lnTo>
                  <a:pt x="943038" y="545985"/>
                </a:lnTo>
                <a:lnTo>
                  <a:pt x="997902" y="514261"/>
                </a:lnTo>
                <a:lnTo>
                  <a:pt x="1040777" y="482549"/>
                </a:lnTo>
                <a:lnTo>
                  <a:pt x="1079525" y="448157"/>
                </a:lnTo>
                <a:lnTo>
                  <a:pt x="1114298" y="411657"/>
                </a:lnTo>
                <a:lnTo>
                  <a:pt x="1145578" y="373227"/>
                </a:lnTo>
                <a:lnTo>
                  <a:pt x="1173619" y="333336"/>
                </a:lnTo>
                <a:lnTo>
                  <a:pt x="1198765" y="292354"/>
                </a:lnTo>
                <a:lnTo>
                  <a:pt x="1221308" y="250659"/>
                </a:lnTo>
                <a:lnTo>
                  <a:pt x="1224330" y="242214"/>
                </a:lnTo>
                <a:close/>
              </a:path>
              <a:path w="1809750" h="573404">
                <a:moveTo>
                  <a:pt x="1809381" y="356196"/>
                </a:moveTo>
                <a:lnTo>
                  <a:pt x="1804695" y="343789"/>
                </a:lnTo>
                <a:lnTo>
                  <a:pt x="1790623" y="338137"/>
                </a:lnTo>
                <a:lnTo>
                  <a:pt x="1572602" y="338137"/>
                </a:lnTo>
                <a:lnTo>
                  <a:pt x="1555254" y="163156"/>
                </a:lnTo>
                <a:lnTo>
                  <a:pt x="1757997" y="163156"/>
                </a:lnTo>
                <a:lnTo>
                  <a:pt x="1772450" y="157518"/>
                </a:lnTo>
                <a:lnTo>
                  <a:pt x="1777276" y="145110"/>
                </a:lnTo>
                <a:lnTo>
                  <a:pt x="1772450" y="132702"/>
                </a:lnTo>
                <a:lnTo>
                  <a:pt x="1757997" y="127050"/>
                </a:lnTo>
                <a:lnTo>
                  <a:pt x="1551774" y="127050"/>
                </a:lnTo>
                <a:lnTo>
                  <a:pt x="1541360" y="19443"/>
                </a:lnTo>
                <a:lnTo>
                  <a:pt x="1539163" y="10744"/>
                </a:lnTo>
                <a:lnTo>
                  <a:pt x="1534680" y="4521"/>
                </a:lnTo>
                <a:lnTo>
                  <a:pt x="1527987" y="889"/>
                </a:lnTo>
                <a:lnTo>
                  <a:pt x="1519148" y="0"/>
                </a:lnTo>
                <a:lnTo>
                  <a:pt x="1491361" y="1384"/>
                </a:lnTo>
                <a:lnTo>
                  <a:pt x="1482280" y="3200"/>
                </a:lnTo>
                <a:lnTo>
                  <a:pt x="1475930" y="7556"/>
                </a:lnTo>
                <a:lnTo>
                  <a:pt x="1472438" y="14376"/>
                </a:lnTo>
                <a:lnTo>
                  <a:pt x="1471930" y="23609"/>
                </a:lnTo>
                <a:lnTo>
                  <a:pt x="1482344" y="127050"/>
                </a:lnTo>
                <a:lnTo>
                  <a:pt x="1309446" y="127050"/>
                </a:lnTo>
                <a:lnTo>
                  <a:pt x="1294904" y="132702"/>
                </a:lnTo>
                <a:lnTo>
                  <a:pt x="1289926" y="145110"/>
                </a:lnTo>
                <a:lnTo>
                  <a:pt x="1294714" y="157518"/>
                </a:lnTo>
                <a:lnTo>
                  <a:pt x="1309446" y="163156"/>
                </a:lnTo>
                <a:lnTo>
                  <a:pt x="1485811" y="163156"/>
                </a:lnTo>
                <a:lnTo>
                  <a:pt x="1503172" y="338137"/>
                </a:lnTo>
                <a:lnTo>
                  <a:pt x="1278204" y="338137"/>
                </a:lnTo>
                <a:lnTo>
                  <a:pt x="1263662" y="343789"/>
                </a:lnTo>
                <a:lnTo>
                  <a:pt x="1258684" y="356196"/>
                </a:lnTo>
                <a:lnTo>
                  <a:pt x="1263472" y="368604"/>
                </a:lnTo>
                <a:lnTo>
                  <a:pt x="1278204" y="374243"/>
                </a:lnTo>
                <a:lnTo>
                  <a:pt x="1506651" y="374243"/>
                </a:lnTo>
                <a:lnTo>
                  <a:pt x="1524000" y="554075"/>
                </a:lnTo>
                <a:lnTo>
                  <a:pt x="1526222" y="563054"/>
                </a:lnTo>
                <a:lnTo>
                  <a:pt x="1530769" y="569175"/>
                </a:lnTo>
                <a:lnTo>
                  <a:pt x="1537677" y="572427"/>
                </a:lnTo>
                <a:lnTo>
                  <a:pt x="1546910" y="572820"/>
                </a:lnTo>
                <a:lnTo>
                  <a:pt x="1574685" y="570738"/>
                </a:lnTo>
                <a:lnTo>
                  <a:pt x="1583385" y="568833"/>
                </a:lnTo>
                <a:lnTo>
                  <a:pt x="1589532" y="564311"/>
                </a:lnTo>
                <a:lnTo>
                  <a:pt x="1592961" y="557466"/>
                </a:lnTo>
                <a:lnTo>
                  <a:pt x="1593443" y="548525"/>
                </a:lnTo>
                <a:lnTo>
                  <a:pt x="1576070" y="374243"/>
                </a:lnTo>
                <a:lnTo>
                  <a:pt x="1790623" y="374243"/>
                </a:lnTo>
                <a:lnTo>
                  <a:pt x="1804695" y="368604"/>
                </a:lnTo>
                <a:lnTo>
                  <a:pt x="1809381" y="3561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5700473" y="3870998"/>
            <a:ext cx="459105" cy="467359"/>
          </a:xfrm>
          <a:custGeom>
            <a:avLst/>
            <a:gdLst/>
            <a:ahLst/>
            <a:cxnLst/>
            <a:rect l="l" t="t" r="r" b="b"/>
            <a:pathLst>
              <a:path w="459104" h="467360">
                <a:moveTo>
                  <a:pt x="163346" y="0"/>
                </a:moveTo>
                <a:lnTo>
                  <a:pt x="122923" y="7717"/>
                </a:lnTo>
                <a:lnTo>
                  <a:pt x="114877" y="20689"/>
                </a:lnTo>
                <a:lnTo>
                  <a:pt x="115797" y="30161"/>
                </a:lnTo>
                <a:lnTo>
                  <a:pt x="125069" y="70925"/>
                </a:lnTo>
                <a:lnTo>
                  <a:pt x="132718" y="108369"/>
                </a:lnTo>
                <a:lnTo>
                  <a:pt x="140791" y="151687"/>
                </a:lnTo>
                <a:lnTo>
                  <a:pt x="16509" y="178751"/>
                </a:lnTo>
                <a:lnTo>
                  <a:pt x="8054" y="181749"/>
                </a:lnTo>
                <a:lnTo>
                  <a:pt x="2529" y="186569"/>
                </a:lnTo>
                <a:lnTo>
                  <a:pt x="0" y="193212"/>
                </a:lnTo>
                <a:lnTo>
                  <a:pt x="532" y="201674"/>
                </a:lnTo>
                <a:lnTo>
                  <a:pt x="3648" y="209603"/>
                </a:lnTo>
                <a:lnTo>
                  <a:pt x="8781" y="214601"/>
                </a:lnTo>
                <a:lnTo>
                  <a:pt x="15866" y="216607"/>
                </a:lnTo>
                <a:lnTo>
                  <a:pt x="24840" y="215555"/>
                </a:lnTo>
                <a:lnTo>
                  <a:pt x="147039" y="186396"/>
                </a:lnTo>
                <a:lnTo>
                  <a:pt x="197039" y="450937"/>
                </a:lnTo>
                <a:lnTo>
                  <a:pt x="200257" y="459381"/>
                </a:lnTo>
                <a:lnTo>
                  <a:pt x="205626" y="464829"/>
                </a:lnTo>
                <a:lnTo>
                  <a:pt x="212950" y="467152"/>
                </a:lnTo>
                <a:lnTo>
                  <a:pt x="222033" y="466215"/>
                </a:lnTo>
                <a:lnTo>
                  <a:pt x="244258" y="460665"/>
                </a:lnTo>
                <a:lnTo>
                  <a:pt x="252192" y="457037"/>
                </a:lnTo>
                <a:lnTo>
                  <a:pt x="257266" y="451456"/>
                </a:lnTo>
                <a:lnTo>
                  <a:pt x="259478" y="444054"/>
                </a:lnTo>
                <a:lnTo>
                  <a:pt x="258825" y="434961"/>
                </a:lnTo>
                <a:lnTo>
                  <a:pt x="245003" y="371558"/>
                </a:lnTo>
                <a:lnTo>
                  <a:pt x="231214" y="304820"/>
                </a:lnTo>
                <a:lnTo>
                  <a:pt x="205370" y="174585"/>
                </a:lnTo>
                <a:lnTo>
                  <a:pt x="360196" y="141260"/>
                </a:lnTo>
                <a:lnTo>
                  <a:pt x="335120" y="185266"/>
                </a:lnTo>
                <a:lnTo>
                  <a:pt x="314998" y="219667"/>
                </a:lnTo>
                <a:lnTo>
                  <a:pt x="292861" y="255827"/>
                </a:lnTo>
                <a:lnTo>
                  <a:pt x="288809" y="264260"/>
                </a:lnTo>
                <a:lnTo>
                  <a:pt x="310385" y="286213"/>
                </a:lnTo>
                <a:lnTo>
                  <a:pt x="317025" y="283500"/>
                </a:lnTo>
                <a:lnTo>
                  <a:pt x="371253" y="223760"/>
                </a:lnTo>
                <a:lnTo>
                  <a:pt x="439854" y="139284"/>
                </a:lnTo>
                <a:lnTo>
                  <a:pt x="459058" y="110104"/>
                </a:lnTo>
                <a:lnTo>
                  <a:pt x="458896" y="103781"/>
                </a:lnTo>
                <a:lnTo>
                  <a:pt x="456716" y="97522"/>
                </a:lnTo>
                <a:lnTo>
                  <a:pt x="452918" y="92712"/>
                </a:lnTo>
                <a:lnTo>
                  <a:pt x="447686" y="89794"/>
                </a:lnTo>
                <a:lnTo>
                  <a:pt x="440893" y="88828"/>
                </a:lnTo>
                <a:lnTo>
                  <a:pt x="432408" y="89876"/>
                </a:lnTo>
                <a:lnTo>
                  <a:pt x="200506" y="142657"/>
                </a:lnTo>
                <a:lnTo>
                  <a:pt x="197425" y="127323"/>
                </a:lnTo>
                <a:lnTo>
                  <a:pt x="185270" y="59172"/>
                </a:lnTo>
                <a:lnTo>
                  <a:pt x="178281" y="17677"/>
                </a:lnTo>
                <a:lnTo>
                  <a:pt x="175559" y="9006"/>
                </a:lnTo>
                <a:lnTo>
                  <a:pt x="170558" y="3005"/>
                </a:lnTo>
                <a:lnTo>
                  <a:pt x="1633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256977" y="3797713"/>
            <a:ext cx="601345" cy="447675"/>
          </a:xfrm>
          <a:custGeom>
            <a:avLst/>
            <a:gdLst/>
            <a:ahLst/>
            <a:cxnLst/>
            <a:rect l="l" t="t" r="r" b="b"/>
            <a:pathLst>
              <a:path w="601345" h="447675">
                <a:moveTo>
                  <a:pt x="324345" y="106815"/>
                </a:moveTo>
                <a:lnTo>
                  <a:pt x="227481" y="106815"/>
                </a:lnTo>
                <a:lnTo>
                  <a:pt x="239025" y="106921"/>
                </a:lnTo>
                <a:lnTo>
                  <a:pt x="246586" y="109232"/>
                </a:lnTo>
                <a:lnTo>
                  <a:pt x="278861" y="136877"/>
                </a:lnTo>
                <a:lnTo>
                  <a:pt x="290409" y="150672"/>
                </a:lnTo>
                <a:lnTo>
                  <a:pt x="537589" y="438823"/>
                </a:lnTo>
                <a:lnTo>
                  <a:pt x="545114" y="444800"/>
                </a:lnTo>
                <a:lnTo>
                  <a:pt x="553554" y="447068"/>
                </a:lnTo>
                <a:lnTo>
                  <a:pt x="561997" y="445559"/>
                </a:lnTo>
                <a:lnTo>
                  <a:pt x="569529" y="440207"/>
                </a:lnTo>
                <a:lnTo>
                  <a:pt x="594523" y="414515"/>
                </a:lnTo>
                <a:lnTo>
                  <a:pt x="599602" y="407208"/>
                </a:lnTo>
                <a:lnTo>
                  <a:pt x="601295" y="399248"/>
                </a:lnTo>
                <a:lnTo>
                  <a:pt x="599602" y="391285"/>
                </a:lnTo>
                <a:lnTo>
                  <a:pt x="594523" y="383971"/>
                </a:lnTo>
                <a:lnTo>
                  <a:pt x="550555" y="340164"/>
                </a:lnTo>
                <a:lnTo>
                  <a:pt x="509902" y="298943"/>
                </a:lnTo>
                <a:lnTo>
                  <a:pt x="471968" y="259919"/>
                </a:lnTo>
                <a:lnTo>
                  <a:pt x="335532" y="118033"/>
                </a:lnTo>
                <a:lnTo>
                  <a:pt x="329130" y="111567"/>
                </a:lnTo>
                <a:lnTo>
                  <a:pt x="324345" y="106815"/>
                </a:lnTo>
                <a:close/>
              </a:path>
              <a:path w="601345" h="447675">
                <a:moveTo>
                  <a:pt x="213852" y="61049"/>
                </a:moveTo>
                <a:lnTo>
                  <a:pt x="152493" y="90880"/>
                </a:lnTo>
                <a:lnTo>
                  <a:pt x="120251" y="121777"/>
                </a:lnTo>
                <a:lnTo>
                  <a:pt x="98779" y="145122"/>
                </a:lnTo>
                <a:lnTo>
                  <a:pt x="77735" y="166046"/>
                </a:lnTo>
                <a:lnTo>
                  <a:pt x="55981" y="186518"/>
                </a:lnTo>
                <a:lnTo>
                  <a:pt x="33058" y="207123"/>
                </a:lnTo>
                <a:lnTo>
                  <a:pt x="8507" y="228447"/>
                </a:lnTo>
                <a:lnTo>
                  <a:pt x="2235" y="236079"/>
                </a:lnTo>
                <a:lnTo>
                  <a:pt x="0" y="244755"/>
                </a:lnTo>
                <a:lnTo>
                  <a:pt x="1672" y="253434"/>
                </a:lnTo>
                <a:lnTo>
                  <a:pt x="7123" y="261073"/>
                </a:lnTo>
                <a:lnTo>
                  <a:pt x="27252" y="279819"/>
                </a:lnTo>
                <a:lnTo>
                  <a:pt x="35072" y="284653"/>
                </a:lnTo>
                <a:lnTo>
                  <a:pt x="43478" y="285716"/>
                </a:lnTo>
                <a:lnTo>
                  <a:pt x="51753" y="283139"/>
                </a:lnTo>
                <a:lnTo>
                  <a:pt x="59180" y="277050"/>
                </a:lnTo>
                <a:lnTo>
                  <a:pt x="112558" y="214718"/>
                </a:lnTo>
                <a:lnTo>
                  <a:pt x="152325" y="169506"/>
                </a:lnTo>
                <a:lnTo>
                  <a:pt x="187653" y="131229"/>
                </a:lnTo>
                <a:lnTo>
                  <a:pt x="227481" y="106815"/>
                </a:lnTo>
                <a:lnTo>
                  <a:pt x="324345" y="106815"/>
                </a:lnTo>
                <a:lnTo>
                  <a:pt x="319216" y="101720"/>
                </a:lnTo>
                <a:lnTo>
                  <a:pt x="278342" y="70648"/>
                </a:lnTo>
                <a:lnTo>
                  <a:pt x="250137" y="61099"/>
                </a:lnTo>
                <a:lnTo>
                  <a:pt x="213852" y="61049"/>
                </a:lnTo>
                <a:close/>
              </a:path>
              <a:path w="601345" h="447675">
                <a:moveTo>
                  <a:pt x="461897" y="0"/>
                </a:moveTo>
                <a:lnTo>
                  <a:pt x="445247" y="0"/>
                </a:lnTo>
                <a:lnTo>
                  <a:pt x="439685" y="5562"/>
                </a:lnTo>
                <a:lnTo>
                  <a:pt x="439685" y="106235"/>
                </a:lnTo>
                <a:lnTo>
                  <a:pt x="445247" y="111785"/>
                </a:lnTo>
                <a:lnTo>
                  <a:pt x="461897" y="111785"/>
                </a:lnTo>
                <a:lnTo>
                  <a:pt x="469811" y="110733"/>
                </a:lnTo>
                <a:lnTo>
                  <a:pt x="475705" y="107535"/>
                </a:lnTo>
                <a:lnTo>
                  <a:pt x="479385" y="102125"/>
                </a:lnTo>
                <a:lnTo>
                  <a:pt x="480655" y="94437"/>
                </a:lnTo>
                <a:lnTo>
                  <a:pt x="480655" y="17348"/>
                </a:lnTo>
                <a:lnTo>
                  <a:pt x="479385" y="9665"/>
                </a:lnTo>
                <a:lnTo>
                  <a:pt x="475705" y="4254"/>
                </a:lnTo>
                <a:lnTo>
                  <a:pt x="469811" y="1053"/>
                </a:lnTo>
                <a:lnTo>
                  <a:pt x="461897" y="0"/>
                </a:lnTo>
                <a:close/>
              </a:path>
              <a:path w="601345" h="447675">
                <a:moveTo>
                  <a:pt x="537589" y="0"/>
                </a:moveTo>
                <a:lnTo>
                  <a:pt x="520927" y="0"/>
                </a:lnTo>
                <a:lnTo>
                  <a:pt x="513013" y="1053"/>
                </a:lnTo>
                <a:lnTo>
                  <a:pt x="507118" y="4254"/>
                </a:lnTo>
                <a:lnTo>
                  <a:pt x="503439" y="9665"/>
                </a:lnTo>
                <a:lnTo>
                  <a:pt x="502169" y="17348"/>
                </a:lnTo>
                <a:lnTo>
                  <a:pt x="502169" y="94437"/>
                </a:lnTo>
                <a:lnTo>
                  <a:pt x="503439" y="102125"/>
                </a:lnTo>
                <a:lnTo>
                  <a:pt x="507118" y="107535"/>
                </a:lnTo>
                <a:lnTo>
                  <a:pt x="513013" y="110733"/>
                </a:lnTo>
                <a:lnTo>
                  <a:pt x="520927" y="111785"/>
                </a:lnTo>
                <a:lnTo>
                  <a:pt x="537589" y="111785"/>
                </a:lnTo>
                <a:lnTo>
                  <a:pt x="543152" y="106235"/>
                </a:lnTo>
                <a:lnTo>
                  <a:pt x="543152" y="5562"/>
                </a:lnTo>
                <a:lnTo>
                  <a:pt x="5375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911550" y="3751194"/>
            <a:ext cx="551180" cy="561975"/>
          </a:xfrm>
          <a:custGeom>
            <a:avLst/>
            <a:gdLst/>
            <a:ahLst/>
            <a:cxnLst/>
            <a:rect l="l" t="t" r="r" b="b"/>
            <a:pathLst>
              <a:path w="551179" h="561975">
                <a:moveTo>
                  <a:pt x="484601" y="48443"/>
                </a:moveTo>
                <a:lnTo>
                  <a:pt x="477257" y="50080"/>
                </a:lnTo>
                <a:lnTo>
                  <a:pt x="471346" y="54973"/>
                </a:lnTo>
                <a:lnTo>
                  <a:pt x="466935" y="63182"/>
                </a:lnTo>
                <a:lnTo>
                  <a:pt x="448136" y="115257"/>
                </a:lnTo>
                <a:lnTo>
                  <a:pt x="428682" y="164319"/>
                </a:lnTo>
                <a:lnTo>
                  <a:pt x="408263" y="210536"/>
                </a:lnTo>
                <a:lnTo>
                  <a:pt x="386571" y="254076"/>
                </a:lnTo>
                <a:lnTo>
                  <a:pt x="363298" y="295109"/>
                </a:lnTo>
                <a:lnTo>
                  <a:pt x="338135" y="333803"/>
                </a:lnTo>
                <a:lnTo>
                  <a:pt x="310773" y="370327"/>
                </a:lnTo>
                <a:lnTo>
                  <a:pt x="280903" y="404850"/>
                </a:lnTo>
                <a:lnTo>
                  <a:pt x="248218" y="437540"/>
                </a:lnTo>
                <a:lnTo>
                  <a:pt x="212409" y="468565"/>
                </a:lnTo>
                <a:lnTo>
                  <a:pt x="173166" y="498096"/>
                </a:lnTo>
                <a:lnTo>
                  <a:pt x="130182" y="526300"/>
                </a:lnTo>
                <a:lnTo>
                  <a:pt x="123006" y="531879"/>
                </a:lnTo>
                <a:lnTo>
                  <a:pt x="119152" y="538108"/>
                </a:lnTo>
                <a:lnTo>
                  <a:pt x="118555" y="544856"/>
                </a:lnTo>
                <a:lnTo>
                  <a:pt x="121152" y="551992"/>
                </a:lnTo>
                <a:lnTo>
                  <a:pt x="126360" y="558252"/>
                </a:lnTo>
                <a:lnTo>
                  <a:pt x="132609" y="561452"/>
                </a:lnTo>
                <a:lnTo>
                  <a:pt x="139899" y="561660"/>
                </a:lnTo>
                <a:lnTo>
                  <a:pt x="148228" y="558939"/>
                </a:lnTo>
                <a:lnTo>
                  <a:pt x="194501" y="535606"/>
                </a:lnTo>
                <a:lnTo>
                  <a:pt x="237607" y="510155"/>
                </a:lnTo>
                <a:lnTo>
                  <a:pt x="277707" y="482588"/>
                </a:lnTo>
                <a:lnTo>
                  <a:pt x="314964" y="452907"/>
                </a:lnTo>
                <a:lnTo>
                  <a:pt x="349537" y="421114"/>
                </a:lnTo>
                <a:lnTo>
                  <a:pt x="381588" y="387210"/>
                </a:lnTo>
                <a:lnTo>
                  <a:pt x="411278" y="351199"/>
                </a:lnTo>
                <a:lnTo>
                  <a:pt x="438769" y="313080"/>
                </a:lnTo>
                <a:lnTo>
                  <a:pt x="464220" y="272857"/>
                </a:lnTo>
                <a:lnTo>
                  <a:pt x="487795" y="230532"/>
                </a:lnTo>
                <a:lnTo>
                  <a:pt x="509652" y="186105"/>
                </a:lnTo>
                <a:lnTo>
                  <a:pt x="529955" y="139580"/>
                </a:lnTo>
                <a:lnTo>
                  <a:pt x="548863" y="90957"/>
                </a:lnTo>
                <a:lnTo>
                  <a:pt x="550708" y="81743"/>
                </a:lnTo>
                <a:lnTo>
                  <a:pt x="549037" y="74026"/>
                </a:lnTo>
                <a:lnTo>
                  <a:pt x="543980" y="68002"/>
                </a:lnTo>
                <a:lnTo>
                  <a:pt x="535667" y="63868"/>
                </a:lnTo>
                <a:lnTo>
                  <a:pt x="493313" y="49999"/>
                </a:lnTo>
                <a:lnTo>
                  <a:pt x="484601" y="48443"/>
                </a:lnTo>
                <a:close/>
              </a:path>
              <a:path w="551179" h="561975">
                <a:moveTo>
                  <a:pt x="25767" y="75334"/>
                </a:moveTo>
                <a:lnTo>
                  <a:pt x="18425" y="75614"/>
                </a:lnTo>
                <a:lnTo>
                  <a:pt x="10751" y="79146"/>
                </a:lnTo>
                <a:lnTo>
                  <a:pt x="10065" y="79146"/>
                </a:lnTo>
                <a:lnTo>
                  <a:pt x="3411" y="84479"/>
                </a:lnTo>
                <a:lnTo>
                  <a:pt x="121" y="90957"/>
                </a:lnTo>
                <a:lnTo>
                  <a:pt x="0" y="98779"/>
                </a:lnTo>
                <a:lnTo>
                  <a:pt x="3118" y="107619"/>
                </a:lnTo>
                <a:lnTo>
                  <a:pt x="20243" y="141966"/>
                </a:lnTo>
                <a:lnTo>
                  <a:pt x="36527" y="178266"/>
                </a:lnTo>
                <a:lnTo>
                  <a:pt x="52423" y="216390"/>
                </a:lnTo>
                <a:lnTo>
                  <a:pt x="68383" y="256209"/>
                </a:lnTo>
                <a:lnTo>
                  <a:pt x="73305" y="264096"/>
                </a:lnTo>
                <a:lnTo>
                  <a:pt x="79661" y="268795"/>
                </a:lnTo>
                <a:lnTo>
                  <a:pt x="87322" y="269979"/>
                </a:lnTo>
                <a:lnTo>
                  <a:pt x="96158" y="267322"/>
                </a:lnTo>
                <a:lnTo>
                  <a:pt x="123921" y="252730"/>
                </a:lnTo>
                <a:lnTo>
                  <a:pt x="131875" y="247406"/>
                </a:lnTo>
                <a:lnTo>
                  <a:pt x="135989" y="240847"/>
                </a:lnTo>
                <a:lnTo>
                  <a:pt x="136326" y="233115"/>
                </a:lnTo>
                <a:lnTo>
                  <a:pt x="132950" y="224269"/>
                </a:lnTo>
                <a:lnTo>
                  <a:pt x="110389" y="187290"/>
                </a:lnTo>
                <a:lnTo>
                  <a:pt x="87827" y="151358"/>
                </a:lnTo>
                <a:lnTo>
                  <a:pt x="64558" y="116651"/>
                </a:lnTo>
                <a:lnTo>
                  <a:pt x="39212" y="84010"/>
                </a:lnTo>
                <a:lnTo>
                  <a:pt x="32716" y="78176"/>
                </a:lnTo>
                <a:lnTo>
                  <a:pt x="25767" y="75334"/>
                </a:lnTo>
                <a:close/>
              </a:path>
              <a:path w="551179" h="561975">
                <a:moveTo>
                  <a:pt x="189632" y="0"/>
                </a:moveTo>
                <a:lnTo>
                  <a:pt x="182288" y="519"/>
                </a:lnTo>
                <a:lnTo>
                  <a:pt x="174619" y="4165"/>
                </a:lnTo>
                <a:lnTo>
                  <a:pt x="173920" y="4165"/>
                </a:lnTo>
                <a:lnTo>
                  <a:pt x="166888" y="9895"/>
                </a:lnTo>
                <a:lnTo>
                  <a:pt x="163505" y="16663"/>
                </a:lnTo>
                <a:lnTo>
                  <a:pt x="163767" y="24473"/>
                </a:lnTo>
                <a:lnTo>
                  <a:pt x="167672" y="33324"/>
                </a:lnTo>
                <a:lnTo>
                  <a:pt x="188991" y="69379"/>
                </a:lnTo>
                <a:lnTo>
                  <a:pt x="208553" y="106148"/>
                </a:lnTo>
                <a:lnTo>
                  <a:pt x="226944" y="144347"/>
                </a:lnTo>
                <a:lnTo>
                  <a:pt x="244748" y="184696"/>
                </a:lnTo>
                <a:lnTo>
                  <a:pt x="249670" y="192359"/>
                </a:lnTo>
                <a:lnTo>
                  <a:pt x="256026" y="196578"/>
                </a:lnTo>
                <a:lnTo>
                  <a:pt x="263686" y="197285"/>
                </a:lnTo>
                <a:lnTo>
                  <a:pt x="272523" y="194411"/>
                </a:lnTo>
                <a:lnTo>
                  <a:pt x="301670" y="180530"/>
                </a:lnTo>
                <a:lnTo>
                  <a:pt x="308813" y="175093"/>
                </a:lnTo>
                <a:lnTo>
                  <a:pt x="312439" y="168287"/>
                </a:lnTo>
                <a:lnTo>
                  <a:pt x="312418" y="160310"/>
                </a:lnTo>
                <a:lnTo>
                  <a:pt x="283733" y="114078"/>
                </a:lnTo>
                <a:lnTo>
                  <a:pt x="258460" y="78030"/>
                </a:lnTo>
                <a:lnTo>
                  <a:pt x="231884" y="42889"/>
                </a:lnTo>
                <a:lnTo>
                  <a:pt x="203092" y="8331"/>
                </a:lnTo>
                <a:lnTo>
                  <a:pt x="196588" y="2604"/>
                </a:lnTo>
                <a:lnTo>
                  <a:pt x="18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540688" y="3735628"/>
            <a:ext cx="1170305" cy="589280"/>
          </a:xfrm>
          <a:custGeom>
            <a:avLst/>
            <a:gdLst/>
            <a:ahLst/>
            <a:cxnLst/>
            <a:rect l="l" t="t" r="r" b="b"/>
            <a:pathLst>
              <a:path w="1170304" h="589279">
                <a:moveTo>
                  <a:pt x="192913" y="245656"/>
                </a:moveTo>
                <a:lnTo>
                  <a:pt x="140601" y="211035"/>
                </a:lnTo>
                <a:lnTo>
                  <a:pt x="104114" y="193408"/>
                </a:lnTo>
                <a:lnTo>
                  <a:pt x="68275" y="178511"/>
                </a:lnTo>
                <a:lnTo>
                  <a:pt x="29387" y="164858"/>
                </a:lnTo>
                <a:lnTo>
                  <a:pt x="13944" y="165506"/>
                </a:lnTo>
                <a:lnTo>
                  <a:pt x="2743" y="174752"/>
                </a:lnTo>
                <a:lnTo>
                  <a:pt x="0" y="187896"/>
                </a:lnTo>
                <a:lnTo>
                  <a:pt x="9956" y="200266"/>
                </a:lnTo>
                <a:lnTo>
                  <a:pt x="43535" y="220472"/>
                </a:lnTo>
                <a:lnTo>
                  <a:pt x="75044" y="240626"/>
                </a:lnTo>
                <a:lnTo>
                  <a:pt x="106807" y="262470"/>
                </a:lnTo>
                <a:lnTo>
                  <a:pt x="141185" y="287756"/>
                </a:lnTo>
                <a:lnTo>
                  <a:pt x="149250" y="292582"/>
                </a:lnTo>
                <a:lnTo>
                  <a:pt x="187706" y="262051"/>
                </a:lnTo>
                <a:lnTo>
                  <a:pt x="192392" y="253492"/>
                </a:lnTo>
                <a:lnTo>
                  <a:pt x="192913" y="245656"/>
                </a:lnTo>
                <a:close/>
              </a:path>
              <a:path w="1170304" h="589279">
                <a:moveTo>
                  <a:pt x="265544" y="107480"/>
                </a:moveTo>
                <a:lnTo>
                  <a:pt x="214833" y="73050"/>
                </a:lnTo>
                <a:lnTo>
                  <a:pt x="179362" y="55143"/>
                </a:lnTo>
                <a:lnTo>
                  <a:pt x="144411" y="39852"/>
                </a:lnTo>
                <a:lnTo>
                  <a:pt x="106464" y="25984"/>
                </a:lnTo>
                <a:lnTo>
                  <a:pt x="90131" y="26466"/>
                </a:lnTo>
                <a:lnTo>
                  <a:pt x="78422" y="36055"/>
                </a:lnTo>
                <a:lnTo>
                  <a:pt x="75704" y="49809"/>
                </a:lnTo>
                <a:lnTo>
                  <a:pt x="86321" y="62788"/>
                </a:lnTo>
                <a:lnTo>
                  <a:pt x="118579" y="82194"/>
                </a:lnTo>
                <a:lnTo>
                  <a:pt x="149161" y="101930"/>
                </a:lnTo>
                <a:lnTo>
                  <a:pt x="180251" y="123621"/>
                </a:lnTo>
                <a:lnTo>
                  <a:pt x="214083" y="148882"/>
                </a:lnTo>
                <a:lnTo>
                  <a:pt x="222059" y="153720"/>
                </a:lnTo>
                <a:lnTo>
                  <a:pt x="260604" y="123875"/>
                </a:lnTo>
                <a:lnTo>
                  <a:pt x="265188" y="115328"/>
                </a:lnTo>
                <a:lnTo>
                  <a:pt x="265544" y="107480"/>
                </a:lnTo>
                <a:close/>
              </a:path>
              <a:path w="1170304" h="589279">
                <a:moveTo>
                  <a:pt x="557187" y="142468"/>
                </a:moveTo>
                <a:lnTo>
                  <a:pt x="547966" y="131610"/>
                </a:lnTo>
                <a:lnTo>
                  <a:pt x="533425" y="129209"/>
                </a:lnTo>
                <a:lnTo>
                  <a:pt x="519595" y="138468"/>
                </a:lnTo>
                <a:lnTo>
                  <a:pt x="488581" y="181889"/>
                </a:lnTo>
                <a:lnTo>
                  <a:pt x="456590" y="222643"/>
                </a:lnTo>
                <a:lnTo>
                  <a:pt x="423532" y="260807"/>
                </a:lnTo>
                <a:lnTo>
                  <a:pt x="389343" y="296443"/>
                </a:lnTo>
                <a:lnTo>
                  <a:pt x="353923" y="329641"/>
                </a:lnTo>
                <a:lnTo>
                  <a:pt x="317195" y="360476"/>
                </a:lnTo>
                <a:lnTo>
                  <a:pt x="279069" y="389039"/>
                </a:lnTo>
                <a:lnTo>
                  <a:pt x="239483" y="415378"/>
                </a:lnTo>
                <a:lnTo>
                  <a:pt x="198348" y="439597"/>
                </a:lnTo>
                <a:lnTo>
                  <a:pt x="155575" y="461759"/>
                </a:lnTo>
                <a:lnTo>
                  <a:pt x="111086" y="481939"/>
                </a:lnTo>
                <a:lnTo>
                  <a:pt x="64808" y="500214"/>
                </a:lnTo>
                <a:lnTo>
                  <a:pt x="56616" y="504748"/>
                </a:lnTo>
                <a:lnTo>
                  <a:pt x="51866" y="510895"/>
                </a:lnTo>
                <a:lnTo>
                  <a:pt x="50634" y="518477"/>
                </a:lnTo>
                <a:lnTo>
                  <a:pt x="52997" y="527291"/>
                </a:lnTo>
                <a:lnTo>
                  <a:pt x="67576" y="559930"/>
                </a:lnTo>
                <a:lnTo>
                  <a:pt x="72402" y="567715"/>
                </a:lnTo>
                <a:lnTo>
                  <a:pt x="78587" y="572249"/>
                </a:lnTo>
                <a:lnTo>
                  <a:pt x="86220" y="573405"/>
                </a:lnTo>
                <a:lnTo>
                  <a:pt x="95351" y="571030"/>
                </a:lnTo>
                <a:lnTo>
                  <a:pt x="145415" y="548081"/>
                </a:lnTo>
                <a:lnTo>
                  <a:pt x="192519" y="523748"/>
                </a:lnTo>
                <a:lnTo>
                  <a:pt x="236791" y="498017"/>
                </a:lnTo>
                <a:lnTo>
                  <a:pt x="278384" y="470865"/>
                </a:lnTo>
                <a:lnTo>
                  <a:pt x="317423" y="442264"/>
                </a:lnTo>
                <a:lnTo>
                  <a:pt x="354063" y="412191"/>
                </a:lnTo>
                <a:lnTo>
                  <a:pt x="388442" y="380619"/>
                </a:lnTo>
                <a:lnTo>
                  <a:pt x="420687" y="347535"/>
                </a:lnTo>
                <a:lnTo>
                  <a:pt x="450964" y="312928"/>
                </a:lnTo>
                <a:lnTo>
                  <a:pt x="479386" y="276745"/>
                </a:lnTo>
                <a:lnTo>
                  <a:pt x="506107" y="238975"/>
                </a:lnTo>
                <a:lnTo>
                  <a:pt x="531266" y="199605"/>
                </a:lnTo>
                <a:lnTo>
                  <a:pt x="555015" y="158610"/>
                </a:lnTo>
                <a:lnTo>
                  <a:pt x="557187" y="142468"/>
                </a:lnTo>
                <a:close/>
              </a:path>
              <a:path w="1170304" h="589279">
                <a:moveTo>
                  <a:pt x="1169987" y="263448"/>
                </a:moveTo>
                <a:lnTo>
                  <a:pt x="1165174" y="250558"/>
                </a:lnTo>
                <a:lnTo>
                  <a:pt x="1150721" y="244703"/>
                </a:lnTo>
                <a:lnTo>
                  <a:pt x="939647" y="244703"/>
                </a:lnTo>
                <a:lnTo>
                  <a:pt x="941730" y="98196"/>
                </a:lnTo>
                <a:lnTo>
                  <a:pt x="987120" y="83870"/>
                </a:lnTo>
                <a:lnTo>
                  <a:pt x="1059065" y="58623"/>
                </a:lnTo>
                <a:lnTo>
                  <a:pt x="1073226" y="39674"/>
                </a:lnTo>
                <a:lnTo>
                  <a:pt x="1070876" y="30848"/>
                </a:lnTo>
                <a:lnTo>
                  <a:pt x="1062532" y="12788"/>
                </a:lnTo>
                <a:lnTo>
                  <a:pt x="1057605" y="5397"/>
                </a:lnTo>
                <a:lnTo>
                  <a:pt x="1051255" y="1079"/>
                </a:lnTo>
                <a:lnTo>
                  <a:pt x="1043597" y="0"/>
                </a:lnTo>
                <a:lnTo>
                  <a:pt x="1034770" y="2374"/>
                </a:lnTo>
                <a:lnTo>
                  <a:pt x="979309" y="25209"/>
                </a:lnTo>
                <a:lnTo>
                  <a:pt x="926795" y="45148"/>
                </a:lnTo>
                <a:lnTo>
                  <a:pt x="876592" y="62509"/>
                </a:lnTo>
                <a:lnTo>
                  <a:pt x="828065" y="77635"/>
                </a:lnTo>
                <a:lnTo>
                  <a:pt x="780580" y="90830"/>
                </a:lnTo>
                <a:lnTo>
                  <a:pt x="733501" y="102438"/>
                </a:lnTo>
                <a:lnTo>
                  <a:pt x="686219" y="112776"/>
                </a:lnTo>
                <a:lnTo>
                  <a:pt x="677633" y="115493"/>
                </a:lnTo>
                <a:lnTo>
                  <a:pt x="671791" y="119456"/>
                </a:lnTo>
                <a:lnTo>
                  <a:pt x="668820" y="124587"/>
                </a:lnTo>
                <a:lnTo>
                  <a:pt x="668845" y="130822"/>
                </a:lnTo>
                <a:lnTo>
                  <a:pt x="671449" y="137071"/>
                </a:lnTo>
                <a:lnTo>
                  <a:pt x="676135" y="141249"/>
                </a:lnTo>
                <a:lnTo>
                  <a:pt x="682904" y="143332"/>
                </a:lnTo>
                <a:lnTo>
                  <a:pt x="691756" y="143332"/>
                </a:lnTo>
                <a:lnTo>
                  <a:pt x="737565" y="138087"/>
                </a:lnTo>
                <a:lnTo>
                  <a:pt x="780110" y="131610"/>
                </a:lnTo>
                <a:lnTo>
                  <a:pt x="822401" y="123710"/>
                </a:lnTo>
                <a:lnTo>
                  <a:pt x="867435" y="114173"/>
                </a:lnTo>
                <a:lnTo>
                  <a:pt x="867435" y="244703"/>
                </a:lnTo>
                <a:lnTo>
                  <a:pt x="613295" y="244703"/>
                </a:lnTo>
                <a:lnTo>
                  <a:pt x="598855" y="250558"/>
                </a:lnTo>
                <a:lnTo>
                  <a:pt x="594029" y="263448"/>
                </a:lnTo>
                <a:lnTo>
                  <a:pt x="598855" y="276339"/>
                </a:lnTo>
                <a:lnTo>
                  <a:pt x="613295" y="282194"/>
                </a:lnTo>
                <a:lnTo>
                  <a:pt x="867435" y="282194"/>
                </a:lnTo>
                <a:lnTo>
                  <a:pt x="865225" y="306527"/>
                </a:lnTo>
                <a:lnTo>
                  <a:pt x="856894" y="354152"/>
                </a:lnTo>
                <a:lnTo>
                  <a:pt x="833170" y="426072"/>
                </a:lnTo>
                <a:lnTo>
                  <a:pt x="810145" y="466686"/>
                </a:lnTo>
                <a:lnTo>
                  <a:pt x="780072" y="500710"/>
                </a:lnTo>
                <a:lnTo>
                  <a:pt x="741375" y="529666"/>
                </a:lnTo>
                <a:lnTo>
                  <a:pt x="692454" y="555078"/>
                </a:lnTo>
                <a:lnTo>
                  <a:pt x="684530" y="559625"/>
                </a:lnTo>
                <a:lnTo>
                  <a:pt x="679615" y="564959"/>
                </a:lnTo>
                <a:lnTo>
                  <a:pt x="677811" y="571080"/>
                </a:lnTo>
                <a:lnTo>
                  <a:pt x="679272" y="577977"/>
                </a:lnTo>
                <a:lnTo>
                  <a:pt x="682777" y="584073"/>
                </a:lnTo>
                <a:lnTo>
                  <a:pt x="688124" y="587705"/>
                </a:lnTo>
                <a:lnTo>
                  <a:pt x="695274" y="588721"/>
                </a:lnTo>
                <a:lnTo>
                  <a:pt x="704253" y="587006"/>
                </a:lnTo>
                <a:lnTo>
                  <a:pt x="756793" y="567550"/>
                </a:lnTo>
                <a:lnTo>
                  <a:pt x="802157" y="542671"/>
                </a:lnTo>
                <a:lnTo>
                  <a:pt x="840701" y="512622"/>
                </a:lnTo>
                <a:lnTo>
                  <a:pt x="872756" y="477659"/>
                </a:lnTo>
                <a:lnTo>
                  <a:pt x="898677" y="438023"/>
                </a:lnTo>
                <a:lnTo>
                  <a:pt x="918806" y="393979"/>
                </a:lnTo>
                <a:lnTo>
                  <a:pt x="932002" y="338086"/>
                </a:lnTo>
                <a:lnTo>
                  <a:pt x="938949" y="282194"/>
                </a:lnTo>
                <a:lnTo>
                  <a:pt x="1150721" y="282194"/>
                </a:lnTo>
                <a:lnTo>
                  <a:pt x="1165174" y="276339"/>
                </a:lnTo>
                <a:lnTo>
                  <a:pt x="1169987" y="2634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8799707" y="3960188"/>
            <a:ext cx="499109" cy="308610"/>
          </a:xfrm>
          <a:custGeom>
            <a:avLst/>
            <a:gdLst/>
            <a:ahLst/>
            <a:cxnLst/>
            <a:rect l="l" t="t" r="r" b="b"/>
            <a:pathLst>
              <a:path w="499109" h="308610">
                <a:moveTo>
                  <a:pt x="353415" y="0"/>
                </a:moveTo>
                <a:lnTo>
                  <a:pt x="91655" y="0"/>
                </a:lnTo>
                <a:lnTo>
                  <a:pt x="82832" y="1171"/>
                </a:lnTo>
                <a:lnTo>
                  <a:pt x="76287" y="4686"/>
                </a:lnTo>
                <a:lnTo>
                  <a:pt x="72215" y="10544"/>
                </a:lnTo>
                <a:lnTo>
                  <a:pt x="70815" y="18745"/>
                </a:lnTo>
                <a:lnTo>
                  <a:pt x="72117" y="27055"/>
                </a:lnTo>
                <a:lnTo>
                  <a:pt x="76025" y="33153"/>
                </a:lnTo>
                <a:lnTo>
                  <a:pt x="82538" y="36908"/>
                </a:lnTo>
                <a:lnTo>
                  <a:pt x="91655" y="38188"/>
                </a:lnTo>
                <a:lnTo>
                  <a:pt x="306197" y="38188"/>
                </a:lnTo>
                <a:lnTo>
                  <a:pt x="306197" y="270090"/>
                </a:lnTo>
                <a:lnTo>
                  <a:pt x="20828" y="270090"/>
                </a:lnTo>
                <a:lnTo>
                  <a:pt x="12012" y="271360"/>
                </a:lnTo>
                <a:lnTo>
                  <a:pt x="5470" y="275040"/>
                </a:lnTo>
                <a:lnTo>
                  <a:pt x="1400" y="280935"/>
                </a:lnTo>
                <a:lnTo>
                  <a:pt x="0" y="288848"/>
                </a:lnTo>
                <a:lnTo>
                  <a:pt x="1302" y="297151"/>
                </a:lnTo>
                <a:lnTo>
                  <a:pt x="5208" y="303245"/>
                </a:lnTo>
                <a:lnTo>
                  <a:pt x="11717" y="306999"/>
                </a:lnTo>
                <a:lnTo>
                  <a:pt x="20828" y="308279"/>
                </a:lnTo>
                <a:lnTo>
                  <a:pt x="477697" y="308279"/>
                </a:lnTo>
                <a:lnTo>
                  <a:pt x="486815" y="306999"/>
                </a:lnTo>
                <a:lnTo>
                  <a:pt x="493328" y="303245"/>
                </a:lnTo>
                <a:lnTo>
                  <a:pt x="497235" y="297151"/>
                </a:lnTo>
                <a:lnTo>
                  <a:pt x="498538" y="288848"/>
                </a:lnTo>
                <a:lnTo>
                  <a:pt x="497137" y="280935"/>
                </a:lnTo>
                <a:lnTo>
                  <a:pt x="493066" y="275040"/>
                </a:lnTo>
                <a:lnTo>
                  <a:pt x="486520" y="271360"/>
                </a:lnTo>
                <a:lnTo>
                  <a:pt x="477697" y="270090"/>
                </a:lnTo>
                <a:lnTo>
                  <a:pt x="377710" y="270090"/>
                </a:lnTo>
                <a:lnTo>
                  <a:pt x="380492" y="27774"/>
                </a:lnTo>
                <a:lnTo>
                  <a:pt x="378799" y="15816"/>
                </a:lnTo>
                <a:lnTo>
                  <a:pt x="373721" y="7115"/>
                </a:lnTo>
                <a:lnTo>
                  <a:pt x="365259" y="1800"/>
                </a:lnTo>
                <a:lnTo>
                  <a:pt x="3534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390565" y="4015047"/>
            <a:ext cx="567055" cy="46355"/>
          </a:xfrm>
          <a:custGeom>
            <a:avLst/>
            <a:gdLst/>
            <a:ahLst/>
            <a:cxnLst/>
            <a:rect l="l" t="t" r="r" b="b"/>
            <a:pathLst>
              <a:path w="567054" h="46354">
                <a:moveTo>
                  <a:pt x="547827" y="0"/>
                </a:moveTo>
                <a:lnTo>
                  <a:pt x="18745" y="0"/>
                </a:lnTo>
                <a:lnTo>
                  <a:pt x="10538" y="1171"/>
                </a:lnTo>
                <a:lnTo>
                  <a:pt x="4681" y="4686"/>
                </a:lnTo>
                <a:lnTo>
                  <a:pt x="1169" y="10544"/>
                </a:lnTo>
                <a:lnTo>
                  <a:pt x="0" y="18745"/>
                </a:lnTo>
                <a:lnTo>
                  <a:pt x="0" y="27063"/>
                </a:lnTo>
                <a:lnTo>
                  <a:pt x="1169" y="35272"/>
                </a:lnTo>
                <a:lnTo>
                  <a:pt x="4681" y="41133"/>
                </a:lnTo>
                <a:lnTo>
                  <a:pt x="10538" y="44649"/>
                </a:lnTo>
                <a:lnTo>
                  <a:pt x="18745" y="45821"/>
                </a:lnTo>
                <a:lnTo>
                  <a:pt x="547827" y="45821"/>
                </a:lnTo>
                <a:lnTo>
                  <a:pt x="556030" y="44649"/>
                </a:lnTo>
                <a:lnTo>
                  <a:pt x="561892" y="41133"/>
                </a:lnTo>
                <a:lnTo>
                  <a:pt x="565411" y="35272"/>
                </a:lnTo>
                <a:lnTo>
                  <a:pt x="566585" y="27063"/>
                </a:lnTo>
                <a:lnTo>
                  <a:pt x="566585" y="18745"/>
                </a:lnTo>
                <a:lnTo>
                  <a:pt x="565411" y="10544"/>
                </a:lnTo>
                <a:lnTo>
                  <a:pt x="561892" y="4686"/>
                </a:lnTo>
                <a:lnTo>
                  <a:pt x="556030" y="1171"/>
                </a:lnTo>
                <a:lnTo>
                  <a:pt x="547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4" name="object 4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604" y="14816995"/>
              <a:ext cx="385025" cy="8657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13549" y="14375718"/>
              <a:ext cx="1914344" cy="433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2022-08-03T04:45:47Z</dcterms:created>
  <dcterms:modified xsi:type="dcterms:W3CDTF">2022-08-03T04:45:47Z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2022-08-03T00:00:00Z</vt:filetime>
  </property>
  <property fmtid="{D5CDD505-2E9C-101B-9397-08002B2CF9AE}" pid="3" name="Producer">
    <vt:lpwstr>iLovePDF</vt:lpwstr>
  </property>
</Properties>
</file>