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CD5"/>
    <a:srgbClr val="F9EAE3"/>
    <a:srgbClr val="EDC0AC"/>
    <a:srgbClr val="D95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0" autoAdjust="0"/>
  </p:normalViewPr>
  <p:slideViewPr>
    <p:cSldViewPr>
      <p:cViewPr varScale="1">
        <p:scale>
          <a:sx n="42" d="100"/>
          <a:sy n="42" d="100"/>
        </p:scale>
        <p:origin x="1709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 rotWithShape="1">
          <a:blip r:embed="rId2" cstate="print"/>
          <a:srcRect t="76135" b="12624"/>
          <a:stretch/>
        </p:blipFill>
        <p:spPr>
          <a:xfrm>
            <a:off x="13979807" y="715994"/>
            <a:ext cx="10692003" cy="1676400"/>
          </a:xfrm>
          <a:prstGeom prst="rect">
            <a:avLst/>
          </a:prstGeom>
        </p:spPr>
      </p:pic>
      <p:pic>
        <p:nvPicPr>
          <p:cNvPr id="5" name="図 4" descr="タンパク質、抗酸化、発酵食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0079" y="6491684"/>
            <a:ext cx="3439866" cy="2647702"/>
          </a:xfrm>
          <a:prstGeom prst="rect">
            <a:avLst/>
          </a:prstGeom>
        </p:spPr>
      </p:pic>
      <p:pic>
        <p:nvPicPr>
          <p:cNvPr id="6" name="図 5" descr="タンパク質、食物繊維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083300" y="3072287"/>
            <a:ext cx="2609094" cy="2320549"/>
          </a:xfrm>
          <a:prstGeom prst="rect">
            <a:avLst/>
          </a:prstGeom>
        </p:spPr>
      </p:pic>
      <p:pic>
        <p:nvPicPr>
          <p:cNvPr id="7" name="図 6" descr="タンパク質、発酵食品、食物繊維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30631" y="3685608"/>
            <a:ext cx="3249176" cy="2504446"/>
          </a:xfrm>
          <a:prstGeom prst="rect">
            <a:avLst/>
          </a:prstGeom>
        </p:spPr>
      </p:pic>
      <p:pic>
        <p:nvPicPr>
          <p:cNvPr id="8" name="図 7" descr="抗酸化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5896898" y="400050"/>
            <a:ext cx="2609094" cy="2066549"/>
          </a:xfrm>
          <a:prstGeom prst="rect">
            <a:avLst/>
          </a:prstGeom>
        </p:spPr>
      </p:pic>
      <p:pic>
        <p:nvPicPr>
          <p:cNvPr id="9" name="図 8" descr="抗酸化＋食物繊維＋発酵食品p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28012" y="10001250"/>
            <a:ext cx="2984000" cy="2888051"/>
          </a:xfrm>
          <a:prstGeom prst="rect">
            <a:avLst/>
          </a:prstGeom>
        </p:spPr>
      </p:pic>
      <p:pic>
        <p:nvPicPr>
          <p:cNvPr id="10" name="図 9" descr="食物繊維＋抗酸化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858802" y="-75745"/>
            <a:ext cx="2374397" cy="2884813"/>
          </a:xfrm>
          <a:prstGeom prst="rect">
            <a:avLst/>
          </a:prstGeom>
        </p:spPr>
      </p:pic>
      <p:pic>
        <p:nvPicPr>
          <p:cNvPr id="11" name="図 10" descr="発酵食品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083300" y="5718291"/>
            <a:ext cx="2435358" cy="2213869"/>
          </a:xfrm>
          <a:prstGeom prst="rect">
            <a:avLst/>
          </a:prstGeom>
        </p:spPr>
      </p:pic>
      <p:pic>
        <p:nvPicPr>
          <p:cNvPr id="17" name="object 2"/>
          <p:cNvPicPr/>
          <p:nvPr/>
        </p:nvPicPr>
        <p:blipFill rotWithShape="1">
          <a:blip r:embed="rId10" cstate="print"/>
          <a:srcRect t="75783" b="12971"/>
          <a:stretch/>
        </p:blipFill>
        <p:spPr>
          <a:xfrm>
            <a:off x="14199501" y="6923072"/>
            <a:ext cx="10692003" cy="1676400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 rotWithShape="1">
          <a:blip r:embed="rId11" cstate="print"/>
          <a:srcRect t="75782" b="12972"/>
          <a:stretch/>
        </p:blipFill>
        <p:spPr>
          <a:xfrm>
            <a:off x="14339945" y="10607075"/>
            <a:ext cx="10692003" cy="1676400"/>
          </a:xfrm>
          <a:prstGeom prst="rect">
            <a:avLst/>
          </a:prstGeom>
        </p:spPr>
      </p:pic>
      <p:grpSp>
        <p:nvGrpSpPr>
          <p:cNvPr id="60" name="グループ化 59"/>
          <p:cNvGrpSpPr/>
          <p:nvPr/>
        </p:nvGrpSpPr>
        <p:grpSpPr>
          <a:xfrm>
            <a:off x="5474" y="0"/>
            <a:ext cx="10706320" cy="14912737"/>
            <a:chOff x="5474" y="0"/>
            <a:chExt cx="10706320" cy="14912737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4" y="0"/>
              <a:ext cx="10706320" cy="14912737"/>
            </a:xfrm>
            <a:prstGeom prst="rect">
              <a:avLst/>
            </a:prstGeom>
          </p:spPr>
        </p:pic>
        <p:sp>
          <p:nvSpPr>
            <p:cNvPr id="19" name="object 2"/>
            <p:cNvSpPr/>
            <p:nvPr/>
          </p:nvSpPr>
          <p:spPr>
            <a:xfrm>
              <a:off x="5474" y="3430242"/>
              <a:ext cx="10616806" cy="9459059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7995"/>
                  </a:moveTo>
                  <a:lnTo>
                    <a:pt x="10692003" y="1301799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7995"/>
                  </a:lnTo>
                  <a:close/>
                </a:path>
              </a:pathLst>
            </a:custGeom>
            <a:solidFill>
              <a:srgbClr val="F5D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-6345224" y="9540275"/>
            <a:ext cx="8991600" cy="460975"/>
          </a:xfrm>
          <a:prstGeom prst="roundRect">
            <a:avLst/>
          </a:prstGeom>
          <a:solidFill>
            <a:srgbClr val="D95F2E"/>
          </a:solidFill>
          <a:ln w="57150">
            <a:solidFill>
              <a:srgbClr val="D95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2400" dirty="0" smtClean="0">
                <a:solidFill>
                  <a:srgbClr val="F9EAE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「〇〇〇〇＋たんぱく質」で免疫力を備えよう！</a:t>
            </a:r>
            <a:endParaRPr kumimoji="1" lang="ja-JP" altLang="en-US" sz="2400" dirty="0">
              <a:solidFill>
                <a:srgbClr val="F9EAE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6083299" y="10215278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①腸はからだの免疫機能をつかさどるといわれています。</a:t>
            </a:r>
            <a:endParaRPr kumimoji="1"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①食物繊維は腸内環境を整えるのに役立ちます。</a:t>
            </a:r>
            <a:endParaRPr kumimoji="1"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①発酵食品は腸内環境を整えるのに役立ちます。</a:t>
            </a:r>
            <a:endParaRPr kumimoji="1"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①ビタミン</a:t>
            </a:r>
            <a:r>
              <a: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kumimoji="1" lang="ja-JP" alt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ビタミン</a:t>
            </a:r>
            <a:r>
              <a: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</a:t>
            </a:r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は、皮膚や粘膜の健康維持を助けます。</a:t>
            </a:r>
            <a:endParaRPr kumimoji="1"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④たんぱく質は、免疫細胞をつくる元です。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9" name="object 2"/>
          <p:cNvPicPr/>
          <p:nvPr/>
        </p:nvPicPr>
        <p:blipFill rotWithShape="1">
          <a:blip r:embed="rId12" cstate="print"/>
          <a:srcRect t="76120" b="12638"/>
          <a:stretch/>
        </p:blipFill>
        <p:spPr>
          <a:xfrm>
            <a:off x="14093565" y="4242871"/>
            <a:ext cx="10692003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91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0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75</Words>
  <Application>Microsoft Office PowerPoint</Application>
  <PresentationFormat>ユーザー設定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BIZ UDPゴシック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202407鶏肉の高菜丼 食・抗・たんぱく</dc:title>
  <dc:creator>夫松 遥那</dc:creator>
  <cp:lastModifiedBy>shidax_ad</cp:lastModifiedBy>
  <cp:revision>14</cp:revision>
  <dcterms:created xsi:type="dcterms:W3CDTF">2024-05-20T07:32:29Z</dcterms:created>
  <dcterms:modified xsi:type="dcterms:W3CDTF">2025-11-27T03:02:02Z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2024-05-20T00:00:00Z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2024-05-20T00:00:00Z</vt:filetime>
  </property>
  <property fmtid="{D5CDD505-2E9C-101B-9397-08002B2CF9AE}" pid="5" name="Producer">
    <vt:lpwstr>Adobe PDF library 17.00</vt:lpwstr>
  </property>
</Properties>
</file>