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Default Extension="png" ContentType="image/png"/>
  <Override PartName="/docProps/custom.xml" ContentType="application/vnd.openxmlformats-officedocument.custom-properties+xml"/>
</Types>
</file>

<file path=_rels/.rels><?xml version="1.0" encoding="UTF-8" standalone="yes"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6"/>
  </p:sldIdLst>
  <p:sldSz cx="10693400" cy="15125700"/>
  <p:notesSz cx="10693400" cy="15125700"/>
  <p:defaultTextStyle>
    <a:defPPr>
      <a:defRPr kern="0"/>
    </a:def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/Relationships>

</file>

<file path=ppt/slideLayouts/_rels/slideLayout1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802005" y="4688967"/>
            <a:ext cx="9089390" cy="317639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604010" y="8470392"/>
            <a:ext cx="7485380" cy="37814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534670" y="3478911"/>
            <a:ext cx="4651629" cy="998296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5507101" y="3478911"/>
            <a:ext cx="4651629" cy="998296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534670" y="605028"/>
            <a:ext cx="9624060" cy="242011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534670" y="3478911"/>
            <a:ext cx="9624060" cy="998296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3635756" y="14066901"/>
            <a:ext cx="3421888" cy="75628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534670" y="14066901"/>
            <a:ext cx="2459482" cy="75628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7699248" y="14066901"/>
            <a:ext cx="2459482" cy="75628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7" Type="http://schemas.openxmlformats.org/officeDocument/2006/relationships/image" Target="../media/image16.png"/><Relationship Id="rId18" Type="http://schemas.openxmlformats.org/officeDocument/2006/relationships/image" Target="../media/image17.png"/><Relationship Id="rId19" Type="http://schemas.openxmlformats.org/officeDocument/2006/relationships/image" Target="../media/image18.png"/><Relationship Id="rId20" Type="http://schemas.openxmlformats.org/officeDocument/2006/relationships/image" Target="../media/image19.png"/><Relationship Id="rId21" Type="http://schemas.openxmlformats.org/officeDocument/2006/relationships/image" Target="../media/image20.png"/><Relationship Id="rId22" Type="http://schemas.openxmlformats.org/officeDocument/2006/relationships/image" Target="../media/image21.png"/><Relationship Id="rId23" Type="http://schemas.openxmlformats.org/officeDocument/2006/relationships/image" Target="../media/image22.png"/><Relationship Id="rId24" Type="http://schemas.openxmlformats.org/officeDocument/2006/relationships/image" Target="../media/image23.png"/><Relationship Id="rId25" Type="http://schemas.openxmlformats.org/officeDocument/2006/relationships/image" Target="../media/image24.png"/><Relationship Id="rId26" Type="http://schemas.openxmlformats.org/officeDocument/2006/relationships/image" Target="../media/image25.png"/><Relationship Id="rId27" Type="http://schemas.openxmlformats.org/officeDocument/2006/relationships/image" Target="../media/image26.png"/><Relationship Id="rId28" Type="http://schemas.openxmlformats.org/officeDocument/2006/relationships/image" Target="../media/image27.png"/><Relationship Id="rId29" Type="http://schemas.openxmlformats.org/officeDocument/2006/relationships/image" Target="../media/image28.png"/><Relationship Id="rId30" Type="http://schemas.openxmlformats.org/officeDocument/2006/relationships/image" Target="../media/image29.png"/><Relationship Id="rId31" Type="http://schemas.openxmlformats.org/officeDocument/2006/relationships/image" Target="../media/image30.png"/><Relationship Id="rId32" Type="http://schemas.openxmlformats.org/officeDocument/2006/relationships/image" Target="../media/image31.png"/><Relationship Id="rId33" Type="http://schemas.openxmlformats.org/officeDocument/2006/relationships/image" Target="../media/image32.png"/><Relationship Id="rId34" Type="http://schemas.openxmlformats.org/officeDocument/2006/relationships/image" Target="../media/image33.png"/><Relationship Id="rId35" Type="http://schemas.openxmlformats.org/officeDocument/2006/relationships/image" Target="../media/image34.pn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0" y="0"/>
            <a:ext cx="10692130" cy="15119985"/>
            <a:chOff x="0" y="0"/>
            <a:chExt cx="10692130" cy="15119985"/>
          </a:xfrm>
        </p:grpSpPr>
        <p:pic>
          <p:nvPicPr>
            <p:cNvPr id="3" name="object 3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10692003" cy="15119985"/>
            </a:xfrm>
            <a:prstGeom prst="rect">
              <a:avLst/>
            </a:prstGeom>
          </p:spPr>
        </p:pic>
        <p:pic>
          <p:nvPicPr>
            <p:cNvPr id="4" name="object 4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0"/>
              <a:ext cx="6133385" cy="8612288"/>
            </a:xfrm>
            <a:prstGeom prst="rect">
              <a:avLst/>
            </a:prstGeom>
          </p:spPr>
        </p:pic>
        <p:pic>
          <p:nvPicPr>
            <p:cNvPr id="5" name="object 5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8706218" y="14679077"/>
              <a:ext cx="1441428" cy="118041"/>
            </a:xfrm>
            <a:prstGeom prst="rect">
              <a:avLst/>
            </a:prstGeom>
          </p:spPr>
        </p:pic>
        <p:pic>
          <p:nvPicPr>
            <p:cNvPr id="6" name="object 6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444972" y="711975"/>
              <a:ext cx="615581" cy="616191"/>
            </a:xfrm>
            <a:prstGeom prst="rect">
              <a:avLst/>
            </a:prstGeom>
          </p:spPr>
        </p:pic>
        <p:pic>
          <p:nvPicPr>
            <p:cNvPr id="7" name="object 7" descr="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6378346" y="711988"/>
              <a:ext cx="616788" cy="616788"/>
            </a:xfrm>
            <a:prstGeom prst="rect">
              <a:avLst/>
            </a:prstGeom>
          </p:spPr>
        </p:pic>
        <p:pic>
          <p:nvPicPr>
            <p:cNvPr id="8" name="object 8" descr="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319651" y="14741714"/>
              <a:ext cx="388195" cy="86575"/>
            </a:xfrm>
            <a:prstGeom prst="rect">
              <a:avLst/>
            </a:prstGeom>
          </p:spPr>
        </p:pic>
        <p:sp>
          <p:nvSpPr>
            <p:cNvPr id="9" name="object 9" descr=""/>
            <p:cNvSpPr/>
            <p:nvPr/>
          </p:nvSpPr>
          <p:spPr>
            <a:xfrm>
              <a:off x="9559518" y="816736"/>
              <a:ext cx="663575" cy="2487930"/>
            </a:xfrm>
            <a:custGeom>
              <a:avLst/>
              <a:gdLst/>
              <a:ahLst/>
              <a:cxnLst/>
              <a:rect l="l" t="t" r="r" b="b"/>
              <a:pathLst>
                <a:path w="663575" h="2487929">
                  <a:moveTo>
                    <a:pt x="360159" y="1887093"/>
                  </a:moveTo>
                  <a:lnTo>
                    <a:pt x="314528" y="1859953"/>
                  </a:lnTo>
                  <a:lnTo>
                    <a:pt x="278269" y="1846148"/>
                  </a:lnTo>
                  <a:lnTo>
                    <a:pt x="266471" y="1843379"/>
                  </a:lnTo>
                  <a:lnTo>
                    <a:pt x="255371" y="1843379"/>
                  </a:lnTo>
                  <a:lnTo>
                    <a:pt x="251206" y="1850313"/>
                  </a:lnTo>
                  <a:lnTo>
                    <a:pt x="245262" y="1870125"/>
                  </a:lnTo>
                  <a:lnTo>
                    <a:pt x="239064" y="1889887"/>
                  </a:lnTo>
                  <a:lnTo>
                    <a:pt x="232333" y="1911718"/>
                  </a:lnTo>
                  <a:lnTo>
                    <a:pt x="226923" y="1930819"/>
                  </a:lnTo>
                  <a:lnTo>
                    <a:pt x="223443" y="1941233"/>
                  </a:lnTo>
                  <a:lnTo>
                    <a:pt x="223443" y="1946783"/>
                  </a:lnTo>
                  <a:lnTo>
                    <a:pt x="225526" y="1948167"/>
                  </a:lnTo>
                  <a:lnTo>
                    <a:pt x="233159" y="1948167"/>
                  </a:lnTo>
                  <a:lnTo>
                    <a:pt x="238023" y="1946783"/>
                  </a:lnTo>
                  <a:lnTo>
                    <a:pt x="244259" y="1946084"/>
                  </a:lnTo>
                  <a:lnTo>
                    <a:pt x="297954" y="1928393"/>
                  </a:lnTo>
                  <a:lnTo>
                    <a:pt x="342811" y="1908606"/>
                  </a:lnTo>
                  <a:lnTo>
                    <a:pt x="360159" y="1898891"/>
                  </a:lnTo>
                  <a:lnTo>
                    <a:pt x="360159" y="1887093"/>
                  </a:lnTo>
                  <a:close/>
                </a:path>
                <a:path w="663575" h="2487929">
                  <a:moveTo>
                    <a:pt x="390004" y="1264462"/>
                  </a:moveTo>
                  <a:lnTo>
                    <a:pt x="386537" y="1263192"/>
                  </a:lnTo>
                  <a:lnTo>
                    <a:pt x="374497" y="1263192"/>
                  </a:lnTo>
                  <a:lnTo>
                    <a:pt x="360680" y="1265732"/>
                  </a:lnTo>
                  <a:lnTo>
                    <a:pt x="353910" y="1265732"/>
                  </a:lnTo>
                  <a:lnTo>
                    <a:pt x="326910" y="1267002"/>
                  </a:lnTo>
                  <a:lnTo>
                    <a:pt x="301866" y="1267002"/>
                  </a:lnTo>
                  <a:lnTo>
                    <a:pt x="276821" y="1268272"/>
                  </a:lnTo>
                  <a:lnTo>
                    <a:pt x="105486" y="1268272"/>
                  </a:lnTo>
                  <a:lnTo>
                    <a:pt x="96024" y="1267002"/>
                  </a:lnTo>
                  <a:lnTo>
                    <a:pt x="85521" y="1265732"/>
                  </a:lnTo>
                  <a:lnTo>
                    <a:pt x="58293" y="1265732"/>
                  </a:lnTo>
                  <a:lnTo>
                    <a:pt x="58381" y="1288592"/>
                  </a:lnTo>
                  <a:lnTo>
                    <a:pt x="58940" y="1331772"/>
                  </a:lnTo>
                  <a:lnTo>
                    <a:pt x="58991" y="1343202"/>
                  </a:lnTo>
                  <a:lnTo>
                    <a:pt x="61074" y="1345742"/>
                  </a:lnTo>
                  <a:lnTo>
                    <a:pt x="76339" y="1345742"/>
                  </a:lnTo>
                  <a:lnTo>
                    <a:pt x="82575" y="1344472"/>
                  </a:lnTo>
                  <a:lnTo>
                    <a:pt x="88823" y="1344472"/>
                  </a:lnTo>
                  <a:lnTo>
                    <a:pt x="101942" y="1343202"/>
                  </a:lnTo>
                  <a:lnTo>
                    <a:pt x="115189" y="1343202"/>
                  </a:lnTo>
                  <a:lnTo>
                    <a:pt x="128447" y="1341932"/>
                  </a:lnTo>
                  <a:lnTo>
                    <a:pt x="141566" y="1341932"/>
                  </a:lnTo>
                  <a:lnTo>
                    <a:pt x="149783" y="1340662"/>
                  </a:lnTo>
                  <a:lnTo>
                    <a:pt x="174180" y="1340662"/>
                  </a:lnTo>
                  <a:lnTo>
                    <a:pt x="153479" y="1394002"/>
                  </a:lnTo>
                  <a:lnTo>
                    <a:pt x="127381" y="1438452"/>
                  </a:lnTo>
                  <a:lnTo>
                    <a:pt x="79146" y="1498142"/>
                  </a:lnTo>
                  <a:lnTo>
                    <a:pt x="45808" y="1533702"/>
                  </a:lnTo>
                  <a:lnTo>
                    <a:pt x="42329" y="1537512"/>
                  </a:lnTo>
                  <a:lnTo>
                    <a:pt x="29146" y="1543862"/>
                  </a:lnTo>
                  <a:lnTo>
                    <a:pt x="29146" y="1556562"/>
                  </a:lnTo>
                  <a:lnTo>
                    <a:pt x="35394" y="1557832"/>
                  </a:lnTo>
                  <a:lnTo>
                    <a:pt x="45110" y="1564182"/>
                  </a:lnTo>
                  <a:lnTo>
                    <a:pt x="53454" y="1567992"/>
                  </a:lnTo>
                  <a:lnTo>
                    <a:pt x="61925" y="1573072"/>
                  </a:lnTo>
                  <a:lnTo>
                    <a:pt x="70675" y="1578152"/>
                  </a:lnTo>
                  <a:lnTo>
                    <a:pt x="79806" y="1583232"/>
                  </a:lnTo>
                  <a:lnTo>
                    <a:pt x="85356" y="1587042"/>
                  </a:lnTo>
                  <a:lnTo>
                    <a:pt x="90220" y="1594662"/>
                  </a:lnTo>
                  <a:lnTo>
                    <a:pt x="98539" y="1594662"/>
                  </a:lnTo>
                  <a:lnTo>
                    <a:pt x="126352" y="1566722"/>
                  </a:lnTo>
                  <a:lnTo>
                    <a:pt x="131762" y="1560372"/>
                  </a:lnTo>
                  <a:lnTo>
                    <a:pt x="137033" y="1554022"/>
                  </a:lnTo>
                  <a:lnTo>
                    <a:pt x="142252" y="1546402"/>
                  </a:lnTo>
                  <a:lnTo>
                    <a:pt x="159715" y="1555292"/>
                  </a:lnTo>
                  <a:lnTo>
                    <a:pt x="176784" y="1564182"/>
                  </a:lnTo>
                  <a:lnTo>
                    <a:pt x="210273" y="1581962"/>
                  </a:lnTo>
                  <a:lnTo>
                    <a:pt x="176733" y="1622602"/>
                  </a:lnTo>
                  <a:lnTo>
                    <a:pt x="138176" y="1659432"/>
                  </a:lnTo>
                  <a:lnTo>
                    <a:pt x="94030" y="1693722"/>
                  </a:lnTo>
                  <a:lnTo>
                    <a:pt x="43726" y="1722932"/>
                  </a:lnTo>
                  <a:lnTo>
                    <a:pt x="37160" y="1725472"/>
                  </a:lnTo>
                  <a:lnTo>
                    <a:pt x="28790" y="1729282"/>
                  </a:lnTo>
                  <a:lnTo>
                    <a:pt x="21463" y="1734362"/>
                  </a:lnTo>
                  <a:lnTo>
                    <a:pt x="18046" y="1738172"/>
                  </a:lnTo>
                  <a:lnTo>
                    <a:pt x="20510" y="1741982"/>
                  </a:lnTo>
                  <a:lnTo>
                    <a:pt x="26365" y="1747062"/>
                  </a:lnTo>
                  <a:lnTo>
                    <a:pt x="33261" y="1749602"/>
                  </a:lnTo>
                  <a:lnTo>
                    <a:pt x="44437" y="1757222"/>
                  </a:lnTo>
                  <a:lnTo>
                    <a:pt x="61595" y="1769922"/>
                  </a:lnTo>
                  <a:lnTo>
                    <a:pt x="71475" y="1776272"/>
                  </a:lnTo>
                  <a:lnTo>
                    <a:pt x="78536" y="1781352"/>
                  </a:lnTo>
                  <a:lnTo>
                    <a:pt x="84836" y="1786432"/>
                  </a:lnTo>
                  <a:lnTo>
                    <a:pt x="89827" y="1788972"/>
                  </a:lnTo>
                  <a:lnTo>
                    <a:pt x="92989" y="1790242"/>
                  </a:lnTo>
                  <a:lnTo>
                    <a:pt x="101828" y="1786432"/>
                  </a:lnTo>
                  <a:lnTo>
                    <a:pt x="134632" y="1763572"/>
                  </a:lnTo>
                  <a:lnTo>
                    <a:pt x="164769" y="1736902"/>
                  </a:lnTo>
                  <a:lnTo>
                    <a:pt x="193611" y="1710232"/>
                  </a:lnTo>
                  <a:lnTo>
                    <a:pt x="220891" y="1682292"/>
                  </a:lnTo>
                  <a:lnTo>
                    <a:pt x="246354" y="1651812"/>
                  </a:lnTo>
                  <a:lnTo>
                    <a:pt x="280352" y="1603552"/>
                  </a:lnTo>
                  <a:lnTo>
                    <a:pt x="310197" y="1554022"/>
                  </a:lnTo>
                  <a:lnTo>
                    <a:pt x="314452" y="1546402"/>
                  </a:lnTo>
                  <a:lnTo>
                    <a:pt x="320840" y="1534972"/>
                  </a:lnTo>
                  <a:lnTo>
                    <a:pt x="325958" y="1524812"/>
                  </a:lnTo>
                  <a:lnTo>
                    <a:pt x="329793" y="1517192"/>
                  </a:lnTo>
                  <a:lnTo>
                    <a:pt x="338493" y="1499412"/>
                  </a:lnTo>
                  <a:lnTo>
                    <a:pt x="348361" y="1480362"/>
                  </a:lnTo>
                  <a:lnTo>
                    <a:pt x="350735" y="1475282"/>
                  </a:lnTo>
                  <a:lnTo>
                    <a:pt x="354342" y="1467662"/>
                  </a:lnTo>
                  <a:lnTo>
                    <a:pt x="358609" y="1458772"/>
                  </a:lnTo>
                  <a:lnTo>
                    <a:pt x="366407" y="1442262"/>
                  </a:lnTo>
                  <a:lnTo>
                    <a:pt x="371271" y="1438452"/>
                  </a:lnTo>
                  <a:lnTo>
                    <a:pt x="371386" y="1437182"/>
                  </a:lnTo>
                  <a:lnTo>
                    <a:pt x="371957" y="1430832"/>
                  </a:lnTo>
                  <a:lnTo>
                    <a:pt x="368757" y="1424482"/>
                  </a:lnTo>
                  <a:lnTo>
                    <a:pt x="360934" y="1420672"/>
                  </a:lnTo>
                  <a:lnTo>
                    <a:pt x="351167" y="1416862"/>
                  </a:lnTo>
                  <a:lnTo>
                    <a:pt x="342125" y="1413052"/>
                  </a:lnTo>
                  <a:lnTo>
                    <a:pt x="276186" y="1388097"/>
                  </a:lnTo>
                  <a:lnTo>
                    <a:pt x="276186" y="1465122"/>
                  </a:lnTo>
                  <a:lnTo>
                    <a:pt x="269684" y="1480362"/>
                  </a:lnTo>
                  <a:lnTo>
                    <a:pt x="262661" y="1495602"/>
                  </a:lnTo>
                  <a:lnTo>
                    <a:pt x="255104" y="1510842"/>
                  </a:lnTo>
                  <a:lnTo>
                    <a:pt x="247040" y="1524812"/>
                  </a:lnTo>
                  <a:lnTo>
                    <a:pt x="230479" y="1517192"/>
                  </a:lnTo>
                  <a:lnTo>
                    <a:pt x="197370" y="1499412"/>
                  </a:lnTo>
                  <a:lnTo>
                    <a:pt x="180428" y="1490522"/>
                  </a:lnTo>
                  <a:lnTo>
                    <a:pt x="189014" y="1476552"/>
                  </a:lnTo>
                  <a:lnTo>
                    <a:pt x="197078" y="1462582"/>
                  </a:lnTo>
                  <a:lnTo>
                    <a:pt x="204622" y="1449882"/>
                  </a:lnTo>
                  <a:lnTo>
                    <a:pt x="211658" y="1437182"/>
                  </a:lnTo>
                  <a:lnTo>
                    <a:pt x="228854" y="1444802"/>
                  </a:lnTo>
                  <a:lnTo>
                    <a:pt x="246253" y="1451152"/>
                  </a:lnTo>
                  <a:lnTo>
                    <a:pt x="276186" y="1465122"/>
                  </a:lnTo>
                  <a:lnTo>
                    <a:pt x="276186" y="1388097"/>
                  </a:lnTo>
                  <a:lnTo>
                    <a:pt x="241503" y="1374952"/>
                  </a:lnTo>
                  <a:lnTo>
                    <a:pt x="247650" y="1357172"/>
                  </a:lnTo>
                  <a:lnTo>
                    <a:pt x="250558" y="1348282"/>
                  </a:lnTo>
                  <a:lnTo>
                    <a:pt x="253288" y="1340662"/>
                  </a:lnTo>
                  <a:lnTo>
                    <a:pt x="319214" y="1340662"/>
                  </a:lnTo>
                  <a:lnTo>
                    <a:pt x="361670" y="1344472"/>
                  </a:lnTo>
                  <a:lnTo>
                    <a:pt x="380276" y="1344472"/>
                  </a:lnTo>
                  <a:lnTo>
                    <a:pt x="379857" y="1340662"/>
                  </a:lnTo>
                  <a:lnTo>
                    <a:pt x="379590" y="1338122"/>
                  </a:lnTo>
                  <a:lnTo>
                    <a:pt x="381673" y="1325422"/>
                  </a:lnTo>
                  <a:lnTo>
                    <a:pt x="382930" y="1313992"/>
                  </a:lnTo>
                  <a:lnTo>
                    <a:pt x="384530" y="1302562"/>
                  </a:lnTo>
                  <a:lnTo>
                    <a:pt x="386257" y="1289862"/>
                  </a:lnTo>
                  <a:lnTo>
                    <a:pt x="388620" y="1277162"/>
                  </a:lnTo>
                  <a:lnTo>
                    <a:pt x="390004" y="1273352"/>
                  </a:lnTo>
                  <a:lnTo>
                    <a:pt x="390004" y="1268272"/>
                  </a:lnTo>
                  <a:lnTo>
                    <a:pt x="390004" y="1264462"/>
                  </a:lnTo>
                  <a:close/>
                </a:path>
                <a:path w="663575" h="2487929">
                  <a:moveTo>
                    <a:pt x="476745" y="1381302"/>
                  </a:moveTo>
                  <a:lnTo>
                    <a:pt x="475361" y="1373682"/>
                  </a:lnTo>
                  <a:lnTo>
                    <a:pt x="458698" y="1373682"/>
                  </a:lnTo>
                  <a:lnTo>
                    <a:pt x="449681" y="1374952"/>
                  </a:lnTo>
                  <a:lnTo>
                    <a:pt x="442734" y="1376222"/>
                  </a:lnTo>
                  <a:lnTo>
                    <a:pt x="431850" y="1378762"/>
                  </a:lnTo>
                  <a:lnTo>
                    <a:pt x="421741" y="1380032"/>
                  </a:lnTo>
                  <a:lnTo>
                    <a:pt x="401802" y="1385112"/>
                  </a:lnTo>
                  <a:lnTo>
                    <a:pt x="395312" y="1386382"/>
                  </a:lnTo>
                  <a:lnTo>
                    <a:pt x="388518" y="1388922"/>
                  </a:lnTo>
                  <a:lnTo>
                    <a:pt x="383146" y="1392732"/>
                  </a:lnTo>
                  <a:lnTo>
                    <a:pt x="380974" y="1400352"/>
                  </a:lnTo>
                  <a:lnTo>
                    <a:pt x="381482" y="1405432"/>
                  </a:lnTo>
                  <a:lnTo>
                    <a:pt x="396227" y="1452422"/>
                  </a:lnTo>
                  <a:lnTo>
                    <a:pt x="413004" y="1490522"/>
                  </a:lnTo>
                  <a:lnTo>
                    <a:pt x="423989" y="1510842"/>
                  </a:lnTo>
                  <a:lnTo>
                    <a:pt x="429120" y="1519732"/>
                  </a:lnTo>
                  <a:lnTo>
                    <a:pt x="435152" y="1526082"/>
                  </a:lnTo>
                  <a:lnTo>
                    <a:pt x="442048" y="1528622"/>
                  </a:lnTo>
                  <a:lnTo>
                    <a:pt x="447586" y="1526082"/>
                  </a:lnTo>
                  <a:lnTo>
                    <a:pt x="465696" y="1480362"/>
                  </a:lnTo>
                  <a:lnTo>
                    <a:pt x="473354" y="1437182"/>
                  </a:lnTo>
                  <a:lnTo>
                    <a:pt x="476618" y="1396542"/>
                  </a:lnTo>
                  <a:lnTo>
                    <a:pt x="476745" y="1381302"/>
                  </a:lnTo>
                  <a:close/>
                </a:path>
                <a:path w="663575" h="2487929">
                  <a:moveTo>
                    <a:pt x="553085" y="2781"/>
                  </a:moveTo>
                  <a:lnTo>
                    <a:pt x="549605" y="0"/>
                  </a:lnTo>
                  <a:lnTo>
                    <a:pt x="540575" y="0"/>
                  </a:lnTo>
                  <a:lnTo>
                    <a:pt x="520280" y="457"/>
                  </a:lnTo>
                  <a:lnTo>
                    <a:pt x="479691" y="2641"/>
                  </a:lnTo>
                  <a:lnTo>
                    <a:pt x="473278" y="2908"/>
                  </a:lnTo>
                  <a:lnTo>
                    <a:pt x="473278" y="79806"/>
                  </a:lnTo>
                  <a:lnTo>
                    <a:pt x="472236" y="104902"/>
                  </a:lnTo>
                  <a:lnTo>
                    <a:pt x="471271" y="130124"/>
                  </a:lnTo>
                  <a:lnTo>
                    <a:pt x="470420" y="156146"/>
                  </a:lnTo>
                  <a:lnTo>
                    <a:pt x="469798" y="180428"/>
                  </a:lnTo>
                  <a:lnTo>
                    <a:pt x="467715" y="180428"/>
                  </a:lnTo>
                  <a:lnTo>
                    <a:pt x="467715" y="257467"/>
                  </a:lnTo>
                  <a:lnTo>
                    <a:pt x="467207" y="289382"/>
                  </a:lnTo>
                  <a:lnTo>
                    <a:pt x="466915" y="310553"/>
                  </a:lnTo>
                  <a:lnTo>
                    <a:pt x="466420" y="337096"/>
                  </a:lnTo>
                  <a:lnTo>
                    <a:pt x="465645" y="362242"/>
                  </a:lnTo>
                  <a:lnTo>
                    <a:pt x="197777" y="363626"/>
                  </a:lnTo>
                  <a:lnTo>
                    <a:pt x="196710" y="336118"/>
                  </a:lnTo>
                  <a:lnTo>
                    <a:pt x="195757" y="309854"/>
                  </a:lnTo>
                  <a:lnTo>
                    <a:pt x="194932" y="283603"/>
                  </a:lnTo>
                  <a:lnTo>
                    <a:pt x="194310" y="257467"/>
                  </a:lnTo>
                  <a:lnTo>
                    <a:pt x="467715" y="257467"/>
                  </a:lnTo>
                  <a:lnTo>
                    <a:pt x="467715" y="180428"/>
                  </a:lnTo>
                  <a:lnTo>
                    <a:pt x="192227" y="180428"/>
                  </a:lnTo>
                  <a:lnTo>
                    <a:pt x="188747" y="79806"/>
                  </a:lnTo>
                  <a:lnTo>
                    <a:pt x="431292" y="79197"/>
                  </a:lnTo>
                  <a:lnTo>
                    <a:pt x="473278" y="79806"/>
                  </a:lnTo>
                  <a:lnTo>
                    <a:pt x="473278" y="2908"/>
                  </a:lnTo>
                  <a:lnTo>
                    <a:pt x="459397" y="3467"/>
                  </a:lnTo>
                  <a:lnTo>
                    <a:pt x="425361" y="4165"/>
                  </a:lnTo>
                  <a:lnTo>
                    <a:pt x="394855" y="4343"/>
                  </a:lnTo>
                  <a:lnTo>
                    <a:pt x="230771" y="3873"/>
                  </a:lnTo>
                  <a:lnTo>
                    <a:pt x="199847" y="3467"/>
                  </a:lnTo>
                  <a:lnTo>
                    <a:pt x="168021" y="2349"/>
                  </a:lnTo>
                  <a:lnTo>
                    <a:pt x="152323" y="1625"/>
                  </a:lnTo>
                  <a:lnTo>
                    <a:pt x="136715" y="698"/>
                  </a:lnTo>
                  <a:lnTo>
                    <a:pt x="130454" y="698"/>
                  </a:lnTo>
                  <a:lnTo>
                    <a:pt x="124917" y="0"/>
                  </a:lnTo>
                  <a:lnTo>
                    <a:pt x="111023" y="0"/>
                  </a:lnTo>
                  <a:lnTo>
                    <a:pt x="108953" y="3467"/>
                  </a:lnTo>
                  <a:lnTo>
                    <a:pt x="108953" y="18046"/>
                  </a:lnTo>
                  <a:lnTo>
                    <a:pt x="110337" y="24980"/>
                  </a:lnTo>
                  <a:lnTo>
                    <a:pt x="110337" y="31927"/>
                  </a:lnTo>
                  <a:lnTo>
                    <a:pt x="111671" y="46507"/>
                  </a:lnTo>
                  <a:lnTo>
                    <a:pt x="112674" y="61074"/>
                  </a:lnTo>
                  <a:lnTo>
                    <a:pt x="113817" y="79806"/>
                  </a:lnTo>
                  <a:lnTo>
                    <a:pt x="114503" y="90220"/>
                  </a:lnTo>
                  <a:lnTo>
                    <a:pt x="118745" y="154762"/>
                  </a:lnTo>
                  <a:lnTo>
                    <a:pt x="121437" y="219290"/>
                  </a:lnTo>
                  <a:lnTo>
                    <a:pt x="122186" y="254406"/>
                  </a:lnTo>
                  <a:lnTo>
                    <a:pt x="123253" y="289382"/>
                  </a:lnTo>
                  <a:lnTo>
                    <a:pt x="124460" y="324891"/>
                  </a:lnTo>
                  <a:lnTo>
                    <a:pt x="125603" y="361556"/>
                  </a:lnTo>
                  <a:lnTo>
                    <a:pt x="125399" y="380453"/>
                  </a:lnTo>
                  <a:lnTo>
                    <a:pt x="124993" y="399808"/>
                  </a:lnTo>
                  <a:lnTo>
                    <a:pt x="124853" y="409092"/>
                  </a:lnTo>
                  <a:lnTo>
                    <a:pt x="124828" y="426783"/>
                  </a:lnTo>
                  <a:lnTo>
                    <a:pt x="124917" y="434416"/>
                  </a:lnTo>
                  <a:lnTo>
                    <a:pt x="125603" y="443433"/>
                  </a:lnTo>
                  <a:lnTo>
                    <a:pt x="126288" y="448297"/>
                  </a:lnTo>
                  <a:lnTo>
                    <a:pt x="136017" y="448297"/>
                  </a:lnTo>
                  <a:lnTo>
                    <a:pt x="145592" y="447852"/>
                  </a:lnTo>
                  <a:lnTo>
                    <a:pt x="155435" y="446735"/>
                  </a:lnTo>
                  <a:lnTo>
                    <a:pt x="174866" y="444131"/>
                  </a:lnTo>
                  <a:lnTo>
                    <a:pt x="220370" y="440309"/>
                  </a:lnTo>
                  <a:lnTo>
                    <a:pt x="261518" y="437972"/>
                  </a:lnTo>
                  <a:lnTo>
                    <a:pt x="298894" y="436816"/>
                  </a:lnTo>
                  <a:lnTo>
                    <a:pt x="357314" y="436740"/>
                  </a:lnTo>
                  <a:lnTo>
                    <a:pt x="450773" y="437667"/>
                  </a:lnTo>
                  <a:lnTo>
                    <a:pt x="495998" y="438912"/>
                  </a:lnTo>
                  <a:lnTo>
                    <a:pt x="517855" y="440347"/>
                  </a:lnTo>
                  <a:lnTo>
                    <a:pt x="528789" y="440664"/>
                  </a:lnTo>
                  <a:lnTo>
                    <a:pt x="539203" y="440664"/>
                  </a:lnTo>
                  <a:lnTo>
                    <a:pt x="540232" y="436499"/>
                  </a:lnTo>
                  <a:lnTo>
                    <a:pt x="540575" y="435114"/>
                  </a:lnTo>
                  <a:lnTo>
                    <a:pt x="540473" y="418249"/>
                  </a:lnTo>
                  <a:lnTo>
                    <a:pt x="540359" y="409092"/>
                  </a:lnTo>
                  <a:lnTo>
                    <a:pt x="539419" y="373697"/>
                  </a:lnTo>
                  <a:lnTo>
                    <a:pt x="539292" y="363626"/>
                  </a:lnTo>
                  <a:lnTo>
                    <a:pt x="539407" y="324891"/>
                  </a:lnTo>
                  <a:lnTo>
                    <a:pt x="540105" y="283603"/>
                  </a:lnTo>
                  <a:lnTo>
                    <a:pt x="541972" y="214426"/>
                  </a:lnTo>
                  <a:lnTo>
                    <a:pt x="543356" y="180428"/>
                  </a:lnTo>
                  <a:lnTo>
                    <a:pt x="544550" y="154762"/>
                  </a:lnTo>
                  <a:lnTo>
                    <a:pt x="545973" y="127000"/>
                  </a:lnTo>
                  <a:lnTo>
                    <a:pt x="547522" y="97853"/>
                  </a:lnTo>
                  <a:lnTo>
                    <a:pt x="548449" y="82638"/>
                  </a:lnTo>
                  <a:lnTo>
                    <a:pt x="548652" y="78892"/>
                  </a:lnTo>
                  <a:lnTo>
                    <a:pt x="550062" y="51701"/>
                  </a:lnTo>
                  <a:lnTo>
                    <a:pt x="551002" y="36093"/>
                  </a:lnTo>
                  <a:lnTo>
                    <a:pt x="551688" y="28460"/>
                  </a:lnTo>
                  <a:lnTo>
                    <a:pt x="553085" y="20129"/>
                  </a:lnTo>
                  <a:lnTo>
                    <a:pt x="553085" y="4343"/>
                  </a:lnTo>
                  <a:lnTo>
                    <a:pt x="553085" y="2781"/>
                  </a:lnTo>
                  <a:close/>
                </a:path>
                <a:path w="663575" h="2487929">
                  <a:moveTo>
                    <a:pt x="587768" y="1260652"/>
                  </a:moveTo>
                  <a:lnTo>
                    <a:pt x="505193" y="1260652"/>
                  </a:lnTo>
                  <a:lnTo>
                    <a:pt x="493407" y="1259382"/>
                  </a:lnTo>
                  <a:lnTo>
                    <a:pt x="493407" y="1275892"/>
                  </a:lnTo>
                  <a:lnTo>
                    <a:pt x="496163" y="1282242"/>
                  </a:lnTo>
                  <a:lnTo>
                    <a:pt x="496862" y="1288592"/>
                  </a:lnTo>
                  <a:lnTo>
                    <a:pt x="498259" y="1296212"/>
                  </a:lnTo>
                  <a:lnTo>
                    <a:pt x="498944" y="1305102"/>
                  </a:lnTo>
                  <a:lnTo>
                    <a:pt x="499643" y="1312722"/>
                  </a:lnTo>
                  <a:lnTo>
                    <a:pt x="501561" y="1331772"/>
                  </a:lnTo>
                  <a:lnTo>
                    <a:pt x="502500" y="1352092"/>
                  </a:lnTo>
                  <a:lnTo>
                    <a:pt x="503097" y="1373682"/>
                  </a:lnTo>
                  <a:lnTo>
                    <a:pt x="503809" y="1392732"/>
                  </a:lnTo>
                  <a:lnTo>
                    <a:pt x="504901" y="1410512"/>
                  </a:lnTo>
                  <a:lnTo>
                    <a:pt x="505117" y="1421942"/>
                  </a:lnTo>
                  <a:lnTo>
                    <a:pt x="505218" y="1490522"/>
                  </a:lnTo>
                  <a:lnTo>
                    <a:pt x="505333" y="1524812"/>
                  </a:lnTo>
                  <a:lnTo>
                    <a:pt x="505650" y="1579422"/>
                  </a:lnTo>
                  <a:lnTo>
                    <a:pt x="505777" y="1651812"/>
                  </a:lnTo>
                  <a:lnTo>
                    <a:pt x="501777" y="1692452"/>
                  </a:lnTo>
                  <a:lnTo>
                    <a:pt x="483400" y="1716582"/>
                  </a:lnTo>
                  <a:lnTo>
                    <a:pt x="476745" y="1721662"/>
                  </a:lnTo>
                  <a:lnTo>
                    <a:pt x="467575" y="1726742"/>
                  </a:lnTo>
                  <a:lnTo>
                    <a:pt x="458609" y="1730552"/>
                  </a:lnTo>
                  <a:lnTo>
                    <a:pt x="449516" y="1735632"/>
                  </a:lnTo>
                  <a:lnTo>
                    <a:pt x="439966" y="1739442"/>
                  </a:lnTo>
                  <a:lnTo>
                    <a:pt x="421233" y="1745792"/>
                  </a:lnTo>
                  <a:lnTo>
                    <a:pt x="421233" y="1759762"/>
                  </a:lnTo>
                  <a:lnTo>
                    <a:pt x="430250" y="1762302"/>
                  </a:lnTo>
                  <a:lnTo>
                    <a:pt x="436486" y="1767382"/>
                  </a:lnTo>
                  <a:lnTo>
                    <a:pt x="445211" y="1773732"/>
                  </a:lnTo>
                  <a:lnTo>
                    <a:pt x="453758" y="1781352"/>
                  </a:lnTo>
                  <a:lnTo>
                    <a:pt x="470496" y="1796592"/>
                  </a:lnTo>
                  <a:lnTo>
                    <a:pt x="473964" y="1800402"/>
                  </a:lnTo>
                  <a:lnTo>
                    <a:pt x="480898" y="1809292"/>
                  </a:lnTo>
                  <a:lnTo>
                    <a:pt x="493928" y="1809292"/>
                  </a:lnTo>
                  <a:lnTo>
                    <a:pt x="537578" y="1782622"/>
                  </a:lnTo>
                  <a:lnTo>
                    <a:pt x="564883" y="1755952"/>
                  </a:lnTo>
                  <a:lnTo>
                    <a:pt x="580390" y="1717852"/>
                  </a:lnTo>
                  <a:lnTo>
                    <a:pt x="583831" y="1663242"/>
                  </a:lnTo>
                  <a:lnTo>
                    <a:pt x="583565" y="1622602"/>
                  </a:lnTo>
                  <a:lnTo>
                    <a:pt x="583374" y="1592122"/>
                  </a:lnTo>
                  <a:lnTo>
                    <a:pt x="582434" y="1528622"/>
                  </a:lnTo>
                  <a:lnTo>
                    <a:pt x="582320" y="1508302"/>
                  </a:lnTo>
                  <a:lnTo>
                    <a:pt x="582358" y="1335582"/>
                  </a:lnTo>
                  <a:lnTo>
                    <a:pt x="584301" y="1296212"/>
                  </a:lnTo>
                  <a:lnTo>
                    <a:pt x="586295" y="1282242"/>
                  </a:lnTo>
                  <a:lnTo>
                    <a:pt x="587324" y="1274622"/>
                  </a:lnTo>
                  <a:lnTo>
                    <a:pt x="587768" y="1268272"/>
                  </a:lnTo>
                  <a:lnTo>
                    <a:pt x="587768" y="1260652"/>
                  </a:lnTo>
                  <a:close/>
                </a:path>
                <a:path w="663575" h="2487929">
                  <a:moveTo>
                    <a:pt x="631482" y="2155660"/>
                  </a:moveTo>
                  <a:lnTo>
                    <a:pt x="626630" y="2154961"/>
                  </a:lnTo>
                  <a:lnTo>
                    <a:pt x="612063" y="2154961"/>
                  </a:lnTo>
                  <a:lnTo>
                    <a:pt x="603732" y="2156345"/>
                  </a:lnTo>
                  <a:lnTo>
                    <a:pt x="595401" y="2157044"/>
                  </a:lnTo>
                  <a:lnTo>
                    <a:pt x="564070" y="2158847"/>
                  </a:lnTo>
                  <a:lnTo>
                    <a:pt x="532599" y="2159482"/>
                  </a:lnTo>
                  <a:lnTo>
                    <a:pt x="314058" y="2160676"/>
                  </a:lnTo>
                  <a:lnTo>
                    <a:pt x="209562" y="2160511"/>
                  </a:lnTo>
                  <a:lnTo>
                    <a:pt x="209562" y="2139696"/>
                  </a:lnTo>
                  <a:lnTo>
                    <a:pt x="302729" y="2139607"/>
                  </a:lnTo>
                  <a:lnTo>
                    <a:pt x="387223" y="2139873"/>
                  </a:lnTo>
                  <a:lnTo>
                    <a:pt x="406717" y="2140280"/>
                  </a:lnTo>
                  <a:lnTo>
                    <a:pt x="448284" y="2142045"/>
                  </a:lnTo>
                  <a:lnTo>
                    <a:pt x="459447" y="2142350"/>
                  </a:lnTo>
                  <a:lnTo>
                    <a:pt x="488137" y="2096668"/>
                  </a:lnTo>
                  <a:lnTo>
                    <a:pt x="489737" y="2076538"/>
                  </a:lnTo>
                  <a:lnTo>
                    <a:pt x="492455" y="2039759"/>
                  </a:lnTo>
                  <a:lnTo>
                    <a:pt x="494017" y="2018665"/>
                  </a:lnTo>
                  <a:lnTo>
                    <a:pt x="494563" y="2011311"/>
                  </a:lnTo>
                  <a:lnTo>
                    <a:pt x="497547" y="1978012"/>
                  </a:lnTo>
                  <a:lnTo>
                    <a:pt x="498246" y="1975231"/>
                  </a:lnTo>
                  <a:lnTo>
                    <a:pt x="498944" y="1971751"/>
                  </a:lnTo>
                  <a:lnTo>
                    <a:pt x="498944" y="1964817"/>
                  </a:lnTo>
                  <a:lnTo>
                    <a:pt x="498944" y="1962746"/>
                  </a:lnTo>
                  <a:lnTo>
                    <a:pt x="492696" y="1962048"/>
                  </a:lnTo>
                  <a:lnTo>
                    <a:pt x="487845" y="1962048"/>
                  </a:lnTo>
                  <a:lnTo>
                    <a:pt x="475869" y="1962378"/>
                  </a:lnTo>
                  <a:lnTo>
                    <a:pt x="451637" y="1963801"/>
                  </a:lnTo>
                  <a:lnTo>
                    <a:pt x="439254" y="1964118"/>
                  </a:lnTo>
                  <a:lnTo>
                    <a:pt x="431634" y="1964182"/>
                  </a:lnTo>
                  <a:lnTo>
                    <a:pt x="431634" y="2018944"/>
                  </a:lnTo>
                  <a:lnTo>
                    <a:pt x="430237" y="2039759"/>
                  </a:lnTo>
                  <a:lnTo>
                    <a:pt x="427469" y="2039759"/>
                  </a:lnTo>
                  <a:lnTo>
                    <a:pt x="427469" y="2076538"/>
                  </a:lnTo>
                  <a:lnTo>
                    <a:pt x="427469" y="2083485"/>
                  </a:lnTo>
                  <a:lnTo>
                    <a:pt x="426872" y="2089454"/>
                  </a:lnTo>
                  <a:lnTo>
                    <a:pt x="426770" y="2096668"/>
                  </a:lnTo>
                  <a:lnTo>
                    <a:pt x="401027" y="2096389"/>
                  </a:lnTo>
                  <a:lnTo>
                    <a:pt x="321983" y="2096668"/>
                  </a:lnTo>
                  <a:lnTo>
                    <a:pt x="238252" y="2096084"/>
                  </a:lnTo>
                  <a:lnTo>
                    <a:pt x="210261" y="2096668"/>
                  </a:lnTo>
                  <a:lnTo>
                    <a:pt x="210261" y="2076538"/>
                  </a:lnTo>
                  <a:lnTo>
                    <a:pt x="427469" y="2076538"/>
                  </a:lnTo>
                  <a:lnTo>
                    <a:pt x="427469" y="2039759"/>
                  </a:lnTo>
                  <a:lnTo>
                    <a:pt x="210261" y="2039759"/>
                  </a:lnTo>
                  <a:lnTo>
                    <a:pt x="210261" y="2018944"/>
                  </a:lnTo>
                  <a:lnTo>
                    <a:pt x="239153" y="2018665"/>
                  </a:lnTo>
                  <a:lnTo>
                    <a:pt x="328930" y="2018944"/>
                  </a:lnTo>
                  <a:lnTo>
                    <a:pt x="406615" y="2018665"/>
                  </a:lnTo>
                  <a:lnTo>
                    <a:pt x="431634" y="2018944"/>
                  </a:lnTo>
                  <a:lnTo>
                    <a:pt x="431634" y="1964182"/>
                  </a:lnTo>
                  <a:lnTo>
                    <a:pt x="335165" y="1964817"/>
                  </a:lnTo>
                  <a:lnTo>
                    <a:pt x="215112" y="1964817"/>
                  </a:lnTo>
                  <a:lnTo>
                    <a:pt x="205219" y="1964474"/>
                  </a:lnTo>
                  <a:lnTo>
                    <a:pt x="195249" y="1963610"/>
                  </a:lnTo>
                  <a:lnTo>
                    <a:pt x="174866" y="1961349"/>
                  </a:lnTo>
                  <a:lnTo>
                    <a:pt x="170002" y="1961349"/>
                  </a:lnTo>
                  <a:lnTo>
                    <a:pt x="164465" y="1959267"/>
                  </a:lnTo>
                  <a:lnTo>
                    <a:pt x="151968" y="1959267"/>
                  </a:lnTo>
                  <a:lnTo>
                    <a:pt x="150736" y="1962378"/>
                  </a:lnTo>
                  <a:lnTo>
                    <a:pt x="150698" y="1971751"/>
                  </a:lnTo>
                  <a:lnTo>
                    <a:pt x="151130" y="1980095"/>
                  </a:lnTo>
                  <a:lnTo>
                    <a:pt x="153517" y="2000910"/>
                  </a:lnTo>
                  <a:lnTo>
                    <a:pt x="154051" y="2011311"/>
                  </a:lnTo>
                  <a:lnTo>
                    <a:pt x="153835" y="2061565"/>
                  </a:lnTo>
                  <a:lnTo>
                    <a:pt x="152882" y="2166480"/>
                  </a:lnTo>
                  <a:lnTo>
                    <a:pt x="152666" y="2216023"/>
                  </a:lnTo>
                  <a:lnTo>
                    <a:pt x="152552" y="2228596"/>
                  </a:lnTo>
                  <a:lnTo>
                    <a:pt x="152209" y="2241016"/>
                  </a:lnTo>
                  <a:lnTo>
                    <a:pt x="151714" y="2253919"/>
                  </a:lnTo>
                  <a:lnTo>
                    <a:pt x="151282" y="2263914"/>
                  </a:lnTo>
                  <a:lnTo>
                    <a:pt x="151282" y="2269464"/>
                  </a:lnTo>
                  <a:lnTo>
                    <a:pt x="149885" y="2277097"/>
                  </a:lnTo>
                  <a:lnTo>
                    <a:pt x="149885" y="2291664"/>
                  </a:lnTo>
                  <a:lnTo>
                    <a:pt x="150583" y="2293747"/>
                  </a:lnTo>
                  <a:lnTo>
                    <a:pt x="157518" y="2294445"/>
                  </a:lnTo>
                  <a:lnTo>
                    <a:pt x="163068" y="2294445"/>
                  </a:lnTo>
                  <a:lnTo>
                    <a:pt x="174866" y="2293061"/>
                  </a:lnTo>
                  <a:lnTo>
                    <a:pt x="180428" y="2293061"/>
                  </a:lnTo>
                  <a:lnTo>
                    <a:pt x="191135" y="2292832"/>
                  </a:lnTo>
                  <a:lnTo>
                    <a:pt x="202107" y="2292286"/>
                  </a:lnTo>
                  <a:lnTo>
                    <a:pt x="222758" y="2290978"/>
                  </a:lnTo>
                  <a:lnTo>
                    <a:pt x="222758" y="2357590"/>
                  </a:lnTo>
                  <a:lnTo>
                    <a:pt x="141554" y="2357590"/>
                  </a:lnTo>
                  <a:lnTo>
                    <a:pt x="141554" y="2322893"/>
                  </a:lnTo>
                  <a:lnTo>
                    <a:pt x="142252" y="2320810"/>
                  </a:lnTo>
                  <a:lnTo>
                    <a:pt x="142341" y="2311108"/>
                  </a:lnTo>
                  <a:lnTo>
                    <a:pt x="142938" y="2306243"/>
                  </a:lnTo>
                  <a:lnTo>
                    <a:pt x="140855" y="2304161"/>
                  </a:lnTo>
                  <a:lnTo>
                    <a:pt x="77724" y="2304161"/>
                  </a:lnTo>
                  <a:lnTo>
                    <a:pt x="72859" y="2306243"/>
                  </a:lnTo>
                  <a:lnTo>
                    <a:pt x="72885" y="2311793"/>
                  </a:lnTo>
                  <a:lnTo>
                    <a:pt x="73075" y="2319083"/>
                  </a:lnTo>
                  <a:lnTo>
                    <a:pt x="74028" y="2339213"/>
                  </a:lnTo>
                  <a:lnTo>
                    <a:pt x="74142" y="2362352"/>
                  </a:lnTo>
                  <a:lnTo>
                    <a:pt x="73672" y="2389517"/>
                  </a:lnTo>
                  <a:lnTo>
                    <a:pt x="73545" y="2408250"/>
                  </a:lnTo>
                  <a:lnTo>
                    <a:pt x="72859" y="2411031"/>
                  </a:lnTo>
                  <a:lnTo>
                    <a:pt x="72961" y="2416975"/>
                  </a:lnTo>
                  <a:lnTo>
                    <a:pt x="73545" y="2419362"/>
                  </a:lnTo>
                  <a:lnTo>
                    <a:pt x="79108" y="2419362"/>
                  </a:lnTo>
                  <a:lnTo>
                    <a:pt x="96278" y="2419045"/>
                  </a:lnTo>
                  <a:lnTo>
                    <a:pt x="130632" y="2417610"/>
                  </a:lnTo>
                  <a:lnTo>
                    <a:pt x="147802" y="2417280"/>
                  </a:lnTo>
                  <a:lnTo>
                    <a:pt x="374726" y="2416619"/>
                  </a:lnTo>
                  <a:lnTo>
                    <a:pt x="374726" y="2422131"/>
                  </a:lnTo>
                  <a:lnTo>
                    <a:pt x="380974" y="2428379"/>
                  </a:lnTo>
                  <a:lnTo>
                    <a:pt x="384441" y="2434628"/>
                  </a:lnTo>
                  <a:lnTo>
                    <a:pt x="389801" y="2443315"/>
                  </a:lnTo>
                  <a:lnTo>
                    <a:pt x="395541" y="2452065"/>
                  </a:lnTo>
                  <a:lnTo>
                    <a:pt x="401815" y="2461463"/>
                  </a:lnTo>
                  <a:lnTo>
                    <a:pt x="408724" y="2472093"/>
                  </a:lnTo>
                  <a:lnTo>
                    <a:pt x="414286" y="2481821"/>
                  </a:lnTo>
                  <a:lnTo>
                    <a:pt x="415671" y="2486672"/>
                  </a:lnTo>
                  <a:lnTo>
                    <a:pt x="424688" y="2487371"/>
                  </a:lnTo>
                  <a:lnTo>
                    <a:pt x="478142" y="2470099"/>
                  </a:lnTo>
                  <a:lnTo>
                    <a:pt x="519391" y="2445181"/>
                  </a:lnTo>
                  <a:lnTo>
                    <a:pt x="546849" y="2417178"/>
                  </a:lnTo>
                  <a:lnTo>
                    <a:pt x="554888" y="2402700"/>
                  </a:lnTo>
                  <a:lnTo>
                    <a:pt x="555510" y="2401582"/>
                  </a:lnTo>
                  <a:lnTo>
                    <a:pt x="569988" y="2348382"/>
                  </a:lnTo>
                  <a:lnTo>
                    <a:pt x="573925" y="2291664"/>
                  </a:lnTo>
                  <a:lnTo>
                    <a:pt x="574040" y="2289302"/>
                  </a:lnTo>
                  <a:lnTo>
                    <a:pt x="574636" y="2277097"/>
                  </a:lnTo>
                  <a:lnTo>
                    <a:pt x="575195" y="2266696"/>
                  </a:lnTo>
                  <a:lnTo>
                    <a:pt x="575741" y="2253919"/>
                  </a:lnTo>
                  <a:lnTo>
                    <a:pt x="575970" y="2241016"/>
                  </a:lnTo>
                  <a:lnTo>
                    <a:pt x="575970" y="2235466"/>
                  </a:lnTo>
                  <a:lnTo>
                    <a:pt x="575970" y="2233384"/>
                  </a:lnTo>
                  <a:lnTo>
                    <a:pt x="571804" y="2231987"/>
                  </a:lnTo>
                  <a:lnTo>
                    <a:pt x="559320" y="2231987"/>
                  </a:lnTo>
                  <a:lnTo>
                    <a:pt x="553770" y="2233384"/>
                  </a:lnTo>
                  <a:lnTo>
                    <a:pt x="547522" y="2233384"/>
                  </a:lnTo>
                  <a:lnTo>
                    <a:pt x="505663" y="2235238"/>
                  </a:lnTo>
                  <a:lnTo>
                    <a:pt x="505193" y="2235250"/>
                  </a:lnTo>
                  <a:lnTo>
                    <a:pt x="505193" y="2289581"/>
                  </a:lnTo>
                  <a:lnTo>
                    <a:pt x="504063" y="2330361"/>
                  </a:lnTo>
                  <a:lnTo>
                    <a:pt x="491744" y="2369515"/>
                  </a:lnTo>
                  <a:lnTo>
                    <a:pt x="461060" y="2393531"/>
                  </a:lnTo>
                  <a:lnTo>
                    <a:pt x="435102" y="2402700"/>
                  </a:lnTo>
                  <a:lnTo>
                    <a:pt x="435102" y="2357590"/>
                  </a:lnTo>
                  <a:lnTo>
                    <a:pt x="435102" y="2336774"/>
                  </a:lnTo>
                  <a:lnTo>
                    <a:pt x="435800" y="2328443"/>
                  </a:lnTo>
                  <a:lnTo>
                    <a:pt x="436486" y="2321509"/>
                  </a:lnTo>
                  <a:lnTo>
                    <a:pt x="436486" y="2308326"/>
                  </a:lnTo>
                  <a:lnTo>
                    <a:pt x="436486" y="2307628"/>
                  </a:lnTo>
                  <a:lnTo>
                    <a:pt x="429552" y="2307628"/>
                  </a:lnTo>
                  <a:lnTo>
                    <a:pt x="425386" y="2308326"/>
                  </a:lnTo>
                  <a:lnTo>
                    <a:pt x="376123" y="2307628"/>
                  </a:lnTo>
                  <a:lnTo>
                    <a:pt x="371957" y="2307628"/>
                  </a:lnTo>
                  <a:lnTo>
                    <a:pt x="367779" y="2309025"/>
                  </a:lnTo>
                  <a:lnTo>
                    <a:pt x="367779" y="2321509"/>
                  </a:lnTo>
                  <a:lnTo>
                    <a:pt x="369176" y="2325674"/>
                  </a:lnTo>
                  <a:lnTo>
                    <a:pt x="369874" y="2333993"/>
                  </a:lnTo>
                  <a:lnTo>
                    <a:pt x="369874" y="2357590"/>
                  </a:lnTo>
                  <a:lnTo>
                    <a:pt x="290753" y="2357590"/>
                  </a:lnTo>
                  <a:lnTo>
                    <a:pt x="290753" y="2290978"/>
                  </a:lnTo>
                  <a:lnTo>
                    <a:pt x="290753" y="2290280"/>
                  </a:lnTo>
                  <a:lnTo>
                    <a:pt x="500976" y="2289556"/>
                  </a:lnTo>
                  <a:lnTo>
                    <a:pt x="505193" y="2289581"/>
                  </a:lnTo>
                  <a:lnTo>
                    <a:pt x="505193" y="2235250"/>
                  </a:lnTo>
                  <a:lnTo>
                    <a:pt x="492010" y="2235466"/>
                  </a:lnTo>
                  <a:lnTo>
                    <a:pt x="209562" y="2235466"/>
                  </a:lnTo>
                  <a:lnTo>
                    <a:pt x="209562" y="2211171"/>
                  </a:lnTo>
                  <a:lnTo>
                    <a:pt x="495147" y="2210701"/>
                  </a:lnTo>
                  <a:lnTo>
                    <a:pt x="499376" y="2210727"/>
                  </a:lnTo>
                  <a:lnTo>
                    <a:pt x="528866" y="2211438"/>
                  </a:lnTo>
                  <a:lnTo>
                    <a:pt x="558495" y="2212530"/>
                  </a:lnTo>
                  <a:lnTo>
                    <a:pt x="588454" y="2213953"/>
                  </a:lnTo>
                  <a:lnTo>
                    <a:pt x="597484" y="2213953"/>
                  </a:lnTo>
                  <a:lnTo>
                    <a:pt x="604418" y="2216023"/>
                  </a:lnTo>
                  <a:lnTo>
                    <a:pt x="620382" y="2216023"/>
                  </a:lnTo>
                  <a:lnTo>
                    <a:pt x="624547" y="2212556"/>
                  </a:lnTo>
                  <a:lnTo>
                    <a:pt x="624547" y="2210473"/>
                  </a:lnTo>
                  <a:lnTo>
                    <a:pt x="624547" y="2205621"/>
                  </a:lnTo>
                  <a:lnTo>
                    <a:pt x="625602" y="2197176"/>
                  </a:lnTo>
                  <a:lnTo>
                    <a:pt x="626719" y="2191143"/>
                  </a:lnTo>
                  <a:lnTo>
                    <a:pt x="627964" y="2185238"/>
                  </a:lnTo>
                  <a:lnTo>
                    <a:pt x="629399" y="2177173"/>
                  </a:lnTo>
                  <a:lnTo>
                    <a:pt x="630097" y="2172309"/>
                  </a:lnTo>
                  <a:lnTo>
                    <a:pt x="631482" y="2167458"/>
                  </a:lnTo>
                  <a:lnTo>
                    <a:pt x="631482" y="2160676"/>
                  </a:lnTo>
                  <a:lnTo>
                    <a:pt x="631482" y="2155660"/>
                  </a:lnTo>
                  <a:close/>
                </a:path>
                <a:path w="663575" h="2487929">
                  <a:moveTo>
                    <a:pt x="663409" y="1008392"/>
                  </a:moveTo>
                  <a:lnTo>
                    <a:pt x="623862" y="986193"/>
                  </a:lnTo>
                  <a:lnTo>
                    <a:pt x="556806" y="933373"/>
                  </a:lnTo>
                  <a:lnTo>
                    <a:pt x="519925" y="901204"/>
                  </a:lnTo>
                  <a:lnTo>
                    <a:pt x="489229" y="871689"/>
                  </a:lnTo>
                  <a:lnTo>
                    <a:pt x="439178" y="817829"/>
                  </a:lnTo>
                  <a:lnTo>
                    <a:pt x="388607" y="761352"/>
                  </a:lnTo>
                  <a:lnTo>
                    <a:pt x="403809" y="761479"/>
                  </a:lnTo>
                  <a:lnTo>
                    <a:pt x="449681" y="762736"/>
                  </a:lnTo>
                  <a:lnTo>
                    <a:pt x="517499" y="765860"/>
                  </a:lnTo>
                  <a:lnTo>
                    <a:pt x="573570" y="771893"/>
                  </a:lnTo>
                  <a:lnTo>
                    <a:pt x="584288" y="772452"/>
                  </a:lnTo>
                  <a:lnTo>
                    <a:pt x="594715" y="772452"/>
                  </a:lnTo>
                  <a:lnTo>
                    <a:pt x="594017" y="759968"/>
                  </a:lnTo>
                  <a:lnTo>
                    <a:pt x="605358" y="699947"/>
                  </a:lnTo>
                  <a:lnTo>
                    <a:pt x="606513" y="691261"/>
                  </a:lnTo>
                  <a:lnTo>
                    <a:pt x="606513" y="687793"/>
                  </a:lnTo>
                  <a:lnTo>
                    <a:pt x="605815" y="683628"/>
                  </a:lnTo>
                  <a:lnTo>
                    <a:pt x="596798" y="683628"/>
                  </a:lnTo>
                  <a:lnTo>
                    <a:pt x="591934" y="685711"/>
                  </a:lnTo>
                  <a:lnTo>
                    <a:pt x="587768" y="686409"/>
                  </a:lnTo>
                  <a:lnTo>
                    <a:pt x="548906" y="690562"/>
                  </a:lnTo>
                  <a:lnTo>
                    <a:pt x="493382" y="693115"/>
                  </a:lnTo>
                  <a:lnTo>
                    <a:pt x="474662" y="693343"/>
                  </a:lnTo>
                  <a:lnTo>
                    <a:pt x="370560" y="693343"/>
                  </a:lnTo>
                  <a:lnTo>
                    <a:pt x="370852" y="674763"/>
                  </a:lnTo>
                  <a:lnTo>
                    <a:pt x="370560" y="628116"/>
                  </a:lnTo>
                  <a:lnTo>
                    <a:pt x="370801" y="620306"/>
                  </a:lnTo>
                  <a:lnTo>
                    <a:pt x="371436" y="612508"/>
                  </a:lnTo>
                  <a:lnTo>
                    <a:pt x="374738" y="585774"/>
                  </a:lnTo>
                  <a:lnTo>
                    <a:pt x="374738" y="570509"/>
                  </a:lnTo>
                  <a:lnTo>
                    <a:pt x="367792" y="569823"/>
                  </a:lnTo>
                  <a:lnTo>
                    <a:pt x="289369" y="569823"/>
                  </a:lnTo>
                  <a:lnTo>
                    <a:pt x="289369" y="578840"/>
                  </a:lnTo>
                  <a:lnTo>
                    <a:pt x="289915" y="590245"/>
                  </a:lnTo>
                  <a:lnTo>
                    <a:pt x="292290" y="615632"/>
                  </a:lnTo>
                  <a:lnTo>
                    <a:pt x="292836" y="627418"/>
                  </a:lnTo>
                  <a:lnTo>
                    <a:pt x="293535" y="693343"/>
                  </a:lnTo>
                  <a:lnTo>
                    <a:pt x="104711" y="693229"/>
                  </a:lnTo>
                  <a:lnTo>
                    <a:pt x="81876" y="691959"/>
                  </a:lnTo>
                  <a:lnTo>
                    <a:pt x="69392" y="690562"/>
                  </a:lnTo>
                  <a:lnTo>
                    <a:pt x="54813" y="690562"/>
                  </a:lnTo>
                  <a:lnTo>
                    <a:pt x="55511" y="698893"/>
                  </a:lnTo>
                  <a:lnTo>
                    <a:pt x="55511" y="771753"/>
                  </a:lnTo>
                  <a:lnTo>
                    <a:pt x="57594" y="773836"/>
                  </a:lnTo>
                  <a:lnTo>
                    <a:pt x="71475" y="773836"/>
                  </a:lnTo>
                  <a:lnTo>
                    <a:pt x="80505" y="771067"/>
                  </a:lnTo>
                  <a:lnTo>
                    <a:pt x="88823" y="769683"/>
                  </a:lnTo>
                  <a:lnTo>
                    <a:pt x="132194" y="766127"/>
                  </a:lnTo>
                  <a:lnTo>
                    <a:pt x="175564" y="764120"/>
                  </a:lnTo>
                  <a:lnTo>
                    <a:pt x="274104" y="761352"/>
                  </a:lnTo>
                  <a:lnTo>
                    <a:pt x="257238" y="785139"/>
                  </a:lnTo>
                  <a:lnTo>
                    <a:pt x="220141" y="831418"/>
                  </a:lnTo>
                  <a:lnTo>
                    <a:pt x="172034" y="884542"/>
                  </a:lnTo>
                  <a:lnTo>
                    <a:pt x="142684" y="914463"/>
                  </a:lnTo>
                  <a:lnTo>
                    <a:pt x="112420" y="942949"/>
                  </a:lnTo>
                  <a:lnTo>
                    <a:pt x="81178" y="969543"/>
                  </a:lnTo>
                  <a:lnTo>
                    <a:pt x="43980" y="997292"/>
                  </a:lnTo>
                  <a:lnTo>
                    <a:pt x="12484" y="1018806"/>
                  </a:lnTo>
                  <a:lnTo>
                    <a:pt x="4851" y="1024356"/>
                  </a:lnTo>
                  <a:lnTo>
                    <a:pt x="0" y="1025740"/>
                  </a:lnTo>
                  <a:lnTo>
                    <a:pt x="0" y="1036840"/>
                  </a:lnTo>
                  <a:lnTo>
                    <a:pt x="15963" y="1040320"/>
                  </a:lnTo>
                  <a:lnTo>
                    <a:pt x="30873" y="1046289"/>
                  </a:lnTo>
                  <a:lnTo>
                    <a:pt x="40246" y="1050556"/>
                  </a:lnTo>
                  <a:lnTo>
                    <a:pt x="58978" y="1059751"/>
                  </a:lnTo>
                  <a:lnTo>
                    <a:pt x="70866" y="1066431"/>
                  </a:lnTo>
                  <a:lnTo>
                    <a:pt x="78003" y="1070000"/>
                  </a:lnTo>
                  <a:lnTo>
                    <a:pt x="83261" y="1071549"/>
                  </a:lnTo>
                  <a:lnTo>
                    <a:pt x="87325" y="1070343"/>
                  </a:lnTo>
                  <a:lnTo>
                    <a:pt x="92290" y="1067041"/>
                  </a:lnTo>
                  <a:lnTo>
                    <a:pt x="143713" y="1021029"/>
                  </a:lnTo>
                  <a:lnTo>
                    <a:pt x="182943" y="979335"/>
                  </a:lnTo>
                  <a:lnTo>
                    <a:pt x="216039" y="941425"/>
                  </a:lnTo>
                  <a:lnTo>
                    <a:pt x="252425" y="896658"/>
                  </a:lnTo>
                  <a:lnTo>
                    <a:pt x="283565" y="854748"/>
                  </a:lnTo>
                  <a:lnTo>
                    <a:pt x="297700" y="833526"/>
                  </a:lnTo>
                  <a:lnTo>
                    <a:pt x="295617" y="958430"/>
                  </a:lnTo>
                  <a:lnTo>
                    <a:pt x="233159" y="958430"/>
                  </a:lnTo>
                  <a:lnTo>
                    <a:pt x="227622" y="956348"/>
                  </a:lnTo>
                  <a:lnTo>
                    <a:pt x="217893" y="956348"/>
                  </a:lnTo>
                  <a:lnTo>
                    <a:pt x="213741" y="959815"/>
                  </a:lnTo>
                  <a:lnTo>
                    <a:pt x="213741" y="1027823"/>
                  </a:lnTo>
                  <a:lnTo>
                    <a:pt x="218592" y="1029208"/>
                  </a:lnTo>
                  <a:lnTo>
                    <a:pt x="231444" y="1027887"/>
                  </a:lnTo>
                  <a:lnTo>
                    <a:pt x="264058" y="1023848"/>
                  </a:lnTo>
                  <a:lnTo>
                    <a:pt x="273672" y="1023150"/>
                  </a:lnTo>
                  <a:lnTo>
                    <a:pt x="292836" y="1022273"/>
                  </a:lnTo>
                  <a:lnTo>
                    <a:pt x="292188" y="1043724"/>
                  </a:lnTo>
                  <a:lnTo>
                    <a:pt x="291274" y="1065314"/>
                  </a:lnTo>
                  <a:lnTo>
                    <a:pt x="290106" y="1086891"/>
                  </a:lnTo>
                  <a:lnTo>
                    <a:pt x="288671" y="1108329"/>
                  </a:lnTo>
                  <a:lnTo>
                    <a:pt x="286080" y="1125334"/>
                  </a:lnTo>
                  <a:lnTo>
                    <a:pt x="284975" y="1133894"/>
                  </a:lnTo>
                  <a:lnTo>
                    <a:pt x="284518" y="1142326"/>
                  </a:lnTo>
                  <a:lnTo>
                    <a:pt x="284518" y="1148575"/>
                  </a:lnTo>
                  <a:lnTo>
                    <a:pt x="369874" y="1148575"/>
                  </a:lnTo>
                  <a:lnTo>
                    <a:pt x="374738" y="1146492"/>
                  </a:lnTo>
                  <a:lnTo>
                    <a:pt x="374738" y="1138161"/>
                  </a:lnTo>
                  <a:lnTo>
                    <a:pt x="374396" y="1128280"/>
                  </a:lnTo>
                  <a:lnTo>
                    <a:pt x="371957" y="1098613"/>
                  </a:lnTo>
                  <a:lnTo>
                    <a:pt x="371030" y="1079169"/>
                  </a:lnTo>
                  <a:lnTo>
                    <a:pt x="369176" y="1022273"/>
                  </a:lnTo>
                  <a:lnTo>
                    <a:pt x="401789" y="1022273"/>
                  </a:lnTo>
                  <a:lnTo>
                    <a:pt x="429704" y="1024432"/>
                  </a:lnTo>
                  <a:lnTo>
                    <a:pt x="444817" y="1024356"/>
                  </a:lnTo>
                  <a:lnTo>
                    <a:pt x="444817" y="1019505"/>
                  </a:lnTo>
                  <a:lnTo>
                    <a:pt x="447852" y="992530"/>
                  </a:lnTo>
                  <a:lnTo>
                    <a:pt x="449681" y="972312"/>
                  </a:lnTo>
                  <a:lnTo>
                    <a:pt x="451065" y="961898"/>
                  </a:lnTo>
                  <a:lnTo>
                    <a:pt x="451065" y="954265"/>
                  </a:lnTo>
                  <a:lnTo>
                    <a:pt x="448983" y="951496"/>
                  </a:lnTo>
                  <a:lnTo>
                    <a:pt x="442036" y="951496"/>
                  </a:lnTo>
                  <a:lnTo>
                    <a:pt x="435800" y="952881"/>
                  </a:lnTo>
                  <a:lnTo>
                    <a:pt x="433717" y="952881"/>
                  </a:lnTo>
                  <a:lnTo>
                    <a:pt x="391299" y="958138"/>
                  </a:lnTo>
                  <a:lnTo>
                    <a:pt x="367093" y="958430"/>
                  </a:lnTo>
                  <a:lnTo>
                    <a:pt x="366280" y="927722"/>
                  </a:lnTo>
                  <a:lnTo>
                    <a:pt x="365010" y="835609"/>
                  </a:lnTo>
                  <a:lnTo>
                    <a:pt x="397205" y="873671"/>
                  </a:lnTo>
                  <a:lnTo>
                    <a:pt x="431533" y="913803"/>
                  </a:lnTo>
                  <a:lnTo>
                    <a:pt x="525310" y="1022273"/>
                  </a:lnTo>
                  <a:lnTo>
                    <a:pt x="549414" y="1048829"/>
                  </a:lnTo>
                  <a:lnTo>
                    <a:pt x="562787" y="1062520"/>
                  </a:lnTo>
                  <a:lnTo>
                    <a:pt x="571106" y="1071549"/>
                  </a:lnTo>
                  <a:lnTo>
                    <a:pt x="578053" y="1071549"/>
                  </a:lnTo>
                  <a:lnTo>
                    <a:pt x="583984" y="1069746"/>
                  </a:lnTo>
                  <a:lnTo>
                    <a:pt x="590638" y="1065479"/>
                  </a:lnTo>
                  <a:lnTo>
                    <a:pt x="596887" y="1060424"/>
                  </a:lnTo>
                  <a:lnTo>
                    <a:pt x="601649" y="1056284"/>
                  </a:lnTo>
                  <a:lnTo>
                    <a:pt x="612711" y="1049058"/>
                  </a:lnTo>
                  <a:lnTo>
                    <a:pt x="632485" y="1036955"/>
                  </a:lnTo>
                  <a:lnTo>
                    <a:pt x="641210" y="1031290"/>
                  </a:lnTo>
                  <a:lnTo>
                    <a:pt x="654646" y="1023759"/>
                  </a:lnTo>
                  <a:lnTo>
                    <a:pt x="660819" y="1019302"/>
                  </a:lnTo>
                  <a:lnTo>
                    <a:pt x="663409" y="1014641"/>
                  </a:lnTo>
                  <a:lnTo>
                    <a:pt x="663409" y="1008392"/>
                  </a:lnTo>
                  <a:close/>
                </a:path>
              </a:pathLst>
            </a:custGeom>
            <a:solidFill>
              <a:srgbClr val="603917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0" name="object 10" descr="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4506785" y="711988"/>
              <a:ext cx="616775" cy="616788"/>
            </a:xfrm>
            <a:prstGeom prst="rect">
              <a:avLst/>
            </a:prstGeom>
          </p:spPr>
        </p:pic>
        <p:sp>
          <p:nvSpPr>
            <p:cNvPr id="11" name="object 11" descr=""/>
            <p:cNvSpPr/>
            <p:nvPr/>
          </p:nvSpPr>
          <p:spPr>
            <a:xfrm>
              <a:off x="7366330" y="767067"/>
              <a:ext cx="362585" cy="6701790"/>
            </a:xfrm>
            <a:custGeom>
              <a:avLst/>
              <a:gdLst/>
              <a:ahLst/>
              <a:cxnLst/>
              <a:rect l="l" t="t" r="r" b="b"/>
              <a:pathLst>
                <a:path w="362584" h="6701790">
                  <a:moveTo>
                    <a:pt x="141160" y="1960537"/>
                  </a:moveTo>
                  <a:lnTo>
                    <a:pt x="139636" y="1957882"/>
                  </a:lnTo>
                  <a:lnTo>
                    <a:pt x="137731" y="1954466"/>
                  </a:lnTo>
                  <a:lnTo>
                    <a:pt x="134696" y="1949157"/>
                  </a:lnTo>
                  <a:lnTo>
                    <a:pt x="130898" y="1942325"/>
                  </a:lnTo>
                  <a:lnTo>
                    <a:pt x="129019" y="1939671"/>
                  </a:lnTo>
                  <a:lnTo>
                    <a:pt x="124193" y="1931327"/>
                  </a:lnTo>
                  <a:lnTo>
                    <a:pt x="118948" y="1922081"/>
                  </a:lnTo>
                  <a:lnTo>
                    <a:pt x="113423" y="1912620"/>
                  </a:lnTo>
                  <a:lnTo>
                    <a:pt x="107759" y="1903628"/>
                  </a:lnTo>
                  <a:lnTo>
                    <a:pt x="104724" y="1899069"/>
                  </a:lnTo>
                  <a:lnTo>
                    <a:pt x="104343" y="1896414"/>
                  </a:lnTo>
                  <a:lnTo>
                    <a:pt x="99034" y="1896033"/>
                  </a:lnTo>
                  <a:lnTo>
                    <a:pt x="96761" y="1896033"/>
                  </a:lnTo>
                  <a:lnTo>
                    <a:pt x="91059" y="1897926"/>
                  </a:lnTo>
                  <a:lnTo>
                    <a:pt x="88404" y="1899069"/>
                  </a:lnTo>
                  <a:lnTo>
                    <a:pt x="82715" y="1900212"/>
                  </a:lnTo>
                  <a:lnTo>
                    <a:pt x="76657" y="1902485"/>
                  </a:lnTo>
                  <a:lnTo>
                    <a:pt x="71716" y="1903628"/>
                  </a:lnTo>
                  <a:lnTo>
                    <a:pt x="68681" y="1904390"/>
                  </a:lnTo>
                  <a:lnTo>
                    <a:pt x="63373" y="1905520"/>
                  </a:lnTo>
                  <a:lnTo>
                    <a:pt x="63334" y="1908937"/>
                  </a:lnTo>
                  <a:lnTo>
                    <a:pt x="62979" y="1912353"/>
                  </a:lnTo>
                  <a:lnTo>
                    <a:pt x="90716" y="1957057"/>
                  </a:lnTo>
                  <a:lnTo>
                    <a:pt x="99796" y="1980653"/>
                  </a:lnTo>
                  <a:lnTo>
                    <a:pt x="103200" y="1980272"/>
                  </a:lnTo>
                  <a:lnTo>
                    <a:pt x="107759" y="1979510"/>
                  </a:lnTo>
                  <a:lnTo>
                    <a:pt x="111556" y="1978367"/>
                  </a:lnTo>
                  <a:lnTo>
                    <a:pt x="117627" y="1975713"/>
                  </a:lnTo>
                  <a:lnTo>
                    <a:pt x="126352" y="1972297"/>
                  </a:lnTo>
                  <a:lnTo>
                    <a:pt x="132041" y="1969643"/>
                  </a:lnTo>
                  <a:lnTo>
                    <a:pt x="136220" y="1967750"/>
                  </a:lnTo>
                  <a:lnTo>
                    <a:pt x="141160" y="1967369"/>
                  </a:lnTo>
                  <a:lnTo>
                    <a:pt x="141160" y="1960537"/>
                  </a:lnTo>
                  <a:close/>
                </a:path>
                <a:path w="362584" h="6701790">
                  <a:moveTo>
                    <a:pt x="145326" y="2671762"/>
                  </a:moveTo>
                  <a:lnTo>
                    <a:pt x="143052" y="2670619"/>
                  </a:lnTo>
                  <a:lnTo>
                    <a:pt x="136220" y="2670619"/>
                  </a:lnTo>
                  <a:lnTo>
                    <a:pt x="133565" y="2671000"/>
                  </a:lnTo>
                  <a:lnTo>
                    <a:pt x="130517" y="2671000"/>
                  </a:lnTo>
                  <a:lnTo>
                    <a:pt x="120789" y="2671445"/>
                  </a:lnTo>
                  <a:lnTo>
                    <a:pt x="110985" y="2671673"/>
                  </a:lnTo>
                  <a:lnTo>
                    <a:pt x="103200" y="2671711"/>
                  </a:lnTo>
                  <a:lnTo>
                    <a:pt x="103200" y="2709329"/>
                  </a:lnTo>
                  <a:lnTo>
                    <a:pt x="102298" y="2728963"/>
                  </a:lnTo>
                  <a:lnTo>
                    <a:pt x="101638" y="2748559"/>
                  </a:lnTo>
                  <a:lnTo>
                    <a:pt x="100926" y="2767761"/>
                  </a:lnTo>
                  <a:lnTo>
                    <a:pt x="99796" y="2787497"/>
                  </a:lnTo>
                  <a:lnTo>
                    <a:pt x="68300" y="2787497"/>
                  </a:lnTo>
                  <a:lnTo>
                    <a:pt x="67627" y="2767761"/>
                  </a:lnTo>
                  <a:lnTo>
                    <a:pt x="67157" y="2745498"/>
                  </a:lnTo>
                  <a:lnTo>
                    <a:pt x="66789" y="2726029"/>
                  </a:lnTo>
                  <a:lnTo>
                    <a:pt x="66408" y="2709329"/>
                  </a:lnTo>
                  <a:lnTo>
                    <a:pt x="103200" y="2709329"/>
                  </a:lnTo>
                  <a:lnTo>
                    <a:pt x="103200" y="2671711"/>
                  </a:lnTo>
                  <a:lnTo>
                    <a:pt x="91440" y="2671762"/>
                  </a:lnTo>
                  <a:lnTo>
                    <a:pt x="28079" y="2671000"/>
                  </a:lnTo>
                  <a:lnTo>
                    <a:pt x="23139" y="2671000"/>
                  </a:lnTo>
                  <a:lnTo>
                    <a:pt x="22758" y="2673273"/>
                  </a:lnTo>
                  <a:lnTo>
                    <a:pt x="22860" y="2683903"/>
                  </a:lnTo>
                  <a:lnTo>
                    <a:pt x="24282" y="2689593"/>
                  </a:lnTo>
                  <a:lnTo>
                    <a:pt x="24879" y="2699994"/>
                  </a:lnTo>
                  <a:lnTo>
                    <a:pt x="27978" y="2753055"/>
                  </a:lnTo>
                  <a:lnTo>
                    <a:pt x="29464" y="2801861"/>
                  </a:lnTo>
                  <a:lnTo>
                    <a:pt x="29591" y="2812910"/>
                  </a:lnTo>
                  <a:lnTo>
                    <a:pt x="29210" y="2818981"/>
                  </a:lnTo>
                  <a:lnTo>
                    <a:pt x="29591" y="2823540"/>
                  </a:lnTo>
                  <a:lnTo>
                    <a:pt x="29972" y="2826575"/>
                  </a:lnTo>
                  <a:lnTo>
                    <a:pt x="30734" y="2828848"/>
                  </a:lnTo>
                  <a:lnTo>
                    <a:pt x="36042" y="2828848"/>
                  </a:lnTo>
                  <a:lnTo>
                    <a:pt x="39077" y="2828086"/>
                  </a:lnTo>
                  <a:lnTo>
                    <a:pt x="41351" y="2828086"/>
                  </a:lnTo>
                  <a:lnTo>
                    <a:pt x="53035" y="2827426"/>
                  </a:lnTo>
                  <a:lnTo>
                    <a:pt x="64744" y="2827083"/>
                  </a:lnTo>
                  <a:lnTo>
                    <a:pt x="92214" y="2827032"/>
                  </a:lnTo>
                  <a:lnTo>
                    <a:pt x="98882" y="2827185"/>
                  </a:lnTo>
                  <a:lnTo>
                    <a:pt x="119672" y="2828226"/>
                  </a:lnTo>
                  <a:lnTo>
                    <a:pt x="130136" y="2828467"/>
                  </a:lnTo>
                  <a:lnTo>
                    <a:pt x="137363" y="2828467"/>
                  </a:lnTo>
                  <a:lnTo>
                    <a:pt x="138874" y="2827705"/>
                  </a:lnTo>
                  <a:lnTo>
                    <a:pt x="138874" y="2826943"/>
                  </a:lnTo>
                  <a:lnTo>
                    <a:pt x="139001" y="2809875"/>
                  </a:lnTo>
                  <a:lnTo>
                    <a:pt x="139827" y="2770987"/>
                  </a:lnTo>
                  <a:lnTo>
                    <a:pt x="141909" y="2719946"/>
                  </a:lnTo>
                  <a:lnTo>
                    <a:pt x="142633" y="2709329"/>
                  </a:lnTo>
                  <a:lnTo>
                    <a:pt x="143433" y="2699461"/>
                  </a:lnTo>
                  <a:lnTo>
                    <a:pt x="144183" y="2687320"/>
                  </a:lnTo>
                  <a:lnTo>
                    <a:pt x="145262" y="2681249"/>
                  </a:lnTo>
                  <a:lnTo>
                    <a:pt x="145326" y="2671762"/>
                  </a:lnTo>
                  <a:close/>
                </a:path>
                <a:path w="362584" h="6701790">
                  <a:moveTo>
                    <a:pt x="147599" y="542899"/>
                  </a:moveTo>
                  <a:lnTo>
                    <a:pt x="142671" y="541629"/>
                  </a:lnTo>
                  <a:lnTo>
                    <a:pt x="141147" y="540359"/>
                  </a:lnTo>
                  <a:lnTo>
                    <a:pt x="133705" y="534009"/>
                  </a:lnTo>
                  <a:lnTo>
                    <a:pt x="121793" y="523849"/>
                  </a:lnTo>
                  <a:lnTo>
                    <a:pt x="113715" y="516229"/>
                  </a:lnTo>
                  <a:lnTo>
                    <a:pt x="105854" y="508609"/>
                  </a:lnTo>
                  <a:lnTo>
                    <a:pt x="105854" y="492099"/>
                  </a:lnTo>
                  <a:lnTo>
                    <a:pt x="111544" y="492099"/>
                  </a:lnTo>
                  <a:lnTo>
                    <a:pt x="117627" y="493369"/>
                  </a:lnTo>
                  <a:lnTo>
                    <a:pt x="127482" y="493369"/>
                  </a:lnTo>
                  <a:lnTo>
                    <a:pt x="135077" y="494639"/>
                  </a:lnTo>
                  <a:lnTo>
                    <a:pt x="139255" y="494639"/>
                  </a:lnTo>
                  <a:lnTo>
                    <a:pt x="142671" y="493369"/>
                  </a:lnTo>
                  <a:lnTo>
                    <a:pt x="142671" y="492099"/>
                  </a:lnTo>
                  <a:lnTo>
                    <a:pt x="142671" y="490829"/>
                  </a:lnTo>
                  <a:lnTo>
                    <a:pt x="143421" y="487019"/>
                  </a:lnTo>
                  <a:lnTo>
                    <a:pt x="145707" y="465429"/>
                  </a:lnTo>
                  <a:lnTo>
                    <a:pt x="146075" y="462889"/>
                  </a:lnTo>
                  <a:lnTo>
                    <a:pt x="146837" y="460349"/>
                  </a:lnTo>
                  <a:lnTo>
                    <a:pt x="146837" y="457809"/>
                  </a:lnTo>
                  <a:lnTo>
                    <a:pt x="146837" y="456539"/>
                  </a:lnTo>
                  <a:lnTo>
                    <a:pt x="145326" y="455269"/>
                  </a:lnTo>
                  <a:lnTo>
                    <a:pt x="140385" y="455269"/>
                  </a:lnTo>
                  <a:lnTo>
                    <a:pt x="137363" y="456539"/>
                  </a:lnTo>
                  <a:lnTo>
                    <a:pt x="129768" y="456539"/>
                  </a:lnTo>
                  <a:lnTo>
                    <a:pt x="124828" y="457809"/>
                  </a:lnTo>
                  <a:lnTo>
                    <a:pt x="105854" y="457809"/>
                  </a:lnTo>
                  <a:lnTo>
                    <a:pt x="105854" y="419709"/>
                  </a:lnTo>
                  <a:lnTo>
                    <a:pt x="105854" y="407009"/>
                  </a:lnTo>
                  <a:lnTo>
                    <a:pt x="124802" y="399389"/>
                  </a:lnTo>
                  <a:lnTo>
                    <a:pt x="131279" y="396849"/>
                  </a:lnTo>
                  <a:lnTo>
                    <a:pt x="133934" y="395579"/>
                  </a:lnTo>
                  <a:lnTo>
                    <a:pt x="142671" y="393039"/>
                  </a:lnTo>
                  <a:lnTo>
                    <a:pt x="142671" y="389229"/>
                  </a:lnTo>
                  <a:lnTo>
                    <a:pt x="141528" y="385419"/>
                  </a:lnTo>
                  <a:lnTo>
                    <a:pt x="139255" y="381609"/>
                  </a:lnTo>
                  <a:lnTo>
                    <a:pt x="135458" y="376529"/>
                  </a:lnTo>
                  <a:lnTo>
                    <a:pt x="131660" y="370179"/>
                  </a:lnTo>
                  <a:lnTo>
                    <a:pt x="127482" y="365099"/>
                  </a:lnTo>
                  <a:lnTo>
                    <a:pt x="124079" y="360019"/>
                  </a:lnTo>
                  <a:lnTo>
                    <a:pt x="121424" y="357479"/>
                  </a:lnTo>
                  <a:lnTo>
                    <a:pt x="116484" y="357479"/>
                  </a:lnTo>
                  <a:lnTo>
                    <a:pt x="115341" y="358749"/>
                  </a:lnTo>
                  <a:lnTo>
                    <a:pt x="112687" y="361289"/>
                  </a:lnTo>
                  <a:lnTo>
                    <a:pt x="106616" y="365099"/>
                  </a:lnTo>
                  <a:lnTo>
                    <a:pt x="105105" y="366369"/>
                  </a:lnTo>
                  <a:lnTo>
                    <a:pt x="87172" y="376529"/>
                  </a:lnTo>
                  <a:lnTo>
                    <a:pt x="68668" y="384149"/>
                  </a:lnTo>
                  <a:lnTo>
                    <a:pt x="58813" y="387959"/>
                  </a:lnTo>
                  <a:lnTo>
                    <a:pt x="48666" y="390499"/>
                  </a:lnTo>
                  <a:lnTo>
                    <a:pt x="38366" y="394309"/>
                  </a:lnTo>
                  <a:lnTo>
                    <a:pt x="28079" y="396849"/>
                  </a:lnTo>
                  <a:lnTo>
                    <a:pt x="25412" y="396849"/>
                  </a:lnTo>
                  <a:lnTo>
                    <a:pt x="16700" y="398119"/>
                  </a:lnTo>
                  <a:lnTo>
                    <a:pt x="15938" y="403199"/>
                  </a:lnTo>
                  <a:lnTo>
                    <a:pt x="17449" y="405739"/>
                  </a:lnTo>
                  <a:lnTo>
                    <a:pt x="19354" y="409549"/>
                  </a:lnTo>
                  <a:lnTo>
                    <a:pt x="22390" y="417169"/>
                  </a:lnTo>
                  <a:lnTo>
                    <a:pt x="26555" y="426059"/>
                  </a:lnTo>
                  <a:lnTo>
                    <a:pt x="26936" y="427329"/>
                  </a:lnTo>
                  <a:lnTo>
                    <a:pt x="28079" y="429869"/>
                  </a:lnTo>
                  <a:lnTo>
                    <a:pt x="29210" y="433679"/>
                  </a:lnTo>
                  <a:lnTo>
                    <a:pt x="35293" y="433679"/>
                  </a:lnTo>
                  <a:lnTo>
                    <a:pt x="39839" y="431139"/>
                  </a:lnTo>
                  <a:lnTo>
                    <a:pt x="42494" y="431139"/>
                  </a:lnTo>
                  <a:lnTo>
                    <a:pt x="49961" y="427329"/>
                  </a:lnTo>
                  <a:lnTo>
                    <a:pt x="72466" y="419709"/>
                  </a:lnTo>
                  <a:lnTo>
                    <a:pt x="72466" y="457809"/>
                  </a:lnTo>
                  <a:lnTo>
                    <a:pt x="22390" y="457809"/>
                  </a:lnTo>
                  <a:lnTo>
                    <a:pt x="15938" y="456539"/>
                  </a:lnTo>
                  <a:lnTo>
                    <a:pt x="7594" y="456539"/>
                  </a:lnTo>
                  <a:lnTo>
                    <a:pt x="7962" y="459079"/>
                  </a:lnTo>
                  <a:lnTo>
                    <a:pt x="7962" y="495909"/>
                  </a:lnTo>
                  <a:lnTo>
                    <a:pt x="14795" y="495909"/>
                  </a:lnTo>
                  <a:lnTo>
                    <a:pt x="18592" y="494639"/>
                  </a:lnTo>
                  <a:lnTo>
                    <a:pt x="22758" y="493369"/>
                  </a:lnTo>
                  <a:lnTo>
                    <a:pt x="33718" y="493369"/>
                  </a:lnTo>
                  <a:lnTo>
                    <a:pt x="45288" y="492099"/>
                  </a:lnTo>
                  <a:lnTo>
                    <a:pt x="68668" y="492099"/>
                  </a:lnTo>
                  <a:lnTo>
                    <a:pt x="58191" y="504799"/>
                  </a:lnTo>
                  <a:lnTo>
                    <a:pt x="36499" y="530199"/>
                  </a:lnTo>
                  <a:lnTo>
                    <a:pt x="25793" y="542899"/>
                  </a:lnTo>
                  <a:lnTo>
                    <a:pt x="21742" y="547979"/>
                  </a:lnTo>
                  <a:lnTo>
                    <a:pt x="17551" y="551789"/>
                  </a:lnTo>
                  <a:lnTo>
                    <a:pt x="13208" y="556869"/>
                  </a:lnTo>
                  <a:lnTo>
                    <a:pt x="8724" y="561949"/>
                  </a:lnTo>
                  <a:lnTo>
                    <a:pt x="6451" y="564489"/>
                  </a:lnTo>
                  <a:lnTo>
                    <a:pt x="0" y="568299"/>
                  </a:lnTo>
                  <a:lnTo>
                    <a:pt x="0" y="572109"/>
                  </a:lnTo>
                  <a:lnTo>
                    <a:pt x="3416" y="578459"/>
                  </a:lnTo>
                  <a:lnTo>
                    <a:pt x="6070" y="583539"/>
                  </a:lnTo>
                  <a:lnTo>
                    <a:pt x="9867" y="589889"/>
                  </a:lnTo>
                  <a:lnTo>
                    <a:pt x="13271" y="593699"/>
                  </a:lnTo>
                  <a:lnTo>
                    <a:pt x="16700" y="598779"/>
                  </a:lnTo>
                  <a:lnTo>
                    <a:pt x="20104" y="601319"/>
                  </a:lnTo>
                  <a:lnTo>
                    <a:pt x="23152" y="601319"/>
                  </a:lnTo>
                  <a:lnTo>
                    <a:pt x="28079" y="593699"/>
                  </a:lnTo>
                  <a:lnTo>
                    <a:pt x="28841" y="592429"/>
                  </a:lnTo>
                  <a:lnTo>
                    <a:pt x="39306" y="577189"/>
                  </a:lnTo>
                  <a:lnTo>
                    <a:pt x="50469" y="563219"/>
                  </a:lnTo>
                  <a:lnTo>
                    <a:pt x="61925" y="547979"/>
                  </a:lnTo>
                  <a:lnTo>
                    <a:pt x="73228" y="534009"/>
                  </a:lnTo>
                  <a:lnTo>
                    <a:pt x="72859" y="539089"/>
                  </a:lnTo>
                  <a:lnTo>
                    <a:pt x="72783" y="546709"/>
                  </a:lnTo>
                  <a:lnTo>
                    <a:pt x="72466" y="551789"/>
                  </a:lnTo>
                  <a:lnTo>
                    <a:pt x="71932" y="564489"/>
                  </a:lnTo>
                  <a:lnTo>
                    <a:pt x="71539" y="577189"/>
                  </a:lnTo>
                  <a:lnTo>
                    <a:pt x="70993" y="598779"/>
                  </a:lnTo>
                  <a:lnTo>
                    <a:pt x="70383" y="616559"/>
                  </a:lnTo>
                  <a:lnTo>
                    <a:pt x="69723" y="631799"/>
                  </a:lnTo>
                  <a:lnTo>
                    <a:pt x="68922" y="648309"/>
                  </a:lnTo>
                  <a:lnTo>
                    <a:pt x="67919" y="664819"/>
                  </a:lnTo>
                  <a:lnTo>
                    <a:pt x="67157" y="668629"/>
                  </a:lnTo>
                  <a:lnTo>
                    <a:pt x="67157" y="672439"/>
                  </a:lnTo>
                  <a:lnTo>
                    <a:pt x="106616" y="672439"/>
                  </a:lnTo>
                  <a:lnTo>
                    <a:pt x="106616" y="664819"/>
                  </a:lnTo>
                  <a:lnTo>
                    <a:pt x="105854" y="662279"/>
                  </a:lnTo>
                  <a:lnTo>
                    <a:pt x="105625" y="625449"/>
                  </a:lnTo>
                  <a:lnTo>
                    <a:pt x="105727" y="568299"/>
                  </a:lnTo>
                  <a:lnTo>
                    <a:pt x="105854" y="551789"/>
                  </a:lnTo>
                  <a:lnTo>
                    <a:pt x="109651" y="555599"/>
                  </a:lnTo>
                  <a:lnTo>
                    <a:pt x="122174" y="570839"/>
                  </a:lnTo>
                  <a:lnTo>
                    <a:pt x="125590" y="574649"/>
                  </a:lnTo>
                  <a:lnTo>
                    <a:pt x="128244" y="574649"/>
                  </a:lnTo>
                  <a:lnTo>
                    <a:pt x="130530" y="572109"/>
                  </a:lnTo>
                  <a:lnTo>
                    <a:pt x="133184" y="568299"/>
                  </a:lnTo>
                  <a:lnTo>
                    <a:pt x="136588" y="564489"/>
                  </a:lnTo>
                  <a:lnTo>
                    <a:pt x="139623" y="559409"/>
                  </a:lnTo>
                  <a:lnTo>
                    <a:pt x="142278" y="555599"/>
                  </a:lnTo>
                  <a:lnTo>
                    <a:pt x="144564" y="551789"/>
                  </a:lnTo>
                  <a:lnTo>
                    <a:pt x="147218" y="550519"/>
                  </a:lnTo>
                  <a:lnTo>
                    <a:pt x="147472" y="547979"/>
                  </a:lnTo>
                  <a:lnTo>
                    <a:pt x="147599" y="542899"/>
                  </a:lnTo>
                  <a:close/>
                </a:path>
                <a:path w="362584" h="6701790">
                  <a:moveTo>
                    <a:pt x="171119" y="4844034"/>
                  </a:moveTo>
                  <a:lnTo>
                    <a:pt x="171005" y="4830381"/>
                  </a:lnTo>
                  <a:lnTo>
                    <a:pt x="170751" y="4825822"/>
                  </a:lnTo>
                  <a:lnTo>
                    <a:pt x="169989" y="4819370"/>
                  </a:lnTo>
                  <a:lnTo>
                    <a:pt x="168935" y="4800168"/>
                  </a:lnTo>
                  <a:lnTo>
                    <a:pt x="167551" y="4760557"/>
                  </a:lnTo>
                  <a:lnTo>
                    <a:pt x="167335" y="4718824"/>
                  </a:lnTo>
                  <a:lnTo>
                    <a:pt x="167335" y="4700219"/>
                  </a:lnTo>
                  <a:lnTo>
                    <a:pt x="167373" y="4686185"/>
                  </a:lnTo>
                  <a:lnTo>
                    <a:pt x="168097" y="4678985"/>
                  </a:lnTo>
                  <a:lnTo>
                    <a:pt x="168097" y="4667262"/>
                  </a:lnTo>
                  <a:lnTo>
                    <a:pt x="168097" y="4666843"/>
                  </a:lnTo>
                  <a:lnTo>
                    <a:pt x="164668" y="4664938"/>
                  </a:lnTo>
                  <a:lnTo>
                    <a:pt x="156705" y="4664938"/>
                  </a:lnTo>
                  <a:lnTo>
                    <a:pt x="152527" y="4666069"/>
                  </a:lnTo>
                  <a:lnTo>
                    <a:pt x="148361" y="4666462"/>
                  </a:lnTo>
                  <a:lnTo>
                    <a:pt x="138188" y="4667059"/>
                  </a:lnTo>
                  <a:lnTo>
                    <a:pt x="132791" y="4667161"/>
                  </a:lnTo>
                  <a:lnTo>
                    <a:pt x="132791" y="4718824"/>
                  </a:lnTo>
                  <a:lnTo>
                    <a:pt x="132791" y="4748581"/>
                  </a:lnTo>
                  <a:lnTo>
                    <a:pt x="132791" y="4766627"/>
                  </a:lnTo>
                  <a:lnTo>
                    <a:pt x="82334" y="4766627"/>
                  </a:lnTo>
                  <a:lnTo>
                    <a:pt x="82308" y="4760201"/>
                  </a:lnTo>
                  <a:lnTo>
                    <a:pt x="81953" y="4754486"/>
                  </a:lnTo>
                  <a:lnTo>
                    <a:pt x="82334" y="4748796"/>
                  </a:lnTo>
                  <a:lnTo>
                    <a:pt x="132791" y="4748581"/>
                  </a:lnTo>
                  <a:lnTo>
                    <a:pt x="132791" y="4718824"/>
                  </a:lnTo>
                  <a:lnTo>
                    <a:pt x="82334" y="4718824"/>
                  </a:lnTo>
                  <a:lnTo>
                    <a:pt x="82334" y="4700219"/>
                  </a:lnTo>
                  <a:lnTo>
                    <a:pt x="94856" y="4700397"/>
                  </a:lnTo>
                  <a:lnTo>
                    <a:pt x="119900" y="4700448"/>
                  </a:lnTo>
                  <a:lnTo>
                    <a:pt x="132422" y="4700613"/>
                  </a:lnTo>
                  <a:lnTo>
                    <a:pt x="132422" y="4712373"/>
                  </a:lnTo>
                  <a:lnTo>
                    <a:pt x="132791" y="4718824"/>
                  </a:lnTo>
                  <a:lnTo>
                    <a:pt x="132791" y="4667161"/>
                  </a:lnTo>
                  <a:lnTo>
                    <a:pt x="127304" y="4667262"/>
                  </a:lnTo>
                  <a:lnTo>
                    <a:pt x="72072" y="4667059"/>
                  </a:lnTo>
                  <a:lnTo>
                    <a:pt x="63373" y="4666843"/>
                  </a:lnTo>
                  <a:lnTo>
                    <a:pt x="59182" y="4666462"/>
                  </a:lnTo>
                  <a:lnTo>
                    <a:pt x="55016" y="4665700"/>
                  </a:lnTo>
                  <a:lnTo>
                    <a:pt x="47802" y="4665700"/>
                  </a:lnTo>
                  <a:lnTo>
                    <a:pt x="45923" y="4666462"/>
                  </a:lnTo>
                  <a:lnTo>
                    <a:pt x="45923" y="4675937"/>
                  </a:lnTo>
                  <a:lnTo>
                    <a:pt x="47040" y="4680877"/>
                  </a:lnTo>
                  <a:lnTo>
                    <a:pt x="47459" y="4686566"/>
                  </a:lnTo>
                  <a:lnTo>
                    <a:pt x="48031" y="4697298"/>
                  </a:lnTo>
                  <a:lnTo>
                    <a:pt x="48120" y="4750651"/>
                  </a:lnTo>
                  <a:lnTo>
                    <a:pt x="47332" y="4772888"/>
                  </a:lnTo>
                  <a:lnTo>
                    <a:pt x="44996" y="4794567"/>
                  </a:lnTo>
                  <a:lnTo>
                    <a:pt x="40220" y="4812538"/>
                  </a:lnTo>
                  <a:lnTo>
                    <a:pt x="38328" y="4817097"/>
                  </a:lnTo>
                  <a:lnTo>
                    <a:pt x="29591" y="4830381"/>
                  </a:lnTo>
                  <a:lnTo>
                    <a:pt x="29591" y="4837201"/>
                  </a:lnTo>
                  <a:lnTo>
                    <a:pt x="35661" y="4837963"/>
                  </a:lnTo>
                  <a:lnTo>
                    <a:pt x="38696" y="4839106"/>
                  </a:lnTo>
                  <a:lnTo>
                    <a:pt x="42125" y="4840998"/>
                  </a:lnTo>
                  <a:lnTo>
                    <a:pt x="50469" y="4844796"/>
                  </a:lnTo>
                  <a:lnTo>
                    <a:pt x="56540" y="4847069"/>
                  </a:lnTo>
                  <a:lnTo>
                    <a:pt x="60325" y="4848593"/>
                  </a:lnTo>
                  <a:lnTo>
                    <a:pt x="63373" y="4849723"/>
                  </a:lnTo>
                  <a:lnTo>
                    <a:pt x="67919" y="4849723"/>
                  </a:lnTo>
                  <a:lnTo>
                    <a:pt x="70205" y="4845545"/>
                  </a:lnTo>
                  <a:lnTo>
                    <a:pt x="80822" y="4796980"/>
                  </a:lnTo>
                  <a:lnTo>
                    <a:pt x="132791" y="4796980"/>
                  </a:lnTo>
                  <a:lnTo>
                    <a:pt x="132524" y="4807178"/>
                  </a:lnTo>
                  <a:lnTo>
                    <a:pt x="132257" y="4819370"/>
                  </a:lnTo>
                  <a:lnTo>
                    <a:pt x="132143" y="4825822"/>
                  </a:lnTo>
                  <a:lnTo>
                    <a:pt x="132041" y="4843653"/>
                  </a:lnTo>
                  <a:lnTo>
                    <a:pt x="168097" y="4843653"/>
                  </a:lnTo>
                  <a:lnTo>
                    <a:pt x="171119" y="4844034"/>
                  </a:lnTo>
                  <a:close/>
                </a:path>
                <a:path w="362584" h="6701790">
                  <a:moveTo>
                    <a:pt x="187820" y="4641037"/>
                  </a:moveTo>
                  <a:lnTo>
                    <a:pt x="186690" y="4637240"/>
                  </a:lnTo>
                  <a:lnTo>
                    <a:pt x="177241" y="4616970"/>
                  </a:lnTo>
                  <a:lnTo>
                    <a:pt x="175310" y="4613338"/>
                  </a:lnTo>
                  <a:lnTo>
                    <a:pt x="167805" y="4599203"/>
                  </a:lnTo>
                  <a:lnTo>
                    <a:pt x="157937" y="4582147"/>
                  </a:lnTo>
                  <a:lnTo>
                    <a:pt x="149504" y="4568939"/>
                  </a:lnTo>
                  <a:lnTo>
                    <a:pt x="147599" y="4566285"/>
                  </a:lnTo>
                  <a:lnTo>
                    <a:pt x="146075" y="4562881"/>
                  </a:lnTo>
                  <a:lnTo>
                    <a:pt x="142671" y="4562487"/>
                  </a:lnTo>
                  <a:lnTo>
                    <a:pt x="140017" y="4562106"/>
                  </a:lnTo>
                  <a:lnTo>
                    <a:pt x="138112" y="4563249"/>
                  </a:lnTo>
                  <a:lnTo>
                    <a:pt x="117627" y="4574629"/>
                  </a:lnTo>
                  <a:lnTo>
                    <a:pt x="114973" y="4574629"/>
                  </a:lnTo>
                  <a:lnTo>
                    <a:pt x="114592" y="4578426"/>
                  </a:lnTo>
                  <a:lnTo>
                    <a:pt x="114592" y="4581842"/>
                  </a:lnTo>
                  <a:lnTo>
                    <a:pt x="118389" y="4584878"/>
                  </a:lnTo>
                  <a:lnTo>
                    <a:pt x="121043" y="4589437"/>
                  </a:lnTo>
                  <a:lnTo>
                    <a:pt x="124841" y="4595457"/>
                  </a:lnTo>
                  <a:lnTo>
                    <a:pt x="128397" y="4600918"/>
                  </a:lnTo>
                  <a:lnTo>
                    <a:pt x="131876" y="4606506"/>
                  </a:lnTo>
                  <a:lnTo>
                    <a:pt x="135458" y="4612957"/>
                  </a:lnTo>
                  <a:lnTo>
                    <a:pt x="78917" y="4613338"/>
                  </a:lnTo>
                  <a:lnTo>
                    <a:pt x="89966" y="4597387"/>
                  </a:lnTo>
                  <a:lnTo>
                    <a:pt x="113614" y="4565904"/>
                  </a:lnTo>
                  <a:lnTo>
                    <a:pt x="131673" y="4547311"/>
                  </a:lnTo>
                  <a:lnTo>
                    <a:pt x="130898" y="4540478"/>
                  </a:lnTo>
                  <a:lnTo>
                    <a:pt x="128625" y="4540110"/>
                  </a:lnTo>
                  <a:lnTo>
                    <a:pt x="124828" y="4537824"/>
                  </a:lnTo>
                  <a:lnTo>
                    <a:pt x="120281" y="4534801"/>
                  </a:lnTo>
                  <a:lnTo>
                    <a:pt x="113830" y="4531385"/>
                  </a:lnTo>
                  <a:lnTo>
                    <a:pt x="108902" y="4529480"/>
                  </a:lnTo>
                  <a:lnTo>
                    <a:pt x="105105" y="4527588"/>
                  </a:lnTo>
                  <a:lnTo>
                    <a:pt x="104724" y="4526826"/>
                  </a:lnTo>
                  <a:lnTo>
                    <a:pt x="96748" y="4526826"/>
                  </a:lnTo>
                  <a:lnTo>
                    <a:pt x="94107" y="4531753"/>
                  </a:lnTo>
                  <a:lnTo>
                    <a:pt x="91821" y="4534801"/>
                  </a:lnTo>
                  <a:lnTo>
                    <a:pt x="82613" y="4547794"/>
                  </a:lnTo>
                  <a:lnTo>
                    <a:pt x="57937" y="4585170"/>
                  </a:lnTo>
                  <a:lnTo>
                    <a:pt x="34950" y="4623016"/>
                  </a:lnTo>
                  <a:lnTo>
                    <a:pt x="26555" y="4639894"/>
                  </a:lnTo>
                  <a:lnTo>
                    <a:pt x="25412" y="4642180"/>
                  </a:lnTo>
                  <a:lnTo>
                    <a:pt x="25412" y="4648251"/>
                  </a:lnTo>
                  <a:lnTo>
                    <a:pt x="32245" y="4648251"/>
                  </a:lnTo>
                  <a:lnTo>
                    <a:pt x="38862" y="4648073"/>
                  </a:lnTo>
                  <a:lnTo>
                    <a:pt x="52362" y="4647285"/>
                  </a:lnTo>
                  <a:lnTo>
                    <a:pt x="59182" y="4647108"/>
                  </a:lnTo>
                  <a:lnTo>
                    <a:pt x="70002" y="4646993"/>
                  </a:lnTo>
                  <a:lnTo>
                    <a:pt x="91630" y="4646473"/>
                  </a:lnTo>
                  <a:lnTo>
                    <a:pt x="102450" y="4646346"/>
                  </a:lnTo>
                  <a:lnTo>
                    <a:pt x="151803" y="4646676"/>
                  </a:lnTo>
                  <a:lnTo>
                    <a:pt x="168097" y="4647108"/>
                  </a:lnTo>
                  <a:lnTo>
                    <a:pt x="172262" y="4647108"/>
                  </a:lnTo>
                  <a:lnTo>
                    <a:pt x="176060" y="4647489"/>
                  </a:lnTo>
                  <a:lnTo>
                    <a:pt x="182892" y="4647489"/>
                  </a:lnTo>
                  <a:lnTo>
                    <a:pt x="187820" y="4647870"/>
                  </a:lnTo>
                  <a:lnTo>
                    <a:pt x="187820" y="4646346"/>
                  </a:lnTo>
                  <a:lnTo>
                    <a:pt x="187820" y="4641037"/>
                  </a:lnTo>
                  <a:close/>
                </a:path>
                <a:path w="362584" h="6701790">
                  <a:moveTo>
                    <a:pt x="188188" y="930757"/>
                  </a:moveTo>
                  <a:lnTo>
                    <a:pt x="187439" y="929487"/>
                  </a:lnTo>
                  <a:lnTo>
                    <a:pt x="177952" y="929487"/>
                  </a:lnTo>
                  <a:lnTo>
                    <a:pt x="175679" y="930757"/>
                  </a:lnTo>
                  <a:lnTo>
                    <a:pt x="169214" y="930757"/>
                  </a:lnTo>
                  <a:lnTo>
                    <a:pt x="164668" y="932027"/>
                  </a:lnTo>
                  <a:lnTo>
                    <a:pt x="158216" y="932027"/>
                  </a:lnTo>
                  <a:lnTo>
                    <a:pt x="149872" y="933297"/>
                  </a:lnTo>
                  <a:lnTo>
                    <a:pt x="133565" y="933297"/>
                  </a:lnTo>
                  <a:lnTo>
                    <a:pt x="133692" y="932027"/>
                  </a:lnTo>
                  <a:lnTo>
                    <a:pt x="134315" y="925677"/>
                  </a:lnTo>
                  <a:lnTo>
                    <a:pt x="135077" y="920597"/>
                  </a:lnTo>
                  <a:lnTo>
                    <a:pt x="135458" y="914247"/>
                  </a:lnTo>
                  <a:lnTo>
                    <a:pt x="136220" y="909167"/>
                  </a:lnTo>
                  <a:lnTo>
                    <a:pt x="133172" y="907897"/>
                  </a:lnTo>
                  <a:lnTo>
                    <a:pt x="120396" y="907897"/>
                  </a:lnTo>
                  <a:lnTo>
                    <a:pt x="112636" y="906627"/>
                  </a:lnTo>
                  <a:lnTo>
                    <a:pt x="95605" y="906627"/>
                  </a:lnTo>
                  <a:lnTo>
                    <a:pt x="95605" y="909167"/>
                  </a:lnTo>
                  <a:lnTo>
                    <a:pt x="95237" y="912977"/>
                  </a:lnTo>
                  <a:lnTo>
                    <a:pt x="94856" y="918057"/>
                  </a:lnTo>
                  <a:lnTo>
                    <a:pt x="94475" y="928217"/>
                  </a:lnTo>
                  <a:lnTo>
                    <a:pt x="94094" y="932027"/>
                  </a:lnTo>
                  <a:lnTo>
                    <a:pt x="41351" y="932027"/>
                  </a:lnTo>
                  <a:lnTo>
                    <a:pt x="35280" y="930757"/>
                  </a:lnTo>
                  <a:lnTo>
                    <a:pt x="26174" y="930757"/>
                  </a:lnTo>
                  <a:lnTo>
                    <a:pt x="25793" y="934567"/>
                  </a:lnTo>
                  <a:lnTo>
                    <a:pt x="25793" y="937107"/>
                  </a:lnTo>
                  <a:lnTo>
                    <a:pt x="26174" y="945997"/>
                  </a:lnTo>
                  <a:lnTo>
                    <a:pt x="25908" y="954887"/>
                  </a:lnTo>
                  <a:lnTo>
                    <a:pt x="25793" y="967587"/>
                  </a:lnTo>
                  <a:lnTo>
                    <a:pt x="33007" y="967587"/>
                  </a:lnTo>
                  <a:lnTo>
                    <a:pt x="37553" y="966317"/>
                  </a:lnTo>
                  <a:lnTo>
                    <a:pt x="53492" y="966317"/>
                  </a:lnTo>
                  <a:lnTo>
                    <a:pt x="61912" y="965047"/>
                  </a:lnTo>
                  <a:lnTo>
                    <a:pt x="86499" y="965047"/>
                  </a:lnTo>
                  <a:lnTo>
                    <a:pt x="66078" y="998067"/>
                  </a:lnTo>
                  <a:lnTo>
                    <a:pt x="25044" y="1023467"/>
                  </a:lnTo>
                  <a:lnTo>
                    <a:pt x="22758" y="1024737"/>
                  </a:lnTo>
                  <a:lnTo>
                    <a:pt x="17068" y="1026007"/>
                  </a:lnTo>
                  <a:lnTo>
                    <a:pt x="17830" y="1031087"/>
                  </a:lnTo>
                  <a:lnTo>
                    <a:pt x="22390" y="1032357"/>
                  </a:lnTo>
                  <a:lnTo>
                    <a:pt x="26936" y="1036167"/>
                  </a:lnTo>
                  <a:lnTo>
                    <a:pt x="32626" y="1041247"/>
                  </a:lnTo>
                  <a:lnTo>
                    <a:pt x="36042" y="1043787"/>
                  </a:lnTo>
                  <a:lnTo>
                    <a:pt x="41732" y="1048867"/>
                  </a:lnTo>
                  <a:lnTo>
                    <a:pt x="46278" y="1051407"/>
                  </a:lnTo>
                  <a:lnTo>
                    <a:pt x="48564" y="1055217"/>
                  </a:lnTo>
                  <a:lnTo>
                    <a:pt x="55778" y="1055217"/>
                  </a:lnTo>
                  <a:lnTo>
                    <a:pt x="63360" y="1050137"/>
                  </a:lnTo>
                  <a:lnTo>
                    <a:pt x="66014" y="1048867"/>
                  </a:lnTo>
                  <a:lnTo>
                    <a:pt x="72085" y="1045057"/>
                  </a:lnTo>
                  <a:lnTo>
                    <a:pt x="78155" y="1039977"/>
                  </a:lnTo>
                  <a:lnTo>
                    <a:pt x="83947" y="1034897"/>
                  </a:lnTo>
                  <a:lnTo>
                    <a:pt x="89154" y="1029817"/>
                  </a:lnTo>
                  <a:lnTo>
                    <a:pt x="94234" y="1023467"/>
                  </a:lnTo>
                  <a:lnTo>
                    <a:pt x="99593" y="1017117"/>
                  </a:lnTo>
                  <a:lnTo>
                    <a:pt x="104965" y="1009497"/>
                  </a:lnTo>
                  <a:lnTo>
                    <a:pt x="110032" y="1001877"/>
                  </a:lnTo>
                  <a:lnTo>
                    <a:pt x="116865" y="1008227"/>
                  </a:lnTo>
                  <a:lnTo>
                    <a:pt x="120650" y="1010767"/>
                  </a:lnTo>
                  <a:lnTo>
                    <a:pt x="132372" y="1018387"/>
                  </a:lnTo>
                  <a:lnTo>
                    <a:pt x="138099" y="1023467"/>
                  </a:lnTo>
                  <a:lnTo>
                    <a:pt x="144932" y="1027277"/>
                  </a:lnTo>
                  <a:lnTo>
                    <a:pt x="156705" y="1034897"/>
                  </a:lnTo>
                  <a:lnTo>
                    <a:pt x="158978" y="1034897"/>
                  </a:lnTo>
                  <a:lnTo>
                    <a:pt x="160870" y="1033627"/>
                  </a:lnTo>
                  <a:lnTo>
                    <a:pt x="163156" y="1029817"/>
                  </a:lnTo>
                  <a:lnTo>
                    <a:pt x="166560" y="1026007"/>
                  </a:lnTo>
                  <a:lnTo>
                    <a:pt x="185928" y="1005687"/>
                  </a:lnTo>
                  <a:lnTo>
                    <a:pt x="185928" y="1001877"/>
                  </a:lnTo>
                  <a:lnTo>
                    <a:pt x="185928" y="999337"/>
                  </a:lnTo>
                  <a:lnTo>
                    <a:pt x="180225" y="998067"/>
                  </a:lnTo>
                  <a:lnTo>
                    <a:pt x="177190" y="996797"/>
                  </a:lnTo>
                  <a:lnTo>
                    <a:pt x="167855" y="992987"/>
                  </a:lnTo>
                  <a:lnTo>
                    <a:pt x="152171" y="985367"/>
                  </a:lnTo>
                  <a:lnTo>
                    <a:pt x="132791" y="976477"/>
                  </a:lnTo>
                  <a:lnTo>
                    <a:pt x="128244" y="973937"/>
                  </a:lnTo>
                  <a:lnTo>
                    <a:pt x="124828" y="971397"/>
                  </a:lnTo>
                  <a:lnTo>
                    <a:pt x="125209" y="968857"/>
                  </a:lnTo>
                  <a:lnTo>
                    <a:pt x="125971" y="967587"/>
                  </a:lnTo>
                  <a:lnTo>
                    <a:pt x="126339" y="965047"/>
                  </a:lnTo>
                  <a:lnTo>
                    <a:pt x="145707" y="965047"/>
                  </a:lnTo>
                  <a:lnTo>
                    <a:pt x="154851" y="966317"/>
                  </a:lnTo>
                  <a:lnTo>
                    <a:pt x="171881" y="966317"/>
                  </a:lnTo>
                  <a:lnTo>
                    <a:pt x="177571" y="967587"/>
                  </a:lnTo>
                  <a:lnTo>
                    <a:pt x="184391" y="967587"/>
                  </a:lnTo>
                  <a:lnTo>
                    <a:pt x="184785" y="965047"/>
                  </a:lnTo>
                  <a:lnTo>
                    <a:pt x="185153" y="959967"/>
                  </a:lnTo>
                  <a:lnTo>
                    <a:pt x="186639" y="945997"/>
                  </a:lnTo>
                  <a:lnTo>
                    <a:pt x="187820" y="933297"/>
                  </a:lnTo>
                  <a:lnTo>
                    <a:pt x="188188" y="930757"/>
                  </a:lnTo>
                  <a:close/>
                </a:path>
                <a:path w="362584" h="6701790">
                  <a:moveTo>
                    <a:pt x="192747" y="5379948"/>
                  </a:moveTo>
                  <a:lnTo>
                    <a:pt x="192570" y="5373840"/>
                  </a:lnTo>
                  <a:lnTo>
                    <a:pt x="192214" y="5368188"/>
                  </a:lnTo>
                  <a:lnTo>
                    <a:pt x="191503" y="5357939"/>
                  </a:lnTo>
                  <a:lnTo>
                    <a:pt x="191338" y="5355285"/>
                  </a:lnTo>
                  <a:lnTo>
                    <a:pt x="191236" y="5350357"/>
                  </a:lnTo>
                  <a:lnTo>
                    <a:pt x="190474" y="5347322"/>
                  </a:lnTo>
                  <a:lnTo>
                    <a:pt x="187439" y="5346941"/>
                  </a:lnTo>
                  <a:lnTo>
                    <a:pt x="185153" y="5346560"/>
                  </a:lnTo>
                  <a:lnTo>
                    <a:pt x="180606" y="5349214"/>
                  </a:lnTo>
                  <a:lnTo>
                    <a:pt x="174917" y="5351119"/>
                  </a:lnTo>
                  <a:lnTo>
                    <a:pt x="171500" y="5352631"/>
                  </a:lnTo>
                  <a:lnTo>
                    <a:pt x="168097" y="5353774"/>
                  </a:lnTo>
                  <a:lnTo>
                    <a:pt x="162394" y="5355285"/>
                  </a:lnTo>
                  <a:lnTo>
                    <a:pt x="157073" y="5356809"/>
                  </a:lnTo>
                  <a:lnTo>
                    <a:pt x="150253" y="5357939"/>
                  </a:lnTo>
                  <a:lnTo>
                    <a:pt x="152196" y="5349887"/>
                  </a:lnTo>
                  <a:lnTo>
                    <a:pt x="155282" y="5338216"/>
                  </a:lnTo>
                  <a:lnTo>
                    <a:pt x="158788" y="5325402"/>
                  </a:lnTo>
                  <a:lnTo>
                    <a:pt x="162013" y="5313934"/>
                  </a:lnTo>
                  <a:lnTo>
                    <a:pt x="163156" y="5309374"/>
                  </a:lnTo>
                  <a:lnTo>
                    <a:pt x="164299" y="5305958"/>
                  </a:lnTo>
                  <a:lnTo>
                    <a:pt x="164299" y="5304828"/>
                  </a:lnTo>
                  <a:lnTo>
                    <a:pt x="163918" y="5301031"/>
                  </a:lnTo>
                  <a:lnTo>
                    <a:pt x="160502" y="5300650"/>
                  </a:lnTo>
                  <a:lnTo>
                    <a:pt x="155956" y="5299507"/>
                  </a:lnTo>
                  <a:lnTo>
                    <a:pt x="132041" y="5295328"/>
                  </a:lnTo>
                  <a:lnTo>
                    <a:pt x="129006" y="5294579"/>
                  </a:lnTo>
                  <a:lnTo>
                    <a:pt x="120650" y="5294579"/>
                  </a:lnTo>
                  <a:lnTo>
                    <a:pt x="120650" y="5302923"/>
                  </a:lnTo>
                  <a:lnTo>
                    <a:pt x="119138" y="5312410"/>
                  </a:lnTo>
                  <a:lnTo>
                    <a:pt x="116700" y="5325440"/>
                  </a:lnTo>
                  <a:lnTo>
                    <a:pt x="114363" y="5338356"/>
                  </a:lnTo>
                  <a:lnTo>
                    <a:pt x="84569" y="5366956"/>
                  </a:lnTo>
                  <a:lnTo>
                    <a:pt x="59575" y="5368188"/>
                  </a:lnTo>
                  <a:lnTo>
                    <a:pt x="56159" y="5368188"/>
                  </a:lnTo>
                  <a:lnTo>
                    <a:pt x="52743" y="5367426"/>
                  </a:lnTo>
                  <a:lnTo>
                    <a:pt x="50469" y="5367807"/>
                  </a:lnTo>
                  <a:lnTo>
                    <a:pt x="47434" y="5367807"/>
                  </a:lnTo>
                  <a:lnTo>
                    <a:pt x="45923" y="5368950"/>
                  </a:lnTo>
                  <a:lnTo>
                    <a:pt x="45948" y="5379948"/>
                  </a:lnTo>
                  <a:lnTo>
                    <a:pt x="46050" y="5392559"/>
                  </a:lnTo>
                  <a:lnTo>
                    <a:pt x="46177" y="5397779"/>
                  </a:lnTo>
                  <a:lnTo>
                    <a:pt x="46215" y="5406339"/>
                  </a:lnTo>
                  <a:lnTo>
                    <a:pt x="45923" y="5408790"/>
                  </a:lnTo>
                  <a:lnTo>
                    <a:pt x="53492" y="5408790"/>
                  </a:lnTo>
                  <a:lnTo>
                    <a:pt x="56921" y="5408409"/>
                  </a:lnTo>
                  <a:lnTo>
                    <a:pt x="60325" y="5407647"/>
                  </a:lnTo>
                  <a:lnTo>
                    <a:pt x="70573" y="5406339"/>
                  </a:lnTo>
                  <a:lnTo>
                    <a:pt x="91059" y="5403862"/>
                  </a:lnTo>
                  <a:lnTo>
                    <a:pt x="101307" y="5402338"/>
                  </a:lnTo>
                  <a:lnTo>
                    <a:pt x="91579" y="5440972"/>
                  </a:lnTo>
                  <a:lnTo>
                    <a:pt x="80721" y="5480075"/>
                  </a:lnTo>
                  <a:lnTo>
                    <a:pt x="68770" y="5519102"/>
                  </a:lnTo>
                  <a:lnTo>
                    <a:pt x="56159" y="5556389"/>
                  </a:lnTo>
                  <a:lnTo>
                    <a:pt x="55397" y="5559044"/>
                  </a:lnTo>
                  <a:lnTo>
                    <a:pt x="52743" y="5564733"/>
                  </a:lnTo>
                  <a:lnTo>
                    <a:pt x="50838" y="5569674"/>
                  </a:lnTo>
                  <a:lnTo>
                    <a:pt x="49326" y="5573090"/>
                  </a:lnTo>
                  <a:lnTo>
                    <a:pt x="48183" y="5574982"/>
                  </a:lnTo>
                  <a:lnTo>
                    <a:pt x="48577" y="5577256"/>
                  </a:lnTo>
                  <a:lnTo>
                    <a:pt x="48577" y="5578767"/>
                  </a:lnTo>
                  <a:lnTo>
                    <a:pt x="50838" y="5581053"/>
                  </a:lnTo>
                  <a:lnTo>
                    <a:pt x="54635" y="5581815"/>
                  </a:lnTo>
                  <a:lnTo>
                    <a:pt x="74142" y="5587123"/>
                  </a:lnTo>
                  <a:lnTo>
                    <a:pt x="82550" y="5589282"/>
                  </a:lnTo>
                  <a:lnTo>
                    <a:pt x="87655" y="5590159"/>
                  </a:lnTo>
                  <a:lnTo>
                    <a:pt x="92583" y="5590159"/>
                  </a:lnTo>
                  <a:lnTo>
                    <a:pt x="93345" y="5587123"/>
                  </a:lnTo>
                  <a:lnTo>
                    <a:pt x="94094" y="5582945"/>
                  </a:lnTo>
                  <a:lnTo>
                    <a:pt x="95999" y="5576113"/>
                  </a:lnTo>
                  <a:lnTo>
                    <a:pt x="97891" y="5567388"/>
                  </a:lnTo>
                  <a:lnTo>
                    <a:pt x="98272" y="5565114"/>
                  </a:lnTo>
                  <a:lnTo>
                    <a:pt x="108343" y="5523001"/>
                  </a:lnTo>
                  <a:lnTo>
                    <a:pt x="118668" y="5481167"/>
                  </a:lnTo>
                  <a:lnTo>
                    <a:pt x="129438" y="5439397"/>
                  </a:lnTo>
                  <a:lnTo>
                    <a:pt x="139522" y="5402338"/>
                  </a:lnTo>
                  <a:lnTo>
                    <a:pt x="161963" y="5394566"/>
                  </a:lnTo>
                  <a:lnTo>
                    <a:pt x="173482" y="5392559"/>
                  </a:lnTo>
                  <a:lnTo>
                    <a:pt x="184035" y="5390197"/>
                  </a:lnTo>
                  <a:lnTo>
                    <a:pt x="188582" y="5388673"/>
                  </a:lnTo>
                  <a:lnTo>
                    <a:pt x="192747" y="5387911"/>
                  </a:lnTo>
                  <a:lnTo>
                    <a:pt x="192747" y="5379948"/>
                  </a:lnTo>
                  <a:close/>
                </a:path>
                <a:path w="362584" h="6701790">
                  <a:moveTo>
                    <a:pt x="192747" y="857097"/>
                  </a:moveTo>
                  <a:lnTo>
                    <a:pt x="183261" y="855827"/>
                  </a:lnTo>
                  <a:lnTo>
                    <a:pt x="181356" y="854557"/>
                  </a:lnTo>
                  <a:lnTo>
                    <a:pt x="169456" y="850747"/>
                  </a:lnTo>
                  <a:lnTo>
                    <a:pt x="157276" y="845667"/>
                  </a:lnTo>
                  <a:lnTo>
                    <a:pt x="145084" y="841857"/>
                  </a:lnTo>
                  <a:lnTo>
                    <a:pt x="133172" y="835507"/>
                  </a:lnTo>
                  <a:lnTo>
                    <a:pt x="133172" y="827887"/>
                  </a:lnTo>
                  <a:lnTo>
                    <a:pt x="149872" y="829157"/>
                  </a:lnTo>
                  <a:lnTo>
                    <a:pt x="158216" y="830427"/>
                  </a:lnTo>
                  <a:lnTo>
                    <a:pt x="168465" y="830427"/>
                  </a:lnTo>
                  <a:lnTo>
                    <a:pt x="173012" y="831697"/>
                  </a:lnTo>
                  <a:lnTo>
                    <a:pt x="177190" y="831697"/>
                  </a:lnTo>
                  <a:lnTo>
                    <a:pt x="181356" y="832967"/>
                  </a:lnTo>
                  <a:lnTo>
                    <a:pt x="189331" y="832967"/>
                  </a:lnTo>
                  <a:lnTo>
                    <a:pt x="189026" y="827887"/>
                  </a:lnTo>
                  <a:lnTo>
                    <a:pt x="189141" y="820267"/>
                  </a:lnTo>
                  <a:lnTo>
                    <a:pt x="189712" y="812647"/>
                  </a:lnTo>
                  <a:lnTo>
                    <a:pt x="190842" y="808837"/>
                  </a:lnTo>
                  <a:lnTo>
                    <a:pt x="191236" y="798677"/>
                  </a:lnTo>
                  <a:lnTo>
                    <a:pt x="191427" y="797407"/>
                  </a:lnTo>
                  <a:lnTo>
                    <a:pt x="191617" y="796137"/>
                  </a:lnTo>
                  <a:lnTo>
                    <a:pt x="190842" y="794867"/>
                  </a:lnTo>
                  <a:lnTo>
                    <a:pt x="183261" y="794867"/>
                  </a:lnTo>
                  <a:lnTo>
                    <a:pt x="177952" y="796137"/>
                  </a:lnTo>
                  <a:lnTo>
                    <a:pt x="171119" y="796137"/>
                  </a:lnTo>
                  <a:lnTo>
                    <a:pt x="173710" y="789787"/>
                  </a:lnTo>
                  <a:lnTo>
                    <a:pt x="176720" y="782167"/>
                  </a:lnTo>
                  <a:lnTo>
                    <a:pt x="179882" y="774547"/>
                  </a:lnTo>
                  <a:lnTo>
                    <a:pt x="182880" y="766927"/>
                  </a:lnTo>
                  <a:lnTo>
                    <a:pt x="184785" y="761847"/>
                  </a:lnTo>
                  <a:lnTo>
                    <a:pt x="185928" y="758037"/>
                  </a:lnTo>
                  <a:lnTo>
                    <a:pt x="185928" y="752957"/>
                  </a:lnTo>
                  <a:lnTo>
                    <a:pt x="182880" y="752957"/>
                  </a:lnTo>
                  <a:lnTo>
                    <a:pt x="165049" y="747877"/>
                  </a:lnTo>
                  <a:lnTo>
                    <a:pt x="162763" y="746607"/>
                  </a:lnTo>
                  <a:lnTo>
                    <a:pt x="156705" y="746607"/>
                  </a:lnTo>
                  <a:lnTo>
                    <a:pt x="155943" y="754227"/>
                  </a:lnTo>
                  <a:lnTo>
                    <a:pt x="151828" y="768197"/>
                  </a:lnTo>
                  <a:lnTo>
                    <a:pt x="148742" y="778357"/>
                  </a:lnTo>
                  <a:lnTo>
                    <a:pt x="145364" y="787247"/>
                  </a:lnTo>
                  <a:lnTo>
                    <a:pt x="141909" y="796137"/>
                  </a:lnTo>
                  <a:lnTo>
                    <a:pt x="133172" y="797407"/>
                  </a:lnTo>
                  <a:lnTo>
                    <a:pt x="133172" y="756767"/>
                  </a:lnTo>
                  <a:lnTo>
                    <a:pt x="133934" y="747877"/>
                  </a:lnTo>
                  <a:lnTo>
                    <a:pt x="134315" y="745337"/>
                  </a:lnTo>
                  <a:lnTo>
                    <a:pt x="135077" y="742797"/>
                  </a:lnTo>
                  <a:lnTo>
                    <a:pt x="135077" y="736447"/>
                  </a:lnTo>
                  <a:lnTo>
                    <a:pt x="97129" y="736447"/>
                  </a:lnTo>
                  <a:lnTo>
                    <a:pt x="97129" y="746607"/>
                  </a:lnTo>
                  <a:lnTo>
                    <a:pt x="98259" y="752957"/>
                  </a:lnTo>
                  <a:lnTo>
                    <a:pt x="98323" y="761847"/>
                  </a:lnTo>
                  <a:lnTo>
                    <a:pt x="98450" y="766927"/>
                  </a:lnTo>
                  <a:lnTo>
                    <a:pt x="98526" y="782167"/>
                  </a:lnTo>
                  <a:lnTo>
                    <a:pt x="98425" y="789787"/>
                  </a:lnTo>
                  <a:lnTo>
                    <a:pt x="98259" y="797407"/>
                  </a:lnTo>
                  <a:lnTo>
                    <a:pt x="89916" y="797407"/>
                  </a:lnTo>
                  <a:lnTo>
                    <a:pt x="86639" y="787247"/>
                  </a:lnTo>
                  <a:lnTo>
                    <a:pt x="82753" y="777087"/>
                  </a:lnTo>
                  <a:lnTo>
                    <a:pt x="78663" y="766927"/>
                  </a:lnTo>
                  <a:lnTo>
                    <a:pt x="74752" y="758037"/>
                  </a:lnTo>
                  <a:lnTo>
                    <a:pt x="73977" y="756767"/>
                  </a:lnTo>
                  <a:lnTo>
                    <a:pt x="70573" y="746607"/>
                  </a:lnTo>
                  <a:lnTo>
                    <a:pt x="67919" y="747877"/>
                  </a:lnTo>
                  <a:lnTo>
                    <a:pt x="63741" y="747877"/>
                  </a:lnTo>
                  <a:lnTo>
                    <a:pt x="61087" y="749147"/>
                  </a:lnTo>
                  <a:lnTo>
                    <a:pt x="56908" y="750417"/>
                  </a:lnTo>
                  <a:lnTo>
                    <a:pt x="51219" y="752957"/>
                  </a:lnTo>
                  <a:lnTo>
                    <a:pt x="44386" y="756767"/>
                  </a:lnTo>
                  <a:lnTo>
                    <a:pt x="43637" y="756767"/>
                  </a:lnTo>
                  <a:lnTo>
                    <a:pt x="43637" y="759307"/>
                  </a:lnTo>
                  <a:lnTo>
                    <a:pt x="43243" y="761847"/>
                  </a:lnTo>
                  <a:lnTo>
                    <a:pt x="45148" y="763117"/>
                  </a:lnTo>
                  <a:lnTo>
                    <a:pt x="46672" y="766927"/>
                  </a:lnTo>
                  <a:lnTo>
                    <a:pt x="50076" y="774547"/>
                  </a:lnTo>
                  <a:lnTo>
                    <a:pt x="53403" y="782167"/>
                  </a:lnTo>
                  <a:lnTo>
                    <a:pt x="56591" y="789787"/>
                  </a:lnTo>
                  <a:lnTo>
                    <a:pt x="59563" y="797407"/>
                  </a:lnTo>
                  <a:lnTo>
                    <a:pt x="36042" y="797407"/>
                  </a:lnTo>
                  <a:lnTo>
                    <a:pt x="31483" y="796137"/>
                  </a:lnTo>
                  <a:lnTo>
                    <a:pt x="23901" y="796137"/>
                  </a:lnTo>
                  <a:lnTo>
                    <a:pt x="24650" y="802487"/>
                  </a:lnTo>
                  <a:lnTo>
                    <a:pt x="24650" y="805027"/>
                  </a:lnTo>
                  <a:lnTo>
                    <a:pt x="24434" y="808837"/>
                  </a:lnTo>
                  <a:lnTo>
                    <a:pt x="24384" y="812647"/>
                  </a:lnTo>
                  <a:lnTo>
                    <a:pt x="24650" y="816457"/>
                  </a:lnTo>
                  <a:lnTo>
                    <a:pt x="24650" y="826617"/>
                  </a:lnTo>
                  <a:lnTo>
                    <a:pt x="23901" y="831697"/>
                  </a:lnTo>
                  <a:lnTo>
                    <a:pt x="27305" y="832967"/>
                  </a:lnTo>
                  <a:lnTo>
                    <a:pt x="30353" y="832967"/>
                  </a:lnTo>
                  <a:lnTo>
                    <a:pt x="32626" y="831697"/>
                  </a:lnTo>
                  <a:lnTo>
                    <a:pt x="34531" y="831697"/>
                  </a:lnTo>
                  <a:lnTo>
                    <a:pt x="44538" y="830427"/>
                  </a:lnTo>
                  <a:lnTo>
                    <a:pt x="53124" y="830427"/>
                  </a:lnTo>
                  <a:lnTo>
                    <a:pt x="86893" y="827887"/>
                  </a:lnTo>
                  <a:lnTo>
                    <a:pt x="94856" y="827887"/>
                  </a:lnTo>
                  <a:lnTo>
                    <a:pt x="79438" y="839317"/>
                  </a:lnTo>
                  <a:lnTo>
                    <a:pt x="62801" y="850747"/>
                  </a:lnTo>
                  <a:lnTo>
                    <a:pt x="45885" y="859637"/>
                  </a:lnTo>
                  <a:lnTo>
                    <a:pt x="29591" y="868527"/>
                  </a:lnTo>
                  <a:lnTo>
                    <a:pt x="24650" y="871067"/>
                  </a:lnTo>
                  <a:lnTo>
                    <a:pt x="19342" y="872337"/>
                  </a:lnTo>
                  <a:lnTo>
                    <a:pt x="14414" y="874877"/>
                  </a:lnTo>
                  <a:lnTo>
                    <a:pt x="10998" y="876147"/>
                  </a:lnTo>
                  <a:lnTo>
                    <a:pt x="8712" y="876147"/>
                  </a:lnTo>
                  <a:lnTo>
                    <a:pt x="8712" y="882497"/>
                  </a:lnTo>
                  <a:lnTo>
                    <a:pt x="11760" y="883767"/>
                  </a:lnTo>
                  <a:lnTo>
                    <a:pt x="15163" y="888847"/>
                  </a:lnTo>
                  <a:lnTo>
                    <a:pt x="19342" y="892657"/>
                  </a:lnTo>
                  <a:lnTo>
                    <a:pt x="20866" y="893927"/>
                  </a:lnTo>
                  <a:lnTo>
                    <a:pt x="24282" y="899007"/>
                  </a:lnTo>
                  <a:lnTo>
                    <a:pt x="25412" y="900277"/>
                  </a:lnTo>
                  <a:lnTo>
                    <a:pt x="28829" y="906627"/>
                  </a:lnTo>
                  <a:lnTo>
                    <a:pt x="31483" y="905357"/>
                  </a:lnTo>
                  <a:lnTo>
                    <a:pt x="33007" y="905357"/>
                  </a:lnTo>
                  <a:lnTo>
                    <a:pt x="36042" y="904087"/>
                  </a:lnTo>
                  <a:lnTo>
                    <a:pt x="37553" y="904087"/>
                  </a:lnTo>
                  <a:lnTo>
                    <a:pt x="43243" y="900277"/>
                  </a:lnTo>
                  <a:lnTo>
                    <a:pt x="48564" y="897737"/>
                  </a:lnTo>
                  <a:lnTo>
                    <a:pt x="66078" y="887577"/>
                  </a:lnTo>
                  <a:lnTo>
                    <a:pt x="77025" y="879957"/>
                  </a:lnTo>
                  <a:lnTo>
                    <a:pt x="87109" y="873607"/>
                  </a:lnTo>
                  <a:lnTo>
                    <a:pt x="97129" y="865987"/>
                  </a:lnTo>
                  <a:lnTo>
                    <a:pt x="97002" y="871067"/>
                  </a:lnTo>
                  <a:lnTo>
                    <a:pt x="96367" y="877417"/>
                  </a:lnTo>
                  <a:lnTo>
                    <a:pt x="94970" y="892657"/>
                  </a:lnTo>
                  <a:lnTo>
                    <a:pt x="94856" y="897737"/>
                  </a:lnTo>
                  <a:lnTo>
                    <a:pt x="99034" y="896467"/>
                  </a:lnTo>
                  <a:lnTo>
                    <a:pt x="102438" y="897737"/>
                  </a:lnTo>
                  <a:lnTo>
                    <a:pt x="131660" y="897737"/>
                  </a:lnTo>
                  <a:lnTo>
                    <a:pt x="134683" y="896467"/>
                  </a:lnTo>
                  <a:lnTo>
                    <a:pt x="134556" y="883767"/>
                  </a:lnTo>
                  <a:lnTo>
                    <a:pt x="133934" y="877417"/>
                  </a:lnTo>
                  <a:lnTo>
                    <a:pt x="133172" y="871067"/>
                  </a:lnTo>
                  <a:lnTo>
                    <a:pt x="140919" y="874877"/>
                  </a:lnTo>
                  <a:lnTo>
                    <a:pt x="148399" y="879957"/>
                  </a:lnTo>
                  <a:lnTo>
                    <a:pt x="155968" y="883767"/>
                  </a:lnTo>
                  <a:lnTo>
                    <a:pt x="163906" y="887577"/>
                  </a:lnTo>
                  <a:lnTo>
                    <a:pt x="165811" y="888847"/>
                  </a:lnTo>
                  <a:lnTo>
                    <a:pt x="170357" y="891387"/>
                  </a:lnTo>
                  <a:lnTo>
                    <a:pt x="174904" y="891387"/>
                  </a:lnTo>
                  <a:lnTo>
                    <a:pt x="176809" y="886307"/>
                  </a:lnTo>
                  <a:lnTo>
                    <a:pt x="180606" y="879957"/>
                  </a:lnTo>
                  <a:lnTo>
                    <a:pt x="183261" y="877417"/>
                  </a:lnTo>
                  <a:lnTo>
                    <a:pt x="186677" y="871067"/>
                  </a:lnTo>
                  <a:lnTo>
                    <a:pt x="188950" y="867257"/>
                  </a:lnTo>
                  <a:lnTo>
                    <a:pt x="190220" y="865987"/>
                  </a:lnTo>
                  <a:lnTo>
                    <a:pt x="192747" y="863447"/>
                  </a:lnTo>
                  <a:lnTo>
                    <a:pt x="192747" y="857097"/>
                  </a:lnTo>
                  <a:close/>
                </a:path>
                <a:path w="362584" h="6701790">
                  <a:moveTo>
                    <a:pt x="199593" y="6294539"/>
                  </a:moveTo>
                  <a:lnTo>
                    <a:pt x="199466" y="6289230"/>
                  </a:lnTo>
                  <a:lnTo>
                    <a:pt x="199199" y="6286576"/>
                  </a:lnTo>
                  <a:lnTo>
                    <a:pt x="198043" y="6281928"/>
                  </a:lnTo>
                  <a:lnTo>
                    <a:pt x="196176" y="6275197"/>
                  </a:lnTo>
                  <a:lnTo>
                    <a:pt x="193890" y="6266840"/>
                  </a:lnTo>
                  <a:lnTo>
                    <a:pt x="191236" y="6259639"/>
                  </a:lnTo>
                  <a:lnTo>
                    <a:pt x="189344" y="6254699"/>
                  </a:lnTo>
                  <a:lnTo>
                    <a:pt x="187452" y="6251664"/>
                  </a:lnTo>
                  <a:lnTo>
                    <a:pt x="181749" y="6251664"/>
                  </a:lnTo>
                  <a:lnTo>
                    <a:pt x="179476" y="6255842"/>
                  </a:lnTo>
                  <a:lnTo>
                    <a:pt x="177203" y="6258877"/>
                  </a:lnTo>
                  <a:lnTo>
                    <a:pt x="143814" y="6289230"/>
                  </a:lnTo>
                  <a:lnTo>
                    <a:pt x="133946" y="6294539"/>
                  </a:lnTo>
                  <a:lnTo>
                    <a:pt x="124841" y="6294539"/>
                  </a:lnTo>
                  <a:lnTo>
                    <a:pt x="103022" y="6239815"/>
                  </a:lnTo>
                  <a:lnTo>
                    <a:pt x="99796" y="6199302"/>
                  </a:lnTo>
                  <a:lnTo>
                    <a:pt x="100063" y="6187579"/>
                  </a:lnTo>
                  <a:lnTo>
                    <a:pt x="104978" y="6144806"/>
                  </a:lnTo>
                  <a:lnTo>
                    <a:pt x="110794" y="6122657"/>
                  </a:lnTo>
                  <a:lnTo>
                    <a:pt x="111556" y="6119622"/>
                  </a:lnTo>
                  <a:lnTo>
                    <a:pt x="114211" y="6113170"/>
                  </a:lnTo>
                  <a:lnTo>
                    <a:pt x="114211" y="6106719"/>
                  </a:lnTo>
                  <a:lnTo>
                    <a:pt x="108521" y="6105207"/>
                  </a:lnTo>
                  <a:lnTo>
                    <a:pt x="105867" y="6104445"/>
                  </a:lnTo>
                  <a:lnTo>
                    <a:pt x="79679" y="6097613"/>
                  </a:lnTo>
                  <a:lnTo>
                    <a:pt x="76276" y="6096482"/>
                  </a:lnTo>
                  <a:lnTo>
                    <a:pt x="73228" y="6096101"/>
                  </a:lnTo>
                  <a:lnTo>
                    <a:pt x="69062" y="6096101"/>
                  </a:lnTo>
                  <a:lnTo>
                    <a:pt x="67919" y="6099137"/>
                  </a:lnTo>
                  <a:lnTo>
                    <a:pt x="67170" y="6102553"/>
                  </a:lnTo>
                  <a:lnTo>
                    <a:pt x="66116" y="6106719"/>
                  </a:lnTo>
                  <a:lnTo>
                    <a:pt x="66027" y="6112040"/>
                  </a:lnTo>
                  <a:lnTo>
                    <a:pt x="65646" y="6114313"/>
                  </a:lnTo>
                  <a:lnTo>
                    <a:pt x="63906" y="6134011"/>
                  </a:lnTo>
                  <a:lnTo>
                    <a:pt x="62318" y="6153823"/>
                  </a:lnTo>
                  <a:lnTo>
                    <a:pt x="61163" y="6173698"/>
                  </a:lnTo>
                  <a:lnTo>
                    <a:pt x="60718" y="6193612"/>
                  </a:lnTo>
                  <a:lnTo>
                    <a:pt x="61658" y="6225832"/>
                  </a:lnTo>
                  <a:lnTo>
                    <a:pt x="74803" y="6291262"/>
                  </a:lnTo>
                  <a:lnTo>
                    <a:pt x="97472" y="6326657"/>
                  </a:lnTo>
                  <a:lnTo>
                    <a:pt x="124841" y="6338176"/>
                  </a:lnTo>
                  <a:lnTo>
                    <a:pt x="130149" y="6338176"/>
                  </a:lnTo>
                  <a:lnTo>
                    <a:pt x="166992" y="6322390"/>
                  </a:lnTo>
                  <a:lnTo>
                    <a:pt x="198069" y="6297587"/>
                  </a:lnTo>
                  <a:lnTo>
                    <a:pt x="199593" y="6294539"/>
                  </a:lnTo>
                  <a:close/>
                </a:path>
                <a:path w="362584" h="6701790">
                  <a:moveTo>
                    <a:pt x="201485" y="6656972"/>
                  </a:moveTo>
                  <a:lnTo>
                    <a:pt x="199961" y="6656210"/>
                  </a:lnTo>
                  <a:lnTo>
                    <a:pt x="161645" y="6656210"/>
                  </a:lnTo>
                  <a:lnTo>
                    <a:pt x="160502" y="6656972"/>
                  </a:lnTo>
                  <a:lnTo>
                    <a:pt x="160502" y="6700977"/>
                  </a:lnTo>
                  <a:lnTo>
                    <a:pt x="161264" y="6701739"/>
                  </a:lnTo>
                  <a:lnTo>
                    <a:pt x="200342" y="6701739"/>
                  </a:lnTo>
                  <a:lnTo>
                    <a:pt x="201485" y="6699466"/>
                  </a:lnTo>
                  <a:lnTo>
                    <a:pt x="201485" y="6656972"/>
                  </a:lnTo>
                  <a:close/>
                </a:path>
                <a:path w="362584" h="6701790">
                  <a:moveTo>
                    <a:pt x="201485" y="6458140"/>
                  </a:moveTo>
                  <a:lnTo>
                    <a:pt x="160502" y="6458140"/>
                  </a:lnTo>
                  <a:lnTo>
                    <a:pt x="160553" y="6528333"/>
                  </a:lnTo>
                  <a:lnTo>
                    <a:pt x="162013" y="6548450"/>
                  </a:lnTo>
                  <a:lnTo>
                    <a:pt x="173012" y="6636855"/>
                  </a:lnTo>
                  <a:lnTo>
                    <a:pt x="173786" y="6643687"/>
                  </a:lnTo>
                  <a:lnTo>
                    <a:pt x="176441" y="6644449"/>
                  </a:lnTo>
                  <a:lnTo>
                    <a:pt x="185153" y="6644449"/>
                  </a:lnTo>
                  <a:lnTo>
                    <a:pt x="188582" y="6643306"/>
                  </a:lnTo>
                  <a:lnTo>
                    <a:pt x="189344" y="6635724"/>
                  </a:lnTo>
                  <a:lnTo>
                    <a:pt x="199961" y="6548069"/>
                  </a:lnTo>
                  <a:lnTo>
                    <a:pt x="201485" y="6528333"/>
                  </a:lnTo>
                  <a:lnTo>
                    <a:pt x="201485" y="6458140"/>
                  </a:lnTo>
                  <a:close/>
                </a:path>
                <a:path w="362584" h="6701790">
                  <a:moveTo>
                    <a:pt x="212483" y="3153333"/>
                  </a:moveTo>
                  <a:lnTo>
                    <a:pt x="212382" y="3150298"/>
                  </a:lnTo>
                  <a:lnTo>
                    <a:pt x="211734" y="3147644"/>
                  </a:lnTo>
                  <a:lnTo>
                    <a:pt x="210972" y="3144228"/>
                  </a:lnTo>
                  <a:lnTo>
                    <a:pt x="209829" y="3138538"/>
                  </a:lnTo>
                  <a:lnTo>
                    <a:pt x="207937" y="3131705"/>
                  </a:lnTo>
                  <a:lnTo>
                    <a:pt x="206425" y="3126778"/>
                  </a:lnTo>
                  <a:lnTo>
                    <a:pt x="205651" y="3124504"/>
                  </a:lnTo>
                  <a:lnTo>
                    <a:pt x="205282" y="3122599"/>
                  </a:lnTo>
                  <a:lnTo>
                    <a:pt x="204901" y="3121850"/>
                  </a:lnTo>
                  <a:lnTo>
                    <a:pt x="203758" y="3120326"/>
                  </a:lnTo>
                  <a:lnTo>
                    <a:pt x="202247" y="3120326"/>
                  </a:lnTo>
                  <a:lnTo>
                    <a:pt x="201104" y="3120707"/>
                  </a:lnTo>
                  <a:lnTo>
                    <a:pt x="196938" y="3121456"/>
                  </a:lnTo>
                  <a:lnTo>
                    <a:pt x="191630" y="3122980"/>
                  </a:lnTo>
                  <a:lnTo>
                    <a:pt x="186690" y="3125254"/>
                  </a:lnTo>
                  <a:lnTo>
                    <a:pt x="183654" y="3126397"/>
                  </a:lnTo>
                  <a:lnTo>
                    <a:pt x="182143" y="3126778"/>
                  </a:lnTo>
                  <a:lnTo>
                    <a:pt x="182143" y="3130575"/>
                  </a:lnTo>
                  <a:lnTo>
                    <a:pt x="182892" y="3131705"/>
                  </a:lnTo>
                  <a:lnTo>
                    <a:pt x="184035" y="3134741"/>
                  </a:lnTo>
                  <a:lnTo>
                    <a:pt x="186309" y="3141192"/>
                  </a:lnTo>
                  <a:lnTo>
                    <a:pt x="187452" y="3145752"/>
                  </a:lnTo>
                  <a:lnTo>
                    <a:pt x="190487" y="3159785"/>
                  </a:lnTo>
                  <a:lnTo>
                    <a:pt x="193141" y="3159785"/>
                  </a:lnTo>
                  <a:lnTo>
                    <a:pt x="194652" y="3158655"/>
                  </a:lnTo>
                  <a:lnTo>
                    <a:pt x="195795" y="3158274"/>
                  </a:lnTo>
                  <a:lnTo>
                    <a:pt x="196545" y="3158274"/>
                  </a:lnTo>
                  <a:lnTo>
                    <a:pt x="201866" y="3157512"/>
                  </a:lnTo>
                  <a:lnTo>
                    <a:pt x="207175" y="3155607"/>
                  </a:lnTo>
                  <a:lnTo>
                    <a:pt x="210223" y="3154476"/>
                  </a:lnTo>
                  <a:lnTo>
                    <a:pt x="212483" y="3153333"/>
                  </a:lnTo>
                  <a:close/>
                </a:path>
                <a:path w="362584" h="6701790">
                  <a:moveTo>
                    <a:pt x="218630" y="2066264"/>
                  </a:moveTo>
                  <a:lnTo>
                    <a:pt x="148729" y="2066023"/>
                  </a:lnTo>
                  <a:lnTo>
                    <a:pt x="119608" y="2066264"/>
                  </a:lnTo>
                  <a:lnTo>
                    <a:pt x="218630" y="2066264"/>
                  </a:lnTo>
                  <a:close/>
                </a:path>
                <a:path w="362584" h="6701790">
                  <a:moveTo>
                    <a:pt x="236385" y="5191671"/>
                  </a:moveTo>
                  <a:lnTo>
                    <a:pt x="231457" y="5185981"/>
                  </a:lnTo>
                  <a:lnTo>
                    <a:pt x="229552" y="5184089"/>
                  </a:lnTo>
                  <a:lnTo>
                    <a:pt x="179349" y="5124056"/>
                  </a:lnTo>
                  <a:lnTo>
                    <a:pt x="147218" y="5084673"/>
                  </a:lnTo>
                  <a:lnTo>
                    <a:pt x="140004" y="5076710"/>
                  </a:lnTo>
                  <a:lnTo>
                    <a:pt x="140004" y="5062664"/>
                  </a:lnTo>
                  <a:lnTo>
                    <a:pt x="144932" y="5057356"/>
                  </a:lnTo>
                  <a:lnTo>
                    <a:pt x="184696" y="5004130"/>
                  </a:lnTo>
                  <a:lnTo>
                    <a:pt x="221957" y="4955667"/>
                  </a:lnTo>
                  <a:lnTo>
                    <a:pt x="225374" y="4952250"/>
                  </a:lnTo>
                  <a:lnTo>
                    <a:pt x="230695" y="4943526"/>
                  </a:lnTo>
                  <a:lnTo>
                    <a:pt x="230314" y="4942002"/>
                  </a:lnTo>
                  <a:lnTo>
                    <a:pt x="230314" y="4939347"/>
                  </a:lnTo>
                  <a:lnTo>
                    <a:pt x="228803" y="4937455"/>
                  </a:lnTo>
                  <a:lnTo>
                    <a:pt x="226517" y="4935550"/>
                  </a:lnTo>
                  <a:lnTo>
                    <a:pt x="220827" y="4931753"/>
                  </a:lnTo>
                  <a:lnTo>
                    <a:pt x="217411" y="4929860"/>
                  </a:lnTo>
                  <a:lnTo>
                    <a:pt x="206413" y="4923028"/>
                  </a:lnTo>
                  <a:lnTo>
                    <a:pt x="190842" y="4914684"/>
                  </a:lnTo>
                  <a:lnTo>
                    <a:pt x="186677" y="4914684"/>
                  </a:lnTo>
                  <a:lnTo>
                    <a:pt x="184391" y="4919243"/>
                  </a:lnTo>
                  <a:lnTo>
                    <a:pt x="182880" y="4923028"/>
                  </a:lnTo>
                  <a:lnTo>
                    <a:pt x="182130" y="4927206"/>
                  </a:lnTo>
                  <a:lnTo>
                    <a:pt x="180606" y="4931003"/>
                  </a:lnTo>
                  <a:lnTo>
                    <a:pt x="157556" y="4971046"/>
                  </a:lnTo>
                  <a:lnTo>
                    <a:pt x="115341" y="5031930"/>
                  </a:lnTo>
                  <a:lnTo>
                    <a:pt x="106603" y="5043690"/>
                  </a:lnTo>
                  <a:lnTo>
                    <a:pt x="103200" y="5050142"/>
                  </a:lnTo>
                  <a:lnTo>
                    <a:pt x="99402" y="5056594"/>
                  </a:lnTo>
                  <a:lnTo>
                    <a:pt x="97129" y="5063045"/>
                  </a:lnTo>
                  <a:lnTo>
                    <a:pt x="97129" y="5077841"/>
                  </a:lnTo>
                  <a:lnTo>
                    <a:pt x="114198" y="5107432"/>
                  </a:lnTo>
                  <a:lnTo>
                    <a:pt x="134124" y="5133479"/>
                  </a:lnTo>
                  <a:lnTo>
                    <a:pt x="172262" y="5186718"/>
                  </a:lnTo>
                  <a:lnTo>
                    <a:pt x="195402" y="5224678"/>
                  </a:lnTo>
                  <a:lnTo>
                    <a:pt x="201091" y="5224678"/>
                  </a:lnTo>
                  <a:lnTo>
                    <a:pt x="212458" y="5216550"/>
                  </a:lnTo>
                  <a:lnTo>
                    <a:pt x="223126" y="5207851"/>
                  </a:lnTo>
                  <a:lnTo>
                    <a:pt x="232968" y="5198884"/>
                  </a:lnTo>
                  <a:lnTo>
                    <a:pt x="236385" y="5196230"/>
                  </a:lnTo>
                  <a:lnTo>
                    <a:pt x="236385" y="5191671"/>
                  </a:lnTo>
                  <a:close/>
                </a:path>
                <a:path w="362584" h="6701790">
                  <a:moveTo>
                    <a:pt x="268262" y="3839883"/>
                  </a:moveTo>
                  <a:lnTo>
                    <a:pt x="197116" y="3835387"/>
                  </a:lnTo>
                  <a:lnTo>
                    <a:pt x="177203" y="3835336"/>
                  </a:lnTo>
                  <a:lnTo>
                    <a:pt x="164249" y="3835514"/>
                  </a:lnTo>
                  <a:lnTo>
                    <a:pt x="118287" y="3837419"/>
                  </a:lnTo>
                  <a:lnTo>
                    <a:pt x="92964" y="3841026"/>
                  </a:lnTo>
                  <a:lnTo>
                    <a:pt x="93002" y="3845953"/>
                  </a:lnTo>
                  <a:lnTo>
                    <a:pt x="93294" y="3850132"/>
                  </a:lnTo>
                  <a:lnTo>
                    <a:pt x="94107" y="3858285"/>
                  </a:lnTo>
                  <a:lnTo>
                    <a:pt x="94881" y="3865588"/>
                  </a:lnTo>
                  <a:lnTo>
                    <a:pt x="95961" y="3876687"/>
                  </a:lnTo>
                  <a:lnTo>
                    <a:pt x="96075" y="3877208"/>
                  </a:lnTo>
                  <a:lnTo>
                    <a:pt x="97142" y="3878973"/>
                  </a:lnTo>
                  <a:lnTo>
                    <a:pt x="104355" y="3878973"/>
                  </a:lnTo>
                  <a:lnTo>
                    <a:pt x="107759" y="3878211"/>
                  </a:lnTo>
                  <a:lnTo>
                    <a:pt x="111188" y="3877830"/>
                  </a:lnTo>
                  <a:lnTo>
                    <a:pt x="129578" y="3876243"/>
                  </a:lnTo>
                  <a:lnTo>
                    <a:pt x="148170" y="3875328"/>
                  </a:lnTo>
                  <a:lnTo>
                    <a:pt x="166776" y="3874897"/>
                  </a:lnTo>
                  <a:lnTo>
                    <a:pt x="189039" y="3874884"/>
                  </a:lnTo>
                  <a:lnTo>
                    <a:pt x="194551" y="3874986"/>
                  </a:lnTo>
                  <a:lnTo>
                    <a:pt x="244055" y="3878249"/>
                  </a:lnTo>
                  <a:lnTo>
                    <a:pt x="258787" y="3880104"/>
                  </a:lnTo>
                  <a:lnTo>
                    <a:pt x="261442" y="3880104"/>
                  </a:lnTo>
                  <a:lnTo>
                    <a:pt x="265607" y="3879723"/>
                  </a:lnTo>
                  <a:lnTo>
                    <a:pt x="265899" y="3876243"/>
                  </a:lnTo>
                  <a:lnTo>
                    <a:pt x="265988" y="3874795"/>
                  </a:lnTo>
                  <a:lnTo>
                    <a:pt x="265988" y="3871760"/>
                  </a:lnTo>
                  <a:lnTo>
                    <a:pt x="266827" y="3864737"/>
                  </a:lnTo>
                  <a:lnTo>
                    <a:pt x="267550" y="3858285"/>
                  </a:lnTo>
                  <a:lnTo>
                    <a:pt x="268058" y="3852126"/>
                  </a:lnTo>
                  <a:lnTo>
                    <a:pt x="268135" y="3849916"/>
                  </a:lnTo>
                  <a:lnTo>
                    <a:pt x="268262" y="3839883"/>
                  </a:lnTo>
                  <a:close/>
                </a:path>
                <a:path w="362584" h="6701790">
                  <a:moveTo>
                    <a:pt x="268262" y="1562811"/>
                  </a:moveTo>
                  <a:lnTo>
                    <a:pt x="197116" y="1558315"/>
                  </a:lnTo>
                  <a:lnTo>
                    <a:pt x="177203" y="1558264"/>
                  </a:lnTo>
                  <a:lnTo>
                    <a:pt x="164249" y="1558442"/>
                  </a:lnTo>
                  <a:lnTo>
                    <a:pt x="118287" y="1560347"/>
                  </a:lnTo>
                  <a:lnTo>
                    <a:pt x="92964" y="1563954"/>
                  </a:lnTo>
                  <a:lnTo>
                    <a:pt x="93002" y="1568881"/>
                  </a:lnTo>
                  <a:lnTo>
                    <a:pt x="93294" y="1573060"/>
                  </a:lnTo>
                  <a:lnTo>
                    <a:pt x="94107" y="1581213"/>
                  </a:lnTo>
                  <a:lnTo>
                    <a:pt x="94881" y="1588516"/>
                  </a:lnTo>
                  <a:lnTo>
                    <a:pt x="95961" y="1599615"/>
                  </a:lnTo>
                  <a:lnTo>
                    <a:pt x="96075" y="1600136"/>
                  </a:lnTo>
                  <a:lnTo>
                    <a:pt x="97142" y="1601901"/>
                  </a:lnTo>
                  <a:lnTo>
                    <a:pt x="104355" y="1601901"/>
                  </a:lnTo>
                  <a:lnTo>
                    <a:pt x="107759" y="1601139"/>
                  </a:lnTo>
                  <a:lnTo>
                    <a:pt x="111188" y="1600758"/>
                  </a:lnTo>
                  <a:lnTo>
                    <a:pt x="129578" y="1599171"/>
                  </a:lnTo>
                  <a:lnTo>
                    <a:pt x="148170" y="1598256"/>
                  </a:lnTo>
                  <a:lnTo>
                    <a:pt x="166776" y="1597825"/>
                  </a:lnTo>
                  <a:lnTo>
                    <a:pt x="189039" y="1597812"/>
                  </a:lnTo>
                  <a:lnTo>
                    <a:pt x="194551" y="1597914"/>
                  </a:lnTo>
                  <a:lnTo>
                    <a:pt x="244055" y="1601177"/>
                  </a:lnTo>
                  <a:lnTo>
                    <a:pt x="258787" y="1603032"/>
                  </a:lnTo>
                  <a:lnTo>
                    <a:pt x="261442" y="1603032"/>
                  </a:lnTo>
                  <a:lnTo>
                    <a:pt x="265607" y="1602651"/>
                  </a:lnTo>
                  <a:lnTo>
                    <a:pt x="265899" y="1599171"/>
                  </a:lnTo>
                  <a:lnTo>
                    <a:pt x="265988" y="1597723"/>
                  </a:lnTo>
                  <a:lnTo>
                    <a:pt x="265988" y="1594688"/>
                  </a:lnTo>
                  <a:lnTo>
                    <a:pt x="266827" y="1587677"/>
                  </a:lnTo>
                  <a:lnTo>
                    <a:pt x="267550" y="1581213"/>
                  </a:lnTo>
                  <a:lnTo>
                    <a:pt x="268058" y="1575054"/>
                  </a:lnTo>
                  <a:lnTo>
                    <a:pt x="268135" y="1572844"/>
                  </a:lnTo>
                  <a:lnTo>
                    <a:pt x="268262" y="1562811"/>
                  </a:lnTo>
                  <a:close/>
                </a:path>
                <a:path w="362584" h="6701790">
                  <a:moveTo>
                    <a:pt x="283070" y="3126016"/>
                  </a:moveTo>
                  <a:lnTo>
                    <a:pt x="281546" y="3124873"/>
                  </a:lnTo>
                  <a:lnTo>
                    <a:pt x="278511" y="3124123"/>
                  </a:lnTo>
                  <a:lnTo>
                    <a:pt x="272059" y="3122218"/>
                  </a:lnTo>
                  <a:lnTo>
                    <a:pt x="266357" y="3120707"/>
                  </a:lnTo>
                  <a:lnTo>
                    <a:pt x="263334" y="3120326"/>
                  </a:lnTo>
                  <a:lnTo>
                    <a:pt x="261061" y="3120326"/>
                  </a:lnTo>
                  <a:lnTo>
                    <a:pt x="260299" y="3121456"/>
                  </a:lnTo>
                  <a:lnTo>
                    <a:pt x="259537" y="3122218"/>
                  </a:lnTo>
                  <a:lnTo>
                    <a:pt x="259537" y="3127159"/>
                  </a:lnTo>
                  <a:lnTo>
                    <a:pt x="259092" y="3129813"/>
                  </a:lnTo>
                  <a:lnTo>
                    <a:pt x="258406" y="3134741"/>
                  </a:lnTo>
                  <a:lnTo>
                    <a:pt x="257644" y="3141573"/>
                  </a:lnTo>
                  <a:lnTo>
                    <a:pt x="256120" y="3148787"/>
                  </a:lnTo>
                  <a:lnTo>
                    <a:pt x="256120" y="3150298"/>
                  </a:lnTo>
                  <a:lnTo>
                    <a:pt x="255358" y="3152584"/>
                  </a:lnTo>
                  <a:lnTo>
                    <a:pt x="254990" y="3154476"/>
                  </a:lnTo>
                  <a:lnTo>
                    <a:pt x="254990" y="3156369"/>
                  </a:lnTo>
                  <a:lnTo>
                    <a:pt x="258013" y="3157131"/>
                  </a:lnTo>
                  <a:lnTo>
                    <a:pt x="259918" y="3157512"/>
                  </a:lnTo>
                  <a:lnTo>
                    <a:pt x="263334" y="3158274"/>
                  </a:lnTo>
                  <a:lnTo>
                    <a:pt x="265607" y="3159023"/>
                  </a:lnTo>
                  <a:lnTo>
                    <a:pt x="269786" y="3159785"/>
                  </a:lnTo>
                  <a:lnTo>
                    <a:pt x="272059" y="3160547"/>
                  </a:lnTo>
                  <a:lnTo>
                    <a:pt x="273951" y="3160547"/>
                  </a:lnTo>
                  <a:lnTo>
                    <a:pt x="276987" y="3159785"/>
                  </a:lnTo>
                  <a:lnTo>
                    <a:pt x="277749" y="3157131"/>
                  </a:lnTo>
                  <a:lnTo>
                    <a:pt x="280035" y="3148025"/>
                  </a:lnTo>
                  <a:lnTo>
                    <a:pt x="281165" y="3141192"/>
                  </a:lnTo>
                  <a:lnTo>
                    <a:pt x="282295" y="3135503"/>
                  </a:lnTo>
                  <a:lnTo>
                    <a:pt x="282689" y="3131705"/>
                  </a:lnTo>
                  <a:lnTo>
                    <a:pt x="283070" y="3129813"/>
                  </a:lnTo>
                  <a:lnTo>
                    <a:pt x="283070" y="3126016"/>
                  </a:lnTo>
                  <a:close/>
                </a:path>
                <a:path w="362584" h="6701790">
                  <a:moveTo>
                    <a:pt x="287235" y="4042118"/>
                  </a:moveTo>
                  <a:lnTo>
                    <a:pt x="285724" y="4003421"/>
                  </a:lnTo>
                  <a:lnTo>
                    <a:pt x="285343" y="4001147"/>
                  </a:lnTo>
                  <a:lnTo>
                    <a:pt x="284962" y="3995077"/>
                  </a:lnTo>
                  <a:lnTo>
                    <a:pt x="278892" y="3995077"/>
                  </a:lnTo>
                  <a:lnTo>
                    <a:pt x="275844" y="3996969"/>
                  </a:lnTo>
                  <a:lnTo>
                    <a:pt x="273189" y="3998112"/>
                  </a:lnTo>
                  <a:lnTo>
                    <a:pt x="234454" y="4009047"/>
                  </a:lnTo>
                  <a:lnTo>
                    <a:pt x="186575" y="4015232"/>
                  </a:lnTo>
                  <a:lnTo>
                    <a:pt x="174917" y="4015562"/>
                  </a:lnTo>
                  <a:lnTo>
                    <a:pt x="165506" y="4015321"/>
                  </a:lnTo>
                  <a:lnTo>
                    <a:pt x="122936" y="4009872"/>
                  </a:lnTo>
                  <a:lnTo>
                    <a:pt x="101701" y="3992803"/>
                  </a:lnTo>
                  <a:lnTo>
                    <a:pt x="102882" y="3984561"/>
                  </a:lnTo>
                  <a:lnTo>
                    <a:pt x="123329" y="3958653"/>
                  </a:lnTo>
                  <a:lnTo>
                    <a:pt x="123329" y="3953713"/>
                  </a:lnTo>
                  <a:lnTo>
                    <a:pt x="120662" y="3951821"/>
                  </a:lnTo>
                  <a:lnTo>
                    <a:pt x="117246" y="3949166"/>
                  </a:lnTo>
                  <a:lnTo>
                    <a:pt x="111937" y="3945750"/>
                  </a:lnTo>
                  <a:lnTo>
                    <a:pt x="105867" y="3943096"/>
                  </a:lnTo>
                  <a:lnTo>
                    <a:pt x="100164" y="3940060"/>
                  </a:lnTo>
                  <a:lnTo>
                    <a:pt x="97510" y="3938536"/>
                  </a:lnTo>
                  <a:lnTo>
                    <a:pt x="95618" y="3938155"/>
                  </a:lnTo>
                  <a:lnTo>
                    <a:pt x="91452" y="3938155"/>
                  </a:lnTo>
                  <a:lnTo>
                    <a:pt x="89547" y="3940810"/>
                  </a:lnTo>
                  <a:lnTo>
                    <a:pt x="87655" y="3942715"/>
                  </a:lnTo>
                  <a:lnTo>
                    <a:pt x="66103" y="3982199"/>
                  </a:lnTo>
                  <a:lnTo>
                    <a:pt x="64617" y="3998112"/>
                  </a:lnTo>
                  <a:lnTo>
                    <a:pt x="66802" y="4012768"/>
                  </a:lnTo>
                  <a:lnTo>
                    <a:pt x="94856" y="4041749"/>
                  </a:lnTo>
                  <a:lnTo>
                    <a:pt x="142024" y="4052900"/>
                  </a:lnTo>
                  <a:lnTo>
                    <a:pt x="186690" y="4055033"/>
                  </a:lnTo>
                  <a:lnTo>
                    <a:pt x="203492" y="4054132"/>
                  </a:lnTo>
                  <a:lnTo>
                    <a:pt x="229184" y="4051808"/>
                  </a:lnTo>
                  <a:lnTo>
                    <a:pt x="256578" y="4048633"/>
                  </a:lnTo>
                  <a:lnTo>
                    <a:pt x="278498" y="4045166"/>
                  </a:lnTo>
                  <a:lnTo>
                    <a:pt x="284200" y="4044023"/>
                  </a:lnTo>
                  <a:lnTo>
                    <a:pt x="287235" y="4042118"/>
                  </a:lnTo>
                  <a:close/>
                </a:path>
                <a:path w="362584" h="6701790">
                  <a:moveTo>
                    <a:pt x="287235" y="1765046"/>
                  </a:moveTo>
                  <a:lnTo>
                    <a:pt x="285724" y="1726349"/>
                  </a:lnTo>
                  <a:lnTo>
                    <a:pt x="285343" y="1724075"/>
                  </a:lnTo>
                  <a:lnTo>
                    <a:pt x="284962" y="1718005"/>
                  </a:lnTo>
                  <a:lnTo>
                    <a:pt x="278892" y="1718005"/>
                  </a:lnTo>
                  <a:lnTo>
                    <a:pt x="275844" y="1719897"/>
                  </a:lnTo>
                  <a:lnTo>
                    <a:pt x="273189" y="1721040"/>
                  </a:lnTo>
                  <a:lnTo>
                    <a:pt x="234454" y="1731975"/>
                  </a:lnTo>
                  <a:lnTo>
                    <a:pt x="186575" y="1738160"/>
                  </a:lnTo>
                  <a:lnTo>
                    <a:pt x="174917" y="1738490"/>
                  </a:lnTo>
                  <a:lnTo>
                    <a:pt x="165506" y="1738249"/>
                  </a:lnTo>
                  <a:lnTo>
                    <a:pt x="122936" y="1732800"/>
                  </a:lnTo>
                  <a:lnTo>
                    <a:pt x="101701" y="1715731"/>
                  </a:lnTo>
                  <a:lnTo>
                    <a:pt x="102882" y="1707489"/>
                  </a:lnTo>
                  <a:lnTo>
                    <a:pt x="123329" y="1681581"/>
                  </a:lnTo>
                  <a:lnTo>
                    <a:pt x="123329" y="1676641"/>
                  </a:lnTo>
                  <a:lnTo>
                    <a:pt x="120662" y="1674749"/>
                  </a:lnTo>
                  <a:lnTo>
                    <a:pt x="117246" y="1672094"/>
                  </a:lnTo>
                  <a:lnTo>
                    <a:pt x="111937" y="1668678"/>
                  </a:lnTo>
                  <a:lnTo>
                    <a:pt x="105867" y="1666024"/>
                  </a:lnTo>
                  <a:lnTo>
                    <a:pt x="100164" y="1662988"/>
                  </a:lnTo>
                  <a:lnTo>
                    <a:pt x="97510" y="1661464"/>
                  </a:lnTo>
                  <a:lnTo>
                    <a:pt x="95618" y="1661083"/>
                  </a:lnTo>
                  <a:lnTo>
                    <a:pt x="91452" y="1661083"/>
                  </a:lnTo>
                  <a:lnTo>
                    <a:pt x="89547" y="1663738"/>
                  </a:lnTo>
                  <a:lnTo>
                    <a:pt x="87655" y="1665643"/>
                  </a:lnTo>
                  <a:lnTo>
                    <a:pt x="66103" y="1705127"/>
                  </a:lnTo>
                  <a:lnTo>
                    <a:pt x="64617" y="1721040"/>
                  </a:lnTo>
                  <a:lnTo>
                    <a:pt x="66802" y="1735696"/>
                  </a:lnTo>
                  <a:lnTo>
                    <a:pt x="94856" y="1764677"/>
                  </a:lnTo>
                  <a:lnTo>
                    <a:pt x="142024" y="1775828"/>
                  </a:lnTo>
                  <a:lnTo>
                    <a:pt x="186690" y="1777961"/>
                  </a:lnTo>
                  <a:lnTo>
                    <a:pt x="203492" y="1777060"/>
                  </a:lnTo>
                  <a:lnTo>
                    <a:pt x="229184" y="1774736"/>
                  </a:lnTo>
                  <a:lnTo>
                    <a:pt x="256578" y="1771561"/>
                  </a:lnTo>
                  <a:lnTo>
                    <a:pt x="278498" y="1768094"/>
                  </a:lnTo>
                  <a:lnTo>
                    <a:pt x="284200" y="1766951"/>
                  </a:lnTo>
                  <a:lnTo>
                    <a:pt x="287235" y="1765046"/>
                  </a:lnTo>
                  <a:close/>
                </a:path>
                <a:path w="362584" h="6701790">
                  <a:moveTo>
                    <a:pt x="295960" y="5759081"/>
                  </a:moveTo>
                  <a:lnTo>
                    <a:pt x="295567" y="5756808"/>
                  </a:lnTo>
                  <a:lnTo>
                    <a:pt x="294436" y="5729490"/>
                  </a:lnTo>
                  <a:lnTo>
                    <a:pt x="294055" y="5726455"/>
                  </a:lnTo>
                  <a:lnTo>
                    <a:pt x="294436" y="5723420"/>
                  </a:lnTo>
                  <a:lnTo>
                    <a:pt x="291782" y="5723039"/>
                  </a:lnTo>
                  <a:lnTo>
                    <a:pt x="289128" y="5723039"/>
                  </a:lnTo>
                  <a:lnTo>
                    <a:pt x="283425" y="5726074"/>
                  </a:lnTo>
                  <a:lnTo>
                    <a:pt x="278498" y="5728347"/>
                  </a:lnTo>
                  <a:lnTo>
                    <a:pt x="237426" y="5740260"/>
                  </a:lnTo>
                  <a:lnTo>
                    <a:pt x="204127" y="5746572"/>
                  </a:lnTo>
                  <a:lnTo>
                    <a:pt x="200266" y="5731751"/>
                  </a:lnTo>
                  <a:lnTo>
                    <a:pt x="197154" y="5716867"/>
                  </a:lnTo>
                  <a:lnTo>
                    <a:pt x="194691" y="5701843"/>
                  </a:lnTo>
                  <a:lnTo>
                    <a:pt x="192747" y="5686615"/>
                  </a:lnTo>
                  <a:lnTo>
                    <a:pt x="191985" y="5682437"/>
                  </a:lnTo>
                  <a:lnTo>
                    <a:pt x="191985" y="5676747"/>
                  </a:lnTo>
                  <a:lnTo>
                    <a:pt x="185153" y="5676747"/>
                  </a:lnTo>
                  <a:lnTo>
                    <a:pt x="180987" y="5677890"/>
                  </a:lnTo>
                  <a:lnTo>
                    <a:pt x="177190" y="5678640"/>
                  </a:lnTo>
                  <a:lnTo>
                    <a:pt x="154051" y="5684710"/>
                  </a:lnTo>
                  <a:lnTo>
                    <a:pt x="146824" y="5685485"/>
                  </a:lnTo>
                  <a:lnTo>
                    <a:pt x="146824" y="5692686"/>
                  </a:lnTo>
                  <a:lnTo>
                    <a:pt x="147967" y="5695721"/>
                  </a:lnTo>
                  <a:lnTo>
                    <a:pt x="148361" y="5697994"/>
                  </a:lnTo>
                  <a:lnTo>
                    <a:pt x="149872" y="5702554"/>
                  </a:lnTo>
                  <a:lnTo>
                    <a:pt x="155295" y="5721972"/>
                  </a:lnTo>
                  <a:lnTo>
                    <a:pt x="162445" y="5743079"/>
                  </a:lnTo>
                  <a:lnTo>
                    <a:pt x="165811" y="5753773"/>
                  </a:lnTo>
                  <a:lnTo>
                    <a:pt x="138684" y="5755856"/>
                  </a:lnTo>
                  <a:lnTo>
                    <a:pt x="125158" y="5756541"/>
                  </a:lnTo>
                  <a:lnTo>
                    <a:pt x="111544" y="5756808"/>
                  </a:lnTo>
                  <a:lnTo>
                    <a:pt x="103301" y="5756732"/>
                  </a:lnTo>
                  <a:lnTo>
                    <a:pt x="86956" y="5756008"/>
                  </a:lnTo>
                  <a:lnTo>
                    <a:pt x="74752" y="5754916"/>
                  </a:lnTo>
                  <a:lnTo>
                    <a:pt x="68300" y="5753011"/>
                  </a:lnTo>
                  <a:lnTo>
                    <a:pt x="60706" y="5753011"/>
                  </a:lnTo>
                  <a:lnTo>
                    <a:pt x="60325" y="5793232"/>
                  </a:lnTo>
                  <a:lnTo>
                    <a:pt x="62217" y="5793232"/>
                  </a:lnTo>
                  <a:lnTo>
                    <a:pt x="72771" y="5794210"/>
                  </a:lnTo>
                  <a:lnTo>
                    <a:pt x="80632" y="5794413"/>
                  </a:lnTo>
                  <a:lnTo>
                    <a:pt x="102450" y="5794299"/>
                  </a:lnTo>
                  <a:lnTo>
                    <a:pt x="116116" y="5793727"/>
                  </a:lnTo>
                  <a:lnTo>
                    <a:pt x="165100" y="5789981"/>
                  </a:lnTo>
                  <a:lnTo>
                    <a:pt x="179095" y="5788304"/>
                  </a:lnTo>
                  <a:lnTo>
                    <a:pt x="189865" y="5810974"/>
                  </a:lnTo>
                  <a:lnTo>
                    <a:pt x="213614" y="5846737"/>
                  </a:lnTo>
                  <a:lnTo>
                    <a:pt x="200901" y="5842012"/>
                  </a:lnTo>
                  <a:lnTo>
                    <a:pt x="187871" y="5838291"/>
                  </a:lnTo>
                  <a:lnTo>
                    <a:pt x="174612" y="5835853"/>
                  </a:lnTo>
                  <a:lnTo>
                    <a:pt x="161251" y="5834977"/>
                  </a:lnTo>
                  <a:lnTo>
                    <a:pt x="146278" y="5835650"/>
                  </a:lnTo>
                  <a:lnTo>
                    <a:pt x="103962" y="5847880"/>
                  </a:lnTo>
                  <a:lnTo>
                    <a:pt x="78981" y="5880519"/>
                  </a:lnTo>
                  <a:lnTo>
                    <a:pt x="77012" y="5896826"/>
                  </a:lnTo>
                  <a:lnTo>
                    <a:pt x="78257" y="5910377"/>
                  </a:lnTo>
                  <a:lnTo>
                    <a:pt x="110972" y="5953607"/>
                  </a:lnTo>
                  <a:lnTo>
                    <a:pt x="151523" y="5969393"/>
                  </a:lnTo>
                  <a:lnTo>
                    <a:pt x="194703" y="5974410"/>
                  </a:lnTo>
                  <a:lnTo>
                    <a:pt x="232968" y="5974600"/>
                  </a:lnTo>
                  <a:lnTo>
                    <a:pt x="245491" y="5972327"/>
                  </a:lnTo>
                  <a:lnTo>
                    <a:pt x="247383" y="5972708"/>
                  </a:lnTo>
                  <a:lnTo>
                    <a:pt x="248907" y="5965495"/>
                  </a:lnTo>
                  <a:lnTo>
                    <a:pt x="250799" y="5957913"/>
                  </a:lnTo>
                  <a:lnTo>
                    <a:pt x="251561" y="5949937"/>
                  </a:lnTo>
                  <a:lnTo>
                    <a:pt x="252691" y="5942355"/>
                  </a:lnTo>
                  <a:lnTo>
                    <a:pt x="254215" y="5935904"/>
                  </a:lnTo>
                  <a:lnTo>
                    <a:pt x="254215" y="5929452"/>
                  </a:lnTo>
                  <a:lnTo>
                    <a:pt x="252310" y="5928690"/>
                  </a:lnTo>
                  <a:lnTo>
                    <a:pt x="245859" y="5928690"/>
                  </a:lnTo>
                  <a:lnTo>
                    <a:pt x="242836" y="5929833"/>
                  </a:lnTo>
                  <a:lnTo>
                    <a:pt x="215798" y="5932817"/>
                  </a:lnTo>
                  <a:lnTo>
                    <a:pt x="204050" y="5933668"/>
                  </a:lnTo>
                  <a:lnTo>
                    <a:pt x="192366" y="5933999"/>
                  </a:lnTo>
                  <a:lnTo>
                    <a:pt x="184175" y="5933859"/>
                  </a:lnTo>
                  <a:lnTo>
                    <a:pt x="143941" y="5927217"/>
                  </a:lnTo>
                  <a:lnTo>
                    <a:pt x="114477" y="5901906"/>
                  </a:lnTo>
                  <a:lnTo>
                    <a:pt x="113449" y="5895302"/>
                  </a:lnTo>
                  <a:lnTo>
                    <a:pt x="114922" y="5886437"/>
                  </a:lnTo>
                  <a:lnTo>
                    <a:pt x="152641" y="5866320"/>
                  </a:lnTo>
                  <a:lnTo>
                    <a:pt x="159359" y="5866092"/>
                  </a:lnTo>
                  <a:lnTo>
                    <a:pt x="177063" y="5867565"/>
                  </a:lnTo>
                  <a:lnTo>
                    <a:pt x="214325" y="5877763"/>
                  </a:lnTo>
                  <a:lnTo>
                    <a:pt x="251942" y="5899861"/>
                  </a:lnTo>
                  <a:lnTo>
                    <a:pt x="254215" y="5902134"/>
                  </a:lnTo>
                  <a:lnTo>
                    <a:pt x="257251" y="5901753"/>
                  </a:lnTo>
                  <a:lnTo>
                    <a:pt x="261048" y="5901753"/>
                  </a:lnTo>
                  <a:lnTo>
                    <a:pt x="260667" y="5900242"/>
                  </a:lnTo>
                  <a:lnTo>
                    <a:pt x="270916" y="5891123"/>
                  </a:lnTo>
                  <a:lnTo>
                    <a:pt x="275463" y="5885815"/>
                  </a:lnTo>
                  <a:lnTo>
                    <a:pt x="281533" y="5877852"/>
                  </a:lnTo>
                  <a:lnTo>
                    <a:pt x="286080" y="5874436"/>
                  </a:lnTo>
                  <a:lnTo>
                    <a:pt x="285330" y="5867603"/>
                  </a:lnTo>
                  <a:lnTo>
                    <a:pt x="282676" y="5866841"/>
                  </a:lnTo>
                  <a:lnTo>
                    <a:pt x="272427" y="5859259"/>
                  </a:lnTo>
                  <a:lnTo>
                    <a:pt x="254927" y="5843689"/>
                  </a:lnTo>
                  <a:lnTo>
                    <a:pt x="238188" y="5824055"/>
                  </a:lnTo>
                  <a:lnTo>
                    <a:pt x="223875" y="5802579"/>
                  </a:lnTo>
                  <a:lnTo>
                    <a:pt x="213614" y="5781472"/>
                  </a:lnTo>
                  <a:lnTo>
                    <a:pt x="246583" y="5776341"/>
                  </a:lnTo>
                  <a:lnTo>
                    <a:pt x="268414" y="5772709"/>
                  </a:lnTo>
                  <a:lnTo>
                    <a:pt x="286080" y="5768949"/>
                  </a:lnTo>
                  <a:lnTo>
                    <a:pt x="290258" y="5767806"/>
                  </a:lnTo>
                  <a:lnTo>
                    <a:pt x="295960" y="5766676"/>
                  </a:lnTo>
                  <a:lnTo>
                    <a:pt x="295960" y="5759081"/>
                  </a:lnTo>
                  <a:close/>
                </a:path>
                <a:path w="362584" h="6701790">
                  <a:moveTo>
                    <a:pt x="300126" y="1912353"/>
                  </a:moveTo>
                  <a:lnTo>
                    <a:pt x="299758" y="1908175"/>
                  </a:lnTo>
                  <a:lnTo>
                    <a:pt x="295579" y="1907044"/>
                  </a:lnTo>
                  <a:lnTo>
                    <a:pt x="291414" y="1905520"/>
                  </a:lnTo>
                  <a:lnTo>
                    <a:pt x="286854" y="1903996"/>
                  </a:lnTo>
                  <a:lnTo>
                    <a:pt x="278130" y="1900974"/>
                  </a:lnTo>
                  <a:lnTo>
                    <a:pt x="270916" y="1899069"/>
                  </a:lnTo>
                  <a:lnTo>
                    <a:pt x="267881" y="1898319"/>
                  </a:lnTo>
                  <a:lnTo>
                    <a:pt x="265595" y="1897557"/>
                  </a:lnTo>
                  <a:lnTo>
                    <a:pt x="259905" y="1897557"/>
                  </a:lnTo>
                  <a:lnTo>
                    <a:pt x="242316" y="1935124"/>
                  </a:lnTo>
                  <a:lnTo>
                    <a:pt x="222351" y="1962810"/>
                  </a:lnTo>
                  <a:lnTo>
                    <a:pt x="221589" y="1965096"/>
                  </a:lnTo>
                  <a:lnTo>
                    <a:pt x="221589" y="1967369"/>
                  </a:lnTo>
                  <a:lnTo>
                    <a:pt x="225374" y="1968131"/>
                  </a:lnTo>
                  <a:lnTo>
                    <a:pt x="235623" y="1971929"/>
                  </a:lnTo>
                  <a:lnTo>
                    <a:pt x="242074" y="1974583"/>
                  </a:lnTo>
                  <a:lnTo>
                    <a:pt x="252704" y="1978748"/>
                  </a:lnTo>
                  <a:lnTo>
                    <a:pt x="255739" y="1980272"/>
                  </a:lnTo>
                  <a:lnTo>
                    <a:pt x="258013" y="1980653"/>
                  </a:lnTo>
                  <a:lnTo>
                    <a:pt x="261429" y="1980653"/>
                  </a:lnTo>
                  <a:lnTo>
                    <a:pt x="264083" y="1974951"/>
                  </a:lnTo>
                  <a:lnTo>
                    <a:pt x="267500" y="1970024"/>
                  </a:lnTo>
                  <a:lnTo>
                    <a:pt x="289737" y="1933181"/>
                  </a:lnTo>
                  <a:lnTo>
                    <a:pt x="298234" y="1916531"/>
                  </a:lnTo>
                  <a:lnTo>
                    <a:pt x="300126" y="1915007"/>
                  </a:lnTo>
                  <a:lnTo>
                    <a:pt x="300126" y="1912353"/>
                  </a:lnTo>
                  <a:close/>
                </a:path>
                <a:path w="362584" h="6701790">
                  <a:moveTo>
                    <a:pt x="302780" y="5337454"/>
                  </a:moveTo>
                  <a:lnTo>
                    <a:pt x="299377" y="5334419"/>
                  </a:lnTo>
                  <a:lnTo>
                    <a:pt x="297103" y="5331765"/>
                  </a:lnTo>
                  <a:lnTo>
                    <a:pt x="292925" y="5327205"/>
                  </a:lnTo>
                  <a:lnTo>
                    <a:pt x="288366" y="5323789"/>
                  </a:lnTo>
                  <a:lnTo>
                    <a:pt x="282676" y="5318861"/>
                  </a:lnTo>
                  <a:lnTo>
                    <a:pt x="278130" y="5314683"/>
                  </a:lnTo>
                  <a:lnTo>
                    <a:pt x="273189" y="5310898"/>
                  </a:lnTo>
                  <a:lnTo>
                    <a:pt x="269024" y="5307482"/>
                  </a:lnTo>
                  <a:lnTo>
                    <a:pt x="266357" y="5305577"/>
                  </a:lnTo>
                  <a:lnTo>
                    <a:pt x="264083" y="5303685"/>
                  </a:lnTo>
                  <a:lnTo>
                    <a:pt x="262572" y="5304066"/>
                  </a:lnTo>
                  <a:lnTo>
                    <a:pt x="261048" y="5304066"/>
                  </a:lnTo>
                  <a:lnTo>
                    <a:pt x="259905" y="5305577"/>
                  </a:lnTo>
                  <a:lnTo>
                    <a:pt x="258013" y="5307101"/>
                  </a:lnTo>
                  <a:lnTo>
                    <a:pt x="250799" y="5313934"/>
                  </a:lnTo>
                  <a:lnTo>
                    <a:pt x="249288" y="5315064"/>
                  </a:lnTo>
                  <a:lnTo>
                    <a:pt x="248539" y="5316207"/>
                  </a:lnTo>
                  <a:lnTo>
                    <a:pt x="248627" y="5317718"/>
                  </a:lnTo>
                  <a:lnTo>
                    <a:pt x="248907" y="5318861"/>
                  </a:lnTo>
                  <a:lnTo>
                    <a:pt x="251561" y="5319623"/>
                  </a:lnTo>
                  <a:lnTo>
                    <a:pt x="254596" y="5322278"/>
                  </a:lnTo>
                  <a:lnTo>
                    <a:pt x="285330" y="5353774"/>
                  </a:lnTo>
                  <a:lnTo>
                    <a:pt x="286854" y="5356047"/>
                  </a:lnTo>
                  <a:lnTo>
                    <a:pt x="289509" y="5356047"/>
                  </a:lnTo>
                  <a:lnTo>
                    <a:pt x="291020" y="5354536"/>
                  </a:lnTo>
                  <a:lnTo>
                    <a:pt x="292163" y="5353012"/>
                  </a:lnTo>
                  <a:lnTo>
                    <a:pt x="294817" y="5349595"/>
                  </a:lnTo>
                  <a:lnTo>
                    <a:pt x="297853" y="5346560"/>
                  </a:lnTo>
                  <a:lnTo>
                    <a:pt x="299758" y="5343906"/>
                  </a:lnTo>
                  <a:lnTo>
                    <a:pt x="302780" y="5340870"/>
                  </a:lnTo>
                  <a:lnTo>
                    <a:pt x="302780" y="5337454"/>
                  </a:lnTo>
                  <a:close/>
                </a:path>
                <a:path w="362584" h="6701790">
                  <a:moveTo>
                    <a:pt x="308483" y="3214801"/>
                  </a:moveTo>
                  <a:lnTo>
                    <a:pt x="306971" y="3213671"/>
                  </a:lnTo>
                  <a:lnTo>
                    <a:pt x="303555" y="3213290"/>
                  </a:lnTo>
                  <a:lnTo>
                    <a:pt x="299377" y="3213290"/>
                  </a:lnTo>
                  <a:lnTo>
                    <a:pt x="294068" y="3214801"/>
                  </a:lnTo>
                  <a:lnTo>
                    <a:pt x="273202" y="3214941"/>
                  </a:lnTo>
                  <a:lnTo>
                    <a:pt x="273202" y="3242119"/>
                  </a:lnTo>
                  <a:lnTo>
                    <a:pt x="272059" y="3258058"/>
                  </a:lnTo>
                  <a:lnTo>
                    <a:pt x="270154" y="3258045"/>
                  </a:lnTo>
                  <a:lnTo>
                    <a:pt x="270154" y="3283102"/>
                  </a:lnTo>
                  <a:lnTo>
                    <a:pt x="269405" y="3294862"/>
                  </a:lnTo>
                  <a:lnTo>
                    <a:pt x="269405" y="3300552"/>
                  </a:lnTo>
                  <a:lnTo>
                    <a:pt x="235242" y="3300272"/>
                  </a:lnTo>
                  <a:lnTo>
                    <a:pt x="201104" y="3300552"/>
                  </a:lnTo>
                  <a:lnTo>
                    <a:pt x="200342" y="3288792"/>
                  </a:lnTo>
                  <a:lnTo>
                    <a:pt x="200342" y="3283102"/>
                  </a:lnTo>
                  <a:lnTo>
                    <a:pt x="217754" y="3282734"/>
                  </a:lnTo>
                  <a:lnTo>
                    <a:pt x="239077" y="3282721"/>
                  </a:lnTo>
                  <a:lnTo>
                    <a:pt x="270154" y="3283102"/>
                  </a:lnTo>
                  <a:lnTo>
                    <a:pt x="270154" y="3258045"/>
                  </a:lnTo>
                  <a:lnTo>
                    <a:pt x="235623" y="3257778"/>
                  </a:lnTo>
                  <a:lnTo>
                    <a:pt x="199199" y="3258058"/>
                  </a:lnTo>
                  <a:lnTo>
                    <a:pt x="198450" y="3247059"/>
                  </a:lnTo>
                  <a:lnTo>
                    <a:pt x="198450" y="3242119"/>
                  </a:lnTo>
                  <a:lnTo>
                    <a:pt x="216255" y="3241700"/>
                  </a:lnTo>
                  <a:lnTo>
                    <a:pt x="248170" y="3241662"/>
                  </a:lnTo>
                  <a:lnTo>
                    <a:pt x="255168" y="3241700"/>
                  </a:lnTo>
                  <a:lnTo>
                    <a:pt x="273202" y="3242119"/>
                  </a:lnTo>
                  <a:lnTo>
                    <a:pt x="273202" y="3214941"/>
                  </a:lnTo>
                  <a:lnTo>
                    <a:pt x="237159" y="3215182"/>
                  </a:lnTo>
                  <a:lnTo>
                    <a:pt x="218567" y="3214954"/>
                  </a:lnTo>
                  <a:lnTo>
                    <a:pt x="186829" y="3213912"/>
                  </a:lnTo>
                  <a:lnTo>
                    <a:pt x="168465" y="3213671"/>
                  </a:lnTo>
                  <a:lnTo>
                    <a:pt x="165442" y="3213671"/>
                  </a:lnTo>
                  <a:lnTo>
                    <a:pt x="162026" y="3216325"/>
                  </a:lnTo>
                  <a:lnTo>
                    <a:pt x="162026" y="3224288"/>
                  </a:lnTo>
                  <a:lnTo>
                    <a:pt x="163550" y="3228467"/>
                  </a:lnTo>
                  <a:lnTo>
                    <a:pt x="164299" y="3234537"/>
                  </a:lnTo>
                  <a:lnTo>
                    <a:pt x="167233" y="3278174"/>
                  </a:lnTo>
                  <a:lnTo>
                    <a:pt x="168427" y="3319907"/>
                  </a:lnTo>
                  <a:lnTo>
                    <a:pt x="168465" y="3326358"/>
                  </a:lnTo>
                  <a:lnTo>
                    <a:pt x="169227" y="3329394"/>
                  </a:lnTo>
                  <a:lnTo>
                    <a:pt x="182511" y="3329394"/>
                  </a:lnTo>
                  <a:lnTo>
                    <a:pt x="188963" y="3328632"/>
                  </a:lnTo>
                  <a:lnTo>
                    <a:pt x="193890" y="3328632"/>
                  </a:lnTo>
                  <a:lnTo>
                    <a:pt x="202133" y="3328454"/>
                  </a:lnTo>
                  <a:lnTo>
                    <a:pt x="218490" y="3327679"/>
                  </a:lnTo>
                  <a:lnTo>
                    <a:pt x="226529" y="3327501"/>
                  </a:lnTo>
                  <a:lnTo>
                    <a:pt x="271297" y="3327870"/>
                  </a:lnTo>
                  <a:lnTo>
                    <a:pt x="278130" y="3327870"/>
                  </a:lnTo>
                  <a:lnTo>
                    <a:pt x="285343" y="3328632"/>
                  </a:lnTo>
                  <a:lnTo>
                    <a:pt x="294068" y="3328632"/>
                  </a:lnTo>
                  <a:lnTo>
                    <a:pt x="297484" y="3329013"/>
                  </a:lnTo>
                  <a:lnTo>
                    <a:pt x="298691" y="3327501"/>
                  </a:lnTo>
                  <a:lnTo>
                    <a:pt x="299008" y="3327120"/>
                  </a:lnTo>
                  <a:lnTo>
                    <a:pt x="300139" y="3325596"/>
                  </a:lnTo>
                  <a:lnTo>
                    <a:pt x="299758" y="3321799"/>
                  </a:lnTo>
                  <a:lnTo>
                    <a:pt x="299758" y="3319907"/>
                  </a:lnTo>
                  <a:lnTo>
                    <a:pt x="300901" y="3300552"/>
                  </a:lnTo>
                  <a:lnTo>
                    <a:pt x="301498" y="3290887"/>
                  </a:lnTo>
                  <a:lnTo>
                    <a:pt x="302056" y="3282670"/>
                  </a:lnTo>
                  <a:lnTo>
                    <a:pt x="302475" y="3276371"/>
                  </a:lnTo>
                  <a:lnTo>
                    <a:pt x="305828" y="3235680"/>
                  </a:lnTo>
                  <a:lnTo>
                    <a:pt x="308483" y="3223539"/>
                  </a:lnTo>
                  <a:lnTo>
                    <a:pt x="308483" y="3215182"/>
                  </a:lnTo>
                  <a:lnTo>
                    <a:pt x="308483" y="3214801"/>
                  </a:lnTo>
                  <a:close/>
                </a:path>
                <a:path w="362584" h="6701790">
                  <a:moveTo>
                    <a:pt x="310375" y="3534372"/>
                  </a:moveTo>
                  <a:lnTo>
                    <a:pt x="308851" y="3530574"/>
                  </a:lnTo>
                  <a:lnTo>
                    <a:pt x="303542" y="3519195"/>
                  </a:lnTo>
                  <a:lnTo>
                    <a:pt x="298996" y="3511219"/>
                  </a:lnTo>
                  <a:lnTo>
                    <a:pt x="293674" y="3499840"/>
                  </a:lnTo>
                  <a:lnTo>
                    <a:pt x="289509" y="3499840"/>
                  </a:lnTo>
                  <a:lnTo>
                    <a:pt x="286854" y="3501364"/>
                  </a:lnTo>
                  <a:lnTo>
                    <a:pt x="273570" y="3510470"/>
                  </a:lnTo>
                  <a:lnTo>
                    <a:pt x="253606" y="3522662"/>
                  </a:lnTo>
                  <a:lnTo>
                    <a:pt x="234911" y="3533140"/>
                  </a:lnTo>
                  <a:lnTo>
                    <a:pt x="197294" y="3552964"/>
                  </a:lnTo>
                  <a:lnTo>
                    <a:pt x="192824" y="3538410"/>
                  </a:lnTo>
                  <a:lnTo>
                    <a:pt x="185978" y="3526739"/>
                  </a:lnTo>
                  <a:lnTo>
                    <a:pt x="175488" y="3518979"/>
                  </a:lnTo>
                  <a:lnTo>
                    <a:pt x="160121" y="3516160"/>
                  </a:lnTo>
                  <a:lnTo>
                    <a:pt x="156324" y="3516160"/>
                  </a:lnTo>
                  <a:lnTo>
                    <a:pt x="152158" y="3516541"/>
                  </a:lnTo>
                  <a:lnTo>
                    <a:pt x="148361" y="3517290"/>
                  </a:lnTo>
                  <a:lnTo>
                    <a:pt x="158597" y="3499078"/>
                  </a:lnTo>
                  <a:lnTo>
                    <a:pt x="189674" y="3495916"/>
                  </a:lnTo>
                  <a:lnTo>
                    <a:pt x="210527" y="3493058"/>
                  </a:lnTo>
                  <a:lnTo>
                    <a:pt x="227279" y="3489604"/>
                  </a:lnTo>
                  <a:lnTo>
                    <a:pt x="234492" y="3487331"/>
                  </a:lnTo>
                  <a:lnTo>
                    <a:pt x="234492" y="3482009"/>
                  </a:lnTo>
                  <a:lnTo>
                    <a:pt x="232968" y="3455073"/>
                  </a:lnTo>
                  <a:lnTo>
                    <a:pt x="232968" y="3446348"/>
                  </a:lnTo>
                  <a:lnTo>
                    <a:pt x="227279" y="3445586"/>
                  </a:lnTo>
                  <a:lnTo>
                    <a:pt x="223862" y="3447859"/>
                  </a:lnTo>
                  <a:lnTo>
                    <a:pt x="209067" y="3452812"/>
                  </a:lnTo>
                  <a:lnTo>
                    <a:pt x="196634" y="3455974"/>
                  </a:lnTo>
                  <a:lnTo>
                    <a:pt x="171500" y="3460762"/>
                  </a:lnTo>
                  <a:lnTo>
                    <a:pt x="186296" y="3410674"/>
                  </a:lnTo>
                  <a:lnTo>
                    <a:pt x="186296" y="3405746"/>
                  </a:lnTo>
                  <a:lnTo>
                    <a:pt x="183261" y="3404984"/>
                  </a:lnTo>
                  <a:lnTo>
                    <a:pt x="162394" y="3401187"/>
                  </a:lnTo>
                  <a:lnTo>
                    <a:pt x="155562" y="3400437"/>
                  </a:lnTo>
                  <a:lnTo>
                    <a:pt x="149872" y="3399294"/>
                  </a:lnTo>
                  <a:lnTo>
                    <a:pt x="144932" y="3399294"/>
                  </a:lnTo>
                  <a:lnTo>
                    <a:pt x="143802" y="3410674"/>
                  </a:lnTo>
                  <a:lnTo>
                    <a:pt x="142671" y="3418268"/>
                  </a:lnTo>
                  <a:lnTo>
                    <a:pt x="132791" y="3465690"/>
                  </a:lnTo>
                  <a:lnTo>
                    <a:pt x="79679" y="3468344"/>
                  </a:lnTo>
                  <a:lnTo>
                    <a:pt x="73977" y="3467976"/>
                  </a:lnTo>
                  <a:lnTo>
                    <a:pt x="64884" y="3466833"/>
                  </a:lnTo>
                  <a:lnTo>
                    <a:pt x="59575" y="3465322"/>
                  </a:lnTo>
                  <a:lnTo>
                    <a:pt x="52362" y="3465322"/>
                  </a:lnTo>
                  <a:lnTo>
                    <a:pt x="52362" y="3475190"/>
                  </a:lnTo>
                  <a:lnTo>
                    <a:pt x="51219" y="3486556"/>
                  </a:lnTo>
                  <a:lnTo>
                    <a:pt x="50838" y="3493008"/>
                  </a:lnTo>
                  <a:lnTo>
                    <a:pt x="50838" y="3506673"/>
                  </a:lnTo>
                  <a:lnTo>
                    <a:pt x="57289" y="3505911"/>
                  </a:lnTo>
                  <a:lnTo>
                    <a:pt x="75755" y="3505758"/>
                  </a:lnTo>
                  <a:lnTo>
                    <a:pt x="90119" y="3505301"/>
                  </a:lnTo>
                  <a:lnTo>
                    <a:pt x="104482" y="3504476"/>
                  </a:lnTo>
                  <a:lnTo>
                    <a:pt x="118770" y="3503257"/>
                  </a:lnTo>
                  <a:lnTo>
                    <a:pt x="111607" y="3514661"/>
                  </a:lnTo>
                  <a:lnTo>
                    <a:pt x="103301" y="3525075"/>
                  </a:lnTo>
                  <a:lnTo>
                    <a:pt x="94005" y="3534638"/>
                  </a:lnTo>
                  <a:lnTo>
                    <a:pt x="83858" y="3543477"/>
                  </a:lnTo>
                  <a:lnTo>
                    <a:pt x="78917" y="3547275"/>
                  </a:lnTo>
                  <a:lnTo>
                    <a:pt x="73609" y="3551821"/>
                  </a:lnTo>
                  <a:lnTo>
                    <a:pt x="62979" y="3559416"/>
                  </a:lnTo>
                  <a:lnTo>
                    <a:pt x="59575" y="3560927"/>
                  </a:lnTo>
                  <a:lnTo>
                    <a:pt x="59575" y="3565868"/>
                  </a:lnTo>
                  <a:lnTo>
                    <a:pt x="61836" y="3568141"/>
                  </a:lnTo>
                  <a:lnTo>
                    <a:pt x="69062" y="3577247"/>
                  </a:lnTo>
                  <a:lnTo>
                    <a:pt x="78917" y="3587496"/>
                  </a:lnTo>
                  <a:lnTo>
                    <a:pt x="81203" y="3589388"/>
                  </a:lnTo>
                  <a:lnTo>
                    <a:pt x="84226" y="3593566"/>
                  </a:lnTo>
                  <a:lnTo>
                    <a:pt x="89547" y="3592804"/>
                  </a:lnTo>
                  <a:lnTo>
                    <a:pt x="120688" y="3563836"/>
                  </a:lnTo>
                  <a:lnTo>
                    <a:pt x="146075" y="3549548"/>
                  </a:lnTo>
                  <a:lnTo>
                    <a:pt x="162394" y="3549548"/>
                  </a:lnTo>
                  <a:lnTo>
                    <a:pt x="162394" y="3561689"/>
                  </a:lnTo>
                  <a:lnTo>
                    <a:pt x="163537" y="3568141"/>
                  </a:lnTo>
                  <a:lnTo>
                    <a:pt x="127520" y="3587724"/>
                  </a:lnTo>
                  <a:lnTo>
                    <a:pt x="95859" y="3615575"/>
                  </a:lnTo>
                  <a:lnTo>
                    <a:pt x="88023" y="3639858"/>
                  </a:lnTo>
                  <a:lnTo>
                    <a:pt x="89928" y="3654501"/>
                  </a:lnTo>
                  <a:lnTo>
                    <a:pt x="130111" y="3688575"/>
                  </a:lnTo>
                  <a:lnTo>
                    <a:pt x="182880" y="3694493"/>
                  </a:lnTo>
                  <a:lnTo>
                    <a:pt x="196507" y="3694112"/>
                  </a:lnTo>
                  <a:lnTo>
                    <a:pt x="240842" y="3690658"/>
                  </a:lnTo>
                  <a:lnTo>
                    <a:pt x="283057" y="3681209"/>
                  </a:lnTo>
                  <a:lnTo>
                    <a:pt x="283057" y="3672103"/>
                  </a:lnTo>
                  <a:lnTo>
                    <a:pt x="283819" y="3643274"/>
                  </a:lnTo>
                  <a:lnTo>
                    <a:pt x="284568" y="3636060"/>
                  </a:lnTo>
                  <a:lnTo>
                    <a:pt x="280022" y="3636060"/>
                  </a:lnTo>
                  <a:lnTo>
                    <a:pt x="275475" y="3637584"/>
                  </a:lnTo>
                  <a:lnTo>
                    <a:pt x="270535" y="3639096"/>
                  </a:lnTo>
                  <a:lnTo>
                    <a:pt x="227545" y="3651745"/>
                  </a:lnTo>
                  <a:lnTo>
                    <a:pt x="172262" y="3656546"/>
                  </a:lnTo>
                  <a:lnTo>
                    <a:pt x="162509" y="3656419"/>
                  </a:lnTo>
                  <a:lnTo>
                    <a:pt x="122936" y="3647071"/>
                  </a:lnTo>
                  <a:lnTo>
                    <a:pt x="122936" y="3636060"/>
                  </a:lnTo>
                  <a:lnTo>
                    <a:pt x="160108" y="3606711"/>
                  </a:lnTo>
                  <a:lnTo>
                    <a:pt x="167703" y="3603053"/>
                  </a:lnTo>
                  <a:lnTo>
                    <a:pt x="167703" y="3618992"/>
                  </a:lnTo>
                  <a:lnTo>
                    <a:pt x="166954" y="3626193"/>
                  </a:lnTo>
                  <a:lnTo>
                    <a:pt x="166954" y="3638715"/>
                  </a:lnTo>
                  <a:lnTo>
                    <a:pt x="171500" y="3639096"/>
                  </a:lnTo>
                  <a:lnTo>
                    <a:pt x="190182" y="3639147"/>
                  </a:lnTo>
                  <a:lnTo>
                    <a:pt x="198081" y="3638296"/>
                  </a:lnTo>
                  <a:lnTo>
                    <a:pt x="202996" y="3636060"/>
                  </a:lnTo>
                  <a:lnTo>
                    <a:pt x="204889" y="3633787"/>
                  </a:lnTo>
                  <a:lnTo>
                    <a:pt x="204558" y="3607231"/>
                  </a:lnTo>
                  <a:lnTo>
                    <a:pt x="203377" y="3587877"/>
                  </a:lnTo>
                  <a:lnTo>
                    <a:pt x="252463" y="3564445"/>
                  </a:lnTo>
                  <a:lnTo>
                    <a:pt x="277279" y="3553193"/>
                  </a:lnTo>
                  <a:lnTo>
                    <a:pt x="302412" y="3542715"/>
                  </a:lnTo>
                  <a:lnTo>
                    <a:pt x="310375" y="3540061"/>
                  </a:lnTo>
                  <a:lnTo>
                    <a:pt x="310375" y="3534372"/>
                  </a:lnTo>
                  <a:close/>
                </a:path>
                <a:path w="362584" h="6701790">
                  <a:moveTo>
                    <a:pt x="310756" y="1996211"/>
                  </a:moveTo>
                  <a:lnTo>
                    <a:pt x="307721" y="1995830"/>
                  </a:lnTo>
                  <a:lnTo>
                    <a:pt x="303923" y="1995830"/>
                  </a:lnTo>
                  <a:lnTo>
                    <a:pt x="297446" y="1996008"/>
                  </a:lnTo>
                  <a:lnTo>
                    <a:pt x="284619" y="1996782"/>
                  </a:lnTo>
                  <a:lnTo>
                    <a:pt x="278130" y="1996960"/>
                  </a:lnTo>
                  <a:lnTo>
                    <a:pt x="259130" y="1997151"/>
                  </a:lnTo>
                  <a:lnTo>
                    <a:pt x="202615" y="1998484"/>
                  </a:lnTo>
                  <a:lnTo>
                    <a:pt x="202742" y="1967369"/>
                  </a:lnTo>
                  <a:lnTo>
                    <a:pt x="203568" y="1929117"/>
                  </a:lnTo>
                  <a:lnTo>
                    <a:pt x="206692" y="1895335"/>
                  </a:lnTo>
                  <a:lnTo>
                    <a:pt x="207556" y="1888718"/>
                  </a:lnTo>
                  <a:lnTo>
                    <a:pt x="207924" y="1883130"/>
                  </a:lnTo>
                  <a:lnTo>
                    <a:pt x="207924" y="1876310"/>
                  </a:lnTo>
                  <a:lnTo>
                    <a:pt x="157467" y="1876310"/>
                  </a:lnTo>
                  <a:lnTo>
                    <a:pt x="157467" y="1887308"/>
                  </a:lnTo>
                  <a:lnTo>
                    <a:pt x="159359" y="1897176"/>
                  </a:lnTo>
                  <a:lnTo>
                    <a:pt x="160489" y="1918423"/>
                  </a:lnTo>
                  <a:lnTo>
                    <a:pt x="161112" y="1933181"/>
                  </a:lnTo>
                  <a:lnTo>
                    <a:pt x="161467" y="1945919"/>
                  </a:lnTo>
                  <a:lnTo>
                    <a:pt x="161544" y="1971929"/>
                  </a:lnTo>
                  <a:lnTo>
                    <a:pt x="161328" y="1988197"/>
                  </a:lnTo>
                  <a:lnTo>
                    <a:pt x="161264" y="1998484"/>
                  </a:lnTo>
                  <a:lnTo>
                    <a:pt x="143116" y="1998649"/>
                  </a:lnTo>
                  <a:lnTo>
                    <a:pt x="88798" y="1998484"/>
                  </a:lnTo>
                  <a:lnTo>
                    <a:pt x="80479" y="1998192"/>
                  </a:lnTo>
                  <a:lnTo>
                    <a:pt x="63868" y="1996884"/>
                  </a:lnTo>
                  <a:lnTo>
                    <a:pt x="55778" y="1996579"/>
                  </a:lnTo>
                  <a:lnTo>
                    <a:pt x="48183" y="1996579"/>
                  </a:lnTo>
                  <a:lnTo>
                    <a:pt x="48818" y="1998484"/>
                  </a:lnTo>
                  <a:lnTo>
                    <a:pt x="48945" y="2037943"/>
                  </a:lnTo>
                  <a:lnTo>
                    <a:pt x="50469" y="2040597"/>
                  </a:lnTo>
                  <a:lnTo>
                    <a:pt x="59194" y="2040597"/>
                  </a:lnTo>
                  <a:lnTo>
                    <a:pt x="63741" y="2039086"/>
                  </a:lnTo>
                  <a:lnTo>
                    <a:pt x="68300" y="2038324"/>
                  </a:lnTo>
                  <a:lnTo>
                    <a:pt x="75514" y="2037562"/>
                  </a:lnTo>
                  <a:lnTo>
                    <a:pt x="83477" y="2037181"/>
                  </a:lnTo>
                  <a:lnTo>
                    <a:pt x="91059" y="2037181"/>
                  </a:lnTo>
                  <a:lnTo>
                    <a:pt x="269024" y="2037562"/>
                  </a:lnTo>
                  <a:lnTo>
                    <a:pt x="268452" y="2043404"/>
                  </a:lnTo>
                  <a:lnTo>
                    <a:pt x="267919" y="2050427"/>
                  </a:lnTo>
                  <a:lnTo>
                    <a:pt x="267474" y="2058212"/>
                  </a:lnTo>
                  <a:lnTo>
                    <a:pt x="267131" y="2066404"/>
                  </a:lnTo>
                  <a:lnTo>
                    <a:pt x="119608" y="2066264"/>
                  </a:lnTo>
                  <a:lnTo>
                    <a:pt x="104762" y="2066188"/>
                  </a:lnTo>
                  <a:lnTo>
                    <a:pt x="91059" y="2065642"/>
                  </a:lnTo>
                  <a:lnTo>
                    <a:pt x="85750" y="2065261"/>
                  </a:lnTo>
                  <a:lnTo>
                    <a:pt x="80060" y="2064512"/>
                  </a:lnTo>
                  <a:lnTo>
                    <a:pt x="67157" y="2064512"/>
                  </a:lnTo>
                  <a:lnTo>
                    <a:pt x="65265" y="2066023"/>
                  </a:lnTo>
                  <a:lnTo>
                    <a:pt x="65265" y="2104732"/>
                  </a:lnTo>
                  <a:lnTo>
                    <a:pt x="67157" y="2105482"/>
                  </a:lnTo>
                  <a:lnTo>
                    <a:pt x="72466" y="2105482"/>
                  </a:lnTo>
                  <a:lnTo>
                    <a:pt x="79019" y="2105304"/>
                  </a:lnTo>
                  <a:lnTo>
                    <a:pt x="85559" y="2104872"/>
                  </a:lnTo>
                  <a:lnTo>
                    <a:pt x="92100" y="2104364"/>
                  </a:lnTo>
                  <a:lnTo>
                    <a:pt x="98653" y="2103970"/>
                  </a:lnTo>
                  <a:lnTo>
                    <a:pt x="264833" y="2103361"/>
                  </a:lnTo>
                  <a:lnTo>
                    <a:pt x="264261" y="2121420"/>
                  </a:lnTo>
                  <a:lnTo>
                    <a:pt x="263994" y="2129256"/>
                  </a:lnTo>
                  <a:lnTo>
                    <a:pt x="263702" y="2135454"/>
                  </a:lnTo>
                  <a:lnTo>
                    <a:pt x="102450" y="2136216"/>
                  </a:lnTo>
                  <a:lnTo>
                    <a:pt x="86182" y="2136127"/>
                  </a:lnTo>
                  <a:lnTo>
                    <a:pt x="78181" y="2135898"/>
                  </a:lnTo>
                  <a:lnTo>
                    <a:pt x="64122" y="2135086"/>
                  </a:lnTo>
                  <a:lnTo>
                    <a:pt x="57289" y="2133943"/>
                  </a:lnTo>
                  <a:lnTo>
                    <a:pt x="47040" y="2133943"/>
                  </a:lnTo>
                  <a:lnTo>
                    <a:pt x="47040" y="2179853"/>
                  </a:lnTo>
                  <a:lnTo>
                    <a:pt x="59575" y="2179853"/>
                  </a:lnTo>
                  <a:lnTo>
                    <a:pt x="66408" y="2178710"/>
                  </a:lnTo>
                  <a:lnTo>
                    <a:pt x="73228" y="2178329"/>
                  </a:lnTo>
                  <a:lnTo>
                    <a:pt x="100025" y="2176538"/>
                  </a:lnTo>
                  <a:lnTo>
                    <a:pt x="113512" y="2175776"/>
                  </a:lnTo>
                  <a:lnTo>
                    <a:pt x="127114" y="2175294"/>
                  </a:lnTo>
                  <a:lnTo>
                    <a:pt x="171297" y="2174608"/>
                  </a:lnTo>
                  <a:lnTo>
                    <a:pt x="191300" y="2174608"/>
                  </a:lnTo>
                  <a:lnTo>
                    <a:pt x="204990" y="2174735"/>
                  </a:lnTo>
                  <a:lnTo>
                    <a:pt x="262572" y="2176437"/>
                  </a:lnTo>
                  <a:lnTo>
                    <a:pt x="270827" y="2176894"/>
                  </a:lnTo>
                  <a:lnTo>
                    <a:pt x="287489" y="2178088"/>
                  </a:lnTo>
                  <a:lnTo>
                    <a:pt x="295960" y="2178329"/>
                  </a:lnTo>
                  <a:lnTo>
                    <a:pt x="302031" y="2178329"/>
                  </a:lnTo>
                  <a:lnTo>
                    <a:pt x="301739" y="2175776"/>
                  </a:lnTo>
                  <a:lnTo>
                    <a:pt x="301650" y="2174544"/>
                  </a:lnTo>
                  <a:lnTo>
                    <a:pt x="301777" y="2158504"/>
                  </a:lnTo>
                  <a:lnTo>
                    <a:pt x="302082" y="2146223"/>
                  </a:lnTo>
                  <a:lnTo>
                    <a:pt x="302374" y="2136216"/>
                  </a:lnTo>
                  <a:lnTo>
                    <a:pt x="302793" y="2121052"/>
                  </a:lnTo>
                  <a:lnTo>
                    <a:pt x="303491" y="2103208"/>
                  </a:lnTo>
                  <a:lnTo>
                    <a:pt x="303695" y="2097811"/>
                  </a:lnTo>
                  <a:lnTo>
                    <a:pt x="305447" y="2066404"/>
                  </a:lnTo>
                  <a:lnTo>
                    <a:pt x="305562" y="2064512"/>
                  </a:lnTo>
                  <a:lnTo>
                    <a:pt x="307428" y="2037181"/>
                  </a:lnTo>
                  <a:lnTo>
                    <a:pt x="307809" y="2031517"/>
                  </a:lnTo>
                  <a:lnTo>
                    <a:pt x="310007" y="2006828"/>
                  </a:lnTo>
                  <a:lnTo>
                    <a:pt x="310007" y="2004936"/>
                  </a:lnTo>
                  <a:lnTo>
                    <a:pt x="310756" y="2001901"/>
                  </a:lnTo>
                  <a:lnTo>
                    <a:pt x="310756" y="1998649"/>
                  </a:lnTo>
                  <a:lnTo>
                    <a:pt x="310756" y="1998484"/>
                  </a:lnTo>
                  <a:lnTo>
                    <a:pt x="310756" y="1996211"/>
                  </a:lnTo>
                  <a:close/>
                </a:path>
                <a:path w="362584" h="6701790">
                  <a:moveTo>
                    <a:pt x="313410" y="5528310"/>
                  </a:moveTo>
                  <a:lnTo>
                    <a:pt x="313334" y="5523750"/>
                  </a:lnTo>
                  <a:lnTo>
                    <a:pt x="313042" y="5522239"/>
                  </a:lnTo>
                  <a:lnTo>
                    <a:pt x="305447" y="5522239"/>
                  </a:lnTo>
                  <a:lnTo>
                    <a:pt x="303161" y="5523001"/>
                  </a:lnTo>
                  <a:lnTo>
                    <a:pt x="298234" y="5523750"/>
                  </a:lnTo>
                  <a:lnTo>
                    <a:pt x="293306" y="5525655"/>
                  </a:lnTo>
                  <a:lnTo>
                    <a:pt x="289128" y="5526024"/>
                  </a:lnTo>
                  <a:lnTo>
                    <a:pt x="281800" y="5527027"/>
                  </a:lnTo>
                  <a:lnTo>
                    <a:pt x="274574" y="5527738"/>
                  </a:lnTo>
                  <a:lnTo>
                    <a:pt x="267411" y="5528170"/>
                  </a:lnTo>
                  <a:lnTo>
                    <a:pt x="260286" y="5528310"/>
                  </a:lnTo>
                  <a:lnTo>
                    <a:pt x="248691" y="5527929"/>
                  </a:lnTo>
                  <a:lnTo>
                    <a:pt x="208318" y="5512371"/>
                  </a:lnTo>
                  <a:lnTo>
                    <a:pt x="205270" y="5500611"/>
                  </a:lnTo>
                  <a:lnTo>
                    <a:pt x="204520" y="5496814"/>
                  </a:lnTo>
                  <a:lnTo>
                    <a:pt x="204139" y="5493397"/>
                  </a:lnTo>
                  <a:lnTo>
                    <a:pt x="204139" y="5487708"/>
                  </a:lnTo>
                  <a:lnTo>
                    <a:pt x="204520" y="5483923"/>
                  </a:lnTo>
                  <a:lnTo>
                    <a:pt x="204520" y="5477078"/>
                  </a:lnTo>
                  <a:lnTo>
                    <a:pt x="203746" y="5474055"/>
                  </a:lnTo>
                  <a:lnTo>
                    <a:pt x="199580" y="5474055"/>
                  </a:lnTo>
                  <a:lnTo>
                    <a:pt x="197294" y="5474805"/>
                  </a:lnTo>
                  <a:lnTo>
                    <a:pt x="194271" y="5476329"/>
                  </a:lnTo>
                  <a:lnTo>
                    <a:pt x="187058" y="5478983"/>
                  </a:lnTo>
                  <a:lnTo>
                    <a:pt x="176809" y="5483923"/>
                  </a:lnTo>
                  <a:lnTo>
                    <a:pt x="173012" y="5485803"/>
                  </a:lnTo>
                  <a:lnTo>
                    <a:pt x="168465" y="5487708"/>
                  </a:lnTo>
                  <a:lnTo>
                    <a:pt x="166954" y="5488470"/>
                  </a:lnTo>
                  <a:lnTo>
                    <a:pt x="166954" y="5497195"/>
                  </a:lnTo>
                  <a:lnTo>
                    <a:pt x="186067" y="5541645"/>
                  </a:lnTo>
                  <a:lnTo>
                    <a:pt x="225094" y="5562930"/>
                  </a:lnTo>
                  <a:lnTo>
                    <a:pt x="271297" y="5569293"/>
                  </a:lnTo>
                  <a:lnTo>
                    <a:pt x="276987" y="5569293"/>
                  </a:lnTo>
                  <a:lnTo>
                    <a:pt x="309613" y="5560174"/>
                  </a:lnTo>
                  <a:lnTo>
                    <a:pt x="310756" y="5553354"/>
                  </a:lnTo>
                  <a:lnTo>
                    <a:pt x="311137" y="5549176"/>
                  </a:lnTo>
                  <a:lnTo>
                    <a:pt x="311899" y="5542724"/>
                  </a:lnTo>
                  <a:lnTo>
                    <a:pt x="312648" y="5537416"/>
                  </a:lnTo>
                  <a:lnTo>
                    <a:pt x="313397" y="5531447"/>
                  </a:lnTo>
                  <a:lnTo>
                    <a:pt x="313410" y="5528310"/>
                  </a:lnTo>
                  <a:close/>
                </a:path>
                <a:path w="362584" h="6701790">
                  <a:moveTo>
                    <a:pt x="316458" y="1276642"/>
                  </a:moveTo>
                  <a:lnTo>
                    <a:pt x="301942" y="1220203"/>
                  </a:lnTo>
                  <a:lnTo>
                    <a:pt x="259537" y="1180274"/>
                  </a:lnTo>
                  <a:lnTo>
                    <a:pt x="210451" y="1166876"/>
                  </a:lnTo>
                  <a:lnTo>
                    <a:pt x="193509" y="1166228"/>
                  </a:lnTo>
                  <a:lnTo>
                    <a:pt x="157124" y="1169428"/>
                  </a:lnTo>
                  <a:lnTo>
                    <a:pt x="154051" y="1170343"/>
                  </a:lnTo>
                  <a:lnTo>
                    <a:pt x="154051" y="1204175"/>
                  </a:lnTo>
                  <a:lnTo>
                    <a:pt x="154025" y="1209865"/>
                  </a:lnTo>
                  <a:lnTo>
                    <a:pt x="147777" y="1250657"/>
                  </a:lnTo>
                  <a:lnTo>
                    <a:pt x="127838" y="1308506"/>
                  </a:lnTo>
                  <a:lnTo>
                    <a:pt x="111937" y="1333944"/>
                  </a:lnTo>
                  <a:lnTo>
                    <a:pt x="106248" y="1341526"/>
                  </a:lnTo>
                  <a:lnTo>
                    <a:pt x="100558" y="1341145"/>
                  </a:lnTo>
                  <a:lnTo>
                    <a:pt x="94856" y="1341145"/>
                  </a:lnTo>
                  <a:lnTo>
                    <a:pt x="91452" y="1337360"/>
                  </a:lnTo>
                  <a:lnTo>
                    <a:pt x="82715" y="1298651"/>
                  </a:lnTo>
                  <a:lnTo>
                    <a:pt x="87769" y="1266609"/>
                  </a:lnTo>
                  <a:lnTo>
                    <a:pt x="102158" y="1239177"/>
                  </a:lnTo>
                  <a:lnTo>
                    <a:pt x="124650" y="1217866"/>
                  </a:lnTo>
                  <a:lnTo>
                    <a:pt x="154051" y="1204175"/>
                  </a:lnTo>
                  <a:lnTo>
                    <a:pt x="154051" y="1170343"/>
                  </a:lnTo>
                  <a:lnTo>
                    <a:pt x="92456" y="1197444"/>
                  </a:lnTo>
                  <a:lnTo>
                    <a:pt x="57467" y="1240472"/>
                  </a:lnTo>
                  <a:lnTo>
                    <a:pt x="45605" y="1278597"/>
                  </a:lnTo>
                  <a:lnTo>
                    <a:pt x="44018" y="1297520"/>
                  </a:lnTo>
                  <a:lnTo>
                    <a:pt x="45669" y="1321257"/>
                  </a:lnTo>
                  <a:lnTo>
                    <a:pt x="62903" y="1364056"/>
                  </a:lnTo>
                  <a:lnTo>
                    <a:pt x="94107" y="1385163"/>
                  </a:lnTo>
                  <a:lnTo>
                    <a:pt x="101307" y="1385163"/>
                  </a:lnTo>
                  <a:lnTo>
                    <a:pt x="155028" y="1341526"/>
                  </a:lnTo>
                  <a:lnTo>
                    <a:pt x="156184" y="1340002"/>
                  </a:lnTo>
                  <a:lnTo>
                    <a:pt x="171983" y="1305153"/>
                  </a:lnTo>
                  <a:lnTo>
                    <a:pt x="183362" y="1268107"/>
                  </a:lnTo>
                  <a:lnTo>
                    <a:pt x="191617" y="1233017"/>
                  </a:lnTo>
                  <a:lnTo>
                    <a:pt x="192379" y="1227328"/>
                  </a:lnTo>
                  <a:lnTo>
                    <a:pt x="194652" y="1219733"/>
                  </a:lnTo>
                  <a:lnTo>
                    <a:pt x="194652" y="1209865"/>
                  </a:lnTo>
                  <a:lnTo>
                    <a:pt x="190487" y="1208354"/>
                  </a:lnTo>
                  <a:lnTo>
                    <a:pt x="184785" y="1206449"/>
                  </a:lnTo>
                  <a:lnTo>
                    <a:pt x="177584" y="1204556"/>
                  </a:lnTo>
                  <a:lnTo>
                    <a:pt x="175399" y="1204175"/>
                  </a:lnTo>
                  <a:lnTo>
                    <a:pt x="168846" y="1203032"/>
                  </a:lnTo>
                  <a:lnTo>
                    <a:pt x="195402" y="1198486"/>
                  </a:lnTo>
                  <a:lnTo>
                    <a:pt x="228904" y="1203833"/>
                  </a:lnTo>
                  <a:lnTo>
                    <a:pt x="254508" y="1219301"/>
                  </a:lnTo>
                  <a:lnTo>
                    <a:pt x="270852" y="1244104"/>
                  </a:lnTo>
                  <a:lnTo>
                    <a:pt x="276606" y="1277404"/>
                  </a:lnTo>
                  <a:lnTo>
                    <a:pt x="273456" y="1301648"/>
                  </a:lnTo>
                  <a:lnTo>
                    <a:pt x="249072" y="1334922"/>
                  </a:lnTo>
                  <a:lnTo>
                    <a:pt x="214325" y="1352918"/>
                  </a:lnTo>
                  <a:lnTo>
                    <a:pt x="166192" y="1363154"/>
                  </a:lnTo>
                  <a:lnTo>
                    <a:pt x="163156" y="1363535"/>
                  </a:lnTo>
                  <a:lnTo>
                    <a:pt x="156324" y="1363535"/>
                  </a:lnTo>
                  <a:lnTo>
                    <a:pt x="156324" y="1367713"/>
                  </a:lnTo>
                  <a:lnTo>
                    <a:pt x="155956" y="1369225"/>
                  </a:lnTo>
                  <a:lnTo>
                    <a:pt x="157848" y="1371892"/>
                  </a:lnTo>
                  <a:lnTo>
                    <a:pt x="159359" y="1374927"/>
                  </a:lnTo>
                  <a:lnTo>
                    <a:pt x="162547" y="1380998"/>
                  </a:lnTo>
                  <a:lnTo>
                    <a:pt x="165481" y="1386776"/>
                  </a:lnTo>
                  <a:lnTo>
                    <a:pt x="168490" y="1392428"/>
                  </a:lnTo>
                  <a:lnTo>
                    <a:pt x="171894" y="1398066"/>
                  </a:lnTo>
                  <a:lnTo>
                    <a:pt x="174548" y="1402245"/>
                  </a:lnTo>
                  <a:lnTo>
                    <a:pt x="175298" y="1403756"/>
                  </a:lnTo>
                  <a:lnTo>
                    <a:pt x="180606" y="1403756"/>
                  </a:lnTo>
                  <a:lnTo>
                    <a:pt x="194957" y="1402041"/>
                  </a:lnTo>
                  <a:lnTo>
                    <a:pt x="241706" y="1386306"/>
                  </a:lnTo>
                  <a:lnTo>
                    <a:pt x="296862" y="1343139"/>
                  </a:lnTo>
                  <a:lnTo>
                    <a:pt x="311442" y="1313421"/>
                  </a:lnTo>
                  <a:lnTo>
                    <a:pt x="316458" y="1276642"/>
                  </a:lnTo>
                  <a:close/>
                </a:path>
                <a:path w="362584" h="6701790">
                  <a:moveTo>
                    <a:pt x="319862" y="5390566"/>
                  </a:moveTo>
                  <a:lnTo>
                    <a:pt x="265391" y="5374602"/>
                  </a:lnTo>
                  <a:lnTo>
                    <a:pt x="226898" y="5368188"/>
                  </a:lnTo>
                  <a:lnTo>
                    <a:pt x="222719" y="5367807"/>
                  </a:lnTo>
                  <a:lnTo>
                    <a:pt x="220459" y="5367807"/>
                  </a:lnTo>
                  <a:lnTo>
                    <a:pt x="217030" y="5368188"/>
                  </a:lnTo>
                  <a:lnTo>
                    <a:pt x="215138" y="5368569"/>
                  </a:lnTo>
                  <a:lnTo>
                    <a:pt x="213233" y="5372354"/>
                  </a:lnTo>
                  <a:lnTo>
                    <a:pt x="212102" y="5375021"/>
                  </a:lnTo>
                  <a:lnTo>
                    <a:pt x="206413" y="5386019"/>
                  </a:lnTo>
                  <a:lnTo>
                    <a:pt x="204139" y="5392090"/>
                  </a:lnTo>
                  <a:lnTo>
                    <a:pt x="203377" y="5394757"/>
                  </a:lnTo>
                  <a:lnTo>
                    <a:pt x="202615" y="5397030"/>
                  </a:lnTo>
                  <a:lnTo>
                    <a:pt x="202615" y="5400065"/>
                  </a:lnTo>
                  <a:lnTo>
                    <a:pt x="207924" y="5401576"/>
                  </a:lnTo>
                  <a:lnTo>
                    <a:pt x="227152" y="5405399"/>
                  </a:lnTo>
                  <a:lnTo>
                    <a:pt x="246164" y="5409692"/>
                  </a:lnTo>
                  <a:lnTo>
                    <a:pt x="265023" y="5414759"/>
                  </a:lnTo>
                  <a:lnTo>
                    <a:pt x="283819" y="5420931"/>
                  </a:lnTo>
                  <a:lnTo>
                    <a:pt x="296329" y="5425859"/>
                  </a:lnTo>
                  <a:lnTo>
                    <a:pt x="299377" y="5427002"/>
                  </a:lnTo>
                  <a:lnTo>
                    <a:pt x="301650" y="5427764"/>
                  </a:lnTo>
                  <a:lnTo>
                    <a:pt x="305447" y="5427764"/>
                  </a:lnTo>
                  <a:lnTo>
                    <a:pt x="307340" y="5425097"/>
                  </a:lnTo>
                  <a:lnTo>
                    <a:pt x="308470" y="5422824"/>
                  </a:lnTo>
                  <a:lnTo>
                    <a:pt x="309994" y="5419407"/>
                  </a:lnTo>
                  <a:lnTo>
                    <a:pt x="314553" y="5409552"/>
                  </a:lnTo>
                  <a:lnTo>
                    <a:pt x="317588" y="5401957"/>
                  </a:lnTo>
                  <a:lnTo>
                    <a:pt x="319100" y="5398541"/>
                  </a:lnTo>
                  <a:lnTo>
                    <a:pt x="319862" y="5395506"/>
                  </a:lnTo>
                  <a:lnTo>
                    <a:pt x="319862" y="5390566"/>
                  </a:lnTo>
                  <a:close/>
                </a:path>
                <a:path w="362584" h="6701790">
                  <a:moveTo>
                    <a:pt x="321005" y="3831158"/>
                  </a:moveTo>
                  <a:lnTo>
                    <a:pt x="317601" y="3828504"/>
                  </a:lnTo>
                  <a:lnTo>
                    <a:pt x="315315" y="3825849"/>
                  </a:lnTo>
                  <a:lnTo>
                    <a:pt x="311150" y="3821671"/>
                  </a:lnTo>
                  <a:lnTo>
                    <a:pt x="306578" y="3817874"/>
                  </a:lnTo>
                  <a:lnTo>
                    <a:pt x="300888" y="3812946"/>
                  </a:lnTo>
                  <a:lnTo>
                    <a:pt x="296341" y="3808768"/>
                  </a:lnTo>
                  <a:lnTo>
                    <a:pt x="291414" y="3804602"/>
                  </a:lnTo>
                  <a:lnTo>
                    <a:pt x="284581" y="3799662"/>
                  </a:lnTo>
                  <a:lnTo>
                    <a:pt x="282295" y="3797770"/>
                  </a:lnTo>
                  <a:lnTo>
                    <a:pt x="280784" y="3797770"/>
                  </a:lnTo>
                  <a:lnTo>
                    <a:pt x="279273" y="3798151"/>
                  </a:lnTo>
                  <a:lnTo>
                    <a:pt x="276237" y="3801186"/>
                  </a:lnTo>
                  <a:lnTo>
                    <a:pt x="269024" y="3808018"/>
                  </a:lnTo>
                  <a:lnTo>
                    <a:pt x="266750" y="3810292"/>
                  </a:lnTo>
                  <a:lnTo>
                    <a:pt x="267131" y="3811422"/>
                  </a:lnTo>
                  <a:lnTo>
                    <a:pt x="267131" y="3812946"/>
                  </a:lnTo>
                  <a:lnTo>
                    <a:pt x="269786" y="3813708"/>
                  </a:lnTo>
                  <a:lnTo>
                    <a:pt x="272821" y="3816362"/>
                  </a:lnTo>
                  <a:lnTo>
                    <a:pt x="277380" y="3820160"/>
                  </a:lnTo>
                  <a:lnTo>
                    <a:pt x="303555" y="3847858"/>
                  </a:lnTo>
                  <a:lnTo>
                    <a:pt x="305066" y="3850132"/>
                  </a:lnTo>
                  <a:lnTo>
                    <a:pt x="307721" y="3850132"/>
                  </a:lnTo>
                  <a:lnTo>
                    <a:pt x="310756" y="3847096"/>
                  </a:lnTo>
                  <a:lnTo>
                    <a:pt x="313410" y="3843680"/>
                  </a:lnTo>
                  <a:lnTo>
                    <a:pt x="316064" y="3840645"/>
                  </a:lnTo>
                  <a:lnTo>
                    <a:pt x="318350" y="3837990"/>
                  </a:lnTo>
                  <a:lnTo>
                    <a:pt x="319862" y="3836479"/>
                  </a:lnTo>
                  <a:lnTo>
                    <a:pt x="321005" y="3834955"/>
                  </a:lnTo>
                  <a:lnTo>
                    <a:pt x="321005" y="3831158"/>
                  </a:lnTo>
                  <a:close/>
                </a:path>
                <a:path w="362584" h="6701790">
                  <a:moveTo>
                    <a:pt x="321005" y="1554086"/>
                  </a:moveTo>
                  <a:lnTo>
                    <a:pt x="317601" y="1551432"/>
                  </a:lnTo>
                  <a:lnTo>
                    <a:pt x="315315" y="1548777"/>
                  </a:lnTo>
                  <a:lnTo>
                    <a:pt x="311150" y="1544599"/>
                  </a:lnTo>
                  <a:lnTo>
                    <a:pt x="306578" y="1540802"/>
                  </a:lnTo>
                  <a:lnTo>
                    <a:pt x="300888" y="1535874"/>
                  </a:lnTo>
                  <a:lnTo>
                    <a:pt x="296341" y="1531696"/>
                  </a:lnTo>
                  <a:lnTo>
                    <a:pt x="291414" y="1527530"/>
                  </a:lnTo>
                  <a:lnTo>
                    <a:pt x="284581" y="1522590"/>
                  </a:lnTo>
                  <a:lnTo>
                    <a:pt x="282295" y="1520698"/>
                  </a:lnTo>
                  <a:lnTo>
                    <a:pt x="280784" y="1520698"/>
                  </a:lnTo>
                  <a:lnTo>
                    <a:pt x="279273" y="1521079"/>
                  </a:lnTo>
                  <a:lnTo>
                    <a:pt x="276237" y="1524114"/>
                  </a:lnTo>
                  <a:lnTo>
                    <a:pt x="269024" y="1530946"/>
                  </a:lnTo>
                  <a:lnTo>
                    <a:pt x="266750" y="1533220"/>
                  </a:lnTo>
                  <a:lnTo>
                    <a:pt x="267131" y="1534350"/>
                  </a:lnTo>
                  <a:lnTo>
                    <a:pt x="267131" y="1535874"/>
                  </a:lnTo>
                  <a:lnTo>
                    <a:pt x="269786" y="1536636"/>
                  </a:lnTo>
                  <a:lnTo>
                    <a:pt x="272821" y="1539290"/>
                  </a:lnTo>
                  <a:lnTo>
                    <a:pt x="277380" y="1543088"/>
                  </a:lnTo>
                  <a:lnTo>
                    <a:pt x="303555" y="1570786"/>
                  </a:lnTo>
                  <a:lnTo>
                    <a:pt x="305066" y="1573060"/>
                  </a:lnTo>
                  <a:lnTo>
                    <a:pt x="307721" y="1573060"/>
                  </a:lnTo>
                  <a:lnTo>
                    <a:pt x="310756" y="1570024"/>
                  </a:lnTo>
                  <a:lnTo>
                    <a:pt x="313410" y="1566608"/>
                  </a:lnTo>
                  <a:lnTo>
                    <a:pt x="316064" y="1563573"/>
                  </a:lnTo>
                  <a:lnTo>
                    <a:pt x="318350" y="1560918"/>
                  </a:lnTo>
                  <a:lnTo>
                    <a:pt x="319862" y="1559407"/>
                  </a:lnTo>
                  <a:lnTo>
                    <a:pt x="321005" y="1557883"/>
                  </a:lnTo>
                  <a:lnTo>
                    <a:pt x="321005" y="1554086"/>
                  </a:lnTo>
                  <a:close/>
                </a:path>
                <a:path w="362584" h="6701790">
                  <a:moveTo>
                    <a:pt x="323291" y="6262675"/>
                  </a:moveTo>
                  <a:lnTo>
                    <a:pt x="322516" y="6258115"/>
                  </a:lnTo>
                  <a:lnTo>
                    <a:pt x="321767" y="6256223"/>
                  </a:lnTo>
                  <a:lnTo>
                    <a:pt x="312483" y="6227038"/>
                  </a:lnTo>
                  <a:lnTo>
                    <a:pt x="284670" y="6172657"/>
                  </a:lnTo>
                  <a:lnTo>
                    <a:pt x="261048" y="6138215"/>
                  </a:lnTo>
                  <a:lnTo>
                    <a:pt x="257263" y="6134049"/>
                  </a:lnTo>
                  <a:lnTo>
                    <a:pt x="254990" y="6131382"/>
                  </a:lnTo>
                  <a:lnTo>
                    <a:pt x="253847" y="6129871"/>
                  </a:lnTo>
                  <a:lnTo>
                    <a:pt x="248539" y="6129871"/>
                  </a:lnTo>
                  <a:lnTo>
                    <a:pt x="245503" y="6131001"/>
                  </a:lnTo>
                  <a:lnTo>
                    <a:pt x="242074" y="6131763"/>
                  </a:lnTo>
                  <a:lnTo>
                    <a:pt x="236016" y="6133287"/>
                  </a:lnTo>
                  <a:lnTo>
                    <a:pt x="229565" y="6135179"/>
                  </a:lnTo>
                  <a:lnTo>
                    <a:pt x="218173" y="6139358"/>
                  </a:lnTo>
                  <a:lnTo>
                    <a:pt x="215912" y="6140869"/>
                  </a:lnTo>
                  <a:lnTo>
                    <a:pt x="215912" y="6145428"/>
                  </a:lnTo>
                  <a:lnTo>
                    <a:pt x="218935" y="6149213"/>
                  </a:lnTo>
                  <a:lnTo>
                    <a:pt x="220827" y="6151118"/>
                  </a:lnTo>
                  <a:lnTo>
                    <a:pt x="231343" y="6165507"/>
                  </a:lnTo>
                  <a:lnTo>
                    <a:pt x="258394" y="6211074"/>
                  </a:lnTo>
                  <a:lnTo>
                    <a:pt x="274777" y="6258115"/>
                  </a:lnTo>
                  <a:lnTo>
                    <a:pt x="279273" y="6274054"/>
                  </a:lnTo>
                  <a:lnTo>
                    <a:pt x="280784" y="6278600"/>
                  </a:lnTo>
                  <a:lnTo>
                    <a:pt x="280784" y="6283541"/>
                  </a:lnTo>
                  <a:lnTo>
                    <a:pt x="284581" y="6283922"/>
                  </a:lnTo>
                  <a:lnTo>
                    <a:pt x="286473" y="6283922"/>
                  </a:lnTo>
                  <a:lnTo>
                    <a:pt x="291414" y="6282779"/>
                  </a:lnTo>
                  <a:lnTo>
                    <a:pt x="294830" y="6281648"/>
                  </a:lnTo>
                  <a:lnTo>
                    <a:pt x="302031" y="6278600"/>
                  </a:lnTo>
                  <a:lnTo>
                    <a:pt x="312280" y="6274435"/>
                  </a:lnTo>
                  <a:lnTo>
                    <a:pt x="315696" y="6272530"/>
                  </a:lnTo>
                  <a:lnTo>
                    <a:pt x="320624" y="6269507"/>
                  </a:lnTo>
                  <a:lnTo>
                    <a:pt x="323291" y="6268745"/>
                  </a:lnTo>
                  <a:lnTo>
                    <a:pt x="323291" y="6262675"/>
                  </a:lnTo>
                  <a:close/>
                </a:path>
                <a:path w="362584" h="6701790">
                  <a:moveTo>
                    <a:pt x="330860" y="4646346"/>
                  </a:moveTo>
                  <a:lnTo>
                    <a:pt x="329349" y="4645584"/>
                  </a:lnTo>
                  <a:lnTo>
                    <a:pt x="321386" y="4645584"/>
                  </a:lnTo>
                  <a:lnTo>
                    <a:pt x="317957" y="4646727"/>
                  </a:lnTo>
                  <a:lnTo>
                    <a:pt x="285229" y="4648124"/>
                  </a:lnTo>
                  <a:lnTo>
                    <a:pt x="277736" y="4648251"/>
                  </a:lnTo>
                  <a:lnTo>
                    <a:pt x="240182" y="4648251"/>
                  </a:lnTo>
                  <a:lnTo>
                    <a:pt x="234873" y="4646727"/>
                  </a:lnTo>
                  <a:lnTo>
                    <a:pt x="234873" y="4617123"/>
                  </a:lnTo>
                  <a:lnTo>
                    <a:pt x="255041" y="4614596"/>
                  </a:lnTo>
                  <a:lnTo>
                    <a:pt x="274955" y="4611116"/>
                  </a:lnTo>
                  <a:lnTo>
                    <a:pt x="294373" y="4606836"/>
                  </a:lnTo>
                  <a:lnTo>
                    <a:pt x="313042" y="4601959"/>
                  </a:lnTo>
                  <a:lnTo>
                    <a:pt x="315696" y="4601197"/>
                  </a:lnTo>
                  <a:lnTo>
                    <a:pt x="321005" y="4600816"/>
                  </a:lnTo>
                  <a:lnTo>
                    <a:pt x="321386" y="4597019"/>
                  </a:lnTo>
                  <a:lnTo>
                    <a:pt x="321386" y="4593983"/>
                  </a:lnTo>
                  <a:lnTo>
                    <a:pt x="320243" y="4591329"/>
                  </a:lnTo>
                  <a:lnTo>
                    <a:pt x="317588" y="4586402"/>
                  </a:lnTo>
                  <a:lnTo>
                    <a:pt x="316344" y="4583747"/>
                  </a:lnTo>
                  <a:lnTo>
                    <a:pt x="314871" y="4580610"/>
                  </a:lnTo>
                  <a:lnTo>
                    <a:pt x="312267" y="4575772"/>
                  </a:lnTo>
                  <a:lnTo>
                    <a:pt x="310007" y="4570082"/>
                  </a:lnTo>
                  <a:lnTo>
                    <a:pt x="309245" y="4568558"/>
                  </a:lnTo>
                  <a:lnTo>
                    <a:pt x="306959" y="4563249"/>
                  </a:lnTo>
                  <a:lnTo>
                    <a:pt x="304304" y="4563249"/>
                  </a:lnTo>
                  <a:lnTo>
                    <a:pt x="302412" y="4563630"/>
                  </a:lnTo>
                  <a:lnTo>
                    <a:pt x="298996" y="4565523"/>
                  </a:lnTo>
                  <a:lnTo>
                    <a:pt x="297472" y="4566285"/>
                  </a:lnTo>
                  <a:lnTo>
                    <a:pt x="254215" y="4580610"/>
                  </a:lnTo>
                  <a:lnTo>
                    <a:pt x="235254" y="4583747"/>
                  </a:lnTo>
                  <a:lnTo>
                    <a:pt x="235369" y="4566285"/>
                  </a:lnTo>
                  <a:lnTo>
                    <a:pt x="235470" y="4562106"/>
                  </a:lnTo>
                  <a:lnTo>
                    <a:pt x="235623" y="4557560"/>
                  </a:lnTo>
                  <a:lnTo>
                    <a:pt x="236004" y="4554525"/>
                  </a:lnTo>
                  <a:lnTo>
                    <a:pt x="236766" y="4550346"/>
                  </a:lnTo>
                  <a:lnTo>
                    <a:pt x="236766" y="4547311"/>
                  </a:lnTo>
                  <a:lnTo>
                    <a:pt x="236397" y="4542764"/>
                  </a:lnTo>
                  <a:lnTo>
                    <a:pt x="228028" y="4542764"/>
                  </a:lnTo>
                  <a:lnTo>
                    <a:pt x="204520" y="4543145"/>
                  </a:lnTo>
                  <a:lnTo>
                    <a:pt x="197688" y="4543145"/>
                  </a:lnTo>
                  <a:lnTo>
                    <a:pt x="197688" y="4556036"/>
                  </a:lnTo>
                  <a:lnTo>
                    <a:pt x="198831" y="4562106"/>
                  </a:lnTo>
                  <a:lnTo>
                    <a:pt x="198742" y="4640097"/>
                  </a:lnTo>
                  <a:lnTo>
                    <a:pt x="198501" y="4652048"/>
                  </a:lnTo>
                  <a:lnTo>
                    <a:pt x="198069" y="4663427"/>
                  </a:lnTo>
                  <a:lnTo>
                    <a:pt x="197688" y="4666843"/>
                  </a:lnTo>
                  <a:lnTo>
                    <a:pt x="196926" y="4671771"/>
                  </a:lnTo>
                  <a:lnTo>
                    <a:pt x="197294" y="4674806"/>
                  </a:lnTo>
                  <a:lnTo>
                    <a:pt x="198069" y="4680115"/>
                  </a:lnTo>
                  <a:lnTo>
                    <a:pt x="204889" y="4680115"/>
                  </a:lnTo>
                  <a:lnTo>
                    <a:pt x="209448" y="4680496"/>
                  </a:lnTo>
                  <a:lnTo>
                    <a:pt x="235064" y="4682896"/>
                  </a:lnTo>
                  <a:lnTo>
                    <a:pt x="243598" y="4683531"/>
                  </a:lnTo>
                  <a:lnTo>
                    <a:pt x="300126" y="4686566"/>
                  </a:lnTo>
                  <a:lnTo>
                    <a:pt x="311518" y="4686566"/>
                  </a:lnTo>
                  <a:lnTo>
                    <a:pt x="319100" y="4685804"/>
                  </a:lnTo>
                  <a:lnTo>
                    <a:pt x="320243" y="4680496"/>
                  </a:lnTo>
                  <a:lnTo>
                    <a:pt x="321005" y="4677842"/>
                  </a:lnTo>
                  <a:lnTo>
                    <a:pt x="324040" y="4669117"/>
                  </a:lnTo>
                  <a:lnTo>
                    <a:pt x="327837" y="4662284"/>
                  </a:lnTo>
                  <a:lnTo>
                    <a:pt x="328968" y="4655832"/>
                  </a:lnTo>
                  <a:lnTo>
                    <a:pt x="329730" y="4652048"/>
                  </a:lnTo>
                  <a:lnTo>
                    <a:pt x="330860" y="4649762"/>
                  </a:lnTo>
                  <a:lnTo>
                    <a:pt x="330860" y="4648251"/>
                  </a:lnTo>
                  <a:lnTo>
                    <a:pt x="330860" y="4646346"/>
                  </a:lnTo>
                  <a:close/>
                </a:path>
                <a:path w="362584" h="6701790">
                  <a:moveTo>
                    <a:pt x="335800" y="5313934"/>
                  </a:moveTo>
                  <a:lnTo>
                    <a:pt x="332384" y="5311267"/>
                  </a:lnTo>
                  <a:lnTo>
                    <a:pt x="330492" y="5308993"/>
                  </a:lnTo>
                  <a:lnTo>
                    <a:pt x="326313" y="5304447"/>
                  </a:lnTo>
                  <a:lnTo>
                    <a:pt x="321386" y="5300650"/>
                  </a:lnTo>
                  <a:lnTo>
                    <a:pt x="315696" y="5295328"/>
                  </a:lnTo>
                  <a:lnTo>
                    <a:pt x="311137" y="5291163"/>
                  </a:lnTo>
                  <a:lnTo>
                    <a:pt x="306209" y="5287365"/>
                  </a:lnTo>
                  <a:lnTo>
                    <a:pt x="302031" y="5283949"/>
                  </a:lnTo>
                  <a:lnTo>
                    <a:pt x="299377" y="5282057"/>
                  </a:lnTo>
                  <a:lnTo>
                    <a:pt x="297853" y="5280533"/>
                  </a:lnTo>
                  <a:lnTo>
                    <a:pt x="294068" y="5280533"/>
                  </a:lnTo>
                  <a:lnTo>
                    <a:pt x="289128" y="5285473"/>
                  </a:lnTo>
                  <a:lnTo>
                    <a:pt x="285711" y="5288127"/>
                  </a:lnTo>
                  <a:lnTo>
                    <a:pt x="283819" y="5290401"/>
                  </a:lnTo>
                  <a:lnTo>
                    <a:pt x="282295" y="5291544"/>
                  </a:lnTo>
                  <a:lnTo>
                    <a:pt x="281533" y="5292674"/>
                  </a:lnTo>
                  <a:lnTo>
                    <a:pt x="281533" y="5293817"/>
                  </a:lnTo>
                  <a:lnTo>
                    <a:pt x="281927" y="5295722"/>
                  </a:lnTo>
                  <a:lnTo>
                    <a:pt x="284581" y="5296103"/>
                  </a:lnTo>
                  <a:lnTo>
                    <a:pt x="287616" y="5298745"/>
                  </a:lnTo>
                  <a:lnTo>
                    <a:pt x="292163" y="5302542"/>
                  </a:lnTo>
                  <a:lnTo>
                    <a:pt x="295198" y="5305958"/>
                  </a:lnTo>
                  <a:lnTo>
                    <a:pt x="300507" y="5310898"/>
                  </a:lnTo>
                  <a:lnTo>
                    <a:pt x="304685" y="5315064"/>
                  </a:lnTo>
                  <a:lnTo>
                    <a:pt x="311518" y="5322659"/>
                  </a:lnTo>
                  <a:lnTo>
                    <a:pt x="316064" y="5327586"/>
                  </a:lnTo>
                  <a:lnTo>
                    <a:pt x="318350" y="5330241"/>
                  </a:lnTo>
                  <a:lnTo>
                    <a:pt x="319862" y="5332527"/>
                  </a:lnTo>
                  <a:lnTo>
                    <a:pt x="322516" y="5332527"/>
                  </a:lnTo>
                  <a:lnTo>
                    <a:pt x="324040" y="5331003"/>
                  </a:lnTo>
                  <a:lnTo>
                    <a:pt x="325170" y="5329479"/>
                  </a:lnTo>
                  <a:lnTo>
                    <a:pt x="327837" y="5326075"/>
                  </a:lnTo>
                  <a:lnTo>
                    <a:pt x="330860" y="5323040"/>
                  </a:lnTo>
                  <a:lnTo>
                    <a:pt x="332752" y="5320754"/>
                  </a:lnTo>
                  <a:lnTo>
                    <a:pt x="335800" y="5317718"/>
                  </a:lnTo>
                  <a:lnTo>
                    <a:pt x="335800" y="5313934"/>
                  </a:lnTo>
                  <a:close/>
                </a:path>
                <a:path w="362584" h="6701790">
                  <a:moveTo>
                    <a:pt x="342633" y="4797361"/>
                  </a:moveTo>
                  <a:lnTo>
                    <a:pt x="341922" y="4796790"/>
                  </a:lnTo>
                  <a:lnTo>
                    <a:pt x="340728" y="4795850"/>
                  </a:lnTo>
                  <a:lnTo>
                    <a:pt x="339204" y="4795850"/>
                  </a:lnTo>
                  <a:lnTo>
                    <a:pt x="333527" y="4795456"/>
                  </a:lnTo>
                  <a:lnTo>
                    <a:pt x="327063" y="4796231"/>
                  </a:lnTo>
                  <a:lnTo>
                    <a:pt x="320611" y="4796231"/>
                  </a:lnTo>
                  <a:lnTo>
                    <a:pt x="308229" y="4796650"/>
                  </a:lnTo>
                  <a:lnTo>
                    <a:pt x="298094" y="4796790"/>
                  </a:lnTo>
                  <a:lnTo>
                    <a:pt x="288010" y="4796650"/>
                  </a:lnTo>
                  <a:lnTo>
                    <a:pt x="267639" y="4795926"/>
                  </a:lnTo>
                  <a:lnTo>
                    <a:pt x="259105" y="4795520"/>
                  </a:lnTo>
                  <a:lnTo>
                    <a:pt x="250507" y="4794885"/>
                  </a:lnTo>
                  <a:lnTo>
                    <a:pt x="242074" y="4793945"/>
                  </a:lnTo>
                  <a:lnTo>
                    <a:pt x="238658" y="4793183"/>
                  </a:lnTo>
                  <a:lnTo>
                    <a:pt x="234492" y="4792802"/>
                  </a:lnTo>
                  <a:lnTo>
                    <a:pt x="234581" y="4784268"/>
                  </a:lnTo>
                  <a:lnTo>
                    <a:pt x="234492" y="4760557"/>
                  </a:lnTo>
                  <a:lnTo>
                    <a:pt x="244970" y="4759350"/>
                  </a:lnTo>
                  <a:lnTo>
                    <a:pt x="283489" y="4753000"/>
                  </a:lnTo>
                  <a:lnTo>
                    <a:pt x="314172" y="4744999"/>
                  </a:lnTo>
                  <a:lnTo>
                    <a:pt x="316826" y="4744237"/>
                  </a:lnTo>
                  <a:lnTo>
                    <a:pt x="321005" y="4742345"/>
                  </a:lnTo>
                  <a:lnTo>
                    <a:pt x="321386" y="4739691"/>
                  </a:lnTo>
                  <a:lnTo>
                    <a:pt x="321386" y="4737417"/>
                  </a:lnTo>
                  <a:lnTo>
                    <a:pt x="319862" y="4734001"/>
                  </a:lnTo>
                  <a:lnTo>
                    <a:pt x="315328" y="4725644"/>
                  </a:lnTo>
                  <a:lnTo>
                    <a:pt x="314921" y="4724895"/>
                  </a:lnTo>
                  <a:lnTo>
                    <a:pt x="310375" y="4712754"/>
                  </a:lnTo>
                  <a:lnTo>
                    <a:pt x="309613" y="4711230"/>
                  </a:lnTo>
                  <a:lnTo>
                    <a:pt x="307721" y="4706290"/>
                  </a:lnTo>
                  <a:lnTo>
                    <a:pt x="304685" y="4705921"/>
                  </a:lnTo>
                  <a:lnTo>
                    <a:pt x="302780" y="4705540"/>
                  </a:lnTo>
                  <a:lnTo>
                    <a:pt x="299377" y="4707814"/>
                  </a:lnTo>
                  <a:lnTo>
                    <a:pt x="263359" y="4720806"/>
                  </a:lnTo>
                  <a:lnTo>
                    <a:pt x="234492" y="4725644"/>
                  </a:lnTo>
                  <a:lnTo>
                    <a:pt x="234797" y="4720806"/>
                  </a:lnTo>
                  <a:lnTo>
                    <a:pt x="234873" y="4713884"/>
                  </a:lnTo>
                  <a:lnTo>
                    <a:pt x="235534" y="4708576"/>
                  </a:lnTo>
                  <a:lnTo>
                    <a:pt x="235623" y="4705159"/>
                  </a:lnTo>
                  <a:lnTo>
                    <a:pt x="236397" y="4701362"/>
                  </a:lnTo>
                  <a:lnTo>
                    <a:pt x="236397" y="4694148"/>
                  </a:lnTo>
                  <a:lnTo>
                    <a:pt x="233730" y="4693780"/>
                  </a:lnTo>
                  <a:lnTo>
                    <a:pt x="197688" y="4693780"/>
                  </a:lnTo>
                  <a:lnTo>
                    <a:pt x="197688" y="4706683"/>
                  </a:lnTo>
                  <a:lnTo>
                    <a:pt x="198716" y="4713884"/>
                  </a:lnTo>
                  <a:lnTo>
                    <a:pt x="198818" y="4771301"/>
                  </a:lnTo>
                  <a:lnTo>
                    <a:pt x="198691" y="4784268"/>
                  </a:lnTo>
                  <a:lnTo>
                    <a:pt x="198348" y="4797361"/>
                  </a:lnTo>
                  <a:lnTo>
                    <a:pt x="197688" y="4809502"/>
                  </a:lnTo>
                  <a:lnTo>
                    <a:pt x="197688" y="4812919"/>
                  </a:lnTo>
                  <a:lnTo>
                    <a:pt x="196926" y="4818608"/>
                  </a:lnTo>
                  <a:lnTo>
                    <a:pt x="197294" y="4821644"/>
                  </a:lnTo>
                  <a:lnTo>
                    <a:pt x="197294" y="4824298"/>
                  </a:lnTo>
                  <a:lnTo>
                    <a:pt x="242836" y="4831893"/>
                  </a:lnTo>
                  <a:lnTo>
                    <a:pt x="295554" y="4837544"/>
                  </a:lnTo>
                  <a:lnTo>
                    <a:pt x="321005" y="4839474"/>
                  </a:lnTo>
                  <a:lnTo>
                    <a:pt x="319862" y="4839106"/>
                  </a:lnTo>
                  <a:lnTo>
                    <a:pt x="324802" y="4838725"/>
                  </a:lnTo>
                  <a:lnTo>
                    <a:pt x="328206" y="4838725"/>
                  </a:lnTo>
                  <a:lnTo>
                    <a:pt x="328587" y="4834547"/>
                  </a:lnTo>
                  <a:lnTo>
                    <a:pt x="329730" y="4831512"/>
                  </a:lnTo>
                  <a:lnTo>
                    <a:pt x="333502" y="4822215"/>
                  </a:lnTo>
                  <a:lnTo>
                    <a:pt x="337743" y="4812360"/>
                  </a:lnTo>
                  <a:lnTo>
                    <a:pt x="341198" y="4804194"/>
                  </a:lnTo>
                  <a:lnTo>
                    <a:pt x="342633" y="4800016"/>
                  </a:lnTo>
                  <a:lnTo>
                    <a:pt x="342633" y="4797361"/>
                  </a:lnTo>
                  <a:close/>
                </a:path>
                <a:path w="362584" h="6701790">
                  <a:moveTo>
                    <a:pt x="349084" y="70573"/>
                  </a:moveTo>
                  <a:lnTo>
                    <a:pt x="347179" y="70192"/>
                  </a:lnTo>
                  <a:lnTo>
                    <a:pt x="344144" y="70192"/>
                  </a:lnTo>
                  <a:lnTo>
                    <a:pt x="336905" y="70624"/>
                  </a:lnTo>
                  <a:lnTo>
                    <a:pt x="329526" y="71704"/>
                  </a:lnTo>
                  <a:lnTo>
                    <a:pt x="314921" y="74371"/>
                  </a:lnTo>
                  <a:lnTo>
                    <a:pt x="290791" y="77495"/>
                  </a:lnTo>
                  <a:lnTo>
                    <a:pt x="278587" y="78524"/>
                  </a:lnTo>
                  <a:lnTo>
                    <a:pt x="245300" y="79336"/>
                  </a:lnTo>
                  <a:lnTo>
                    <a:pt x="182130" y="81572"/>
                  </a:lnTo>
                  <a:lnTo>
                    <a:pt x="182499" y="73990"/>
                  </a:lnTo>
                  <a:lnTo>
                    <a:pt x="182841" y="37045"/>
                  </a:lnTo>
                  <a:lnTo>
                    <a:pt x="184035" y="15176"/>
                  </a:lnTo>
                  <a:lnTo>
                    <a:pt x="184035" y="12141"/>
                  </a:lnTo>
                  <a:lnTo>
                    <a:pt x="184785" y="9105"/>
                  </a:lnTo>
                  <a:lnTo>
                    <a:pt x="184785" y="0"/>
                  </a:lnTo>
                  <a:lnTo>
                    <a:pt x="139255" y="0"/>
                  </a:lnTo>
                  <a:lnTo>
                    <a:pt x="133184" y="762"/>
                  </a:lnTo>
                  <a:lnTo>
                    <a:pt x="133184" y="9105"/>
                  </a:lnTo>
                  <a:lnTo>
                    <a:pt x="134696" y="12141"/>
                  </a:lnTo>
                  <a:lnTo>
                    <a:pt x="135077" y="15176"/>
                  </a:lnTo>
                  <a:lnTo>
                    <a:pt x="136664" y="49479"/>
                  </a:lnTo>
                  <a:lnTo>
                    <a:pt x="137363" y="83096"/>
                  </a:lnTo>
                  <a:lnTo>
                    <a:pt x="90690" y="85178"/>
                  </a:lnTo>
                  <a:lnTo>
                    <a:pt x="67348" y="85864"/>
                  </a:lnTo>
                  <a:lnTo>
                    <a:pt x="36804" y="86131"/>
                  </a:lnTo>
                  <a:lnTo>
                    <a:pt x="25806" y="83096"/>
                  </a:lnTo>
                  <a:lnTo>
                    <a:pt x="21640" y="83096"/>
                  </a:lnTo>
                  <a:lnTo>
                    <a:pt x="15176" y="83477"/>
                  </a:lnTo>
                  <a:lnTo>
                    <a:pt x="14795" y="85750"/>
                  </a:lnTo>
                  <a:lnTo>
                    <a:pt x="14795" y="133565"/>
                  </a:lnTo>
                  <a:lnTo>
                    <a:pt x="15938" y="136982"/>
                  </a:lnTo>
                  <a:lnTo>
                    <a:pt x="24282" y="136982"/>
                  </a:lnTo>
                  <a:lnTo>
                    <a:pt x="31115" y="133934"/>
                  </a:lnTo>
                  <a:lnTo>
                    <a:pt x="62890" y="128727"/>
                  </a:lnTo>
                  <a:lnTo>
                    <a:pt x="75844" y="127101"/>
                  </a:lnTo>
                  <a:lnTo>
                    <a:pt x="89166" y="125971"/>
                  </a:lnTo>
                  <a:lnTo>
                    <a:pt x="137363" y="123317"/>
                  </a:lnTo>
                  <a:lnTo>
                    <a:pt x="137261" y="164249"/>
                  </a:lnTo>
                  <a:lnTo>
                    <a:pt x="136588" y="204889"/>
                  </a:lnTo>
                  <a:lnTo>
                    <a:pt x="135255" y="229971"/>
                  </a:lnTo>
                  <a:lnTo>
                    <a:pt x="135077" y="243217"/>
                  </a:lnTo>
                  <a:lnTo>
                    <a:pt x="136220" y="244360"/>
                  </a:lnTo>
                  <a:lnTo>
                    <a:pt x="141160" y="245503"/>
                  </a:lnTo>
                  <a:lnTo>
                    <a:pt x="146837" y="247396"/>
                  </a:lnTo>
                  <a:lnTo>
                    <a:pt x="155181" y="247396"/>
                  </a:lnTo>
                  <a:lnTo>
                    <a:pt x="178714" y="249809"/>
                  </a:lnTo>
                  <a:lnTo>
                    <a:pt x="222161" y="253072"/>
                  </a:lnTo>
                  <a:lnTo>
                    <a:pt x="244589" y="254266"/>
                  </a:lnTo>
                  <a:lnTo>
                    <a:pt x="289128" y="256120"/>
                  </a:lnTo>
                  <a:lnTo>
                    <a:pt x="327456" y="256882"/>
                  </a:lnTo>
                  <a:lnTo>
                    <a:pt x="328206" y="253466"/>
                  </a:lnTo>
                  <a:lnTo>
                    <a:pt x="333197" y="235051"/>
                  </a:lnTo>
                  <a:lnTo>
                    <a:pt x="339598" y="215519"/>
                  </a:lnTo>
                  <a:lnTo>
                    <a:pt x="342252" y="209448"/>
                  </a:lnTo>
                  <a:lnTo>
                    <a:pt x="342252" y="206032"/>
                  </a:lnTo>
                  <a:lnTo>
                    <a:pt x="340728" y="204889"/>
                  </a:lnTo>
                  <a:lnTo>
                    <a:pt x="334289" y="204889"/>
                  </a:lnTo>
                  <a:lnTo>
                    <a:pt x="322516" y="206794"/>
                  </a:lnTo>
                  <a:lnTo>
                    <a:pt x="298907" y="208711"/>
                  </a:lnTo>
                  <a:lnTo>
                    <a:pt x="279984" y="209499"/>
                  </a:lnTo>
                  <a:lnTo>
                    <a:pt x="260972" y="209791"/>
                  </a:lnTo>
                  <a:lnTo>
                    <a:pt x="229387" y="209753"/>
                  </a:lnTo>
                  <a:lnTo>
                    <a:pt x="201472" y="209181"/>
                  </a:lnTo>
                  <a:lnTo>
                    <a:pt x="181749" y="208305"/>
                  </a:lnTo>
                  <a:lnTo>
                    <a:pt x="180987" y="207175"/>
                  </a:lnTo>
                  <a:lnTo>
                    <a:pt x="180835" y="163106"/>
                  </a:lnTo>
                  <a:lnTo>
                    <a:pt x="181368" y="121793"/>
                  </a:lnTo>
                  <a:lnTo>
                    <a:pt x="214426" y="120942"/>
                  </a:lnTo>
                  <a:lnTo>
                    <a:pt x="247764" y="120662"/>
                  </a:lnTo>
                  <a:lnTo>
                    <a:pt x="277736" y="121043"/>
                  </a:lnTo>
                  <a:lnTo>
                    <a:pt x="292798" y="121615"/>
                  </a:lnTo>
                  <a:lnTo>
                    <a:pt x="314490" y="123126"/>
                  </a:lnTo>
                  <a:lnTo>
                    <a:pt x="328472" y="124688"/>
                  </a:lnTo>
                  <a:lnTo>
                    <a:pt x="341490" y="124841"/>
                  </a:lnTo>
                  <a:lnTo>
                    <a:pt x="341109" y="121424"/>
                  </a:lnTo>
                  <a:lnTo>
                    <a:pt x="344906" y="93408"/>
                  </a:lnTo>
                  <a:lnTo>
                    <a:pt x="346798" y="82715"/>
                  </a:lnTo>
                  <a:lnTo>
                    <a:pt x="349084" y="77787"/>
                  </a:lnTo>
                  <a:lnTo>
                    <a:pt x="349084" y="70573"/>
                  </a:lnTo>
                  <a:close/>
                </a:path>
                <a:path w="362584" h="6701790">
                  <a:moveTo>
                    <a:pt x="352869" y="2882354"/>
                  </a:moveTo>
                  <a:lnTo>
                    <a:pt x="319290" y="2853131"/>
                  </a:lnTo>
                  <a:lnTo>
                    <a:pt x="311505" y="2845549"/>
                  </a:lnTo>
                  <a:lnTo>
                    <a:pt x="303479" y="2837573"/>
                  </a:lnTo>
                  <a:lnTo>
                    <a:pt x="300253" y="2834373"/>
                  </a:lnTo>
                  <a:lnTo>
                    <a:pt x="297078" y="2831122"/>
                  </a:lnTo>
                  <a:lnTo>
                    <a:pt x="289217" y="2823057"/>
                  </a:lnTo>
                  <a:lnTo>
                    <a:pt x="278320" y="2811602"/>
                  </a:lnTo>
                  <a:lnTo>
                    <a:pt x="267500" y="2800007"/>
                  </a:lnTo>
                  <a:lnTo>
                    <a:pt x="278663" y="2800705"/>
                  </a:lnTo>
                  <a:lnTo>
                    <a:pt x="289890" y="2801251"/>
                  </a:lnTo>
                  <a:lnTo>
                    <a:pt x="301117" y="2801937"/>
                  </a:lnTo>
                  <a:lnTo>
                    <a:pt x="312267" y="2803055"/>
                  </a:lnTo>
                  <a:lnTo>
                    <a:pt x="321005" y="2803804"/>
                  </a:lnTo>
                  <a:lnTo>
                    <a:pt x="329730" y="2805328"/>
                  </a:lnTo>
                  <a:lnTo>
                    <a:pt x="336550" y="2804566"/>
                  </a:lnTo>
                  <a:lnTo>
                    <a:pt x="336550" y="2800007"/>
                  </a:lnTo>
                  <a:lnTo>
                    <a:pt x="336550" y="2797352"/>
                  </a:lnTo>
                  <a:lnTo>
                    <a:pt x="337324" y="2793187"/>
                  </a:lnTo>
                  <a:lnTo>
                    <a:pt x="338074" y="2785592"/>
                  </a:lnTo>
                  <a:lnTo>
                    <a:pt x="338455" y="2777998"/>
                  </a:lnTo>
                  <a:lnTo>
                    <a:pt x="339979" y="2767761"/>
                  </a:lnTo>
                  <a:lnTo>
                    <a:pt x="340347" y="2765488"/>
                  </a:lnTo>
                  <a:lnTo>
                    <a:pt x="340347" y="2763583"/>
                  </a:lnTo>
                  <a:lnTo>
                    <a:pt x="340271" y="2760548"/>
                  </a:lnTo>
                  <a:lnTo>
                    <a:pt x="339979" y="2759037"/>
                  </a:lnTo>
                  <a:lnTo>
                    <a:pt x="335800" y="2759037"/>
                  </a:lnTo>
                  <a:lnTo>
                    <a:pt x="332752" y="2759786"/>
                  </a:lnTo>
                  <a:lnTo>
                    <a:pt x="327444" y="2760548"/>
                  </a:lnTo>
                  <a:lnTo>
                    <a:pt x="322516" y="2761310"/>
                  </a:lnTo>
                  <a:lnTo>
                    <a:pt x="317207" y="2761691"/>
                  </a:lnTo>
                  <a:lnTo>
                    <a:pt x="302171" y="2762923"/>
                  </a:lnTo>
                  <a:lnTo>
                    <a:pt x="294538" y="2763393"/>
                  </a:lnTo>
                  <a:lnTo>
                    <a:pt x="286854" y="2763583"/>
                  </a:lnTo>
                  <a:lnTo>
                    <a:pt x="261429" y="2763583"/>
                  </a:lnTo>
                  <a:lnTo>
                    <a:pt x="261429" y="2721470"/>
                  </a:lnTo>
                  <a:lnTo>
                    <a:pt x="273189" y="2721470"/>
                  </a:lnTo>
                  <a:lnTo>
                    <a:pt x="277368" y="2721851"/>
                  </a:lnTo>
                  <a:lnTo>
                    <a:pt x="303161" y="2723743"/>
                  </a:lnTo>
                  <a:lnTo>
                    <a:pt x="306578" y="2724124"/>
                  </a:lnTo>
                  <a:lnTo>
                    <a:pt x="316064" y="2725636"/>
                  </a:lnTo>
                  <a:lnTo>
                    <a:pt x="323278" y="2726398"/>
                  </a:lnTo>
                  <a:lnTo>
                    <a:pt x="323507" y="2721470"/>
                  </a:lnTo>
                  <a:lnTo>
                    <a:pt x="323659" y="2718054"/>
                  </a:lnTo>
                  <a:lnTo>
                    <a:pt x="324040" y="2714637"/>
                  </a:lnTo>
                  <a:lnTo>
                    <a:pt x="324789" y="2707055"/>
                  </a:lnTo>
                  <a:lnTo>
                    <a:pt x="325170" y="2699461"/>
                  </a:lnTo>
                  <a:lnTo>
                    <a:pt x="326313" y="2692247"/>
                  </a:lnTo>
                  <a:lnTo>
                    <a:pt x="326313" y="2689974"/>
                  </a:lnTo>
                  <a:lnTo>
                    <a:pt x="327444" y="2687701"/>
                  </a:lnTo>
                  <a:lnTo>
                    <a:pt x="327444" y="2685415"/>
                  </a:lnTo>
                  <a:lnTo>
                    <a:pt x="327444" y="2683141"/>
                  </a:lnTo>
                  <a:lnTo>
                    <a:pt x="326694" y="2681249"/>
                  </a:lnTo>
                  <a:lnTo>
                    <a:pt x="324789" y="2681249"/>
                  </a:lnTo>
                  <a:lnTo>
                    <a:pt x="322135" y="2680868"/>
                  </a:lnTo>
                  <a:lnTo>
                    <a:pt x="319481" y="2681630"/>
                  </a:lnTo>
                  <a:lnTo>
                    <a:pt x="318350" y="2682011"/>
                  </a:lnTo>
                  <a:lnTo>
                    <a:pt x="314159" y="2682760"/>
                  </a:lnTo>
                  <a:lnTo>
                    <a:pt x="309613" y="2683141"/>
                  </a:lnTo>
                  <a:lnTo>
                    <a:pt x="305066" y="2683903"/>
                  </a:lnTo>
                  <a:lnTo>
                    <a:pt x="296710" y="2684665"/>
                  </a:lnTo>
                  <a:lnTo>
                    <a:pt x="290271" y="2685415"/>
                  </a:lnTo>
                  <a:lnTo>
                    <a:pt x="261429" y="2685415"/>
                  </a:lnTo>
                  <a:lnTo>
                    <a:pt x="263702" y="2645587"/>
                  </a:lnTo>
                  <a:lnTo>
                    <a:pt x="264464" y="2641790"/>
                  </a:lnTo>
                  <a:lnTo>
                    <a:pt x="264464" y="2633065"/>
                  </a:lnTo>
                  <a:lnTo>
                    <a:pt x="219684" y="2633065"/>
                  </a:lnTo>
                  <a:lnTo>
                    <a:pt x="219684" y="2641409"/>
                  </a:lnTo>
                  <a:lnTo>
                    <a:pt x="220827" y="2644825"/>
                  </a:lnTo>
                  <a:lnTo>
                    <a:pt x="221970" y="2656205"/>
                  </a:lnTo>
                  <a:lnTo>
                    <a:pt x="223113" y="2663799"/>
                  </a:lnTo>
                  <a:lnTo>
                    <a:pt x="223113" y="2676321"/>
                  </a:lnTo>
                  <a:lnTo>
                    <a:pt x="223481" y="2680868"/>
                  </a:lnTo>
                  <a:lnTo>
                    <a:pt x="223481" y="2685415"/>
                  </a:lnTo>
                  <a:lnTo>
                    <a:pt x="187820" y="2685415"/>
                  </a:lnTo>
                  <a:lnTo>
                    <a:pt x="183642" y="2685046"/>
                  </a:lnTo>
                  <a:lnTo>
                    <a:pt x="176441" y="2684665"/>
                  </a:lnTo>
                  <a:lnTo>
                    <a:pt x="174155" y="2684284"/>
                  </a:lnTo>
                  <a:lnTo>
                    <a:pt x="170738" y="2683522"/>
                  </a:lnTo>
                  <a:lnTo>
                    <a:pt x="162775" y="2683522"/>
                  </a:lnTo>
                  <a:lnTo>
                    <a:pt x="162394" y="2686558"/>
                  </a:lnTo>
                  <a:lnTo>
                    <a:pt x="162267" y="2723743"/>
                  </a:lnTo>
                  <a:lnTo>
                    <a:pt x="162013" y="2726029"/>
                  </a:lnTo>
                  <a:lnTo>
                    <a:pt x="165049" y="2726398"/>
                  </a:lnTo>
                  <a:lnTo>
                    <a:pt x="169989" y="2726398"/>
                  </a:lnTo>
                  <a:lnTo>
                    <a:pt x="173393" y="2725267"/>
                  </a:lnTo>
                  <a:lnTo>
                    <a:pt x="176441" y="2724886"/>
                  </a:lnTo>
                  <a:lnTo>
                    <a:pt x="190804" y="2723273"/>
                  </a:lnTo>
                  <a:lnTo>
                    <a:pt x="197726" y="2722651"/>
                  </a:lnTo>
                  <a:lnTo>
                    <a:pt x="204889" y="2722232"/>
                  </a:lnTo>
                  <a:lnTo>
                    <a:pt x="212864" y="2721851"/>
                  </a:lnTo>
                  <a:lnTo>
                    <a:pt x="218173" y="2721470"/>
                  </a:lnTo>
                  <a:lnTo>
                    <a:pt x="223481" y="2721470"/>
                  </a:lnTo>
                  <a:lnTo>
                    <a:pt x="223431" y="2731998"/>
                  </a:lnTo>
                  <a:lnTo>
                    <a:pt x="223227" y="2748559"/>
                  </a:lnTo>
                  <a:lnTo>
                    <a:pt x="223113" y="2763583"/>
                  </a:lnTo>
                  <a:lnTo>
                    <a:pt x="177952" y="2763583"/>
                  </a:lnTo>
                  <a:lnTo>
                    <a:pt x="169608" y="2763202"/>
                  </a:lnTo>
                  <a:lnTo>
                    <a:pt x="161645" y="2762453"/>
                  </a:lnTo>
                  <a:lnTo>
                    <a:pt x="158978" y="2762072"/>
                  </a:lnTo>
                  <a:lnTo>
                    <a:pt x="156705" y="2761310"/>
                  </a:lnTo>
                  <a:lnTo>
                    <a:pt x="151015" y="2761310"/>
                  </a:lnTo>
                  <a:lnTo>
                    <a:pt x="149872" y="2763202"/>
                  </a:lnTo>
                  <a:lnTo>
                    <a:pt x="149910" y="2796463"/>
                  </a:lnTo>
                  <a:lnTo>
                    <a:pt x="149809" y="2803804"/>
                  </a:lnTo>
                  <a:lnTo>
                    <a:pt x="149504" y="2805709"/>
                  </a:lnTo>
                  <a:lnTo>
                    <a:pt x="157467" y="2805709"/>
                  </a:lnTo>
                  <a:lnTo>
                    <a:pt x="161251" y="2804185"/>
                  </a:lnTo>
                  <a:lnTo>
                    <a:pt x="164668" y="2803804"/>
                  </a:lnTo>
                  <a:lnTo>
                    <a:pt x="172935" y="2802636"/>
                  </a:lnTo>
                  <a:lnTo>
                    <a:pt x="181229" y="2801861"/>
                  </a:lnTo>
                  <a:lnTo>
                    <a:pt x="203746" y="2800388"/>
                  </a:lnTo>
                  <a:lnTo>
                    <a:pt x="208305" y="2800007"/>
                  </a:lnTo>
                  <a:lnTo>
                    <a:pt x="212102" y="2800007"/>
                  </a:lnTo>
                  <a:lnTo>
                    <a:pt x="193255" y="2821406"/>
                  </a:lnTo>
                  <a:lnTo>
                    <a:pt x="149301" y="2865323"/>
                  </a:lnTo>
                  <a:lnTo>
                    <a:pt x="119900" y="2886151"/>
                  </a:lnTo>
                  <a:lnTo>
                    <a:pt x="119900" y="2893352"/>
                  </a:lnTo>
                  <a:lnTo>
                    <a:pt x="155562" y="2915361"/>
                  </a:lnTo>
                  <a:lnTo>
                    <a:pt x="162013" y="2915361"/>
                  </a:lnTo>
                  <a:lnTo>
                    <a:pt x="163906" y="2912326"/>
                  </a:lnTo>
                  <a:lnTo>
                    <a:pt x="166954" y="2908528"/>
                  </a:lnTo>
                  <a:lnTo>
                    <a:pt x="170738" y="2903969"/>
                  </a:lnTo>
                  <a:lnTo>
                    <a:pt x="174917" y="2898292"/>
                  </a:lnTo>
                  <a:lnTo>
                    <a:pt x="204889" y="2860344"/>
                  </a:lnTo>
                  <a:lnTo>
                    <a:pt x="225374" y="2831122"/>
                  </a:lnTo>
                  <a:lnTo>
                    <a:pt x="224726" y="2846438"/>
                  </a:lnTo>
                  <a:lnTo>
                    <a:pt x="223989" y="2865590"/>
                  </a:lnTo>
                  <a:lnTo>
                    <a:pt x="223481" y="2877032"/>
                  </a:lnTo>
                  <a:lnTo>
                    <a:pt x="222986" y="2891459"/>
                  </a:lnTo>
                  <a:lnTo>
                    <a:pt x="221208" y="2930156"/>
                  </a:lnTo>
                  <a:lnTo>
                    <a:pt x="219684" y="2941167"/>
                  </a:lnTo>
                  <a:lnTo>
                    <a:pt x="219684" y="2949511"/>
                  </a:lnTo>
                  <a:lnTo>
                    <a:pt x="265226" y="2949511"/>
                  </a:lnTo>
                  <a:lnTo>
                    <a:pt x="265201" y="2941167"/>
                  </a:lnTo>
                  <a:lnTo>
                    <a:pt x="264845" y="2936227"/>
                  </a:lnTo>
                  <a:lnTo>
                    <a:pt x="264464" y="2932811"/>
                  </a:lnTo>
                  <a:lnTo>
                    <a:pt x="263029" y="2917406"/>
                  </a:lnTo>
                  <a:lnTo>
                    <a:pt x="262089" y="2902267"/>
                  </a:lnTo>
                  <a:lnTo>
                    <a:pt x="261696" y="2890355"/>
                  </a:lnTo>
                  <a:lnTo>
                    <a:pt x="261569" y="2886151"/>
                  </a:lnTo>
                  <a:lnTo>
                    <a:pt x="261378" y="2868307"/>
                  </a:lnTo>
                  <a:lnTo>
                    <a:pt x="261302" y="2864154"/>
                  </a:lnTo>
                  <a:lnTo>
                    <a:pt x="260959" y="2855506"/>
                  </a:lnTo>
                  <a:lnTo>
                    <a:pt x="260223" y="2842564"/>
                  </a:lnTo>
                  <a:lnTo>
                    <a:pt x="259905" y="2837573"/>
                  </a:lnTo>
                  <a:lnTo>
                    <a:pt x="281533" y="2868307"/>
                  </a:lnTo>
                  <a:lnTo>
                    <a:pt x="288163" y="2877566"/>
                  </a:lnTo>
                  <a:lnTo>
                    <a:pt x="295579" y="2887700"/>
                  </a:lnTo>
                  <a:lnTo>
                    <a:pt x="302983" y="2897924"/>
                  </a:lnTo>
                  <a:lnTo>
                    <a:pt x="309613" y="2907385"/>
                  </a:lnTo>
                  <a:lnTo>
                    <a:pt x="311505" y="2910433"/>
                  </a:lnTo>
                  <a:lnTo>
                    <a:pt x="313791" y="2915361"/>
                  </a:lnTo>
                  <a:lnTo>
                    <a:pt x="318350" y="2915361"/>
                  </a:lnTo>
                  <a:lnTo>
                    <a:pt x="321005" y="2915742"/>
                  </a:lnTo>
                  <a:lnTo>
                    <a:pt x="323278" y="2912326"/>
                  </a:lnTo>
                  <a:lnTo>
                    <a:pt x="345668" y="2893733"/>
                  </a:lnTo>
                  <a:lnTo>
                    <a:pt x="348691" y="2891459"/>
                  </a:lnTo>
                  <a:lnTo>
                    <a:pt x="352869" y="2888424"/>
                  </a:lnTo>
                  <a:lnTo>
                    <a:pt x="352869" y="2882354"/>
                  </a:lnTo>
                  <a:close/>
                </a:path>
                <a:path w="362584" h="6701790">
                  <a:moveTo>
                    <a:pt x="354025" y="3808018"/>
                  </a:moveTo>
                  <a:lnTo>
                    <a:pt x="350596" y="3805351"/>
                  </a:lnTo>
                  <a:lnTo>
                    <a:pt x="348703" y="3803078"/>
                  </a:lnTo>
                  <a:lnTo>
                    <a:pt x="344538" y="3798532"/>
                  </a:lnTo>
                  <a:lnTo>
                    <a:pt x="339598" y="3794353"/>
                  </a:lnTo>
                  <a:lnTo>
                    <a:pt x="333908" y="3789413"/>
                  </a:lnTo>
                  <a:lnTo>
                    <a:pt x="329349" y="3785247"/>
                  </a:lnTo>
                  <a:lnTo>
                    <a:pt x="324421" y="3781450"/>
                  </a:lnTo>
                  <a:lnTo>
                    <a:pt x="320255" y="3778034"/>
                  </a:lnTo>
                  <a:lnTo>
                    <a:pt x="317601" y="3776141"/>
                  </a:lnTo>
                  <a:lnTo>
                    <a:pt x="316064" y="3774617"/>
                  </a:lnTo>
                  <a:lnTo>
                    <a:pt x="312280" y="3774617"/>
                  </a:lnTo>
                  <a:lnTo>
                    <a:pt x="311150" y="3776141"/>
                  </a:lnTo>
                  <a:lnTo>
                    <a:pt x="309245" y="3777665"/>
                  </a:lnTo>
                  <a:lnTo>
                    <a:pt x="302031" y="3784485"/>
                  </a:lnTo>
                  <a:lnTo>
                    <a:pt x="300520" y="3785628"/>
                  </a:lnTo>
                  <a:lnTo>
                    <a:pt x="299758" y="3786759"/>
                  </a:lnTo>
                  <a:lnTo>
                    <a:pt x="300139" y="3787902"/>
                  </a:lnTo>
                  <a:lnTo>
                    <a:pt x="300139" y="3789807"/>
                  </a:lnTo>
                  <a:lnTo>
                    <a:pt x="302793" y="3790188"/>
                  </a:lnTo>
                  <a:lnTo>
                    <a:pt x="305828" y="3792829"/>
                  </a:lnTo>
                  <a:lnTo>
                    <a:pt x="310375" y="3796627"/>
                  </a:lnTo>
                  <a:lnTo>
                    <a:pt x="313410" y="3799281"/>
                  </a:lnTo>
                  <a:lnTo>
                    <a:pt x="323291" y="3809149"/>
                  </a:lnTo>
                  <a:lnTo>
                    <a:pt x="329742" y="3816362"/>
                  </a:lnTo>
                  <a:lnTo>
                    <a:pt x="336562" y="3824325"/>
                  </a:lnTo>
                  <a:lnTo>
                    <a:pt x="338086" y="3826611"/>
                  </a:lnTo>
                  <a:lnTo>
                    <a:pt x="340741" y="3826611"/>
                  </a:lnTo>
                  <a:lnTo>
                    <a:pt x="342252" y="3825087"/>
                  </a:lnTo>
                  <a:lnTo>
                    <a:pt x="343395" y="3823563"/>
                  </a:lnTo>
                  <a:lnTo>
                    <a:pt x="346430" y="3820160"/>
                  </a:lnTo>
                  <a:lnTo>
                    <a:pt x="349084" y="3817124"/>
                  </a:lnTo>
                  <a:lnTo>
                    <a:pt x="351358" y="3814838"/>
                  </a:lnTo>
                  <a:lnTo>
                    <a:pt x="352882" y="3812946"/>
                  </a:lnTo>
                  <a:lnTo>
                    <a:pt x="354025" y="3811422"/>
                  </a:lnTo>
                  <a:lnTo>
                    <a:pt x="354025" y="3808018"/>
                  </a:lnTo>
                  <a:close/>
                </a:path>
                <a:path w="362584" h="6701790">
                  <a:moveTo>
                    <a:pt x="354025" y="1530946"/>
                  </a:moveTo>
                  <a:lnTo>
                    <a:pt x="350596" y="1528279"/>
                  </a:lnTo>
                  <a:lnTo>
                    <a:pt x="348703" y="1526006"/>
                  </a:lnTo>
                  <a:lnTo>
                    <a:pt x="344538" y="1521460"/>
                  </a:lnTo>
                  <a:lnTo>
                    <a:pt x="339598" y="1517281"/>
                  </a:lnTo>
                  <a:lnTo>
                    <a:pt x="333908" y="1512341"/>
                  </a:lnTo>
                  <a:lnTo>
                    <a:pt x="329349" y="1508175"/>
                  </a:lnTo>
                  <a:lnTo>
                    <a:pt x="324421" y="1504378"/>
                  </a:lnTo>
                  <a:lnTo>
                    <a:pt x="320255" y="1500962"/>
                  </a:lnTo>
                  <a:lnTo>
                    <a:pt x="317601" y="1499069"/>
                  </a:lnTo>
                  <a:lnTo>
                    <a:pt x="316064" y="1497545"/>
                  </a:lnTo>
                  <a:lnTo>
                    <a:pt x="312280" y="1497545"/>
                  </a:lnTo>
                  <a:lnTo>
                    <a:pt x="311150" y="1499069"/>
                  </a:lnTo>
                  <a:lnTo>
                    <a:pt x="309245" y="1500593"/>
                  </a:lnTo>
                  <a:lnTo>
                    <a:pt x="302031" y="1507413"/>
                  </a:lnTo>
                  <a:lnTo>
                    <a:pt x="300520" y="1508556"/>
                  </a:lnTo>
                  <a:lnTo>
                    <a:pt x="299758" y="1509687"/>
                  </a:lnTo>
                  <a:lnTo>
                    <a:pt x="300139" y="1510830"/>
                  </a:lnTo>
                  <a:lnTo>
                    <a:pt x="300139" y="1512735"/>
                  </a:lnTo>
                  <a:lnTo>
                    <a:pt x="302793" y="1513116"/>
                  </a:lnTo>
                  <a:lnTo>
                    <a:pt x="305828" y="1515757"/>
                  </a:lnTo>
                  <a:lnTo>
                    <a:pt x="310375" y="1519555"/>
                  </a:lnTo>
                  <a:lnTo>
                    <a:pt x="313410" y="1522209"/>
                  </a:lnTo>
                  <a:lnTo>
                    <a:pt x="323291" y="1532077"/>
                  </a:lnTo>
                  <a:lnTo>
                    <a:pt x="329742" y="1539290"/>
                  </a:lnTo>
                  <a:lnTo>
                    <a:pt x="336562" y="1547253"/>
                  </a:lnTo>
                  <a:lnTo>
                    <a:pt x="338086" y="1549539"/>
                  </a:lnTo>
                  <a:lnTo>
                    <a:pt x="340741" y="1549539"/>
                  </a:lnTo>
                  <a:lnTo>
                    <a:pt x="342252" y="1548015"/>
                  </a:lnTo>
                  <a:lnTo>
                    <a:pt x="343395" y="1546491"/>
                  </a:lnTo>
                  <a:lnTo>
                    <a:pt x="346430" y="1543088"/>
                  </a:lnTo>
                  <a:lnTo>
                    <a:pt x="349084" y="1540052"/>
                  </a:lnTo>
                  <a:lnTo>
                    <a:pt x="351358" y="1537766"/>
                  </a:lnTo>
                  <a:lnTo>
                    <a:pt x="352882" y="1535874"/>
                  </a:lnTo>
                  <a:lnTo>
                    <a:pt x="354025" y="1534350"/>
                  </a:lnTo>
                  <a:lnTo>
                    <a:pt x="354025" y="1530946"/>
                  </a:lnTo>
                  <a:close/>
                </a:path>
                <a:path w="362584" h="6701790">
                  <a:moveTo>
                    <a:pt x="356285" y="415899"/>
                  </a:moveTo>
                  <a:lnTo>
                    <a:pt x="349453" y="415899"/>
                  </a:lnTo>
                  <a:lnTo>
                    <a:pt x="345668" y="417169"/>
                  </a:lnTo>
                  <a:lnTo>
                    <a:pt x="336943" y="417169"/>
                  </a:lnTo>
                  <a:lnTo>
                    <a:pt x="332003" y="418439"/>
                  </a:lnTo>
                  <a:lnTo>
                    <a:pt x="327063" y="418439"/>
                  </a:lnTo>
                  <a:lnTo>
                    <a:pt x="315112" y="419709"/>
                  </a:lnTo>
                  <a:lnTo>
                    <a:pt x="253453" y="419709"/>
                  </a:lnTo>
                  <a:lnTo>
                    <a:pt x="253453" y="403199"/>
                  </a:lnTo>
                  <a:lnTo>
                    <a:pt x="253453" y="399389"/>
                  </a:lnTo>
                  <a:lnTo>
                    <a:pt x="283819" y="394309"/>
                  </a:lnTo>
                  <a:lnTo>
                    <a:pt x="292163" y="394309"/>
                  </a:lnTo>
                  <a:lnTo>
                    <a:pt x="297853" y="393039"/>
                  </a:lnTo>
                  <a:lnTo>
                    <a:pt x="302780" y="391769"/>
                  </a:lnTo>
                  <a:lnTo>
                    <a:pt x="306959" y="390499"/>
                  </a:lnTo>
                  <a:lnTo>
                    <a:pt x="306959" y="387959"/>
                  </a:lnTo>
                  <a:lnTo>
                    <a:pt x="305816" y="384149"/>
                  </a:lnTo>
                  <a:lnTo>
                    <a:pt x="303923" y="380339"/>
                  </a:lnTo>
                  <a:lnTo>
                    <a:pt x="301650" y="373989"/>
                  </a:lnTo>
                  <a:lnTo>
                    <a:pt x="300291" y="371449"/>
                  </a:lnTo>
                  <a:lnTo>
                    <a:pt x="298234" y="367639"/>
                  </a:lnTo>
                  <a:lnTo>
                    <a:pt x="297472" y="366369"/>
                  </a:lnTo>
                  <a:lnTo>
                    <a:pt x="296329" y="363829"/>
                  </a:lnTo>
                  <a:lnTo>
                    <a:pt x="294068" y="357479"/>
                  </a:lnTo>
                  <a:lnTo>
                    <a:pt x="288366" y="357479"/>
                  </a:lnTo>
                  <a:lnTo>
                    <a:pt x="278879" y="361289"/>
                  </a:lnTo>
                  <a:lnTo>
                    <a:pt x="275082" y="362559"/>
                  </a:lnTo>
                  <a:lnTo>
                    <a:pt x="252374" y="366369"/>
                  </a:lnTo>
                  <a:lnTo>
                    <a:pt x="227939" y="370179"/>
                  </a:lnTo>
                  <a:lnTo>
                    <a:pt x="203377" y="371449"/>
                  </a:lnTo>
                  <a:lnTo>
                    <a:pt x="177952" y="371449"/>
                  </a:lnTo>
                  <a:lnTo>
                    <a:pt x="169608" y="370179"/>
                  </a:lnTo>
                  <a:lnTo>
                    <a:pt x="169608" y="373989"/>
                  </a:lnTo>
                  <a:lnTo>
                    <a:pt x="171500" y="379069"/>
                  </a:lnTo>
                  <a:lnTo>
                    <a:pt x="173786" y="384149"/>
                  </a:lnTo>
                  <a:lnTo>
                    <a:pt x="176809" y="390499"/>
                  </a:lnTo>
                  <a:lnTo>
                    <a:pt x="180987" y="398119"/>
                  </a:lnTo>
                  <a:lnTo>
                    <a:pt x="181368" y="399389"/>
                  </a:lnTo>
                  <a:lnTo>
                    <a:pt x="182499" y="401929"/>
                  </a:lnTo>
                  <a:lnTo>
                    <a:pt x="183642" y="405739"/>
                  </a:lnTo>
                  <a:lnTo>
                    <a:pt x="188201" y="407009"/>
                  </a:lnTo>
                  <a:lnTo>
                    <a:pt x="189725" y="407009"/>
                  </a:lnTo>
                  <a:lnTo>
                    <a:pt x="197218" y="405739"/>
                  </a:lnTo>
                  <a:lnTo>
                    <a:pt x="205562" y="405739"/>
                  </a:lnTo>
                  <a:lnTo>
                    <a:pt x="214045" y="404469"/>
                  </a:lnTo>
                  <a:lnTo>
                    <a:pt x="221970" y="403199"/>
                  </a:lnTo>
                  <a:lnTo>
                    <a:pt x="221970" y="419709"/>
                  </a:lnTo>
                  <a:lnTo>
                    <a:pt x="158978" y="419709"/>
                  </a:lnTo>
                  <a:lnTo>
                    <a:pt x="150634" y="418439"/>
                  </a:lnTo>
                  <a:lnTo>
                    <a:pt x="146075" y="418439"/>
                  </a:lnTo>
                  <a:lnTo>
                    <a:pt x="141147" y="417169"/>
                  </a:lnTo>
                  <a:lnTo>
                    <a:pt x="132791" y="417169"/>
                  </a:lnTo>
                  <a:lnTo>
                    <a:pt x="133184" y="419709"/>
                  </a:lnTo>
                  <a:lnTo>
                    <a:pt x="133184" y="452729"/>
                  </a:lnTo>
                  <a:lnTo>
                    <a:pt x="132791" y="453999"/>
                  </a:lnTo>
                  <a:lnTo>
                    <a:pt x="146456" y="453999"/>
                  </a:lnTo>
                  <a:lnTo>
                    <a:pt x="150634" y="452729"/>
                  </a:lnTo>
                  <a:lnTo>
                    <a:pt x="157848" y="452729"/>
                  </a:lnTo>
                  <a:lnTo>
                    <a:pt x="165442" y="451459"/>
                  </a:lnTo>
                  <a:lnTo>
                    <a:pt x="221970" y="451459"/>
                  </a:lnTo>
                  <a:lnTo>
                    <a:pt x="221970" y="465429"/>
                  </a:lnTo>
                  <a:lnTo>
                    <a:pt x="221970" y="489559"/>
                  </a:lnTo>
                  <a:lnTo>
                    <a:pt x="221970" y="502259"/>
                  </a:lnTo>
                  <a:lnTo>
                    <a:pt x="221970" y="526389"/>
                  </a:lnTo>
                  <a:lnTo>
                    <a:pt x="221970" y="539089"/>
                  </a:lnTo>
                  <a:lnTo>
                    <a:pt x="183642" y="539089"/>
                  </a:lnTo>
                  <a:lnTo>
                    <a:pt x="182499" y="526389"/>
                  </a:lnTo>
                  <a:lnTo>
                    <a:pt x="221970" y="526389"/>
                  </a:lnTo>
                  <a:lnTo>
                    <a:pt x="221970" y="502259"/>
                  </a:lnTo>
                  <a:lnTo>
                    <a:pt x="180606" y="502259"/>
                  </a:lnTo>
                  <a:lnTo>
                    <a:pt x="180238" y="498449"/>
                  </a:lnTo>
                  <a:lnTo>
                    <a:pt x="180238" y="493369"/>
                  </a:lnTo>
                  <a:lnTo>
                    <a:pt x="179844" y="489559"/>
                  </a:lnTo>
                  <a:lnTo>
                    <a:pt x="221970" y="489559"/>
                  </a:lnTo>
                  <a:lnTo>
                    <a:pt x="221970" y="465429"/>
                  </a:lnTo>
                  <a:lnTo>
                    <a:pt x="179819" y="465429"/>
                  </a:lnTo>
                  <a:lnTo>
                    <a:pt x="165811" y="464159"/>
                  </a:lnTo>
                  <a:lnTo>
                    <a:pt x="151765" y="464159"/>
                  </a:lnTo>
                  <a:lnTo>
                    <a:pt x="150634" y="465429"/>
                  </a:lnTo>
                  <a:lnTo>
                    <a:pt x="150634" y="469239"/>
                  </a:lnTo>
                  <a:lnTo>
                    <a:pt x="151396" y="471779"/>
                  </a:lnTo>
                  <a:lnTo>
                    <a:pt x="151396" y="474319"/>
                  </a:lnTo>
                  <a:lnTo>
                    <a:pt x="152577" y="483209"/>
                  </a:lnTo>
                  <a:lnTo>
                    <a:pt x="153390" y="493369"/>
                  </a:lnTo>
                  <a:lnTo>
                    <a:pt x="154063" y="503529"/>
                  </a:lnTo>
                  <a:lnTo>
                    <a:pt x="158610" y="561949"/>
                  </a:lnTo>
                  <a:lnTo>
                    <a:pt x="157073" y="564489"/>
                  </a:lnTo>
                  <a:lnTo>
                    <a:pt x="168465" y="564489"/>
                  </a:lnTo>
                  <a:lnTo>
                    <a:pt x="173786" y="563219"/>
                  </a:lnTo>
                  <a:lnTo>
                    <a:pt x="221970" y="563219"/>
                  </a:lnTo>
                  <a:lnTo>
                    <a:pt x="221970" y="578459"/>
                  </a:lnTo>
                  <a:lnTo>
                    <a:pt x="169214" y="578459"/>
                  </a:lnTo>
                  <a:lnTo>
                    <a:pt x="169608" y="580999"/>
                  </a:lnTo>
                  <a:lnTo>
                    <a:pt x="169608" y="607669"/>
                  </a:lnTo>
                  <a:lnTo>
                    <a:pt x="167703" y="611479"/>
                  </a:lnTo>
                  <a:lnTo>
                    <a:pt x="180987" y="611479"/>
                  </a:lnTo>
                  <a:lnTo>
                    <a:pt x="201485" y="608939"/>
                  </a:lnTo>
                  <a:lnTo>
                    <a:pt x="221970" y="608939"/>
                  </a:lnTo>
                  <a:lnTo>
                    <a:pt x="221970" y="625449"/>
                  </a:lnTo>
                  <a:lnTo>
                    <a:pt x="162394" y="625449"/>
                  </a:lnTo>
                  <a:lnTo>
                    <a:pt x="154813" y="624179"/>
                  </a:lnTo>
                  <a:lnTo>
                    <a:pt x="143802" y="624179"/>
                  </a:lnTo>
                  <a:lnTo>
                    <a:pt x="143052" y="625449"/>
                  </a:lnTo>
                  <a:lnTo>
                    <a:pt x="143052" y="659739"/>
                  </a:lnTo>
                  <a:lnTo>
                    <a:pt x="141909" y="664819"/>
                  </a:lnTo>
                  <a:lnTo>
                    <a:pt x="149110" y="664819"/>
                  </a:lnTo>
                  <a:lnTo>
                    <a:pt x="152158" y="663549"/>
                  </a:lnTo>
                  <a:lnTo>
                    <a:pt x="154813" y="662279"/>
                  </a:lnTo>
                  <a:lnTo>
                    <a:pt x="163156" y="661009"/>
                  </a:lnTo>
                  <a:lnTo>
                    <a:pt x="167335" y="661009"/>
                  </a:lnTo>
                  <a:lnTo>
                    <a:pt x="181749" y="659739"/>
                  </a:lnTo>
                  <a:lnTo>
                    <a:pt x="188950" y="659739"/>
                  </a:lnTo>
                  <a:lnTo>
                    <a:pt x="202628" y="658469"/>
                  </a:lnTo>
                  <a:lnTo>
                    <a:pt x="284187" y="658469"/>
                  </a:lnTo>
                  <a:lnTo>
                    <a:pt x="291299" y="659739"/>
                  </a:lnTo>
                  <a:lnTo>
                    <a:pt x="298424" y="659739"/>
                  </a:lnTo>
                  <a:lnTo>
                    <a:pt x="305536" y="661009"/>
                  </a:lnTo>
                  <a:lnTo>
                    <a:pt x="318350" y="661009"/>
                  </a:lnTo>
                  <a:lnTo>
                    <a:pt x="324408" y="662279"/>
                  </a:lnTo>
                  <a:lnTo>
                    <a:pt x="335038" y="662279"/>
                  </a:lnTo>
                  <a:lnTo>
                    <a:pt x="334352" y="658469"/>
                  </a:lnTo>
                  <a:lnTo>
                    <a:pt x="333895" y="655929"/>
                  </a:lnTo>
                  <a:lnTo>
                    <a:pt x="334289" y="652119"/>
                  </a:lnTo>
                  <a:lnTo>
                    <a:pt x="335140" y="645769"/>
                  </a:lnTo>
                  <a:lnTo>
                    <a:pt x="336270" y="638149"/>
                  </a:lnTo>
                  <a:lnTo>
                    <a:pt x="337273" y="630529"/>
                  </a:lnTo>
                  <a:lnTo>
                    <a:pt x="337693" y="625449"/>
                  </a:lnTo>
                  <a:lnTo>
                    <a:pt x="337693" y="622909"/>
                  </a:lnTo>
                  <a:lnTo>
                    <a:pt x="336943" y="621639"/>
                  </a:lnTo>
                  <a:lnTo>
                    <a:pt x="332752" y="621639"/>
                  </a:lnTo>
                  <a:lnTo>
                    <a:pt x="330098" y="622909"/>
                  </a:lnTo>
                  <a:lnTo>
                    <a:pt x="327837" y="622909"/>
                  </a:lnTo>
                  <a:lnTo>
                    <a:pt x="319862" y="624179"/>
                  </a:lnTo>
                  <a:lnTo>
                    <a:pt x="288315" y="624179"/>
                  </a:lnTo>
                  <a:lnTo>
                    <a:pt x="270129" y="625449"/>
                  </a:lnTo>
                  <a:lnTo>
                    <a:pt x="253453" y="625449"/>
                  </a:lnTo>
                  <a:lnTo>
                    <a:pt x="253453" y="608939"/>
                  </a:lnTo>
                  <a:lnTo>
                    <a:pt x="282803" y="608939"/>
                  </a:lnTo>
                  <a:lnTo>
                    <a:pt x="292531" y="610209"/>
                  </a:lnTo>
                  <a:lnTo>
                    <a:pt x="303161" y="610209"/>
                  </a:lnTo>
                  <a:lnTo>
                    <a:pt x="305066" y="608939"/>
                  </a:lnTo>
                  <a:lnTo>
                    <a:pt x="304304" y="603859"/>
                  </a:lnTo>
                  <a:lnTo>
                    <a:pt x="304673" y="602589"/>
                  </a:lnTo>
                  <a:lnTo>
                    <a:pt x="305816" y="596239"/>
                  </a:lnTo>
                  <a:lnTo>
                    <a:pt x="307721" y="584809"/>
                  </a:lnTo>
                  <a:lnTo>
                    <a:pt x="307721" y="577189"/>
                  </a:lnTo>
                  <a:lnTo>
                    <a:pt x="306578" y="575919"/>
                  </a:lnTo>
                  <a:lnTo>
                    <a:pt x="301269" y="575919"/>
                  </a:lnTo>
                  <a:lnTo>
                    <a:pt x="297472" y="577189"/>
                  </a:lnTo>
                  <a:lnTo>
                    <a:pt x="294068" y="577189"/>
                  </a:lnTo>
                  <a:lnTo>
                    <a:pt x="273570" y="578459"/>
                  </a:lnTo>
                  <a:lnTo>
                    <a:pt x="253453" y="578459"/>
                  </a:lnTo>
                  <a:lnTo>
                    <a:pt x="253453" y="563219"/>
                  </a:lnTo>
                  <a:lnTo>
                    <a:pt x="285369" y="563219"/>
                  </a:lnTo>
                  <a:lnTo>
                    <a:pt x="302590" y="564489"/>
                  </a:lnTo>
                  <a:lnTo>
                    <a:pt x="315696" y="564489"/>
                  </a:lnTo>
                  <a:lnTo>
                    <a:pt x="315696" y="563219"/>
                  </a:lnTo>
                  <a:lnTo>
                    <a:pt x="315696" y="561949"/>
                  </a:lnTo>
                  <a:lnTo>
                    <a:pt x="316445" y="558139"/>
                  </a:lnTo>
                  <a:lnTo>
                    <a:pt x="318833" y="542899"/>
                  </a:lnTo>
                  <a:lnTo>
                    <a:pt x="319392" y="539089"/>
                  </a:lnTo>
                  <a:lnTo>
                    <a:pt x="321233" y="526389"/>
                  </a:lnTo>
                  <a:lnTo>
                    <a:pt x="323329" y="512419"/>
                  </a:lnTo>
                  <a:lnTo>
                    <a:pt x="325069" y="502259"/>
                  </a:lnTo>
                  <a:lnTo>
                    <a:pt x="325932" y="497179"/>
                  </a:lnTo>
                  <a:lnTo>
                    <a:pt x="327304" y="489559"/>
                  </a:lnTo>
                  <a:lnTo>
                    <a:pt x="329209" y="480669"/>
                  </a:lnTo>
                  <a:lnTo>
                    <a:pt x="331635" y="467969"/>
                  </a:lnTo>
                  <a:lnTo>
                    <a:pt x="331635" y="465429"/>
                  </a:lnTo>
                  <a:lnTo>
                    <a:pt x="331635" y="464159"/>
                  </a:lnTo>
                  <a:lnTo>
                    <a:pt x="319481" y="464159"/>
                  </a:lnTo>
                  <a:lnTo>
                    <a:pt x="312267" y="465429"/>
                  </a:lnTo>
                  <a:lnTo>
                    <a:pt x="297472" y="465429"/>
                  </a:lnTo>
                  <a:lnTo>
                    <a:pt x="297472" y="489559"/>
                  </a:lnTo>
                  <a:lnTo>
                    <a:pt x="296722" y="493369"/>
                  </a:lnTo>
                  <a:lnTo>
                    <a:pt x="296329" y="498449"/>
                  </a:lnTo>
                  <a:lnTo>
                    <a:pt x="295579" y="502259"/>
                  </a:lnTo>
                  <a:lnTo>
                    <a:pt x="292163" y="502259"/>
                  </a:lnTo>
                  <a:lnTo>
                    <a:pt x="292163" y="526389"/>
                  </a:lnTo>
                  <a:lnTo>
                    <a:pt x="290639" y="539089"/>
                  </a:lnTo>
                  <a:lnTo>
                    <a:pt x="253453" y="539089"/>
                  </a:lnTo>
                  <a:lnTo>
                    <a:pt x="253453" y="526389"/>
                  </a:lnTo>
                  <a:lnTo>
                    <a:pt x="292163" y="526389"/>
                  </a:lnTo>
                  <a:lnTo>
                    <a:pt x="292163" y="502259"/>
                  </a:lnTo>
                  <a:lnTo>
                    <a:pt x="253453" y="502259"/>
                  </a:lnTo>
                  <a:lnTo>
                    <a:pt x="253453" y="489559"/>
                  </a:lnTo>
                  <a:lnTo>
                    <a:pt x="297472" y="489559"/>
                  </a:lnTo>
                  <a:lnTo>
                    <a:pt x="297472" y="465429"/>
                  </a:lnTo>
                  <a:lnTo>
                    <a:pt x="253453" y="465429"/>
                  </a:lnTo>
                  <a:lnTo>
                    <a:pt x="253453" y="451459"/>
                  </a:lnTo>
                  <a:lnTo>
                    <a:pt x="314553" y="451459"/>
                  </a:lnTo>
                  <a:lnTo>
                    <a:pt x="332384" y="452729"/>
                  </a:lnTo>
                  <a:lnTo>
                    <a:pt x="339979" y="452729"/>
                  </a:lnTo>
                  <a:lnTo>
                    <a:pt x="345287" y="453999"/>
                  </a:lnTo>
                  <a:lnTo>
                    <a:pt x="352488" y="453999"/>
                  </a:lnTo>
                  <a:lnTo>
                    <a:pt x="352488" y="451459"/>
                  </a:lnTo>
                  <a:lnTo>
                    <a:pt x="352488" y="448919"/>
                  </a:lnTo>
                  <a:lnTo>
                    <a:pt x="353250" y="445109"/>
                  </a:lnTo>
                  <a:lnTo>
                    <a:pt x="354203" y="437489"/>
                  </a:lnTo>
                  <a:lnTo>
                    <a:pt x="355193" y="429869"/>
                  </a:lnTo>
                  <a:lnTo>
                    <a:pt x="355968" y="422249"/>
                  </a:lnTo>
                  <a:lnTo>
                    <a:pt x="356184" y="419709"/>
                  </a:lnTo>
                  <a:lnTo>
                    <a:pt x="356285" y="415899"/>
                  </a:lnTo>
                  <a:close/>
                </a:path>
                <a:path w="362584" h="6701790">
                  <a:moveTo>
                    <a:pt x="356666" y="2515031"/>
                  </a:moveTo>
                  <a:lnTo>
                    <a:pt x="347941" y="2515031"/>
                  </a:lnTo>
                  <a:lnTo>
                    <a:pt x="342252" y="2516301"/>
                  </a:lnTo>
                  <a:lnTo>
                    <a:pt x="309372" y="2516301"/>
                  </a:lnTo>
                  <a:lnTo>
                    <a:pt x="294259" y="2515031"/>
                  </a:lnTo>
                  <a:lnTo>
                    <a:pt x="267309" y="2515031"/>
                  </a:lnTo>
                  <a:lnTo>
                    <a:pt x="249999" y="2513761"/>
                  </a:lnTo>
                  <a:lnTo>
                    <a:pt x="231482" y="2511221"/>
                  </a:lnTo>
                  <a:lnTo>
                    <a:pt x="214007" y="2511221"/>
                  </a:lnTo>
                  <a:lnTo>
                    <a:pt x="206413" y="2509951"/>
                  </a:lnTo>
                  <a:lnTo>
                    <a:pt x="201866" y="2509951"/>
                  </a:lnTo>
                  <a:lnTo>
                    <a:pt x="199580" y="2507411"/>
                  </a:lnTo>
                  <a:lnTo>
                    <a:pt x="197688" y="2506141"/>
                  </a:lnTo>
                  <a:lnTo>
                    <a:pt x="198831" y="2499791"/>
                  </a:lnTo>
                  <a:lnTo>
                    <a:pt x="198704" y="2462961"/>
                  </a:lnTo>
                  <a:lnTo>
                    <a:pt x="198589" y="2442641"/>
                  </a:lnTo>
                  <a:lnTo>
                    <a:pt x="198462" y="2415971"/>
                  </a:lnTo>
                  <a:lnTo>
                    <a:pt x="198437" y="2403271"/>
                  </a:lnTo>
                  <a:lnTo>
                    <a:pt x="224256" y="2396921"/>
                  </a:lnTo>
                  <a:lnTo>
                    <a:pt x="224421" y="2415971"/>
                  </a:lnTo>
                  <a:lnTo>
                    <a:pt x="224523" y="2442641"/>
                  </a:lnTo>
                  <a:lnTo>
                    <a:pt x="224282" y="2454071"/>
                  </a:lnTo>
                  <a:lnTo>
                    <a:pt x="224180" y="2456611"/>
                  </a:lnTo>
                  <a:lnTo>
                    <a:pt x="223786" y="2462961"/>
                  </a:lnTo>
                  <a:lnTo>
                    <a:pt x="222592" y="2478201"/>
                  </a:lnTo>
                  <a:lnTo>
                    <a:pt x="222427" y="2483281"/>
                  </a:lnTo>
                  <a:lnTo>
                    <a:pt x="222351" y="2489631"/>
                  </a:lnTo>
                  <a:lnTo>
                    <a:pt x="223862" y="2490901"/>
                  </a:lnTo>
                  <a:lnTo>
                    <a:pt x="260680" y="2490901"/>
                  </a:lnTo>
                  <a:lnTo>
                    <a:pt x="262940" y="2489631"/>
                  </a:lnTo>
                  <a:lnTo>
                    <a:pt x="262813" y="2479471"/>
                  </a:lnTo>
                  <a:lnTo>
                    <a:pt x="262699" y="2478201"/>
                  </a:lnTo>
                  <a:lnTo>
                    <a:pt x="262572" y="2473121"/>
                  </a:lnTo>
                  <a:lnTo>
                    <a:pt x="267500" y="2479471"/>
                  </a:lnTo>
                  <a:lnTo>
                    <a:pt x="270535" y="2485821"/>
                  </a:lnTo>
                  <a:lnTo>
                    <a:pt x="276225" y="2498521"/>
                  </a:lnTo>
                  <a:lnTo>
                    <a:pt x="277749" y="2502331"/>
                  </a:lnTo>
                  <a:lnTo>
                    <a:pt x="278879" y="2502331"/>
                  </a:lnTo>
                  <a:lnTo>
                    <a:pt x="283057" y="2503601"/>
                  </a:lnTo>
                  <a:lnTo>
                    <a:pt x="292544" y="2499791"/>
                  </a:lnTo>
                  <a:lnTo>
                    <a:pt x="296722" y="2497251"/>
                  </a:lnTo>
                  <a:lnTo>
                    <a:pt x="304482" y="2493441"/>
                  </a:lnTo>
                  <a:lnTo>
                    <a:pt x="309613" y="2489631"/>
                  </a:lnTo>
                  <a:lnTo>
                    <a:pt x="313893" y="2484551"/>
                  </a:lnTo>
                  <a:lnTo>
                    <a:pt x="319100" y="2475661"/>
                  </a:lnTo>
                  <a:lnTo>
                    <a:pt x="320001" y="2473121"/>
                  </a:lnTo>
                  <a:lnTo>
                    <a:pt x="322732" y="2465501"/>
                  </a:lnTo>
                  <a:lnTo>
                    <a:pt x="326275" y="2421051"/>
                  </a:lnTo>
                  <a:lnTo>
                    <a:pt x="326453" y="2377871"/>
                  </a:lnTo>
                  <a:lnTo>
                    <a:pt x="326415" y="2365171"/>
                  </a:lnTo>
                  <a:lnTo>
                    <a:pt x="326351" y="2346121"/>
                  </a:lnTo>
                  <a:lnTo>
                    <a:pt x="326313" y="2327071"/>
                  </a:lnTo>
                  <a:lnTo>
                    <a:pt x="317207" y="2327071"/>
                  </a:lnTo>
                  <a:lnTo>
                    <a:pt x="311899" y="2329611"/>
                  </a:lnTo>
                  <a:lnTo>
                    <a:pt x="289128" y="2337752"/>
                  </a:lnTo>
                  <a:lnTo>
                    <a:pt x="289128" y="2377871"/>
                  </a:lnTo>
                  <a:lnTo>
                    <a:pt x="289128" y="2399461"/>
                  </a:lnTo>
                  <a:lnTo>
                    <a:pt x="289013" y="2409621"/>
                  </a:lnTo>
                  <a:lnTo>
                    <a:pt x="287616" y="2454071"/>
                  </a:lnTo>
                  <a:lnTo>
                    <a:pt x="282676" y="2456611"/>
                  </a:lnTo>
                  <a:lnTo>
                    <a:pt x="278130" y="2460421"/>
                  </a:lnTo>
                  <a:lnTo>
                    <a:pt x="275094" y="2460421"/>
                  </a:lnTo>
                  <a:lnTo>
                    <a:pt x="269024" y="2462961"/>
                  </a:lnTo>
                  <a:lnTo>
                    <a:pt x="266357" y="2464231"/>
                  </a:lnTo>
                  <a:lnTo>
                    <a:pt x="262191" y="2464231"/>
                  </a:lnTo>
                  <a:lnTo>
                    <a:pt x="262064" y="2454071"/>
                  </a:lnTo>
                  <a:lnTo>
                    <a:pt x="261874" y="2450261"/>
                  </a:lnTo>
                  <a:lnTo>
                    <a:pt x="261975" y="2415971"/>
                  </a:lnTo>
                  <a:lnTo>
                    <a:pt x="262140" y="2396921"/>
                  </a:lnTo>
                  <a:lnTo>
                    <a:pt x="262191" y="2385491"/>
                  </a:lnTo>
                  <a:lnTo>
                    <a:pt x="274383" y="2381681"/>
                  </a:lnTo>
                  <a:lnTo>
                    <a:pt x="281343" y="2379141"/>
                  </a:lnTo>
                  <a:lnTo>
                    <a:pt x="289128" y="2377871"/>
                  </a:lnTo>
                  <a:lnTo>
                    <a:pt x="289128" y="2337752"/>
                  </a:lnTo>
                  <a:lnTo>
                    <a:pt x="283438" y="2339771"/>
                  </a:lnTo>
                  <a:lnTo>
                    <a:pt x="274713" y="2342311"/>
                  </a:lnTo>
                  <a:lnTo>
                    <a:pt x="268249" y="2344851"/>
                  </a:lnTo>
                  <a:lnTo>
                    <a:pt x="261810" y="2346121"/>
                  </a:lnTo>
                  <a:lnTo>
                    <a:pt x="261912" y="2325801"/>
                  </a:lnTo>
                  <a:lnTo>
                    <a:pt x="262140" y="2306751"/>
                  </a:lnTo>
                  <a:lnTo>
                    <a:pt x="262369" y="2295321"/>
                  </a:lnTo>
                  <a:lnTo>
                    <a:pt x="262496" y="2290241"/>
                  </a:lnTo>
                  <a:lnTo>
                    <a:pt x="262940" y="2277541"/>
                  </a:lnTo>
                  <a:lnTo>
                    <a:pt x="262940" y="2273731"/>
                  </a:lnTo>
                  <a:lnTo>
                    <a:pt x="264477" y="2264841"/>
                  </a:lnTo>
                  <a:lnTo>
                    <a:pt x="264477" y="2258491"/>
                  </a:lnTo>
                  <a:lnTo>
                    <a:pt x="259537" y="2257221"/>
                  </a:lnTo>
                  <a:lnTo>
                    <a:pt x="223113" y="2257221"/>
                  </a:lnTo>
                  <a:lnTo>
                    <a:pt x="222719" y="2262301"/>
                  </a:lnTo>
                  <a:lnTo>
                    <a:pt x="222719" y="2266111"/>
                  </a:lnTo>
                  <a:lnTo>
                    <a:pt x="223862" y="2272461"/>
                  </a:lnTo>
                  <a:lnTo>
                    <a:pt x="223901" y="2277541"/>
                  </a:lnTo>
                  <a:lnTo>
                    <a:pt x="224256" y="2290241"/>
                  </a:lnTo>
                  <a:lnTo>
                    <a:pt x="224320" y="2295321"/>
                  </a:lnTo>
                  <a:lnTo>
                    <a:pt x="224421" y="2342311"/>
                  </a:lnTo>
                  <a:lnTo>
                    <a:pt x="224256" y="2357551"/>
                  </a:lnTo>
                  <a:lnTo>
                    <a:pt x="217716" y="2358821"/>
                  </a:lnTo>
                  <a:lnTo>
                    <a:pt x="211201" y="2361361"/>
                  </a:lnTo>
                  <a:lnTo>
                    <a:pt x="198437" y="2365171"/>
                  </a:lnTo>
                  <a:lnTo>
                    <a:pt x="198564" y="2328341"/>
                  </a:lnTo>
                  <a:lnTo>
                    <a:pt x="198602" y="2325801"/>
                  </a:lnTo>
                  <a:lnTo>
                    <a:pt x="199085" y="2315641"/>
                  </a:lnTo>
                  <a:lnTo>
                    <a:pt x="199199" y="2309291"/>
                  </a:lnTo>
                  <a:lnTo>
                    <a:pt x="199974" y="2306751"/>
                  </a:lnTo>
                  <a:lnTo>
                    <a:pt x="199974" y="2297861"/>
                  </a:lnTo>
                  <a:lnTo>
                    <a:pt x="197307" y="2296591"/>
                  </a:lnTo>
                  <a:lnTo>
                    <a:pt x="184988" y="2296591"/>
                  </a:lnTo>
                  <a:lnTo>
                    <a:pt x="171297" y="2297861"/>
                  </a:lnTo>
                  <a:lnTo>
                    <a:pt x="158978" y="2297861"/>
                  </a:lnTo>
                  <a:lnTo>
                    <a:pt x="157086" y="2299131"/>
                  </a:lnTo>
                  <a:lnTo>
                    <a:pt x="157086" y="2306751"/>
                  </a:lnTo>
                  <a:lnTo>
                    <a:pt x="157848" y="2309291"/>
                  </a:lnTo>
                  <a:lnTo>
                    <a:pt x="157848" y="2313101"/>
                  </a:lnTo>
                  <a:lnTo>
                    <a:pt x="158610" y="2320721"/>
                  </a:lnTo>
                  <a:lnTo>
                    <a:pt x="158851" y="2325801"/>
                  </a:lnTo>
                  <a:lnTo>
                    <a:pt x="158978" y="2375331"/>
                  </a:lnTo>
                  <a:lnTo>
                    <a:pt x="139636" y="2379141"/>
                  </a:lnTo>
                  <a:lnTo>
                    <a:pt x="134696" y="2380411"/>
                  </a:lnTo>
                  <a:lnTo>
                    <a:pt x="129768" y="2380411"/>
                  </a:lnTo>
                  <a:lnTo>
                    <a:pt x="124828" y="2381681"/>
                  </a:lnTo>
                  <a:lnTo>
                    <a:pt x="120650" y="2382951"/>
                  </a:lnTo>
                  <a:lnTo>
                    <a:pt x="120281" y="2385491"/>
                  </a:lnTo>
                  <a:lnTo>
                    <a:pt x="120357" y="2390571"/>
                  </a:lnTo>
                  <a:lnTo>
                    <a:pt x="120586" y="2394381"/>
                  </a:lnTo>
                  <a:lnTo>
                    <a:pt x="121323" y="2402001"/>
                  </a:lnTo>
                  <a:lnTo>
                    <a:pt x="122199" y="2409621"/>
                  </a:lnTo>
                  <a:lnTo>
                    <a:pt x="123317" y="2421051"/>
                  </a:lnTo>
                  <a:lnTo>
                    <a:pt x="124079" y="2424861"/>
                  </a:lnTo>
                  <a:lnTo>
                    <a:pt x="126733" y="2424861"/>
                  </a:lnTo>
                  <a:lnTo>
                    <a:pt x="121259" y="2428671"/>
                  </a:lnTo>
                  <a:lnTo>
                    <a:pt x="115684" y="2431211"/>
                  </a:lnTo>
                  <a:lnTo>
                    <a:pt x="104343" y="2437561"/>
                  </a:lnTo>
                  <a:lnTo>
                    <a:pt x="104457" y="2409621"/>
                  </a:lnTo>
                  <a:lnTo>
                    <a:pt x="104584" y="2390571"/>
                  </a:lnTo>
                  <a:lnTo>
                    <a:pt x="104724" y="2358821"/>
                  </a:lnTo>
                  <a:lnTo>
                    <a:pt x="124841" y="2358821"/>
                  </a:lnTo>
                  <a:lnTo>
                    <a:pt x="130898" y="2360091"/>
                  </a:lnTo>
                  <a:lnTo>
                    <a:pt x="133184" y="2360091"/>
                  </a:lnTo>
                  <a:lnTo>
                    <a:pt x="135458" y="2361361"/>
                  </a:lnTo>
                  <a:lnTo>
                    <a:pt x="140766" y="2361361"/>
                  </a:lnTo>
                  <a:lnTo>
                    <a:pt x="141071" y="2358821"/>
                  </a:lnTo>
                  <a:lnTo>
                    <a:pt x="141528" y="2355011"/>
                  </a:lnTo>
                  <a:lnTo>
                    <a:pt x="141909" y="2352471"/>
                  </a:lnTo>
                  <a:lnTo>
                    <a:pt x="142671" y="2339771"/>
                  </a:lnTo>
                  <a:lnTo>
                    <a:pt x="143421" y="2334691"/>
                  </a:lnTo>
                  <a:lnTo>
                    <a:pt x="143421" y="2330881"/>
                  </a:lnTo>
                  <a:lnTo>
                    <a:pt x="144564" y="2327071"/>
                  </a:lnTo>
                  <a:lnTo>
                    <a:pt x="144564" y="2320721"/>
                  </a:lnTo>
                  <a:lnTo>
                    <a:pt x="143814" y="2318181"/>
                  </a:lnTo>
                  <a:lnTo>
                    <a:pt x="138112" y="2318181"/>
                  </a:lnTo>
                  <a:lnTo>
                    <a:pt x="135458" y="2319451"/>
                  </a:lnTo>
                  <a:lnTo>
                    <a:pt x="132422" y="2319451"/>
                  </a:lnTo>
                  <a:lnTo>
                    <a:pt x="126225" y="2320721"/>
                  </a:lnTo>
                  <a:lnTo>
                    <a:pt x="104724" y="2320721"/>
                  </a:lnTo>
                  <a:lnTo>
                    <a:pt x="104813" y="2304211"/>
                  </a:lnTo>
                  <a:lnTo>
                    <a:pt x="105041" y="2295321"/>
                  </a:lnTo>
                  <a:lnTo>
                    <a:pt x="105854" y="2281351"/>
                  </a:lnTo>
                  <a:lnTo>
                    <a:pt x="105854" y="2276271"/>
                  </a:lnTo>
                  <a:lnTo>
                    <a:pt x="106616" y="2269921"/>
                  </a:lnTo>
                  <a:lnTo>
                    <a:pt x="106997" y="2267381"/>
                  </a:lnTo>
                  <a:lnTo>
                    <a:pt x="107759" y="2263571"/>
                  </a:lnTo>
                  <a:lnTo>
                    <a:pt x="107759" y="2257221"/>
                  </a:lnTo>
                  <a:lnTo>
                    <a:pt x="64884" y="2257221"/>
                  </a:lnTo>
                  <a:lnTo>
                    <a:pt x="64884" y="2262301"/>
                  </a:lnTo>
                  <a:lnTo>
                    <a:pt x="65265" y="2266111"/>
                  </a:lnTo>
                  <a:lnTo>
                    <a:pt x="65633" y="2267381"/>
                  </a:lnTo>
                  <a:lnTo>
                    <a:pt x="66027" y="2272461"/>
                  </a:lnTo>
                  <a:lnTo>
                    <a:pt x="66408" y="2276271"/>
                  </a:lnTo>
                  <a:lnTo>
                    <a:pt x="66408" y="2281351"/>
                  </a:lnTo>
                  <a:lnTo>
                    <a:pt x="66840" y="2290241"/>
                  </a:lnTo>
                  <a:lnTo>
                    <a:pt x="67030" y="2299131"/>
                  </a:lnTo>
                  <a:lnTo>
                    <a:pt x="67157" y="2320721"/>
                  </a:lnTo>
                  <a:lnTo>
                    <a:pt x="26555" y="2320721"/>
                  </a:lnTo>
                  <a:lnTo>
                    <a:pt x="23901" y="2319451"/>
                  </a:lnTo>
                  <a:lnTo>
                    <a:pt x="18211" y="2319451"/>
                  </a:lnTo>
                  <a:lnTo>
                    <a:pt x="18592" y="2325801"/>
                  </a:lnTo>
                  <a:lnTo>
                    <a:pt x="18592" y="2356281"/>
                  </a:lnTo>
                  <a:lnTo>
                    <a:pt x="18973" y="2360091"/>
                  </a:lnTo>
                  <a:lnTo>
                    <a:pt x="27698" y="2360091"/>
                  </a:lnTo>
                  <a:lnTo>
                    <a:pt x="33388" y="2358821"/>
                  </a:lnTo>
                  <a:lnTo>
                    <a:pt x="67157" y="2358821"/>
                  </a:lnTo>
                  <a:lnTo>
                    <a:pt x="67157" y="2455341"/>
                  </a:lnTo>
                  <a:lnTo>
                    <a:pt x="57137" y="2459151"/>
                  </a:lnTo>
                  <a:lnTo>
                    <a:pt x="47002" y="2464231"/>
                  </a:lnTo>
                  <a:lnTo>
                    <a:pt x="26555" y="2471851"/>
                  </a:lnTo>
                  <a:lnTo>
                    <a:pt x="24282" y="2473121"/>
                  </a:lnTo>
                  <a:lnTo>
                    <a:pt x="19735" y="2474391"/>
                  </a:lnTo>
                  <a:lnTo>
                    <a:pt x="15938" y="2475661"/>
                  </a:lnTo>
                  <a:lnTo>
                    <a:pt x="12903" y="2476931"/>
                  </a:lnTo>
                  <a:lnTo>
                    <a:pt x="10617" y="2478201"/>
                  </a:lnTo>
                  <a:lnTo>
                    <a:pt x="10617" y="2480741"/>
                  </a:lnTo>
                  <a:lnTo>
                    <a:pt x="12141" y="2488361"/>
                  </a:lnTo>
                  <a:lnTo>
                    <a:pt x="14046" y="2495981"/>
                  </a:lnTo>
                  <a:lnTo>
                    <a:pt x="16700" y="2506141"/>
                  </a:lnTo>
                  <a:lnTo>
                    <a:pt x="18592" y="2513761"/>
                  </a:lnTo>
                  <a:lnTo>
                    <a:pt x="19354" y="2518841"/>
                  </a:lnTo>
                  <a:lnTo>
                    <a:pt x="25412" y="2518841"/>
                  </a:lnTo>
                  <a:lnTo>
                    <a:pt x="28079" y="2517571"/>
                  </a:lnTo>
                  <a:lnTo>
                    <a:pt x="29984" y="2516301"/>
                  </a:lnTo>
                  <a:lnTo>
                    <a:pt x="39458" y="2511221"/>
                  </a:lnTo>
                  <a:lnTo>
                    <a:pt x="51993" y="2506141"/>
                  </a:lnTo>
                  <a:lnTo>
                    <a:pt x="77177" y="2493441"/>
                  </a:lnTo>
                  <a:lnTo>
                    <a:pt x="89916" y="2488361"/>
                  </a:lnTo>
                  <a:lnTo>
                    <a:pt x="101295" y="2483281"/>
                  </a:lnTo>
                  <a:lnTo>
                    <a:pt x="112649" y="2476931"/>
                  </a:lnTo>
                  <a:lnTo>
                    <a:pt x="123913" y="2471851"/>
                  </a:lnTo>
                  <a:lnTo>
                    <a:pt x="135077" y="2465501"/>
                  </a:lnTo>
                  <a:lnTo>
                    <a:pt x="138874" y="2464231"/>
                  </a:lnTo>
                  <a:lnTo>
                    <a:pt x="142290" y="2462961"/>
                  </a:lnTo>
                  <a:lnTo>
                    <a:pt x="142290" y="2454071"/>
                  </a:lnTo>
                  <a:lnTo>
                    <a:pt x="141528" y="2448991"/>
                  </a:lnTo>
                  <a:lnTo>
                    <a:pt x="140931" y="2437561"/>
                  </a:lnTo>
                  <a:lnTo>
                    <a:pt x="140360" y="2426131"/>
                  </a:lnTo>
                  <a:lnTo>
                    <a:pt x="140017" y="2421051"/>
                  </a:lnTo>
                  <a:lnTo>
                    <a:pt x="146075" y="2418511"/>
                  </a:lnTo>
                  <a:lnTo>
                    <a:pt x="152908" y="2417241"/>
                  </a:lnTo>
                  <a:lnTo>
                    <a:pt x="159359" y="2415971"/>
                  </a:lnTo>
                  <a:lnTo>
                    <a:pt x="159359" y="2483281"/>
                  </a:lnTo>
                  <a:lnTo>
                    <a:pt x="159004" y="2502331"/>
                  </a:lnTo>
                  <a:lnTo>
                    <a:pt x="158686" y="2511221"/>
                  </a:lnTo>
                  <a:lnTo>
                    <a:pt x="157810" y="2529001"/>
                  </a:lnTo>
                  <a:lnTo>
                    <a:pt x="157086" y="2546781"/>
                  </a:lnTo>
                  <a:lnTo>
                    <a:pt x="160870" y="2545511"/>
                  </a:lnTo>
                  <a:lnTo>
                    <a:pt x="168846" y="2545511"/>
                  </a:lnTo>
                  <a:lnTo>
                    <a:pt x="188734" y="2548051"/>
                  </a:lnTo>
                  <a:lnTo>
                    <a:pt x="243598" y="2554401"/>
                  </a:lnTo>
                  <a:lnTo>
                    <a:pt x="263055" y="2555671"/>
                  </a:lnTo>
                  <a:lnTo>
                    <a:pt x="280314" y="2558211"/>
                  </a:lnTo>
                  <a:lnTo>
                    <a:pt x="314172" y="2560751"/>
                  </a:lnTo>
                  <a:lnTo>
                    <a:pt x="323278" y="2562021"/>
                  </a:lnTo>
                  <a:lnTo>
                    <a:pt x="343001" y="2562021"/>
                  </a:lnTo>
                  <a:lnTo>
                    <a:pt x="343001" y="2559481"/>
                  </a:lnTo>
                  <a:lnTo>
                    <a:pt x="345287" y="2553131"/>
                  </a:lnTo>
                  <a:lnTo>
                    <a:pt x="347865" y="2545511"/>
                  </a:lnTo>
                  <a:lnTo>
                    <a:pt x="349148" y="2541701"/>
                  </a:lnTo>
                  <a:lnTo>
                    <a:pt x="355587" y="2523921"/>
                  </a:lnTo>
                  <a:lnTo>
                    <a:pt x="356666" y="2517571"/>
                  </a:lnTo>
                  <a:lnTo>
                    <a:pt x="356666" y="2516301"/>
                  </a:lnTo>
                  <a:lnTo>
                    <a:pt x="356666" y="2515031"/>
                  </a:lnTo>
                  <a:close/>
                </a:path>
                <a:path w="362584" h="6701790">
                  <a:moveTo>
                    <a:pt x="358571" y="3100222"/>
                  </a:moveTo>
                  <a:lnTo>
                    <a:pt x="331520" y="3079724"/>
                  </a:lnTo>
                  <a:lnTo>
                    <a:pt x="324459" y="3072803"/>
                  </a:lnTo>
                  <a:lnTo>
                    <a:pt x="298526" y="3042399"/>
                  </a:lnTo>
                  <a:lnTo>
                    <a:pt x="290652" y="3031528"/>
                  </a:lnTo>
                  <a:lnTo>
                    <a:pt x="290652" y="3110458"/>
                  </a:lnTo>
                  <a:lnTo>
                    <a:pt x="288937" y="3156369"/>
                  </a:lnTo>
                  <a:lnTo>
                    <a:pt x="288378" y="3169272"/>
                  </a:lnTo>
                  <a:lnTo>
                    <a:pt x="249669" y="3169653"/>
                  </a:lnTo>
                  <a:lnTo>
                    <a:pt x="249669" y="3169272"/>
                  </a:lnTo>
                  <a:lnTo>
                    <a:pt x="249669" y="3110458"/>
                  </a:lnTo>
                  <a:lnTo>
                    <a:pt x="290652" y="3110458"/>
                  </a:lnTo>
                  <a:lnTo>
                    <a:pt x="290652" y="3031528"/>
                  </a:lnTo>
                  <a:lnTo>
                    <a:pt x="287235" y="3026613"/>
                  </a:lnTo>
                  <a:lnTo>
                    <a:pt x="282295" y="3018637"/>
                  </a:lnTo>
                  <a:lnTo>
                    <a:pt x="281165" y="3017126"/>
                  </a:lnTo>
                  <a:lnTo>
                    <a:pt x="277749" y="3011424"/>
                  </a:lnTo>
                  <a:lnTo>
                    <a:pt x="273951" y="3011424"/>
                  </a:lnTo>
                  <a:lnTo>
                    <a:pt x="268262" y="3012948"/>
                  </a:lnTo>
                  <a:lnTo>
                    <a:pt x="262191" y="3015602"/>
                  </a:lnTo>
                  <a:lnTo>
                    <a:pt x="254609" y="3019018"/>
                  </a:lnTo>
                  <a:lnTo>
                    <a:pt x="250444" y="3020530"/>
                  </a:lnTo>
                  <a:lnTo>
                    <a:pt x="247777" y="3021673"/>
                  </a:lnTo>
                  <a:lnTo>
                    <a:pt x="243979" y="3023565"/>
                  </a:lnTo>
                  <a:lnTo>
                    <a:pt x="240563" y="3024327"/>
                  </a:lnTo>
                  <a:lnTo>
                    <a:pt x="239814" y="3027362"/>
                  </a:lnTo>
                  <a:lnTo>
                    <a:pt x="239420" y="3030016"/>
                  </a:lnTo>
                  <a:lnTo>
                    <a:pt x="244741" y="3036849"/>
                  </a:lnTo>
                  <a:lnTo>
                    <a:pt x="246646" y="3039503"/>
                  </a:lnTo>
                  <a:lnTo>
                    <a:pt x="254952" y="3051276"/>
                  </a:lnTo>
                  <a:lnTo>
                    <a:pt x="261531" y="3060420"/>
                  </a:lnTo>
                  <a:lnTo>
                    <a:pt x="268617" y="3069983"/>
                  </a:lnTo>
                  <a:lnTo>
                    <a:pt x="275856" y="3079356"/>
                  </a:lnTo>
                  <a:lnTo>
                    <a:pt x="233730" y="3079724"/>
                  </a:lnTo>
                  <a:lnTo>
                    <a:pt x="217792" y="3079597"/>
                  </a:lnTo>
                  <a:lnTo>
                    <a:pt x="217792" y="3110458"/>
                  </a:lnTo>
                  <a:lnTo>
                    <a:pt x="217792" y="3169272"/>
                  </a:lnTo>
                  <a:lnTo>
                    <a:pt x="179476" y="3169272"/>
                  </a:lnTo>
                  <a:lnTo>
                    <a:pt x="179082" y="3157512"/>
                  </a:lnTo>
                  <a:lnTo>
                    <a:pt x="178295" y="3138538"/>
                  </a:lnTo>
                  <a:lnTo>
                    <a:pt x="177698" y="3126016"/>
                  </a:lnTo>
                  <a:lnTo>
                    <a:pt x="177596" y="3124123"/>
                  </a:lnTo>
                  <a:lnTo>
                    <a:pt x="176822" y="3110458"/>
                  </a:lnTo>
                  <a:lnTo>
                    <a:pt x="217792" y="3110458"/>
                  </a:lnTo>
                  <a:lnTo>
                    <a:pt x="217792" y="3079597"/>
                  </a:lnTo>
                  <a:lnTo>
                    <a:pt x="188201" y="3079356"/>
                  </a:lnTo>
                  <a:lnTo>
                    <a:pt x="194424" y="3070542"/>
                  </a:lnTo>
                  <a:lnTo>
                    <a:pt x="201295" y="3060662"/>
                  </a:lnTo>
                  <a:lnTo>
                    <a:pt x="208788" y="3049714"/>
                  </a:lnTo>
                  <a:lnTo>
                    <a:pt x="214388" y="3041408"/>
                  </a:lnTo>
                  <a:lnTo>
                    <a:pt x="218567" y="3035338"/>
                  </a:lnTo>
                  <a:lnTo>
                    <a:pt x="221589" y="3029635"/>
                  </a:lnTo>
                  <a:lnTo>
                    <a:pt x="221589" y="3025470"/>
                  </a:lnTo>
                  <a:lnTo>
                    <a:pt x="215912" y="3024708"/>
                  </a:lnTo>
                  <a:lnTo>
                    <a:pt x="212483" y="3023197"/>
                  </a:lnTo>
                  <a:lnTo>
                    <a:pt x="208686" y="3021673"/>
                  </a:lnTo>
                  <a:lnTo>
                    <a:pt x="195795" y="3015602"/>
                  </a:lnTo>
                  <a:lnTo>
                    <a:pt x="190487" y="3013329"/>
                  </a:lnTo>
                  <a:lnTo>
                    <a:pt x="187058" y="3012567"/>
                  </a:lnTo>
                  <a:lnTo>
                    <a:pt x="185547" y="3012567"/>
                  </a:lnTo>
                  <a:lnTo>
                    <a:pt x="181749" y="3012948"/>
                  </a:lnTo>
                  <a:lnTo>
                    <a:pt x="180238" y="3017875"/>
                  </a:lnTo>
                  <a:lnTo>
                    <a:pt x="179095" y="3020149"/>
                  </a:lnTo>
                  <a:lnTo>
                    <a:pt x="151485" y="3063748"/>
                  </a:lnTo>
                  <a:lnTo>
                    <a:pt x="126733" y="3089592"/>
                  </a:lnTo>
                  <a:lnTo>
                    <a:pt x="126784" y="3088830"/>
                  </a:lnTo>
                  <a:lnTo>
                    <a:pt x="127965" y="3074174"/>
                  </a:lnTo>
                  <a:lnTo>
                    <a:pt x="128447" y="3066377"/>
                  </a:lnTo>
                  <a:lnTo>
                    <a:pt x="128536" y="3062274"/>
                  </a:lnTo>
                  <a:lnTo>
                    <a:pt x="128638" y="3055061"/>
                  </a:lnTo>
                  <a:lnTo>
                    <a:pt x="128346" y="3051276"/>
                  </a:lnTo>
                  <a:lnTo>
                    <a:pt x="128244" y="3049752"/>
                  </a:lnTo>
                  <a:lnTo>
                    <a:pt x="121043" y="3049752"/>
                  </a:lnTo>
                  <a:lnTo>
                    <a:pt x="118770" y="3050133"/>
                  </a:lnTo>
                  <a:lnTo>
                    <a:pt x="116497" y="3050133"/>
                  </a:lnTo>
                  <a:lnTo>
                    <a:pt x="106756" y="3050794"/>
                  </a:lnTo>
                  <a:lnTo>
                    <a:pt x="96951" y="3051137"/>
                  </a:lnTo>
                  <a:lnTo>
                    <a:pt x="92214" y="3051200"/>
                  </a:lnTo>
                  <a:lnTo>
                    <a:pt x="92214" y="3088830"/>
                  </a:lnTo>
                  <a:lnTo>
                    <a:pt x="91528" y="3108477"/>
                  </a:lnTo>
                  <a:lnTo>
                    <a:pt x="90449" y="3147644"/>
                  </a:lnTo>
                  <a:lnTo>
                    <a:pt x="89560" y="3167380"/>
                  </a:lnTo>
                  <a:lnTo>
                    <a:pt x="66789" y="3167380"/>
                  </a:lnTo>
                  <a:lnTo>
                    <a:pt x="66395" y="3150298"/>
                  </a:lnTo>
                  <a:lnTo>
                    <a:pt x="65709" y="3108477"/>
                  </a:lnTo>
                  <a:lnTo>
                    <a:pt x="65265" y="3088830"/>
                  </a:lnTo>
                  <a:lnTo>
                    <a:pt x="92214" y="3088830"/>
                  </a:lnTo>
                  <a:lnTo>
                    <a:pt x="92214" y="3051200"/>
                  </a:lnTo>
                  <a:lnTo>
                    <a:pt x="87147" y="3051264"/>
                  </a:lnTo>
                  <a:lnTo>
                    <a:pt x="77419" y="3051276"/>
                  </a:lnTo>
                  <a:lnTo>
                    <a:pt x="66014" y="3051162"/>
                  </a:lnTo>
                  <a:lnTo>
                    <a:pt x="43091" y="3050641"/>
                  </a:lnTo>
                  <a:lnTo>
                    <a:pt x="31496" y="3050514"/>
                  </a:lnTo>
                  <a:lnTo>
                    <a:pt x="27317" y="3050514"/>
                  </a:lnTo>
                  <a:lnTo>
                    <a:pt x="26568" y="3052407"/>
                  </a:lnTo>
                  <a:lnTo>
                    <a:pt x="26568" y="3062274"/>
                  </a:lnTo>
                  <a:lnTo>
                    <a:pt x="27698" y="3069094"/>
                  </a:lnTo>
                  <a:lnTo>
                    <a:pt x="28143" y="3076714"/>
                  </a:lnTo>
                  <a:lnTo>
                    <a:pt x="30441" y="3132467"/>
                  </a:lnTo>
                  <a:lnTo>
                    <a:pt x="31115" y="3193554"/>
                  </a:lnTo>
                  <a:lnTo>
                    <a:pt x="29984" y="3207969"/>
                  </a:lnTo>
                  <a:lnTo>
                    <a:pt x="36055" y="3207969"/>
                  </a:lnTo>
                  <a:lnTo>
                    <a:pt x="42887" y="3208350"/>
                  </a:lnTo>
                  <a:lnTo>
                    <a:pt x="49707" y="3207220"/>
                  </a:lnTo>
                  <a:lnTo>
                    <a:pt x="100177" y="3207220"/>
                  </a:lnTo>
                  <a:lnTo>
                    <a:pt x="108140" y="3208350"/>
                  </a:lnTo>
                  <a:lnTo>
                    <a:pt x="123329" y="3208350"/>
                  </a:lnTo>
                  <a:lnTo>
                    <a:pt x="123393" y="3207220"/>
                  </a:lnTo>
                  <a:lnTo>
                    <a:pt x="123698" y="3202660"/>
                  </a:lnTo>
                  <a:lnTo>
                    <a:pt x="124053" y="3159785"/>
                  </a:lnTo>
                  <a:lnTo>
                    <a:pt x="125222" y="3124123"/>
                  </a:lnTo>
                  <a:lnTo>
                    <a:pt x="131673" y="3129813"/>
                  </a:lnTo>
                  <a:lnTo>
                    <a:pt x="133184" y="3132467"/>
                  </a:lnTo>
                  <a:lnTo>
                    <a:pt x="136601" y="3132848"/>
                  </a:lnTo>
                  <a:lnTo>
                    <a:pt x="140398" y="3132848"/>
                  </a:lnTo>
                  <a:lnTo>
                    <a:pt x="143433" y="3128670"/>
                  </a:lnTo>
                  <a:lnTo>
                    <a:pt x="146088" y="3126016"/>
                  </a:lnTo>
                  <a:lnTo>
                    <a:pt x="146367" y="3129432"/>
                  </a:lnTo>
                  <a:lnTo>
                    <a:pt x="146494" y="3135503"/>
                  </a:lnTo>
                  <a:lnTo>
                    <a:pt x="146837" y="3139681"/>
                  </a:lnTo>
                  <a:lnTo>
                    <a:pt x="147548" y="3152013"/>
                  </a:lnTo>
                  <a:lnTo>
                    <a:pt x="148755" y="3178733"/>
                  </a:lnTo>
                  <a:lnTo>
                    <a:pt x="149428" y="3189757"/>
                  </a:lnTo>
                  <a:lnTo>
                    <a:pt x="149453" y="3197733"/>
                  </a:lnTo>
                  <a:lnTo>
                    <a:pt x="149123" y="3201149"/>
                  </a:lnTo>
                  <a:lnTo>
                    <a:pt x="159372" y="3201149"/>
                  </a:lnTo>
                  <a:lnTo>
                    <a:pt x="164680" y="3200006"/>
                  </a:lnTo>
                  <a:lnTo>
                    <a:pt x="170751" y="3200006"/>
                  </a:lnTo>
                  <a:lnTo>
                    <a:pt x="242646" y="3199777"/>
                  </a:lnTo>
                  <a:lnTo>
                    <a:pt x="295973" y="3200387"/>
                  </a:lnTo>
                  <a:lnTo>
                    <a:pt x="304317" y="3200768"/>
                  </a:lnTo>
                  <a:lnTo>
                    <a:pt x="308114" y="3201530"/>
                  </a:lnTo>
                  <a:lnTo>
                    <a:pt x="313804" y="3201149"/>
                  </a:lnTo>
                  <a:lnTo>
                    <a:pt x="317207" y="3200768"/>
                  </a:lnTo>
                  <a:lnTo>
                    <a:pt x="317334" y="3199523"/>
                  </a:lnTo>
                  <a:lnTo>
                    <a:pt x="317601" y="3196971"/>
                  </a:lnTo>
                  <a:lnTo>
                    <a:pt x="318033" y="3189757"/>
                  </a:lnTo>
                  <a:lnTo>
                    <a:pt x="319138" y="3169653"/>
                  </a:lnTo>
                  <a:lnTo>
                    <a:pt x="320116" y="3152584"/>
                  </a:lnTo>
                  <a:lnTo>
                    <a:pt x="321005" y="3139681"/>
                  </a:lnTo>
                  <a:lnTo>
                    <a:pt x="322148" y="3126397"/>
                  </a:lnTo>
                  <a:lnTo>
                    <a:pt x="323659" y="3125635"/>
                  </a:lnTo>
                  <a:lnTo>
                    <a:pt x="325170" y="3124123"/>
                  </a:lnTo>
                  <a:lnTo>
                    <a:pt x="327075" y="3122980"/>
                  </a:lnTo>
                  <a:lnTo>
                    <a:pt x="338645" y="3115589"/>
                  </a:lnTo>
                  <a:lnTo>
                    <a:pt x="343712" y="3112414"/>
                  </a:lnTo>
                  <a:lnTo>
                    <a:pt x="347103" y="3110458"/>
                  </a:lnTo>
                  <a:lnTo>
                    <a:pt x="349084" y="3109315"/>
                  </a:lnTo>
                  <a:lnTo>
                    <a:pt x="353250" y="3107042"/>
                  </a:lnTo>
                  <a:lnTo>
                    <a:pt x="358571" y="3105531"/>
                  </a:lnTo>
                  <a:lnTo>
                    <a:pt x="358571" y="3100222"/>
                  </a:lnTo>
                  <a:close/>
                </a:path>
                <a:path w="362584" h="6701790">
                  <a:moveTo>
                    <a:pt x="360464" y="1032357"/>
                  </a:moveTo>
                  <a:lnTo>
                    <a:pt x="357809" y="1031087"/>
                  </a:lnTo>
                  <a:lnTo>
                    <a:pt x="354380" y="1029817"/>
                  </a:lnTo>
                  <a:lnTo>
                    <a:pt x="351726" y="1028547"/>
                  </a:lnTo>
                  <a:lnTo>
                    <a:pt x="348322" y="1026007"/>
                  </a:lnTo>
                  <a:lnTo>
                    <a:pt x="345668" y="1023467"/>
                  </a:lnTo>
                  <a:lnTo>
                    <a:pt x="334543" y="1015847"/>
                  </a:lnTo>
                  <a:lnTo>
                    <a:pt x="322668" y="1006957"/>
                  </a:lnTo>
                  <a:lnTo>
                    <a:pt x="310718" y="996797"/>
                  </a:lnTo>
                  <a:lnTo>
                    <a:pt x="299364" y="986637"/>
                  </a:lnTo>
                  <a:lnTo>
                    <a:pt x="305816" y="986637"/>
                  </a:lnTo>
                  <a:lnTo>
                    <a:pt x="310362" y="987907"/>
                  </a:lnTo>
                  <a:lnTo>
                    <a:pt x="322503" y="987907"/>
                  </a:lnTo>
                  <a:lnTo>
                    <a:pt x="322326" y="986637"/>
                  </a:lnTo>
                  <a:lnTo>
                    <a:pt x="322135" y="985367"/>
                  </a:lnTo>
                  <a:lnTo>
                    <a:pt x="322326" y="954887"/>
                  </a:lnTo>
                  <a:lnTo>
                    <a:pt x="322440" y="945997"/>
                  </a:lnTo>
                  <a:lnTo>
                    <a:pt x="322605" y="937107"/>
                  </a:lnTo>
                  <a:lnTo>
                    <a:pt x="322986" y="916787"/>
                  </a:lnTo>
                  <a:lnTo>
                    <a:pt x="323253" y="907897"/>
                  </a:lnTo>
                  <a:lnTo>
                    <a:pt x="323748" y="891387"/>
                  </a:lnTo>
                  <a:lnTo>
                    <a:pt x="324815" y="862177"/>
                  </a:lnTo>
                  <a:lnTo>
                    <a:pt x="325158" y="853287"/>
                  </a:lnTo>
                  <a:lnTo>
                    <a:pt x="325551" y="846937"/>
                  </a:lnTo>
                  <a:lnTo>
                    <a:pt x="325551" y="843127"/>
                  </a:lnTo>
                  <a:lnTo>
                    <a:pt x="325551" y="840587"/>
                  </a:lnTo>
                  <a:lnTo>
                    <a:pt x="327825" y="821537"/>
                  </a:lnTo>
                  <a:lnTo>
                    <a:pt x="327825" y="812647"/>
                  </a:lnTo>
                  <a:lnTo>
                    <a:pt x="326694" y="811377"/>
                  </a:lnTo>
                  <a:lnTo>
                    <a:pt x="320611" y="811377"/>
                  </a:lnTo>
                  <a:lnTo>
                    <a:pt x="317588" y="812647"/>
                  </a:lnTo>
                  <a:lnTo>
                    <a:pt x="293306" y="812647"/>
                  </a:lnTo>
                  <a:lnTo>
                    <a:pt x="293306" y="843127"/>
                  </a:lnTo>
                  <a:lnTo>
                    <a:pt x="292912" y="862177"/>
                  </a:lnTo>
                  <a:lnTo>
                    <a:pt x="292531" y="862177"/>
                  </a:lnTo>
                  <a:lnTo>
                    <a:pt x="292531" y="891387"/>
                  </a:lnTo>
                  <a:lnTo>
                    <a:pt x="291782" y="907897"/>
                  </a:lnTo>
                  <a:lnTo>
                    <a:pt x="291401" y="907897"/>
                  </a:lnTo>
                  <a:lnTo>
                    <a:pt x="291401" y="937107"/>
                  </a:lnTo>
                  <a:lnTo>
                    <a:pt x="291020" y="953617"/>
                  </a:lnTo>
                  <a:lnTo>
                    <a:pt x="245783" y="953617"/>
                  </a:lnTo>
                  <a:lnTo>
                    <a:pt x="230695" y="954887"/>
                  </a:lnTo>
                  <a:lnTo>
                    <a:pt x="231063" y="948537"/>
                  </a:lnTo>
                  <a:lnTo>
                    <a:pt x="231063" y="937107"/>
                  </a:lnTo>
                  <a:lnTo>
                    <a:pt x="291401" y="937107"/>
                  </a:lnTo>
                  <a:lnTo>
                    <a:pt x="291401" y="907897"/>
                  </a:lnTo>
                  <a:lnTo>
                    <a:pt x="230695" y="907897"/>
                  </a:lnTo>
                  <a:lnTo>
                    <a:pt x="230695" y="891387"/>
                  </a:lnTo>
                  <a:lnTo>
                    <a:pt x="292531" y="891387"/>
                  </a:lnTo>
                  <a:lnTo>
                    <a:pt x="292531" y="862177"/>
                  </a:lnTo>
                  <a:lnTo>
                    <a:pt x="230314" y="862177"/>
                  </a:lnTo>
                  <a:lnTo>
                    <a:pt x="229920" y="843127"/>
                  </a:lnTo>
                  <a:lnTo>
                    <a:pt x="293306" y="843127"/>
                  </a:lnTo>
                  <a:lnTo>
                    <a:pt x="293306" y="812647"/>
                  </a:lnTo>
                  <a:lnTo>
                    <a:pt x="278117" y="812647"/>
                  </a:lnTo>
                  <a:lnTo>
                    <a:pt x="280771" y="783437"/>
                  </a:lnTo>
                  <a:lnTo>
                    <a:pt x="310756" y="783437"/>
                  </a:lnTo>
                  <a:lnTo>
                    <a:pt x="313791" y="784707"/>
                  </a:lnTo>
                  <a:lnTo>
                    <a:pt x="324789" y="784707"/>
                  </a:lnTo>
                  <a:lnTo>
                    <a:pt x="324599" y="783437"/>
                  </a:lnTo>
                  <a:lnTo>
                    <a:pt x="324408" y="782167"/>
                  </a:lnTo>
                  <a:lnTo>
                    <a:pt x="325932" y="772007"/>
                  </a:lnTo>
                  <a:lnTo>
                    <a:pt x="326694" y="764387"/>
                  </a:lnTo>
                  <a:lnTo>
                    <a:pt x="327825" y="756767"/>
                  </a:lnTo>
                  <a:lnTo>
                    <a:pt x="328206" y="752957"/>
                  </a:lnTo>
                  <a:lnTo>
                    <a:pt x="329349" y="749147"/>
                  </a:lnTo>
                  <a:lnTo>
                    <a:pt x="329349" y="745337"/>
                  </a:lnTo>
                  <a:lnTo>
                    <a:pt x="329349" y="744067"/>
                  </a:lnTo>
                  <a:lnTo>
                    <a:pt x="328955" y="742797"/>
                  </a:lnTo>
                  <a:lnTo>
                    <a:pt x="320992" y="742797"/>
                  </a:lnTo>
                  <a:lnTo>
                    <a:pt x="316064" y="744067"/>
                  </a:lnTo>
                  <a:lnTo>
                    <a:pt x="311137" y="744067"/>
                  </a:lnTo>
                  <a:lnTo>
                    <a:pt x="304584" y="745337"/>
                  </a:lnTo>
                  <a:lnTo>
                    <a:pt x="212102" y="745337"/>
                  </a:lnTo>
                  <a:lnTo>
                    <a:pt x="207543" y="744067"/>
                  </a:lnTo>
                  <a:lnTo>
                    <a:pt x="198437" y="744067"/>
                  </a:lnTo>
                  <a:lnTo>
                    <a:pt x="198437" y="783437"/>
                  </a:lnTo>
                  <a:lnTo>
                    <a:pt x="198069" y="785977"/>
                  </a:lnTo>
                  <a:lnTo>
                    <a:pt x="209067" y="785977"/>
                  </a:lnTo>
                  <a:lnTo>
                    <a:pt x="211721" y="784707"/>
                  </a:lnTo>
                  <a:lnTo>
                    <a:pt x="228180" y="784707"/>
                  </a:lnTo>
                  <a:lnTo>
                    <a:pt x="236321" y="783437"/>
                  </a:lnTo>
                  <a:lnTo>
                    <a:pt x="244348" y="783437"/>
                  </a:lnTo>
                  <a:lnTo>
                    <a:pt x="241693" y="812647"/>
                  </a:lnTo>
                  <a:lnTo>
                    <a:pt x="225336" y="812647"/>
                  </a:lnTo>
                  <a:lnTo>
                    <a:pt x="209816" y="811377"/>
                  </a:lnTo>
                  <a:lnTo>
                    <a:pt x="196164" y="811377"/>
                  </a:lnTo>
                  <a:lnTo>
                    <a:pt x="195402" y="812647"/>
                  </a:lnTo>
                  <a:lnTo>
                    <a:pt x="195402" y="820267"/>
                  </a:lnTo>
                  <a:lnTo>
                    <a:pt x="196926" y="826617"/>
                  </a:lnTo>
                  <a:lnTo>
                    <a:pt x="197294" y="831697"/>
                  </a:lnTo>
                  <a:lnTo>
                    <a:pt x="198970" y="872337"/>
                  </a:lnTo>
                  <a:lnTo>
                    <a:pt x="199542" y="945997"/>
                  </a:lnTo>
                  <a:lnTo>
                    <a:pt x="199313" y="959967"/>
                  </a:lnTo>
                  <a:lnTo>
                    <a:pt x="199199" y="975207"/>
                  </a:lnTo>
                  <a:lnTo>
                    <a:pt x="198437" y="980287"/>
                  </a:lnTo>
                  <a:lnTo>
                    <a:pt x="198437" y="987907"/>
                  </a:lnTo>
                  <a:lnTo>
                    <a:pt x="205638" y="987907"/>
                  </a:lnTo>
                  <a:lnTo>
                    <a:pt x="210959" y="985367"/>
                  </a:lnTo>
                  <a:lnTo>
                    <a:pt x="217411" y="985367"/>
                  </a:lnTo>
                  <a:lnTo>
                    <a:pt x="184543" y="1022197"/>
                  </a:lnTo>
                  <a:lnTo>
                    <a:pt x="163156" y="1034897"/>
                  </a:lnTo>
                  <a:lnTo>
                    <a:pt x="162763" y="1038707"/>
                  </a:lnTo>
                  <a:lnTo>
                    <a:pt x="162763" y="1041247"/>
                  </a:lnTo>
                  <a:lnTo>
                    <a:pt x="166560" y="1042517"/>
                  </a:lnTo>
                  <a:lnTo>
                    <a:pt x="169989" y="1046327"/>
                  </a:lnTo>
                  <a:lnTo>
                    <a:pt x="174536" y="1050137"/>
                  </a:lnTo>
                  <a:lnTo>
                    <a:pt x="179844" y="1055217"/>
                  </a:lnTo>
                  <a:lnTo>
                    <a:pt x="181749" y="1056487"/>
                  </a:lnTo>
                  <a:lnTo>
                    <a:pt x="182880" y="1059027"/>
                  </a:lnTo>
                  <a:lnTo>
                    <a:pt x="185153" y="1060297"/>
                  </a:lnTo>
                  <a:lnTo>
                    <a:pt x="191236" y="1060297"/>
                  </a:lnTo>
                  <a:lnTo>
                    <a:pt x="194271" y="1057757"/>
                  </a:lnTo>
                  <a:lnTo>
                    <a:pt x="196926" y="1055217"/>
                  </a:lnTo>
                  <a:lnTo>
                    <a:pt x="203098" y="1051407"/>
                  </a:lnTo>
                  <a:lnTo>
                    <a:pt x="208407" y="1046327"/>
                  </a:lnTo>
                  <a:lnTo>
                    <a:pt x="213575" y="1041247"/>
                  </a:lnTo>
                  <a:lnTo>
                    <a:pt x="219316" y="1034897"/>
                  </a:lnTo>
                  <a:lnTo>
                    <a:pt x="224536" y="1029817"/>
                  </a:lnTo>
                  <a:lnTo>
                    <a:pt x="229514" y="1024737"/>
                  </a:lnTo>
                  <a:lnTo>
                    <a:pt x="234416" y="1019657"/>
                  </a:lnTo>
                  <a:lnTo>
                    <a:pt x="239420" y="1013307"/>
                  </a:lnTo>
                  <a:lnTo>
                    <a:pt x="242455" y="1010767"/>
                  </a:lnTo>
                  <a:lnTo>
                    <a:pt x="244348" y="1008227"/>
                  </a:lnTo>
                  <a:lnTo>
                    <a:pt x="248907" y="1000607"/>
                  </a:lnTo>
                  <a:lnTo>
                    <a:pt x="248907" y="995527"/>
                  </a:lnTo>
                  <a:lnTo>
                    <a:pt x="245859" y="994257"/>
                  </a:lnTo>
                  <a:lnTo>
                    <a:pt x="243598" y="991717"/>
                  </a:lnTo>
                  <a:lnTo>
                    <a:pt x="239039" y="987907"/>
                  </a:lnTo>
                  <a:lnTo>
                    <a:pt x="236385" y="985367"/>
                  </a:lnTo>
                  <a:lnTo>
                    <a:pt x="283057" y="985367"/>
                  </a:lnTo>
                  <a:lnTo>
                    <a:pt x="273939" y="994257"/>
                  </a:lnTo>
                  <a:lnTo>
                    <a:pt x="270916" y="996797"/>
                  </a:lnTo>
                  <a:lnTo>
                    <a:pt x="269024" y="998067"/>
                  </a:lnTo>
                  <a:lnTo>
                    <a:pt x="269024" y="1001877"/>
                  </a:lnTo>
                  <a:lnTo>
                    <a:pt x="272046" y="1005687"/>
                  </a:lnTo>
                  <a:lnTo>
                    <a:pt x="274713" y="1009497"/>
                  </a:lnTo>
                  <a:lnTo>
                    <a:pt x="279641" y="1014577"/>
                  </a:lnTo>
                  <a:lnTo>
                    <a:pt x="312039" y="1045057"/>
                  </a:lnTo>
                  <a:lnTo>
                    <a:pt x="332003" y="1060297"/>
                  </a:lnTo>
                  <a:lnTo>
                    <a:pt x="337324" y="1060297"/>
                  </a:lnTo>
                  <a:lnTo>
                    <a:pt x="340347" y="1056487"/>
                  </a:lnTo>
                  <a:lnTo>
                    <a:pt x="341871" y="1055217"/>
                  </a:lnTo>
                  <a:lnTo>
                    <a:pt x="354012" y="1042517"/>
                  </a:lnTo>
                  <a:lnTo>
                    <a:pt x="357428" y="1038707"/>
                  </a:lnTo>
                  <a:lnTo>
                    <a:pt x="360464" y="1038707"/>
                  </a:lnTo>
                  <a:lnTo>
                    <a:pt x="360464" y="1032357"/>
                  </a:lnTo>
                  <a:close/>
                </a:path>
                <a:path w="362584" h="6701790">
                  <a:moveTo>
                    <a:pt x="361988" y="4335742"/>
                  </a:moveTo>
                  <a:lnTo>
                    <a:pt x="359714" y="4334484"/>
                  </a:lnTo>
                  <a:lnTo>
                    <a:pt x="353250" y="4334484"/>
                  </a:lnTo>
                  <a:lnTo>
                    <a:pt x="349846" y="4335742"/>
                  </a:lnTo>
                  <a:lnTo>
                    <a:pt x="346430" y="4335742"/>
                  </a:lnTo>
                  <a:lnTo>
                    <a:pt x="336905" y="4337012"/>
                  </a:lnTo>
                  <a:lnTo>
                    <a:pt x="327215" y="4337012"/>
                  </a:lnTo>
                  <a:lnTo>
                    <a:pt x="317449" y="4338282"/>
                  </a:lnTo>
                  <a:lnTo>
                    <a:pt x="307721" y="4338282"/>
                  </a:lnTo>
                  <a:lnTo>
                    <a:pt x="307784" y="4321784"/>
                  </a:lnTo>
                  <a:lnTo>
                    <a:pt x="307759" y="4291292"/>
                  </a:lnTo>
                  <a:lnTo>
                    <a:pt x="307695" y="4274782"/>
                  </a:lnTo>
                  <a:lnTo>
                    <a:pt x="307644" y="4244302"/>
                  </a:lnTo>
                  <a:lnTo>
                    <a:pt x="307721" y="4226534"/>
                  </a:lnTo>
                  <a:lnTo>
                    <a:pt x="312661" y="4227792"/>
                  </a:lnTo>
                  <a:lnTo>
                    <a:pt x="345287" y="4227792"/>
                  </a:lnTo>
                  <a:lnTo>
                    <a:pt x="348703" y="4226534"/>
                  </a:lnTo>
                  <a:lnTo>
                    <a:pt x="348703" y="4222712"/>
                  </a:lnTo>
                  <a:lnTo>
                    <a:pt x="348881" y="4221442"/>
                  </a:lnTo>
                  <a:lnTo>
                    <a:pt x="350596" y="4210012"/>
                  </a:lnTo>
                  <a:lnTo>
                    <a:pt x="351739" y="4204932"/>
                  </a:lnTo>
                  <a:lnTo>
                    <a:pt x="352501" y="4201134"/>
                  </a:lnTo>
                  <a:lnTo>
                    <a:pt x="354025" y="4197312"/>
                  </a:lnTo>
                  <a:lnTo>
                    <a:pt x="354025" y="4192232"/>
                  </a:lnTo>
                  <a:lnTo>
                    <a:pt x="354025" y="4190962"/>
                  </a:lnTo>
                  <a:lnTo>
                    <a:pt x="354025" y="4189692"/>
                  </a:lnTo>
                  <a:lnTo>
                    <a:pt x="339217" y="4189692"/>
                  </a:lnTo>
                  <a:lnTo>
                    <a:pt x="332397" y="4190962"/>
                  </a:lnTo>
                  <a:lnTo>
                    <a:pt x="309245" y="4190962"/>
                  </a:lnTo>
                  <a:lnTo>
                    <a:pt x="310375" y="4173182"/>
                  </a:lnTo>
                  <a:lnTo>
                    <a:pt x="310769" y="4170642"/>
                  </a:lnTo>
                  <a:lnTo>
                    <a:pt x="311899" y="4166832"/>
                  </a:lnTo>
                  <a:lnTo>
                    <a:pt x="311899" y="4157942"/>
                  </a:lnTo>
                  <a:lnTo>
                    <a:pt x="268643" y="4157942"/>
                  </a:lnTo>
                  <a:lnTo>
                    <a:pt x="268643" y="4169384"/>
                  </a:lnTo>
                  <a:lnTo>
                    <a:pt x="270154" y="4175734"/>
                  </a:lnTo>
                  <a:lnTo>
                    <a:pt x="270154" y="4192232"/>
                  </a:lnTo>
                  <a:lnTo>
                    <a:pt x="270154" y="4274782"/>
                  </a:lnTo>
                  <a:lnTo>
                    <a:pt x="270154" y="4291292"/>
                  </a:lnTo>
                  <a:lnTo>
                    <a:pt x="270154" y="4321784"/>
                  </a:lnTo>
                  <a:lnTo>
                    <a:pt x="270154" y="4338282"/>
                  </a:lnTo>
                  <a:lnTo>
                    <a:pt x="210591" y="4338282"/>
                  </a:lnTo>
                  <a:lnTo>
                    <a:pt x="210591" y="4373842"/>
                  </a:lnTo>
                  <a:lnTo>
                    <a:pt x="203149" y="4378934"/>
                  </a:lnTo>
                  <a:lnTo>
                    <a:pt x="195211" y="4385284"/>
                  </a:lnTo>
                  <a:lnTo>
                    <a:pt x="186994" y="4390352"/>
                  </a:lnTo>
                  <a:lnTo>
                    <a:pt x="178714" y="4394162"/>
                  </a:lnTo>
                  <a:lnTo>
                    <a:pt x="177584" y="4395432"/>
                  </a:lnTo>
                  <a:lnTo>
                    <a:pt x="174917" y="4396702"/>
                  </a:lnTo>
                  <a:lnTo>
                    <a:pt x="173405" y="4397984"/>
                  </a:lnTo>
                  <a:lnTo>
                    <a:pt x="173405" y="4373842"/>
                  </a:lnTo>
                  <a:lnTo>
                    <a:pt x="210591" y="4373842"/>
                  </a:lnTo>
                  <a:lnTo>
                    <a:pt x="210591" y="4338282"/>
                  </a:lnTo>
                  <a:lnTo>
                    <a:pt x="190487" y="4338282"/>
                  </a:lnTo>
                  <a:lnTo>
                    <a:pt x="190487" y="4321784"/>
                  </a:lnTo>
                  <a:lnTo>
                    <a:pt x="270154" y="4321784"/>
                  </a:lnTo>
                  <a:lnTo>
                    <a:pt x="270154" y="4291292"/>
                  </a:lnTo>
                  <a:lnTo>
                    <a:pt x="190487" y="4291292"/>
                  </a:lnTo>
                  <a:lnTo>
                    <a:pt x="190487" y="4274782"/>
                  </a:lnTo>
                  <a:lnTo>
                    <a:pt x="270154" y="4274782"/>
                  </a:lnTo>
                  <a:lnTo>
                    <a:pt x="270154" y="4192232"/>
                  </a:lnTo>
                  <a:lnTo>
                    <a:pt x="269786" y="4192232"/>
                  </a:lnTo>
                  <a:lnTo>
                    <a:pt x="269786" y="4226534"/>
                  </a:lnTo>
                  <a:lnTo>
                    <a:pt x="269786" y="4244302"/>
                  </a:lnTo>
                  <a:lnTo>
                    <a:pt x="190487" y="4244302"/>
                  </a:lnTo>
                  <a:lnTo>
                    <a:pt x="190106" y="4227792"/>
                  </a:lnTo>
                  <a:lnTo>
                    <a:pt x="210019" y="4227792"/>
                  </a:lnTo>
                  <a:lnTo>
                    <a:pt x="249859" y="4226534"/>
                  </a:lnTo>
                  <a:lnTo>
                    <a:pt x="269786" y="4226534"/>
                  </a:lnTo>
                  <a:lnTo>
                    <a:pt x="269786" y="4192232"/>
                  </a:lnTo>
                  <a:lnTo>
                    <a:pt x="190487" y="4192232"/>
                  </a:lnTo>
                  <a:lnTo>
                    <a:pt x="190487" y="4179532"/>
                  </a:lnTo>
                  <a:lnTo>
                    <a:pt x="191236" y="4173182"/>
                  </a:lnTo>
                  <a:lnTo>
                    <a:pt x="191236" y="4170642"/>
                  </a:lnTo>
                  <a:lnTo>
                    <a:pt x="192379" y="4166832"/>
                  </a:lnTo>
                  <a:lnTo>
                    <a:pt x="191630" y="4159212"/>
                  </a:lnTo>
                  <a:lnTo>
                    <a:pt x="188201" y="4157942"/>
                  </a:lnTo>
                  <a:lnTo>
                    <a:pt x="153162" y="4157942"/>
                  </a:lnTo>
                  <a:lnTo>
                    <a:pt x="153162" y="4295102"/>
                  </a:lnTo>
                  <a:lnTo>
                    <a:pt x="153035" y="4321784"/>
                  </a:lnTo>
                  <a:lnTo>
                    <a:pt x="152920" y="4338282"/>
                  </a:lnTo>
                  <a:lnTo>
                    <a:pt x="133565" y="4338282"/>
                  </a:lnTo>
                  <a:lnTo>
                    <a:pt x="132803" y="4333202"/>
                  </a:lnTo>
                  <a:lnTo>
                    <a:pt x="132613" y="4330662"/>
                  </a:lnTo>
                  <a:lnTo>
                    <a:pt x="132435" y="4328134"/>
                  </a:lnTo>
                  <a:lnTo>
                    <a:pt x="131673" y="4323042"/>
                  </a:lnTo>
                  <a:lnTo>
                    <a:pt x="131292" y="4321784"/>
                  </a:lnTo>
                  <a:lnTo>
                    <a:pt x="130898" y="4311612"/>
                  </a:lnTo>
                  <a:lnTo>
                    <a:pt x="124841" y="4311612"/>
                  </a:lnTo>
                  <a:lnTo>
                    <a:pt x="116878" y="4317962"/>
                  </a:lnTo>
                  <a:lnTo>
                    <a:pt x="113842" y="4319232"/>
                  </a:lnTo>
                  <a:lnTo>
                    <a:pt x="96380" y="4330662"/>
                  </a:lnTo>
                  <a:lnTo>
                    <a:pt x="96139" y="4310342"/>
                  </a:lnTo>
                  <a:lnTo>
                    <a:pt x="96024" y="4291292"/>
                  </a:lnTo>
                  <a:lnTo>
                    <a:pt x="95999" y="4260812"/>
                  </a:lnTo>
                  <a:lnTo>
                    <a:pt x="118770" y="4260812"/>
                  </a:lnTo>
                  <a:lnTo>
                    <a:pt x="123698" y="4262082"/>
                  </a:lnTo>
                  <a:lnTo>
                    <a:pt x="126352" y="4262082"/>
                  </a:lnTo>
                  <a:lnTo>
                    <a:pt x="129387" y="4260812"/>
                  </a:lnTo>
                  <a:lnTo>
                    <a:pt x="129514" y="4259542"/>
                  </a:lnTo>
                  <a:lnTo>
                    <a:pt x="130149" y="4253192"/>
                  </a:lnTo>
                  <a:lnTo>
                    <a:pt x="130530" y="4246842"/>
                  </a:lnTo>
                  <a:lnTo>
                    <a:pt x="132041" y="4235412"/>
                  </a:lnTo>
                  <a:lnTo>
                    <a:pt x="133184" y="4227792"/>
                  </a:lnTo>
                  <a:lnTo>
                    <a:pt x="152920" y="4227792"/>
                  </a:lnTo>
                  <a:lnTo>
                    <a:pt x="153035" y="4244302"/>
                  </a:lnTo>
                  <a:lnTo>
                    <a:pt x="153162" y="4295102"/>
                  </a:lnTo>
                  <a:lnTo>
                    <a:pt x="153162" y="4157942"/>
                  </a:lnTo>
                  <a:lnTo>
                    <a:pt x="152158" y="4157942"/>
                  </a:lnTo>
                  <a:lnTo>
                    <a:pt x="152158" y="4169384"/>
                  </a:lnTo>
                  <a:lnTo>
                    <a:pt x="152920" y="4173182"/>
                  </a:lnTo>
                  <a:lnTo>
                    <a:pt x="152920" y="4192232"/>
                  </a:lnTo>
                  <a:lnTo>
                    <a:pt x="130530" y="4192232"/>
                  </a:lnTo>
                  <a:lnTo>
                    <a:pt x="123329" y="4190962"/>
                  </a:lnTo>
                  <a:lnTo>
                    <a:pt x="114592" y="4190962"/>
                  </a:lnTo>
                  <a:lnTo>
                    <a:pt x="114211" y="4193502"/>
                  </a:lnTo>
                  <a:lnTo>
                    <a:pt x="114084" y="4204932"/>
                  </a:lnTo>
                  <a:lnTo>
                    <a:pt x="113842" y="4220184"/>
                  </a:lnTo>
                  <a:lnTo>
                    <a:pt x="95618" y="4221442"/>
                  </a:lnTo>
                  <a:lnTo>
                    <a:pt x="95618" y="4196042"/>
                  </a:lnTo>
                  <a:lnTo>
                    <a:pt x="99047" y="4164292"/>
                  </a:lnTo>
                  <a:lnTo>
                    <a:pt x="98653" y="4161752"/>
                  </a:lnTo>
                  <a:lnTo>
                    <a:pt x="98272" y="4157942"/>
                  </a:lnTo>
                  <a:lnTo>
                    <a:pt x="55029" y="4157942"/>
                  </a:lnTo>
                  <a:lnTo>
                    <a:pt x="55029" y="4164292"/>
                  </a:lnTo>
                  <a:lnTo>
                    <a:pt x="55778" y="4166832"/>
                  </a:lnTo>
                  <a:lnTo>
                    <a:pt x="56172" y="4169384"/>
                  </a:lnTo>
                  <a:lnTo>
                    <a:pt x="56921" y="4173182"/>
                  </a:lnTo>
                  <a:lnTo>
                    <a:pt x="57683" y="4178262"/>
                  </a:lnTo>
                  <a:lnTo>
                    <a:pt x="57746" y="4188434"/>
                  </a:lnTo>
                  <a:lnTo>
                    <a:pt x="57823" y="4193502"/>
                  </a:lnTo>
                  <a:lnTo>
                    <a:pt x="58305" y="4211282"/>
                  </a:lnTo>
                  <a:lnTo>
                    <a:pt x="58432" y="4221442"/>
                  </a:lnTo>
                  <a:lnTo>
                    <a:pt x="23520" y="4221442"/>
                  </a:lnTo>
                  <a:lnTo>
                    <a:pt x="20497" y="4220184"/>
                  </a:lnTo>
                  <a:lnTo>
                    <a:pt x="14046" y="4220184"/>
                  </a:lnTo>
                  <a:lnTo>
                    <a:pt x="14808" y="4223982"/>
                  </a:lnTo>
                  <a:lnTo>
                    <a:pt x="14808" y="4257002"/>
                  </a:lnTo>
                  <a:lnTo>
                    <a:pt x="12903" y="4260812"/>
                  </a:lnTo>
                  <a:lnTo>
                    <a:pt x="44030" y="4260812"/>
                  </a:lnTo>
                  <a:lnTo>
                    <a:pt x="48945" y="4259542"/>
                  </a:lnTo>
                  <a:lnTo>
                    <a:pt x="53886" y="4259542"/>
                  </a:lnTo>
                  <a:lnTo>
                    <a:pt x="58432" y="4260812"/>
                  </a:lnTo>
                  <a:lnTo>
                    <a:pt x="58432" y="4350982"/>
                  </a:lnTo>
                  <a:lnTo>
                    <a:pt x="36944" y="4361142"/>
                  </a:lnTo>
                  <a:lnTo>
                    <a:pt x="26466" y="4364952"/>
                  </a:lnTo>
                  <a:lnTo>
                    <a:pt x="16319" y="4370032"/>
                  </a:lnTo>
                  <a:lnTo>
                    <a:pt x="7213" y="4373842"/>
                  </a:lnTo>
                  <a:lnTo>
                    <a:pt x="1143" y="4375112"/>
                  </a:lnTo>
                  <a:lnTo>
                    <a:pt x="762" y="4377652"/>
                  </a:lnTo>
                  <a:lnTo>
                    <a:pt x="762" y="4378934"/>
                  </a:lnTo>
                  <a:lnTo>
                    <a:pt x="5702" y="4395432"/>
                  </a:lnTo>
                  <a:lnTo>
                    <a:pt x="9118" y="4405592"/>
                  </a:lnTo>
                  <a:lnTo>
                    <a:pt x="9867" y="4408132"/>
                  </a:lnTo>
                  <a:lnTo>
                    <a:pt x="11010" y="4410684"/>
                  </a:lnTo>
                  <a:lnTo>
                    <a:pt x="11772" y="4417034"/>
                  </a:lnTo>
                  <a:lnTo>
                    <a:pt x="17081" y="4417034"/>
                  </a:lnTo>
                  <a:lnTo>
                    <a:pt x="19748" y="4415752"/>
                  </a:lnTo>
                  <a:lnTo>
                    <a:pt x="61950" y="4394162"/>
                  </a:lnTo>
                  <a:lnTo>
                    <a:pt x="77419" y="4386542"/>
                  </a:lnTo>
                  <a:lnTo>
                    <a:pt x="84442" y="4382732"/>
                  </a:lnTo>
                  <a:lnTo>
                    <a:pt x="91211" y="4378934"/>
                  </a:lnTo>
                  <a:lnTo>
                    <a:pt x="97624" y="4375112"/>
                  </a:lnTo>
                  <a:lnTo>
                    <a:pt x="103593" y="4372584"/>
                  </a:lnTo>
                  <a:lnTo>
                    <a:pt x="103962" y="4373842"/>
                  </a:lnTo>
                  <a:lnTo>
                    <a:pt x="105105" y="4375112"/>
                  </a:lnTo>
                  <a:lnTo>
                    <a:pt x="121183" y="4375112"/>
                  </a:lnTo>
                  <a:lnTo>
                    <a:pt x="128206" y="4373842"/>
                  </a:lnTo>
                  <a:lnTo>
                    <a:pt x="134696" y="4373842"/>
                  </a:lnTo>
                  <a:lnTo>
                    <a:pt x="134569" y="4438612"/>
                  </a:lnTo>
                  <a:lnTo>
                    <a:pt x="134061" y="4451312"/>
                  </a:lnTo>
                  <a:lnTo>
                    <a:pt x="133946" y="4462742"/>
                  </a:lnTo>
                  <a:lnTo>
                    <a:pt x="136220" y="4464012"/>
                  </a:lnTo>
                  <a:lnTo>
                    <a:pt x="155956" y="4464012"/>
                  </a:lnTo>
                  <a:lnTo>
                    <a:pt x="163029" y="4462742"/>
                  </a:lnTo>
                  <a:lnTo>
                    <a:pt x="257352" y="4462742"/>
                  </a:lnTo>
                  <a:lnTo>
                    <a:pt x="285711" y="4464012"/>
                  </a:lnTo>
                  <a:lnTo>
                    <a:pt x="317601" y="4464012"/>
                  </a:lnTo>
                  <a:lnTo>
                    <a:pt x="321386" y="4465282"/>
                  </a:lnTo>
                  <a:lnTo>
                    <a:pt x="331635" y="4465282"/>
                  </a:lnTo>
                  <a:lnTo>
                    <a:pt x="333908" y="4462742"/>
                  </a:lnTo>
                  <a:lnTo>
                    <a:pt x="333971" y="4458932"/>
                  </a:lnTo>
                  <a:lnTo>
                    <a:pt x="334289" y="4452582"/>
                  </a:lnTo>
                  <a:lnTo>
                    <a:pt x="334657" y="4447502"/>
                  </a:lnTo>
                  <a:lnTo>
                    <a:pt x="336562" y="4441152"/>
                  </a:lnTo>
                  <a:lnTo>
                    <a:pt x="336943" y="4436084"/>
                  </a:lnTo>
                  <a:lnTo>
                    <a:pt x="338086" y="4428452"/>
                  </a:lnTo>
                  <a:lnTo>
                    <a:pt x="338086" y="4427182"/>
                  </a:lnTo>
                  <a:lnTo>
                    <a:pt x="338086" y="4422102"/>
                  </a:lnTo>
                  <a:lnTo>
                    <a:pt x="335051" y="4423384"/>
                  </a:lnTo>
                  <a:lnTo>
                    <a:pt x="324802" y="4423384"/>
                  </a:lnTo>
                  <a:lnTo>
                    <a:pt x="316458" y="4424642"/>
                  </a:lnTo>
                  <a:lnTo>
                    <a:pt x="309626" y="4425912"/>
                  </a:lnTo>
                  <a:lnTo>
                    <a:pt x="290271" y="4425912"/>
                  </a:lnTo>
                  <a:lnTo>
                    <a:pt x="270916" y="4427182"/>
                  </a:lnTo>
                  <a:lnTo>
                    <a:pt x="173405" y="4427182"/>
                  </a:lnTo>
                  <a:lnTo>
                    <a:pt x="173405" y="4401782"/>
                  </a:lnTo>
                  <a:lnTo>
                    <a:pt x="174548" y="4403052"/>
                  </a:lnTo>
                  <a:lnTo>
                    <a:pt x="176441" y="4404334"/>
                  </a:lnTo>
                  <a:lnTo>
                    <a:pt x="177203" y="4405592"/>
                  </a:lnTo>
                  <a:lnTo>
                    <a:pt x="187058" y="4417034"/>
                  </a:lnTo>
                  <a:lnTo>
                    <a:pt x="190106" y="4419562"/>
                  </a:lnTo>
                  <a:lnTo>
                    <a:pt x="192379" y="4422102"/>
                  </a:lnTo>
                  <a:lnTo>
                    <a:pt x="194652" y="4422102"/>
                  </a:lnTo>
                  <a:lnTo>
                    <a:pt x="197688" y="4420832"/>
                  </a:lnTo>
                  <a:lnTo>
                    <a:pt x="201485" y="4418292"/>
                  </a:lnTo>
                  <a:lnTo>
                    <a:pt x="210578" y="4413212"/>
                  </a:lnTo>
                  <a:lnTo>
                    <a:pt x="220548" y="4405592"/>
                  </a:lnTo>
                  <a:lnTo>
                    <a:pt x="225310" y="4401782"/>
                  </a:lnTo>
                  <a:lnTo>
                    <a:pt x="230073" y="4397984"/>
                  </a:lnTo>
                  <a:lnTo>
                    <a:pt x="237909" y="4390352"/>
                  </a:lnTo>
                  <a:lnTo>
                    <a:pt x="240563" y="4387812"/>
                  </a:lnTo>
                  <a:lnTo>
                    <a:pt x="242849" y="4386542"/>
                  </a:lnTo>
                  <a:lnTo>
                    <a:pt x="242849" y="4384002"/>
                  </a:lnTo>
                  <a:lnTo>
                    <a:pt x="243217" y="4381462"/>
                  </a:lnTo>
                  <a:lnTo>
                    <a:pt x="240195" y="4380192"/>
                  </a:lnTo>
                  <a:lnTo>
                    <a:pt x="235635" y="4376382"/>
                  </a:lnTo>
                  <a:lnTo>
                    <a:pt x="233730" y="4373842"/>
                  </a:lnTo>
                  <a:lnTo>
                    <a:pt x="250444" y="4373842"/>
                  </a:lnTo>
                  <a:lnTo>
                    <a:pt x="247015" y="4396702"/>
                  </a:lnTo>
                  <a:lnTo>
                    <a:pt x="245872" y="4401782"/>
                  </a:lnTo>
                  <a:lnTo>
                    <a:pt x="245872" y="4408132"/>
                  </a:lnTo>
                  <a:lnTo>
                    <a:pt x="248539" y="4409402"/>
                  </a:lnTo>
                  <a:lnTo>
                    <a:pt x="250812" y="4409402"/>
                  </a:lnTo>
                  <a:lnTo>
                    <a:pt x="261645" y="4410684"/>
                  </a:lnTo>
                  <a:lnTo>
                    <a:pt x="281482" y="4413212"/>
                  </a:lnTo>
                  <a:lnTo>
                    <a:pt x="297484" y="4414482"/>
                  </a:lnTo>
                  <a:lnTo>
                    <a:pt x="315315" y="4414482"/>
                  </a:lnTo>
                  <a:lnTo>
                    <a:pt x="319493" y="4415752"/>
                  </a:lnTo>
                  <a:lnTo>
                    <a:pt x="327075" y="4415752"/>
                  </a:lnTo>
                  <a:lnTo>
                    <a:pt x="328218" y="4410684"/>
                  </a:lnTo>
                  <a:lnTo>
                    <a:pt x="329742" y="4403052"/>
                  </a:lnTo>
                  <a:lnTo>
                    <a:pt x="330111" y="4399242"/>
                  </a:lnTo>
                  <a:lnTo>
                    <a:pt x="330873" y="4395432"/>
                  </a:lnTo>
                  <a:lnTo>
                    <a:pt x="332003" y="4391634"/>
                  </a:lnTo>
                  <a:lnTo>
                    <a:pt x="332003" y="4387812"/>
                  </a:lnTo>
                  <a:lnTo>
                    <a:pt x="332003" y="4386542"/>
                  </a:lnTo>
                  <a:lnTo>
                    <a:pt x="320255" y="4386542"/>
                  </a:lnTo>
                  <a:lnTo>
                    <a:pt x="313423" y="4387812"/>
                  </a:lnTo>
                  <a:lnTo>
                    <a:pt x="297103" y="4387812"/>
                  </a:lnTo>
                  <a:lnTo>
                    <a:pt x="292176" y="4386542"/>
                  </a:lnTo>
                  <a:lnTo>
                    <a:pt x="285343" y="4386542"/>
                  </a:lnTo>
                  <a:lnTo>
                    <a:pt x="285343" y="4384002"/>
                  </a:lnTo>
                  <a:lnTo>
                    <a:pt x="286473" y="4377652"/>
                  </a:lnTo>
                  <a:lnTo>
                    <a:pt x="286473" y="4375112"/>
                  </a:lnTo>
                  <a:lnTo>
                    <a:pt x="286867" y="4373842"/>
                  </a:lnTo>
                  <a:lnTo>
                    <a:pt x="326313" y="4373842"/>
                  </a:lnTo>
                  <a:lnTo>
                    <a:pt x="333908" y="4375112"/>
                  </a:lnTo>
                  <a:lnTo>
                    <a:pt x="346798" y="4376382"/>
                  </a:lnTo>
                  <a:lnTo>
                    <a:pt x="355536" y="4376382"/>
                  </a:lnTo>
                  <a:lnTo>
                    <a:pt x="355790" y="4373842"/>
                  </a:lnTo>
                  <a:lnTo>
                    <a:pt x="355917" y="4372584"/>
                  </a:lnTo>
                  <a:lnTo>
                    <a:pt x="357822" y="4359884"/>
                  </a:lnTo>
                  <a:lnTo>
                    <a:pt x="359714" y="4352252"/>
                  </a:lnTo>
                  <a:lnTo>
                    <a:pt x="360083" y="4350982"/>
                  </a:lnTo>
                  <a:lnTo>
                    <a:pt x="360845" y="4347184"/>
                  </a:lnTo>
                  <a:lnTo>
                    <a:pt x="361988" y="4342092"/>
                  </a:lnTo>
                  <a:lnTo>
                    <a:pt x="361988" y="4338282"/>
                  </a:lnTo>
                  <a:lnTo>
                    <a:pt x="361988" y="4335742"/>
                  </a:lnTo>
                  <a:close/>
                </a:path>
              </a:pathLst>
            </a:custGeom>
            <a:solidFill>
              <a:srgbClr val="603917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2" name="object 12" descr="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727225" y="711149"/>
              <a:ext cx="616788" cy="616775"/>
            </a:xfrm>
            <a:prstGeom prst="rect">
              <a:avLst/>
            </a:prstGeom>
          </p:spPr>
        </p:pic>
        <p:pic>
          <p:nvPicPr>
            <p:cNvPr id="13" name="object 13" descr="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735876" y="711149"/>
              <a:ext cx="616788" cy="616775"/>
            </a:xfrm>
            <a:prstGeom prst="rect">
              <a:avLst/>
            </a:prstGeom>
          </p:spPr>
        </p:pic>
        <p:pic>
          <p:nvPicPr>
            <p:cNvPr id="14" name="object 14" descr="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3569792" y="710070"/>
              <a:ext cx="616788" cy="616788"/>
            </a:xfrm>
            <a:prstGeom prst="rect">
              <a:avLst/>
            </a:prstGeom>
          </p:spPr>
        </p:pic>
        <p:pic>
          <p:nvPicPr>
            <p:cNvPr id="15" name="object 15" descr="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2648508" y="710070"/>
              <a:ext cx="616775" cy="616788"/>
            </a:xfrm>
            <a:prstGeom prst="rect">
              <a:avLst/>
            </a:prstGeom>
          </p:spPr>
        </p:pic>
        <p:sp>
          <p:nvSpPr>
            <p:cNvPr id="16" name="object 16" descr=""/>
            <p:cNvSpPr/>
            <p:nvPr/>
          </p:nvSpPr>
          <p:spPr>
            <a:xfrm>
              <a:off x="7150601" y="711990"/>
              <a:ext cx="0" cy="6117590"/>
            </a:xfrm>
            <a:custGeom>
              <a:avLst/>
              <a:gdLst/>
              <a:ahLst/>
              <a:cxnLst/>
              <a:rect l="l" t="t" r="r" b="b"/>
              <a:pathLst>
                <a:path w="0" h="6117590">
                  <a:moveTo>
                    <a:pt x="0" y="0"/>
                  </a:moveTo>
                  <a:lnTo>
                    <a:pt x="0" y="6117475"/>
                  </a:lnTo>
                </a:path>
              </a:pathLst>
            </a:custGeom>
            <a:ln w="12700">
              <a:solidFill>
                <a:srgbClr val="603917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7" name="object 17" descr=""/>
            <p:cNvSpPr/>
            <p:nvPr/>
          </p:nvSpPr>
          <p:spPr>
            <a:xfrm>
              <a:off x="6219560" y="711990"/>
              <a:ext cx="0" cy="6117590"/>
            </a:xfrm>
            <a:custGeom>
              <a:avLst/>
              <a:gdLst/>
              <a:ahLst/>
              <a:cxnLst/>
              <a:rect l="l" t="t" r="r" b="b"/>
              <a:pathLst>
                <a:path w="0" h="6117590">
                  <a:moveTo>
                    <a:pt x="0" y="0"/>
                  </a:moveTo>
                  <a:lnTo>
                    <a:pt x="0" y="6117475"/>
                  </a:lnTo>
                </a:path>
              </a:pathLst>
            </a:custGeom>
            <a:ln w="12700">
              <a:solidFill>
                <a:srgbClr val="603917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8" name="object 18" descr=""/>
            <p:cNvSpPr/>
            <p:nvPr/>
          </p:nvSpPr>
          <p:spPr>
            <a:xfrm>
              <a:off x="5288521" y="711990"/>
              <a:ext cx="0" cy="6117590"/>
            </a:xfrm>
            <a:custGeom>
              <a:avLst/>
              <a:gdLst/>
              <a:ahLst/>
              <a:cxnLst/>
              <a:rect l="l" t="t" r="r" b="b"/>
              <a:pathLst>
                <a:path w="0" h="6117590">
                  <a:moveTo>
                    <a:pt x="0" y="0"/>
                  </a:moveTo>
                  <a:lnTo>
                    <a:pt x="0" y="6117475"/>
                  </a:lnTo>
                </a:path>
              </a:pathLst>
            </a:custGeom>
            <a:ln w="12700">
              <a:solidFill>
                <a:srgbClr val="603917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9" name="object 19" descr=""/>
            <p:cNvSpPr/>
            <p:nvPr/>
          </p:nvSpPr>
          <p:spPr>
            <a:xfrm>
              <a:off x="4357481" y="711990"/>
              <a:ext cx="0" cy="6117590"/>
            </a:xfrm>
            <a:custGeom>
              <a:avLst/>
              <a:gdLst/>
              <a:ahLst/>
              <a:cxnLst/>
              <a:rect l="l" t="t" r="r" b="b"/>
              <a:pathLst>
                <a:path w="0" h="6117590">
                  <a:moveTo>
                    <a:pt x="0" y="0"/>
                  </a:moveTo>
                  <a:lnTo>
                    <a:pt x="0" y="6117475"/>
                  </a:lnTo>
                </a:path>
              </a:pathLst>
            </a:custGeom>
            <a:ln w="12700">
              <a:solidFill>
                <a:srgbClr val="603917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0" name="object 20" descr=""/>
            <p:cNvSpPr/>
            <p:nvPr/>
          </p:nvSpPr>
          <p:spPr>
            <a:xfrm>
              <a:off x="3426440" y="711990"/>
              <a:ext cx="0" cy="6117590"/>
            </a:xfrm>
            <a:custGeom>
              <a:avLst/>
              <a:gdLst/>
              <a:ahLst/>
              <a:cxnLst/>
              <a:rect l="l" t="t" r="r" b="b"/>
              <a:pathLst>
                <a:path w="0" h="6117590">
                  <a:moveTo>
                    <a:pt x="0" y="0"/>
                  </a:moveTo>
                  <a:lnTo>
                    <a:pt x="0" y="6117475"/>
                  </a:lnTo>
                </a:path>
              </a:pathLst>
            </a:custGeom>
            <a:ln w="12700">
              <a:solidFill>
                <a:srgbClr val="603917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1" name="object 21" descr=""/>
            <p:cNvSpPr/>
            <p:nvPr/>
          </p:nvSpPr>
          <p:spPr>
            <a:xfrm>
              <a:off x="2495401" y="711990"/>
              <a:ext cx="0" cy="6117590"/>
            </a:xfrm>
            <a:custGeom>
              <a:avLst/>
              <a:gdLst/>
              <a:ahLst/>
              <a:cxnLst/>
              <a:rect l="l" t="t" r="r" b="b"/>
              <a:pathLst>
                <a:path w="0" h="6117590">
                  <a:moveTo>
                    <a:pt x="0" y="0"/>
                  </a:moveTo>
                  <a:lnTo>
                    <a:pt x="0" y="6117475"/>
                  </a:lnTo>
                </a:path>
              </a:pathLst>
            </a:custGeom>
            <a:ln w="12700">
              <a:solidFill>
                <a:srgbClr val="603917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2" name="object 22" descr=""/>
            <p:cNvSpPr/>
            <p:nvPr/>
          </p:nvSpPr>
          <p:spPr>
            <a:xfrm>
              <a:off x="1564360" y="711990"/>
              <a:ext cx="0" cy="6117590"/>
            </a:xfrm>
            <a:custGeom>
              <a:avLst/>
              <a:gdLst/>
              <a:ahLst/>
              <a:cxnLst/>
              <a:rect l="l" t="t" r="r" b="b"/>
              <a:pathLst>
                <a:path w="0" h="6117590">
                  <a:moveTo>
                    <a:pt x="0" y="0"/>
                  </a:moveTo>
                  <a:lnTo>
                    <a:pt x="0" y="6117475"/>
                  </a:lnTo>
                </a:path>
              </a:pathLst>
            </a:custGeom>
            <a:ln w="12700">
              <a:solidFill>
                <a:srgbClr val="603917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3" name="object 23" descr=""/>
            <p:cNvSpPr/>
            <p:nvPr/>
          </p:nvSpPr>
          <p:spPr>
            <a:xfrm>
              <a:off x="1183830" y="1429588"/>
              <a:ext cx="5845175" cy="889635"/>
            </a:xfrm>
            <a:custGeom>
              <a:avLst/>
              <a:gdLst/>
              <a:ahLst/>
              <a:cxnLst/>
              <a:rect l="l" t="t" r="r" b="b"/>
              <a:pathLst>
                <a:path w="5845175" h="889635">
                  <a:moveTo>
                    <a:pt x="98767" y="42456"/>
                  </a:moveTo>
                  <a:lnTo>
                    <a:pt x="98679" y="38798"/>
                  </a:lnTo>
                  <a:lnTo>
                    <a:pt x="98463" y="36360"/>
                  </a:lnTo>
                  <a:lnTo>
                    <a:pt x="95110" y="35445"/>
                  </a:lnTo>
                  <a:lnTo>
                    <a:pt x="92671" y="34836"/>
                  </a:lnTo>
                  <a:lnTo>
                    <a:pt x="83134" y="31775"/>
                  </a:lnTo>
                  <a:lnTo>
                    <a:pt x="73774" y="28435"/>
                  </a:lnTo>
                  <a:lnTo>
                    <a:pt x="64630" y="24638"/>
                  </a:lnTo>
                  <a:lnTo>
                    <a:pt x="55778" y="20205"/>
                  </a:lnTo>
                  <a:lnTo>
                    <a:pt x="53644" y="19291"/>
                  </a:lnTo>
                  <a:lnTo>
                    <a:pt x="51511" y="18059"/>
                  </a:lnTo>
                  <a:lnTo>
                    <a:pt x="47256" y="18059"/>
                  </a:lnTo>
                  <a:lnTo>
                    <a:pt x="38722" y="50685"/>
                  </a:lnTo>
                  <a:lnTo>
                    <a:pt x="38722" y="57696"/>
                  </a:lnTo>
                  <a:lnTo>
                    <a:pt x="46037" y="57391"/>
                  </a:lnTo>
                  <a:lnTo>
                    <a:pt x="50304" y="57391"/>
                  </a:lnTo>
                  <a:lnTo>
                    <a:pt x="91744" y="47332"/>
                  </a:lnTo>
                  <a:lnTo>
                    <a:pt x="95719" y="45199"/>
                  </a:lnTo>
                  <a:lnTo>
                    <a:pt x="98767" y="42456"/>
                  </a:lnTo>
                  <a:close/>
                </a:path>
                <a:path w="5845175" h="889635">
                  <a:moveTo>
                    <a:pt x="114007" y="75438"/>
                  </a:moveTo>
                  <a:lnTo>
                    <a:pt x="106692" y="76708"/>
                  </a:lnTo>
                  <a:lnTo>
                    <a:pt x="94348" y="76708"/>
                  </a:lnTo>
                  <a:lnTo>
                    <a:pt x="76974" y="77978"/>
                  </a:lnTo>
                  <a:lnTo>
                    <a:pt x="58191" y="77978"/>
                  </a:lnTo>
                  <a:lnTo>
                    <a:pt x="37985" y="76708"/>
                  </a:lnTo>
                  <a:lnTo>
                    <a:pt x="16764" y="76708"/>
                  </a:lnTo>
                  <a:lnTo>
                    <a:pt x="14947" y="75438"/>
                  </a:lnTo>
                  <a:lnTo>
                    <a:pt x="9448" y="75438"/>
                  </a:lnTo>
                  <a:lnTo>
                    <a:pt x="9753" y="79248"/>
                  </a:lnTo>
                  <a:lnTo>
                    <a:pt x="9448" y="81788"/>
                  </a:lnTo>
                  <a:lnTo>
                    <a:pt x="9309" y="85598"/>
                  </a:lnTo>
                  <a:lnTo>
                    <a:pt x="9258" y="93218"/>
                  </a:lnTo>
                  <a:lnTo>
                    <a:pt x="9347" y="97028"/>
                  </a:lnTo>
                  <a:lnTo>
                    <a:pt x="9448" y="109728"/>
                  </a:lnTo>
                  <a:lnTo>
                    <a:pt x="16471" y="109728"/>
                  </a:lnTo>
                  <a:lnTo>
                    <a:pt x="21031" y="108458"/>
                  </a:lnTo>
                  <a:lnTo>
                    <a:pt x="68287" y="108458"/>
                  </a:lnTo>
                  <a:lnTo>
                    <a:pt x="61455" y="118618"/>
                  </a:lnTo>
                  <a:lnTo>
                    <a:pt x="54571" y="127508"/>
                  </a:lnTo>
                  <a:lnTo>
                    <a:pt x="47447" y="137668"/>
                  </a:lnTo>
                  <a:lnTo>
                    <a:pt x="39928" y="146558"/>
                  </a:lnTo>
                  <a:lnTo>
                    <a:pt x="31457" y="157988"/>
                  </a:lnTo>
                  <a:lnTo>
                    <a:pt x="23088" y="168148"/>
                  </a:lnTo>
                  <a:lnTo>
                    <a:pt x="14389" y="178308"/>
                  </a:lnTo>
                  <a:lnTo>
                    <a:pt x="4889" y="188468"/>
                  </a:lnTo>
                  <a:lnTo>
                    <a:pt x="3048" y="189738"/>
                  </a:lnTo>
                  <a:lnTo>
                    <a:pt x="0" y="192278"/>
                  </a:lnTo>
                  <a:lnTo>
                    <a:pt x="0" y="194818"/>
                  </a:lnTo>
                  <a:lnTo>
                    <a:pt x="2374" y="198628"/>
                  </a:lnTo>
                  <a:lnTo>
                    <a:pt x="7810" y="204978"/>
                  </a:lnTo>
                  <a:lnTo>
                    <a:pt x="13766" y="211328"/>
                  </a:lnTo>
                  <a:lnTo>
                    <a:pt x="21653" y="218948"/>
                  </a:lnTo>
                  <a:lnTo>
                    <a:pt x="25298" y="218948"/>
                  </a:lnTo>
                  <a:lnTo>
                    <a:pt x="28956" y="211328"/>
                  </a:lnTo>
                  <a:lnTo>
                    <a:pt x="30480" y="210058"/>
                  </a:lnTo>
                  <a:lnTo>
                    <a:pt x="36296" y="201168"/>
                  </a:lnTo>
                  <a:lnTo>
                    <a:pt x="42252" y="192278"/>
                  </a:lnTo>
                  <a:lnTo>
                    <a:pt x="54254" y="174498"/>
                  </a:lnTo>
                  <a:lnTo>
                    <a:pt x="54089" y="188468"/>
                  </a:lnTo>
                  <a:lnTo>
                    <a:pt x="53962" y="226568"/>
                  </a:lnTo>
                  <a:lnTo>
                    <a:pt x="53721" y="232918"/>
                  </a:lnTo>
                  <a:lnTo>
                    <a:pt x="53124" y="240538"/>
                  </a:lnTo>
                  <a:lnTo>
                    <a:pt x="52425" y="246888"/>
                  </a:lnTo>
                  <a:lnTo>
                    <a:pt x="51828" y="254508"/>
                  </a:lnTo>
                  <a:lnTo>
                    <a:pt x="51219" y="259588"/>
                  </a:lnTo>
                  <a:lnTo>
                    <a:pt x="49987" y="264668"/>
                  </a:lnTo>
                  <a:lnTo>
                    <a:pt x="49987" y="272288"/>
                  </a:lnTo>
                  <a:lnTo>
                    <a:pt x="85051" y="272288"/>
                  </a:lnTo>
                  <a:lnTo>
                    <a:pt x="85051" y="263398"/>
                  </a:lnTo>
                  <a:lnTo>
                    <a:pt x="83820" y="257048"/>
                  </a:lnTo>
                  <a:lnTo>
                    <a:pt x="83527" y="250698"/>
                  </a:lnTo>
                  <a:lnTo>
                    <a:pt x="82308" y="210058"/>
                  </a:lnTo>
                  <a:lnTo>
                    <a:pt x="82067" y="174498"/>
                  </a:lnTo>
                  <a:lnTo>
                    <a:pt x="82194" y="157988"/>
                  </a:lnTo>
                  <a:lnTo>
                    <a:pt x="82308" y="135128"/>
                  </a:lnTo>
                  <a:lnTo>
                    <a:pt x="86601" y="128778"/>
                  </a:lnTo>
                  <a:lnTo>
                    <a:pt x="90805" y="122428"/>
                  </a:lnTo>
                  <a:lnTo>
                    <a:pt x="99072" y="109728"/>
                  </a:lnTo>
                  <a:lnTo>
                    <a:pt x="99987" y="108458"/>
                  </a:lnTo>
                  <a:lnTo>
                    <a:pt x="102730" y="104648"/>
                  </a:lnTo>
                  <a:lnTo>
                    <a:pt x="106083" y="98298"/>
                  </a:lnTo>
                  <a:lnTo>
                    <a:pt x="111277" y="90678"/>
                  </a:lnTo>
                  <a:lnTo>
                    <a:pt x="114007" y="85598"/>
                  </a:lnTo>
                  <a:lnTo>
                    <a:pt x="114007" y="77978"/>
                  </a:lnTo>
                  <a:lnTo>
                    <a:pt x="114007" y="75438"/>
                  </a:lnTo>
                  <a:close/>
                </a:path>
                <a:path w="5845175" h="889635">
                  <a:moveTo>
                    <a:pt x="253923" y="76708"/>
                  </a:moveTo>
                  <a:lnTo>
                    <a:pt x="253009" y="75438"/>
                  </a:lnTo>
                  <a:lnTo>
                    <a:pt x="249351" y="75438"/>
                  </a:lnTo>
                  <a:lnTo>
                    <a:pt x="247523" y="76708"/>
                  </a:lnTo>
                  <a:lnTo>
                    <a:pt x="229692" y="76708"/>
                  </a:lnTo>
                  <a:lnTo>
                    <a:pt x="226796" y="77177"/>
                  </a:lnTo>
                  <a:lnTo>
                    <a:pt x="226796" y="102108"/>
                  </a:lnTo>
                  <a:lnTo>
                    <a:pt x="225272" y="117348"/>
                  </a:lnTo>
                  <a:lnTo>
                    <a:pt x="164909" y="117348"/>
                  </a:lnTo>
                  <a:lnTo>
                    <a:pt x="164680" y="112268"/>
                  </a:lnTo>
                  <a:lnTo>
                    <a:pt x="164617" y="108458"/>
                  </a:lnTo>
                  <a:lnTo>
                    <a:pt x="164007" y="102108"/>
                  </a:lnTo>
                  <a:lnTo>
                    <a:pt x="226796" y="102108"/>
                  </a:lnTo>
                  <a:lnTo>
                    <a:pt x="226796" y="77177"/>
                  </a:lnTo>
                  <a:lnTo>
                    <a:pt x="221691" y="77978"/>
                  </a:lnTo>
                  <a:lnTo>
                    <a:pt x="179400" y="77978"/>
                  </a:lnTo>
                  <a:lnTo>
                    <a:pt x="159854" y="76708"/>
                  </a:lnTo>
                  <a:lnTo>
                    <a:pt x="135953" y="76708"/>
                  </a:lnTo>
                  <a:lnTo>
                    <a:pt x="135953" y="83058"/>
                  </a:lnTo>
                  <a:lnTo>
                    <a:pt x="137185" y="86868"/>
                  </a:lnTo>
                  <a:lnTo>
                    <a:pt x="137477" y="90678"/>
                  </a:lnTo>
                  <a:lnTo>
                    <a:pt x="138518" y="102108"/>
                  </a:lnTo>
                  <a:lnTo>
                    <a:pt x="139623" y="112268"/>
                  </a:lnTo>
                  <a:lnTo>
                    <a:pt x="140487" y="122428"/>
                  </a:lnTo>
                  <a:lnTo>
                    <a:pt x="140843" y="132588"/>
                  </a:lnTo>
                  <a:lnTo>
                    <a:pt x="140843" y="133858"/>
                  </a:lnTo>
                  <a:lnTo>
                    <a:pt x="140525" y="136398"/>
                  </a:lnTo>
                  <a:lnTo>
                    <a:pt x="140525" y="138938"/>
                  </a:lnTo>
                  <a:lnTo>
                    <a:pt x="140843" y="142748"/>
                  </a:lnTo>
                  <a:lnTo>
                    <a:pt x="249047" y="142748"/>
                  </a:lnTo>
                  <a:lnTo>
                    <a:pt x="249047" y="138938"/>
                  </a:lnTo>
                  <a:lnTo>
                    <a:pt x="248742" y="136398"/>
                  </a:lnTo>
                  <a:lnTo>
                    <a:pt x="249047" y="135128"/>
                  </a:lnTo>
                  <a:lnTo>
                    <a:pt x="249135" y="132588"/>
                  </a:lnTo>
                  <a:lnTo>
                    <a:pt x="250139" y="117348"/>
                  </a:lnTo>
                  <a:lnTo>
                    <a:pt x="250304" y="114808"/>
                  </a:lnTo>
                  <a:lnTo>
                    <a:pt x="250977" y="107188"/>
                  </a:lnTo>
                  <a:lnTo>
                    <a:pt x="251383" y="102108"/>
                  </a:lnTo>
                  <a:lnTo>
                    <a:pt x="251790" y="97028"/>
                  </a:lnTo>
                  <a:lnTo>
                    <a:pt x="252399" y="93218"/>
                  </a:lnTo>
                  <a:lnTo>
                    <a:pt x="252704" y="88138"/>
                  </a:lnTo>
                  <a:lnTo>
                    <a:pt x="253314" y="83058"/>
                  </a:lnTo>
                  <a:lnTo>
                    <a:pt x="253923" y="80518"/>
                  </a:lnTo>
                  <a:lnTo>
                    <a:pt x="253923" y="77978"/>
                  </a:lnTo>
                  <a:lnTo>
                    <a:pt x="253923" y="76708"/>
                  </a:lnTo>
                  <a:close/>
                </a:path>
                <a:path w="5845175" h="889635">
                  <a:moveTo>
                    <a:pt x="263690" y="156718"/>
                  </a:moveTo>
                  <a:lnTo>
                    <a:pt x="258191" y="156718"/>
                  </a:lnTo>
                  <a:lnTo>
                    <a:pt x="255752" y="157988"/>
                  </a:lnTo>
                  <a:lnTo>
                    <a:pt x="234416" y="157988"/>
                  </a:lnTo>
                  <a:lnTo>
                    <a:pt x="234416" y="185928"/>
                  </a:lnTo>
                  <a:lnTo>
                    <a:pt x="233502" y="202438"/>
                  </a:lnTo>
                  <a:lnTo>
                    <a:pt x="232587" y="202438"/>
                  </a:lnTo>
                  <a:lnTo>
                    <a:pt x="232587" y="225298"/>
                  </a:lnTo>
                  <a:lnTo>
                    <a:pt x="231673" y="243078"/>
                  </a:lnTo>
                  <a:lnTo>
                    <a:pt x="206667" y="243078"/>
                  </a:lnTo>
                  <a:lnTo>
                    <a:pt x="206667" y="225298"/>
                  </a:lnTo>
                  <a:lnTo>
                    <a:pt x="232587" y="225298"/>
                  </a:lnTo>
                  <a:lnTo>
                    <a:pt x="232587" y="202438"/>
                  </a:lnTo>
                  <a:lnTo>
                    <a:pt x="206667" y="202438"/>
                  </a:lnTo>
                  <a:lnTo>
                    <a:pt x="206667" y="185928"/>
                  </a:lnTo>
                  <a:lnTo>
                    <a:pt x="234416" y="185928"/>
                  </a:lnTo>
                  <a:lnTo>
                    <a:pt x="234416" y="157988"/>
                  </a:lnTo>
                  <a:lnTo>
                    <a:pt x="227330" y="157988"/>
                  </a:lnTo>
                  <a:lnTo>
                    <a:pt x="216014" y="159258"/>
                  </a:lnTo>
                  <a:lnTo>
                    <a:pt x="180467" y="159258"/>
                  </a:lnTo>
                  <a:lnTo>
                    <a:pt x="180467" y="185928"/>
                  </a:lnTo>
                  <a:lnTo>
                    <a:pt x="180149" y="202438"/>
                  </a:lnTo>
                  <a:lnTo>
                    <a:pt x="180149" y="225298"/>
                  </a:lnTo>
                  <a:lnTo>
                    <a:pt x="180149" y="243078"/>
                  </a:lnTo>
                  <a:lnTo>
                    <a:pt x="154241" y="243078"/>
                  </a:lnTo>
                  <a:lnTo>
                    <a:pt x="153695" y="232918"/>
                  </a:lnTo>
                  <a:lnTo>
                    <a:pt x="153631" y="225298"/>
                  </a:lnTo>
                  <a:lnTo>
                    <a:pt x="180149" y="225298"/>
                  </a:lnTo>
                  <a:lnTo>
                    <a:pt x="180149" y="202438"/>
                  </a:lnTo>
                  <a:lnTo>
                    <a:pt x="152425" y="202438"/>
                  </a:lnTo>
                  <a:lnTo>
                    <a:pt x="152349" y="194818"/>
                  </a:lnTo>
                  <a:lnTo>
                    <a:pt x="151803" y="185928"/>
                  </a:lnTo>
                  <a:lnTo>
                    <a:pt x="180467" y="185928"/>
                  </a:lnTo>
                  <a:lnTo>
                    <a:pt x="180467" y="159258"/>
                  </a:lnTo>
                  <a:lnTo>
                    <a:pt x="148145" y="159258"/>
                  </a:lnTo>
                  <a:lnTo>
                    <a:pt x="143573" y="157988"/>
                  </a:lnTo>
                  <a:lnTo>
                    <a:pt x="131394" y="157988"/>
                  </a:lnTo>
                  <a:lnTo>
                    <a:pt x="131394" y="155448"/>
                  </a:lnTo>
                  <a:lnTo>
                    <a:pt x="130162" y="152908"/>
                  </a:lnTo>
                  <a:lnTo>
                    <a:pt x="126809" y="152908"/>
                  </a:lnTo>
                  <a:lnTo>
                    <a:pt x="122542" y="151638"/>
                  </a:lnTo>
                  <a:lnTo>
                    <a:pt x="115531" y="150368"/>
                  </a:lnTo>
                  <a:lnTo>
                    <a:pt x="109740" y="149098"/>
                  </a:lnTo>
                  <a:lnTo>
                    <a:pt x="104254" y="147828"/>
                  </a:lnTo>
                  <a:lnTo>
                    <a:pt x="98463" y="145288"/>
                  </a:lnTo>
                  <a:lnTo>
                    <a:pt x="93586" y="142748"/>
                  </a:lnTo>
                  <a:lnTo>
                    <a:pt x="88709" y="142748"/>
                  </a:lnTo>
                  <a:lnTo>
                    <a:pt x="88404" y="144018"/>
                  </a:lnTo>
                  <a:lnTo>
                    <a:pt x="88404" y="149098"/>
                  </a:lnTo>
                  <a:lnTo>
                    <a:pt x="89611" y="152908"/>
                  </a:lnTo>
                  <a:lnTo>
                    <a:pt x="90538" y="155448"/>
                  </a:lnTo>
                  <a:lnTo>
                    <a:pt x="92608" y="161798"/>
                  </a:lnTo>
                  <a:lnTo>
                    <a:pt x="94957" y="168148"/>
                  </a:lnTo>
                  <a:lnTo>
                    <a:pt x="97993" y="174498"/>
                  </a:lnTo>
                  <a:lnTo>
                    <a:pt x="102120" y="180848"/>
                  </a:lnTo>
                  <a:lnTo>
                    <a:pt x="105168" y="184658"/>
                  </a:lnTo>
                  <a:lnTo>
                    <a:pt x="107607" y="188468"/>
                  </a:lnTo>
                  <a:lnTo>
                    <a:pt x="111569" y="188468"/>
                  </a:lnTo>
                  <a:lnTo>
                    <a:pt x="114922" y="185928"/>
                  </a:lnTo>
                  <a:lnTo>
                    <a:pt x="117970" y="182118"/>
                  </a:lnTo>
                  <a:lnTo>
                    <a:pt x="119799" y="180848"/>
                  </a:lnTo>
                  <a:lnTo>
                    <a:pt x="123456" y="175768"/>
                  </a:lnTo>
                  <a:lnTo>
                    <a:pt x="124320" y="184658"/>
                  </a:lnTo>
                  <a:lnTo>
                    <a:pt x="125095" y="192278"/>
                  </a:lnTo>
                  <a:lnTo>
                    <a:pt x="125818" y="201168"/>
                  </a:lnTo>
                  <a:lnTo>
                    <a:pt x="126568" y="213868"/>
                  </a:lnTo>
                  <a:lnTo>
                    <a:pt x="127266" y="226568"/>
                  </a:lnTo>
                  <a:lnTo>
                    <a:pt x="128638" y="257048"/>
                  </a:lnTo>
                  <a:lnTo>
                    <a:pt x="128943" y="259588"/>
                  </a:lnTo>
                  <a:lnTo>
                    <a:pt x="128739" y="262128"/>
                  </a:lnTo>
                  <a:lnTo>
                    <a:pt x="128638" y="271018"/>
                  </a:lnTo>
                  <a:lnTo>
                    <a:pt x="134734" y="271018"/>
                  </a:lnTo>
                  <a:lnTo>
                    <a:pt x="142976" y="269748"/>
                  </a:lnTo>
                  <a:lnTo>
                    <a:pt x="179654" y="269748"/>
                  </a:lnTo>
                  <a:lnTo>
                    <a:pt x="191135" y="268478"/>
                  </a:lnTo>
                  <a:lnTo>
                    <a:pt x="227355" y="268478"/>
                  </a:lnTo>
                  <a:lnTo>
                    <a:pt x="239598" y="269748"/>
                  </a:lnTo>
                  <a:lnTo>
                    <a:pt x="243865" y="269748"/>
                  </a:lnTo>
                  <a:lnTo>
                    <a:pt x="250571" y="271018"/>
                  </a:lnTo>
                  <a:lnTo>
                    <a:pt x="254228" y="269748"/>
                  </a:lnTo>
                  <a:lnTo>
                    <a:pt x="256362" y="269748"/>
                  </a:lnTo>
                  <a:lnTo>
                    <a:pt x="256667" y="268478"/>
                  </a:lnTo>
                  <a:lnTo>
                    <a:pt x="256667" y="262128"/>
                  </a:lnTo>
                  <a:lnTo>
                    <a:pt x="257149" y="257048"/>
                  </a:lnTo>
                  <a:lnTo>
                    <a:pt x="257276" y="251968"/>
                  </a:lnTo>
                  <a:lnTo>
                    <a:pt x="257860" y="243078"/>
                  </a:lnTo>
                  <a:lnTo>
                    <a:pt x="259041" y="225298"/>
                  </a:lnTo>
                  <a:lnTo>
                    <a:pt x="260540" y="202438"/>
                  </a:lnTo>
                  <a:lnTo>
                    <a:pt x="261747" y="185928"/>
                  </a:lnTo>
                  <a:lnTo>
                    <a:pt x="262483" y="175768"/>
                  </a:lnTo>
                  <a:lnTo>
                    <a:pt x="262763" y="171958"/>
                  </a:lnTo>
                  <a:lnTo>
                    <a:pt x="263690" y="161798"/>
                  </a:lnTo>
                  <a:lnTo>
                    <a:pt x="263690" y="159258"/>
                  </a:lnTo>
                  <a:lnTo>
                    <a:pt x="263690" y="156718"/>
                  </a:lnTo>
                  <a:close/>
                </a:path>
                <a:path w="5845175" h="889635">
                  <a:moveTo>
                    <a:pt x="267030" y="29349"/>
                  </a:moveTo>
                  <a:lnTo>
                    <a:pt x="266115" y="28740"/>
                  </a:lnTo>
                  <a:lnTo>
                    <a:pt x="257276" y="28740"/>
                  </a:lnTo>
                  <a:lnTo>
                    <a:pt x="250571" y="30264"/>
                  </a:lnTo>
                  <a:lnTo>
                    <a:pt x="127419" y="30264"/>
                  </a:lnTo>
                  <a:lnTo>
                    <a:pt x="124675" y="29654"/>
                  </a:lnTo>
                  <a:lnTo>
                    <a:pt x="117970" y="29654"/>
                  </a:lnTo>
                  <a:lnTo>
                    <a:pt x="118884" y="32397"/>
                  </a:lnTo>
                  <a:lnTo>
                    <a:pt x="118884" y="61963"/>
                  </a:lnTo>
                  <a:lnTo>
                    <a:pt x="126199" y="61963"/>
                  </a:lnTo>
                  <a:lnTo>
                    <a:pt x="130162" y="61353"/>
                  </a:lnTo>
                  <a:lnTo>
                    <a:pt x="133819" y="61353"/>
                  </a:lnTo>
                  <a:lnTo>
                    <a:pt x="147904" y="60909"/>
                  </a:lnTo>
                  <a:lnTo>
                    <a:pt x="201193" y="60134"/>
                  </a:lnTo>
                  <a:lnTo>
                    <a:pt x="224967" y="60286"/>
                  </a:lnTo>
                  <a:lnTo>
                    <a:pt x="236855" y="60642"/>
                  </a:lnTo>
                  <a:lnTo>
                    <a:pt x="248742" y="61353"/>
                  </a:lnTo>
                  <a:lnTo>
                    <a:pt x="252704" y="61658"/>
                  </a:lnTo>
                  <a:lnTo>
                    <a:pt x="257581" y="62877"/>
                  </a:lnTo>
                  <a:lnTo>
                    <a:pt x="264287" y="62877"/>
                  </a:lnTo>
                  <a:lnTo>
                    <a:pt x="264287" y="60134"/>
                  </a:lnTo>
                  <a:lnTo>
                    <a:pt x="264287" y="58305"/>
                  </a:lnTo>
                  <a:lnTo>
                    <a:pt x="264591" y="56476"/>
                  </a:lnTo>
                  <a:lnTo>
                    <a:pt x="264896" y="49161"/>
                  </a:lnTo>
                  <a:lnTo>
                    <a:pt x="266115" y="37884"/>
                  </a:lnTo>
                  <a:lnTo>
                    <a:pt x="266420" y="34836"/>
                  </a:lnTo>
                  <a:lnTo>
                    <a:pt x="267030" y="32397"/>
                  </a:lnTo>
                  <a:lnTo>
                    <a:pt x="267030" y="30264"/>
                  </a:lnTo>
                  <a:lnTo>
                    <a:pt x="267030" y="29349"/>
                  </a:lnTo>
                  <a:close/>
                </a:path>
                <a:path w="5845175" h="889635">
                  <a:moveTo>
                    <a:pt x="1076464" y="325615"/>
                  </a:moveTo>
                  <a:lnTo>
                    <a:pt x="1040498" y="307632"/>
                  </a:lnTo>
                  <a:lnTo>
                    <a:pt x="1035316" y="306400"/>
                  </a:lnTo>
                  <a:lnTo>
                    <a:pt x="1030427" y="306400"/>
                  </a:lnTo>
                  <a:lnTo>
                    <a:pt x="1028611" y="309460"/>
                  </a:lnTo>
                  <a:lnTo>
                    <a:pt x="1025994" y="318147"/>
                  </a:lnTo>
                  <a:lnTo>
                    <a:pt x="1023277" y="326834"/>
                  </a:lnTo>
                  <a:lnTo>
                    <a:pt x="1020318" y="336423"/>
                  </a:lnTo>
                  <a:lnTo>
                    <a:pt x="1017943" y="344817"/>
                  </a:lnTo>
                  <a:lnTo>
                    <a:pt x="1016419" y="349389"/>
                  </a:lnTo>
                  <a:lnTo>
                    <a:pt x="1016419" y="351828"/>
                  </a:lnTo>
                  <a:lnTo>
                    <a:pt x="1017333" y="352437"/>
                  </a:lnTo>
                  <a:lnTo>
                    <a:pt x="1020686" y="352437"/>
                  </a:lnTo>
                  <a:lnTo>
                    <a:pt x="1022819" y="351828"/>
                  </a:lnTo>
                  <a:lnTo>
                    <a:pt x="1025563" y="351523"/>
                  </a:lnTo>
                  <a:lnTo>
                    <a:pt x="1068844" y="335064"/>
                  </a:lnTo>
                  <a:lnTo>
                    <a:pt x="1076464" y="330796"/>
                  </a:lnTo>
                  <a:lnTo>
                    <a:pt x="1076464" y="325615"/>
                  </a:lnTo>
                  <a:close/>
                </a:path>
                <a:path w="5845175" h="889635">
                  <a:moveTo>
                    <a:pt x="1112431" y="33616"/>
                  </a:moveTo>
                  <a:lnTo>
                    <a:pt x="1107859" y="29654"/>
                  </a:lnTo>
                  <a:lnTo>
                    <a:pt x="1101763" y="25996"/>
                  </a:lnTo>
                  <a:lnTo>
                    <a:pt x="1094244" y="21399"/>
                  </a:lnTo>
                  <a:lnTo>
                    <a:pt x="1063358" y="5867"/>
                  </a:lnTo>
                  <a:lnTo>
                    <a:pt x="1056043" y="5867"/>
                  </a:lnTo>
                  <a:lnTo>
                    <a:pt x="1054214" y="11061"/>
                  </a:lnTo>
                  <a:lnTo>
                    <a:pt x="1052982" y="14414"/>
                  </a:lnTo>
                  <a:lnTo>
                    <a:pt x="1051166" y="18986"/>
                  </a:lnTo>
                  <a:lnTo>
                    <a:pt x="1049642" y="24777"/>
                  </a:lnTo>
                  <a:lnTo>
                    <a:pt x="1048423" y="29654"/>
                  </a:lnTo>
                  <a:lnTo>
                    <a:pt x="1047508" y="34226"/>
                  </a:lnTo>
                  <a:lnTo>
                    <a:pt x="1046289" y="38188"/>
                  </a:lnTo>
                  <a:lnTo>
                    <a:pt x="1047508" y="45504"/>
                  </a:lnTo>
                  <a:lnTo>
                    <a:pt x="1055725" y="45199"/>
                  </a:lnTo>
                  <a:lnTo>
                    <a:pt x="1063967" y="45504"/>
                  </a:lnTo>
                  <a:lnTo>
                    <a:pt x="1106957" y="40322"/>
                  </a:lnTo>
                  <a:lnTo>
                    <a:pt x="1112431" y="37884"/>
                  </a:lnTo>
                  <a:lnTo>
                    <a:pt x="1112431" y="33616"/>
                  </a:lnTo>
                  <a:close/>
                </a:path>
                <a:path w="5845175" h="889635">
                  <a:moveTo>
                    <a:pt x="1176439" y="59829"/>
                  </a:moveTo>
                  <a:lnTo>
                    <a:pt x="1175829" y="59524"/>
                  </a:lnTo>
                  <a:lnTo>
                    <a:pt x="1169428" y="59524"/>
                  </a:lnTo>
                  <a:lnTo>
                    <a:pt x="1164247" y="60439"/>
                  </a:lnTo>
                  <a:lnTo>
                    <a:pt x="1159370" y="60744"/>
                  </a:lnTo>
                  <a:lnTo>
                    <a:pt x="1128572" y="61722"/>
                  </a:lnTo>
                  <a:lnTo>
                    <a:pt x="1097838" y="62382"/>
                  </a:lnTo>
                  <a:lnTo>
                    <a:pt x="1036535" y="62877"/>
                  </a:lnTo>
                  <a:lnTo>
                    <a:pt x="1014133" y="62801"/>
                  </a:lnTo>
                  <a:lnTo>
                    <a:pt x="1002931" y="62623"/>
                  </a:lnTo>
                  <a:lnTo>
                    <a:pt x="991717" y="62268"/>
                  </a:lnTo>
                  <a:lnTo>
                    <a:pt x="984719" y="62268"/>
                  </a:lnTo>
                  <a:lnTo>
                    <a:pt x="977392" y="61048"/>
                  </a:lnTo>
                  <a:lnTo>
                    <a:pt x="968552" y="61048"/>
                  </a:lnTo>
                  <a:lnTo>
                    <a:pt x="968260" y="61658"/>
                  </a:lnTo>
                  <a:lnTo>
                    <a:pt x="968260" y="71107"/>
                  </a:lnTo>
                  <a:lnTo>
                    <a:pt x="969886" y="78727"/>
                  </a:lnTo>
                  <a:lnTo>
                    <a:pt x="969975" y="119265"/>
                  </a:lnTo>
                  <a:lnTo>
                    <a:pt x="965327" y="175234"/>
                  </a:lnTo>
                  <a:lnTo>
                    <a:pt x="953668" y="212432"/>
                  </a:lnTo>
                  <a:lnTo>
                    <a:pt x="931976" y="241503"/>
                  </a:lnTo>
                  <a:lnTo>
                    <a:pt x="931976" y="246380"/>
                  </a:lnTo>
                  <a:lnTo>
                    <a:pt x="936548" y="247599"/>
                  </a:lnTo>
                  <a:lnTo>
                    <a:pt x="938072" y="248208"/>
                  </a:lnTo>
                  <a:lnTo>
                    <a:pt x="944778" y="251866"/>
                  </a:lnTo>
                  <a:lnTo>
                    <a:pt x="949350" y="254000"/>
                  </a:lnTo>
                  <a:lnTo>
                    <a:pt x="956360" y="257048"/>
                  </a:lnTo>
                  <a:lnTo>
                    <a:pt x="960335" y="259181"/>
                  </a:lnTo>
                  <a:lnTo>
                    <a:pt x="960932" y="261010"/>
                  </a:lnTo>
                  <a:lnTo>
                    <a:pt x="964895" y="260400"/>
                  </a:lnTo>
                  <a:lnTo>
                    <a:pt x="967638" y="260108"/>
                  </a:lnTo>
                  <a:lnTo>
                    <a:pt x="970076" y="255828"/>
                  </a:lnTo>
                  <a:lnTo>
                    <a:pt x="970991" y="253695"/>
                  </a:lnTo>
                  <a:lnTo>
                    <a:pt x="977430" y="241884"/>
                  </a:lnTo>
                  <a:lnTo>
                    <a:pt x="995540" y="186372"/>
                  </a:lnTo>
                  <a:lnTo>
                    <a:pt x="1000569" y="141528"/>
                  </a:lnTo>
                  <a:lnTo>
                    <a:pt x="1000950" y="104482"/>
                  </a:lnTo>
                  <a:lnTo>
                    <a:pt x="1001166" y="92138"/>
                  </a:lnTo>
                  <a:lnTo>
                    <a:pt x="1113294" y="91948"/>
                  </a:lnTo>
                  <a:lnTo>
                    <a:pt x="1145057" y="92138"/>
                  </a:lnTo>
                  <a:lnTo>
                    <a:pt x="1150848" y="92443"/>
                  </a:lnTo>
                  <a:lnTo>
                    <a:pt x="1156639" y="93052"/>
                  </a:lnTo>
                  <a:lnTo>
                    <a:pt x="1162431" y="93357"/>
                  </a:lnTo>
                  <a:lnTo>
                    <a:pt x="1164564" y="93662"/>
                  </a:lnTo>
                  <a:lnTo>
                    <a:pt x="1167612" y="93967"/>
                  </a:lnTo>
                  <a:lnTo>
                    <a:pt x="1172489" y="93967"/>
                  </a:lnTo>
                  <a:lnTo>
                    <a:pt x="1172311" y="91833"/>
                  </a:lnTo>
                  <a:lnTo>
                    <a:pt x="1172171" y="90309"/>
                  </a:lnTo>
                  <a:lnTo>
                    <a:pt x="1172489" y="86956"/>
                  </a:lnTo>
                  <a:lnTo>
                    <a:pt x="1173695" y="78727"/>
                  </a:lnTo>
                  <a:lnTo>
                    <a:pt x="1174623" y="73850"/>
                  </a:lnTo>
                  <a:lnTo>
                    <a:pt x="1175537" y="67144"/>
                  </a:lnTo>
                  <a:lnTo>
                    <a:pt x="1175829" y="65316"/>
                  </a:lnTo>
                  <a:lnTo>
                    <a:pt x="1176439" y="63487"/>
                  </a:lnTo>
                  <a:lnTo>
                    <a:pt x="1176439" y="62877"/>
                  </a:lnTo>
                  <a:lnTo>
                    <a:pt x="1176439" y="59829"/>
                  </a:lnTo>
                  <a:close/>
                </a:path>
                <a:path w="5845175" h="889635">
                  <a:moveTo>
                    <a:pt x="1180096" y="261848"/>
                  </a:moveTo>
                  <a:lnTo>
                    <a:pt x="1180045" y="255828"/>
                  </a:lnTo>
                  <a:lnTo>
                    <a:pt x="1179195" y="250952"/>
                  </a:lnTo>
                  <a:lnTo>
                    <a:pt x="1175829" y="245160"/>
                  </a:lnTo>
                  <a:lnTo>
                    <a:pt x="1169657" y="233273"/>
                  </a:lnTo>
                  <a:lnTo>
                    <a:pt x="1154849" y="204851"/>
                  </a:lnTo>
                  <a:lnTo>
                    <a:pt x="1142707" y="182664"/>
                  </a:lnTo>
                  <a:lnTo>
                    <a:pt x="1131277" y="163995"/>
                  </a:lnTo>
                  <a:lnTo>
                    <a:pt x="1126756" y="157378"/>
                  </a:lnTo>
                  <a:lnTo>
                    <a:pt x="1123708" y="152806"/>
                  </a:lnTo>
                  <a:lnTo>
                    <a:pt x="1119746" y="152806"/>
                  </a:lnTo>
                  <a:lnTo>
                    <a:pt x="1117015" y="153720"/>
                  </a:lnTo>
                  <a:lnTo>
                    <a:pt x="1103591" y="158584"/>
                  </a:lnTo>
                  <a:lnTo>
                    <a:pt x="1098715" y="160731"/>
                  </a:lnTo>
                  <a:lnTo>
                    <a:pt x="1095362" y="162242"/>
                  </a:lnTo>
                  <a:lnTo>
                    <a:pt x="1094143" y="162560"/>
                  </a:lnTo>
                  <a:lnTo>
                    <a:pt x="1094143" y="168046"/>
                  </a:lnTo>
                  <a:lnTo>
                    <a:pt x="1097800" y="172313"/>
                  </a:lnTo>
                  <a:lnTo>
                    <a:pt x="1099743" y="175234"/>
                  </a:lnTo>
                  <a:lnTo>
                    <a:pt x="1108024" y="188569"/>
                  </a:lnTo>
                  <a:lnTo>
                    <a:pt x="1116406" y="203822"/>
                  </a:lnTo>
                  <a:lnTo>
                    <a:pt x="1124331" y="219240"/>
                  </a:lnTo>
                  <a:lnTo>
                    <a:pt x="1131328" y="233273"/>
                  </a:lnTo>
                  <a:lnTo>
                    <a:pt x="1120457" y="233146"/>
                  </a:lnTo>
                  <a:lnTo>
                    <a:pt x="1088351" y="233273"/>
                  </a:lnTo>
                  <a:lnTo>
                    <a:pt x="1078572" y="233095"/>
                  </a:lnTo>
                  <a:lnTo>
                    <a:pt x="1068844" y="233045"/>
                  </a:lnTo>
                  <a:lnTo>
                    <a:pt x="1059116" y="233095"/>
                  </a:lnTo>
                  <a:lnTo>
                    <a:pt x="1049324" y="233273"/>
                  </a:lnTo>
                  <a:lnTo>
                    <a:pt x="1054862" y="223431"/>
                  </a:lnTo>
                  <a:lnTo>
                    <a:pt x="1060157" y="213271"/>
                  </a:lnTo>
                  <a:lnTo>
                    <a:pt x="1065453" y="203047"/>
                  </a:lnTo>
                  <a:lnTo>
                    <a:pt x="1070978" y="193040"/>
                  </a:lnTo>
                  <a:lnTo>
                    <a:pt x="1079398" y="179387"/>
                  </a:lnTo>
                  <a:lnTo>
                    <a:pt x="1087818" y="165874"/>
                  </a:lnTo>
                  <a:lnTo>
                    <a:pt x="1096352" y="152527"/>
                  </a:lnTo>
                  <a:lnTo>
                    <a:pt x="1105115" y="139395"/>
                  </a:lnTo>
                  <a:lnTo>
                    <a:pt x="1106030" y="137871"/>
                  </a:lnTo>
                  <a:lnTo>
                    <a:pt x="1108773" y="133604"/>
                  </a:lnTo>
                  <a:lnTo>
                    <a:pt x="1113650" y="126580"/>
                  </a:lnTo>
                  <a:lnTo>
                    <a:pt x="1115783" y="123850"/>
                  </a:lnTo>
                  <a:lnTo>
                    <a:pt x="1115783" y="119265"/>
                  </a:lnTo>
                  <a:lnTo>
                    <a:pt x="1112126" y="118656"/>
                  </a:lnTo>
                  <a:lnTo>
                    <a:pt x="1109687" y="116522"/>
                  </a:lnTo>
                  <a:lnTo>
                    <a:pt x="1107554" y="114998"/>
                  </a:lnTo>
                  <a:lnTo>
                    <a:pt x="1102372" y="112255"/>
                  </a:lnTo>
                  <a:lnTo>
                    <a:pt x="1097800" y="109207"/>
                  </a:lnTo>
                  <a:lnTo>
                    <a:pt x="1094143" y="107073"/>
                  </a:lnTo>
                  <a:lnTo>
                    <a:pt x="1090790" y="104635"/>
                  </a:lnTo>
                  <a:lnTo>
                    <a:pt x="1088961" y="104940"/>
                  </a:lnTo>
                  <a:lnTo>
                    <a:pt x="1086218" y="104940"/>
                  </a:lnTo>
                  <a:lnTo>
                    <a:pt x="1085303" y="107073"/>
                  </a:lnTo>
                  <a:lnTo>
                    <a:pt x="1083779" y="109207"/>
                  </a:lnTo>
                  <a:lnTo>
                    <a:pt x="1081951" y="111963"/>
                  </a:lnTo>
                  <a:lnTo>
                    <a:pt x="1080427" y="114998"/>
                  </a:lnTo>
                  <a:lnTo>
                    <a:pt x="1078598" y="118046"/>
                  </a:lnTo>
                  <a:lnTo>
                    <a:pt x="1070749" y="131584"/>
                  </a:lnTo>
                  <a:lnTo>
                    <a:pt x="1046695" y="175234"/>
                  </a:lnTo>
                  <a:lnTo>
                    <a:pt x="1017943" y="228041"/>
                  </a:lnTo>
                  <a:lnTo>
                    <a:pt x="1006360" y="250037"/>
                  </a:lnTo>
                  <a:lnTo>
                    <a:pt x="1002703" y="256133"/>
                  </a:lnTo>
                  <a:lnTo>
                    <a:pt x="1002703" y="263448"/>
                  </a:lnTo>
                  <a:lnTo>
                    <a:pt x="1005433" y="264071"/>
                  </a:lnTo>
                  <a:lnTo>
                    <a:pt x="1010627" y="264071"/>
                  </a:lnTo>
                  <a:lnTo>
                    <a:pt x="1014285" y="263448"/>
                  </a:lnTo>
                  <a:lnTo>
                    <a:pt x="1021283" y="262839"/>
                  </a:lnTo>
                  <a:lnTo>
                    <a:pt x="1034999" y="262839"/>
                  </a:lnTo>
                  <a:lnTo>
                    <a:pt x="1071219" y="262026"/>
                  </a:lnTo>
                  <a:lnTo>
                    <a:pt x="1119289" y="261950"/>
                  </a:lnTo>
                  <a:lnTo>
                    <a:pt x="1130122" y="262242"/>
                  </a:lnTo>
                  <a:lnTo>
                    <a:pt x="1150848" y="263220"/>
                  </a:lnTo>
                  <a:lnTo>
                    <a:pt x="1161237" y="263601"/>
                  </a:lnTo>
                  <a:lnTo>
                    <a:pt x="1171562" y="263753"/>
                  </a:lnTo>
                  <a:lnTo>
                    <a:pt x="1175537" y="263753"/>
                  </a:lnTo>
                  <a:lnTo>
                    <a:pt x="1180096" y="263144"/>
                  </a:lnTo>
                  <a:lnTo>
                    <a:pt x="1180096" y="261848"/>
                  </a:lnTo>
                  <a:close/>
                </a:path>
                <a:path w="5845175" h="889635">
                  <a:moveTo>
                    <a:pt x="1195654" y="443572"/>
                  </a:moveTo>
                  <a:lnTo>
                    <a:pt x="1193520" y="443268"/>
                  </a:lnTo>
                  <a:lnTo>
                    <a:pt x="1187119" y="443268"/>
                  </a:lnTo>
                  <a:lnTo>
                    <a:pt x="1183462" y="443877"/>
                  </a:lnTo>
                  <a:lnTo>
                    <a:pt x="1179804" y="444182"/>
                  </a:lnTo>
                  <a:lnTo>
                    <a:pt x="1166037" y="444969"/>
                  </a:lnTo>
                  <a:lnTo>
                    <a:pt x="1152220" y="445249"/>
                  </a:lnTo>
                  <a:lnTo>
                    <a:pt x="1067473" y="445782"/>
                  </a:lnTo>
                  <a:lnTo>
                    <a:pt x="1010310" y="445706"/>
                  </a:lnTo>
                  <a:lnTo>
                    <a:pt x="1010310" y="436562"/>
                  </a:lnTo>
                  <a:lnTo>
                    <a:pt x="1051458" y="436524"/>
                  </a:lnTo>
                  <a:lnTo>
                    <a:pt x="1088351" y="436638"/>
                  </a:lnTo>
                  <a:lnTo>
                    <a:pt x="1096924" y="436816"/>
                  </a:lnTo>
                  <a:lnTo>
                    <a:pt x="1118539" y="437781"/>
                  </a:lnTo>
                  <a:lnTo>
                    <a:pt x="1131633" y="437781"/>
                  </a:lnTo>
                  <a:lnTo>
                    <a:pt x="1131303" y="436435"/>
                  </a:lnTo>
                  <a:lnTo>
                    <a:pt x="1131023" y="435343"/>
                  </a:lnTo>
                  <a:lnTo>
                    <a:pt x="1131633" y="429247"/>
                  </a:lnTo>
                  <a:lnTo>
                    <a:pt x="1132674" y="417664"/>
                  </a:lnTo>
                  <a:lnTo>
                    <a:pt x="1132967" y="414489"/>
                  </a:lnTo>
                  <a:lnTo>
                    <a:pt x="1133386" y="408825"/>
                  </a:lnTo>
                  <a:lnTo>
                    <a:pt x="1136815" y="365544"/>
                  </a:lnTo>
                  <a:lnTo>
                    <a:pt x="1137132" y="364324"/>
                  </a:lnTo>
                  <a:lnTo>
                    <a:pt x="1137424" y="362800"/>
                  </a:lnTo>
                  <a:lnTo>
                    <a:pt x="1137424" y="359752"/>
                  </a:lnTo>
                  <a:lnTo>
                    <a:pt x="1137424" y="358838"/>
                  </a:lnTo>
                  <a:lnTo>
                    <a:pt x="1134681" y="358533"/>
                  </a:lnTo>
                  <a:lnTo>
                    <a:pt x="1125550" y="358533"/>
                  </a:lnTo>
                  <a:lnTo>
                    <a:pt x="1118539" y="359448"/>
                  </a:lnTo>
                  <a:lnTo>
                    <a:pt x="1107859" y="359511"/>
                  </a:lnTo>
                  <a:lnTo>
                    <a:pt x="1107859" y="383527"/>
                  </a:lnTo>
                  <a:lnTo>
                    <a:pt x="1107249" y="392671"/>
                  </a:lnTo>
                  <a:lnTo>
                    <a:pt x="1106043" y="392671"/>
                  </a:lnTo>
                  <a:lnTo>
                    <a:pt x="1106043" y="408825"/>
                  </a:lnTo>
                  <a:lnTo>
                    <a:pt x="1106043" y="411873"/>
                  </a:lnTo>
                  <a:lnTo>
                    <a:pt x="1105776" y="414489"/>
                  </a:lnTo>
                  <a:lnTo>
                    <a:pt x="1105725" y="417664"/>
                  </a:lnTo>
                  <a:lnTo>
                    <a:pt x="1094422" y="417537"/>
                  </a:lnTo>
                  <a:lnTo>
                    <a:pt x="1059700" y="417664"/>
                  </a:lnTo>
                  <a:lnTo>
                    <a:pt x="1022921" y="417410"/>
                  </a:lnTo>
                  <a:lnTo>
                    <a:pt x="1010627" y="417664"/>
                  </a:lnTo>
                  <a:lnTo>
                    <a:pt x="1010627" y="408825"/>
                  </a:lnTo>
                  <a:lnTo>
                    <a:pt x="1106043" y="408825"/>
                  </a:lnTo>
                  <a:lnTo>
                    <a:pt x="1106043" y="392671"/>
                  </a:lnTo>
                  <a:lnTo>
                    <a:pt x="1010627" y="392671"/>
                  </a:lnTo>
                  <a:lnTo>
                    <a:pt x="1010627" y="383527"/>
                  </a:lnTo>
                  <a:lnTo>
                    <a:pt x="1023315" y="383400"/>
                  </a:lnTo>
                  <a:lnTo>
                    <a:pt x="1062748" y="383527"/>
                  </a:lnTo>
                  <a:lnTo>
                    <a:pt x="1096873" y="383400"/>
                  </a:lnTo>
                  <a:lnTo>
                    <a:pt x="1107859" y="383527"/>
                  </a:lnTo>
                  <a:lnTo>
                    <a:pt x="1107859" y="359511"/>
                  </a:lnTo>
                  <a:lnTo>
                    <a:pt x="1065491" y="359752"/>
                  </a:lnTo>
                  <a:lnTo>
                    <a:pt x="1006970" y="359752"/>
                  </a:lnTo>
                  <a:lnTo>
                    <a:pt x="1001179" y="358838"/>
                  </a:lnTo>
                  <a:lnTo>
                    <a:pt x="995070" y="358228"/>
                  </a:lnTo>
                  <a:lnTo>
                    <a:pt x="992936" y="358228"/>
                  </a:lnTo>
                  <a:lnTo>
                    <a:pt x="990511" y="357314"/>
                  </a:lnTo>
                  <a:lnTo>
                    <a:pt x="985012" y="357314"/>
                  </a:lnTo>
                  <a:lnTo>
                    <a:pt x="984529" y="358533"/>
                  </a:lnTo>
                  <a:lnTo>
                    <a:pt x="984402" y="367982"/>
                  </a:lnTo>
                  <a:lnTo>
                    <a:pt x="985939" y="374078"/>
                  </a:lnTo>
                  <a:lnTo>
                    <a:pt x="985888" y="392671"/>
                  </a:lnTo>
                  <a:lnTo>
                    <a:pt x="985786" y="408825"/>
                  </a:lnTo>
                  <a:lnTo>
                    <a:pt x="985469" y="443268"/>
                  </a:lnTo>
                  <a:lnTo>
                    <a:pt x="985278" y="478624"/>
                  </a:lnTo>
                  <a:lnTo>
                    <a:pt x="985012" y="484124"/>
                  </a:lnTo>
                  <a:lnTo>
                    <a:pt x="984821" y="488683"/>
                  </a:lnTo>
                  <a:lnTo>
                    <a:pt x="984719" y="493572"/>
                  </a:lnTo>
                  <a:lnTo>
                    <a:pt x="984110" y="496925"/>
                  </a:lnTo>
                  <a:lnTo>
                    <a:pt x="984110" y="503326"/>
                  </a:lnTo>
                  <a:lnTo>
                    <a:pt x="984402" y="504228"/>
                  </a:lnTo>
                  <a:lnTo>
                    <a:pt x="987463" y="504545"/>
                  </a:lnTo>
                  <a:lnTo>
                    <a:pt x="989901" y="504545"/>
                  </a:lnTo>
                  <a:lnTo>
                    <a:pt x="995070" y="503936"/>
                  </a:lnTo>
                  <a:lnTo>
                    <a:pt x="1003617" y="503936"/>
                  </a:lnTo>
                  <a:lnTo>
                    <a:pt x="1010627" y="503326"/>
                  </a:lnTo>
                  <a:lnTo>
                    <a:pt x="1016114" y="503021"/>
                  </a:lnTo>
                  <a:lnTo>
                    <a:pt x="1016114" y="532282"/>
                  </a:lnTo>
                  <a:lnTo>
                    <a:pt x="980452" y="532282"/>
                  </a:lnTo>
                  <a:lnTo>
                    <a:pt x="980452" y="517042"/>
                  </a:lnTo>
                  <a:lnTo>
                    <a:pt x="980643" y="516432"/>
                  </a:lnTo>
                  <a:lnTo>
                    <a:pt x="980770" y="511987"/>
                  </a:lnTo>
                  <a:lnTo>
                    <a:pt x="981062" y="509727"/>
                  </a:lnTo>
                  <a:lnTo>
                    <a:pt x="980135" y="508812"/>
                  </a:lnTo>
                  <a:lnTo>
                    <a:pt x="952398" y="508812"/>
                  </a:lnTo>
                  <a:lnTo>
                    <a:pt x="950264" y="509727"/>
                  </a:lnTo>
                  <a:lnTo>
                    <a:pt x="950379" y="517042"/>
                  </a:lnTo>
                  <a:lnTo>
                    <a:pt x="950734" y="521919"/>
                  </a:lnTo>
                  <a:lnTo>
                    <a:pt x="950798" y="536549"/>
                  </a:lnTo>
                  <a:lnTo>
                    <a:pt x="950683" y="543255"/>
                  </a:lnTo>
                  <a:lnTo>
                    <a:pt x="950569" y="554532"/>
                  </a:lnTo>
                  <a:lnTo>
                    <a:pt x="950264" y="555752"/>
                  </a:lnTo>
                  <a:lnTo>
                    <a:pt x="950379" y="558634"/>
                  </a:lnTo>
                  <a:lnTo>
                    <a:pt x="950569" y="559409"/>
                  </a:lnTo>
                  <a:lnTo>
                    <a:pt x="953020" y="559409"/>
                  </a:lnTo>
                  <a:lnTo>
                    <a:pt x="960564" y="559269"/>
                  </a:lnTo>
                  <a:lnTo>
                    <a:pt x="975652" y="558634"/>
                  </a:lnTo>
                  <a:lnTo>
                    <a:pt x="983195" y="558495"/>
                  </a:lnTo>
                  <a:lnTo>
                    <a:pt x="1082865" y="558203"/>
                  </a:lnTo>
                  <a:lnTo>
                    <a:pt x="1082865" y="560628"/>
                  </a:lnTo>
                  <a:lnTo>
                    <a:pt x="1085608" y="563372"/>
                  </a:lnTo>
                  <a:lnTo>
                    <a:pt x="1087132" y="566115"/>
                  </a:lnTo>
                  <a:lnTo>
                    <a:pt x="1090193" y="571296"/>
                  </a:lnTo>
                  <a:lnTo>
                    <a:pt x="1093533" y="575868"/>
                  </a:lnTo>
                  <a:lnTo>
                    <a:pt x="1097800" y="582574"/>
                  </a:lnTo>
                  <a:lnTo>
                    <a:pt x="1100251" y="586841"/>
                  </a:lnTo>
                  <a:lnTo>
                    <a:pt x="1100848" y="588975"/>
                  </a:lnTo>
                  <a:lnTo>
                    <a:pt x="1104823" y="589280"/>
                  </a:lnTo>
                  <a:lnTo>
                    <a:pt x="1109091" y="589280"/>
                  </a:lnTo>
                  <a:lnTo>
                    <a:pt x="1116101" y="587146"/>
                  </a:lnTo>
                  <a:lnTo>
                    <a:pt x="1153591" y="564591"/>
                  </a:lnTo>
                  <a:lnTo>
                    <a:pt x="1161999" y="552094"/>
                  </a:lnTo>
                  <a:lnTo>
                    <a:pt x="1162278" y="551599"/>
                  </a:lnTo>
                  <a:lnTo>
                    <a:pt x="1170012" y="512165"/>
                  </a:lnTo>
                  <a:lnTo>
                    <a:pt x="1170647" y="496011"/>
                  </a:lnTo>
                  <a:lnTo>
                    <a:pt x="1171270" y="488683"/>
                  </a:lnTo>
                  <a:lnTo>
                    <a:pt x="1171270" y="478624"/>
                  </a:lnTo>
                  <a:lnTo>
                    <a:pt x="1171270" y="477723"/>
                  </a:lnTo>
                  <a:lnTo>
                    <a:pt x="1169441" y="477113"/>
                  </a:lnTo>
                  <a:lnTo>
                    <a:pt x="1163955" y="477113"/>
                  </a:lnTo>
                  <a:lnTo>
                    <a:pt x="1161516" y="477723"/>
                  </a:lnTo>
                  <a:lnTo>
                    <a:pt x="1158773" y="477723"/>
                  </a:lnTo>
                  <a:lnTo>
                    <a:pt x="1150531" y="478028"/>
                  </a:lnTo>
                  <a:lnTo>
                    <a:pt x="1142314" y="478624"/>
                  </a:lnTo>
                  <a:lnTo>
                    <a:pt x="1140180" y="478624"/>
                  </a:lnTo>
                  <a:lnTo>
                    <a:pt x="1140180" y="502399"/>
                  </a:lnTo>
                  <a:lnTo>
                    <a:pt x="1140117" y="512165"/>
                  </a:lnTo>
                  <a:lnTo>
                    <a:pt x="1119759" y="548741"/>
                  </a:lnTo>
                  <a:lnTo>
                    <a:pt x="1109383" y="552094"/>
                  </a:lnTo>
                  <a:lnTo>
                    <a:pt x="1109383" y="532282"/>
                  </a:lnTo>
                  <a:lnTo>
                    <a:pt x="1109484" y="521919"/>
                  </a:lnTo>
                  <a:lnTo>
                    <a:pt x="1109941" y="517042"/>
                  </a:lnTo>
                  <a:lnTo>
                    <a:pt x="1109992" y="510641"/>
                  </a:lnTo>
                  <a:lnTo>
                    <a:pt x="1109992" y="510336"/>
                  </a:lnTo>
                  <a:lnTo>
                    <a:pt x="1106957" y="510336"/>
                  </a:lnTo>
                  <a:lnTo>
                    <a:pt x="1105115" y="510641"/>
                  </a:lnTo>
                  <a:lnTo>
                    <a:pt x="1097508" y="510641"/>
                  </a:lnTo>
                  <a:lnTo>
                    <a:pt x="1085608" y="510336"/>
                  </a:lnTo>
                  <a:lnTo>
                    <a:pt x="1081659" y="510336"/>
                  </a:lnTo>
                  <a:lnTo>
                    <a:pt x="1079817" y="510946"/>
                  </a:lnTo>
                  <a:lnTo>
                    <a:pt x="1079817" y="516432"/>
                  </a:lnTo>
                  <a:lnTo>
                    <a:pt x="1080427" y="518261"/>
                  </a:lnTo>
                  <a:lnTo>
                    <a:pt x="1080731" y="521919"/>
                  </a:lnTo>
                  <a:lnTo>
                    <a:pt x="1080731" y="532282"/>
                  </a:lnTo>
                  <a:lnTo>
                    <a:pt x="1045984" y="532282"/>
                  </a:lnTo>
                  <a:lnTo>
                    <a:pt x="1045984" y="503021"/>
                  </a:lnTo>
                  <a:lnTo>
                    <a:pt x="1045984" y="502716"/>
                  </a:lnTo>
                  <a:lnTo>
                    <a:pt x="1139190" y="502399"/>
                  </a:lnTo>
                  <a:lnTo>
                    <a:pt x="1140180" y="502399"/>
                  </a:lnTo>
                  <a:lnTo>
                    <a:pt x="1140180" y="478624"/>
                  </a:lnTo>
                  <a:lnTo>
                    <a:pt x="1010310" y="478624"/>
                  </a:lnTo>
                  <a:lnTo>
                    <a:pt x="1010310" y="467969"/>
                  </a:lnTo>
                  <a:lnTo>
                    <a:pt x="1136586" y="467766"/>
                  </a:lnTo>
                  <a:lnTo>
                    <a:pt x="1137615" y="467766"/>
                  </a:lnTo>
                  <a:lnTo>
                    <a:pt x="1150581" y="468071"/>
                  </a:lnTo>
                  <a:lnTo>
                    <a:pt x="1163599" y="468553"/>
                  </a:lnTo>
                  <a:lnTo>
                    <a:pt x="1176756" y="469176"/>
                  </a:lnTo>
                  <a:lnTo>
                    <a:pt x="1180706" y="469176"/>
                  </a:lnTo>
                  <a:lnTo>
                    <a:pt x="1183767" y="470103"/>
                  </a:lnTo>
                  <a:lnTo>
                    <a:pt x="1190777" y="470103"/>
                  </a:lnTo>
                  <a:lnTo>
                    <a:pt x="1192606" y="468566"/>
                  </a:lnTo>
                  <a:lnTo>
                    <a:pt x="1192606" y="467664"/>
                  </a:lnTo>
                  <a:lnTo>
                    <a:pt x="1192606" y="465531"/>
                  </a:lnTo>
                  <a:lnTo>
                    <a:pt x="1193215" y="459422"/>
                  </a:lnTo>
                  <a:lnTo>
                    <a:pt x="1193825" y="458812"/>
                  </a:lnTo>
                  <a:lnTo>
                    <a:pt x="1194739" y="453021"/>
                  </a:lnTo>
                  <a:lnTo>
                    <a:pt x="1195044" y="450888"/>
                  </a:lnTo>
                  <a:lnTo>
                    <a:pt x="1195654" y="448754"/>
                  </a:lnTo>
                  <a:lnTo>
                    <a:pt x="1195654" y="445782"/>
                  </a:lnTo>
                  <a:lnTo>
                    <a:pt x="1195654" y="443572"/>
                  </a:lnTo>
                  <a:close/>
                </a:path>
                <a:path w="5845175" h="889635">
                  <a:moveTo>
                    <a:pt x="1944433" y="121920"/>
                  </a:moveTo>
                  <a:lnTo>
                    <a:pt x="1943519" y="119380"/>
                  </a:lnTo>
                  <a:lnTo>
                    <a:pt x="1942299" y="114300"/>
                  </a:lnTo>
                  <a:lnTo>
                    <a:pt x="1939251" y="114300"/>
                  </a:lnTo>
                  <a:lnTo>
                    <a:pt x="1936203" y="116840"/>
                  </a:lnTo>
                  <a:lnTo>
                    <a:pt x="1930730" y="123190"/>
                  </a:lnTo>
                  <a:lnTo>
                    <a:pt x="1925345" y="128270"/>
                  </a:lnTo>
                  <a:lnTo>
                    <a:pt x="1919439" y="133350"/>
                  </a:lnTo>
                  <a:lnTo>
                    <a:pt x="1912429" y="138430"/>
                  </a:lnTo>
                  <a:lnTo>
                    <a:pt x="1910905" y="139700"/>
                  </a:lnTo>
                  <a:lnTo>
                    <a:pt x="1907552" y="140970"/>
                  </a:lnTo>
                  <a:lnTo>
                    <a:pt x="1907552" y="146050"/>
                  </a:lnTo>
                  <a:lnTo>
                    <a:pt x="1909076" y="147320"/>
                  </a:lnTo>
                  <a:lnTo>
                    <a:pt x="1914563" y="153670"/>
                  </a:lnTo>
                  <a:lnTo>
                    <a:pt x="1919744" y="158750"/>
                  </a:lnTo>
                  <a:lnTo>
                    <a:pt x="1923694" y="161290"/>
                  </a:lnTo>
                  <a:lnTo>
                    <a:pt x="1926450" y="163830"/>
                  </a:lnTo>
                  <a:lnTo>
                    <a:pt x="1927669" y="165100"/>
                  </a:lnTo>
                  <a:lnTo>
                    <a:pt x="1932228" y="165100"/>
                  </a:lnTo>
                  <a:lnTo>
                    <a:pt x="1934679" y="162560"/>
                  </a:lnTo>
                  <a:lnTo>
                    <a:pt x="1935594" y="160020"/>
                  </a:lnTo>
                  <a:lnTo>
                    <a:pt x="1939544" y="152400"/>
                  </a:lnTo>
                  <a:lnTo>
                    <a:pt x="1942299" y="143510"/>
                  </a:lnTo>
                  <a:lnTo>
                    <a:pt x="1943912" y="134620"/>
                  </a:lnTo>
                  <a:lnTo>
                    <a:pt x="1944357" y="127000"/>
                  </a:lnTo>
                  <a:lnTo>
                    <a:pt x="1944433" y="121920"/>
                  </a:lnTo>
                  <a:close/>
                </a:path>
                <a:path w="5845175" h="889635">
                  <a:moveTo>
                    <a:pt x="2025218" y="528320"/>
                  </a:moveTo>
                  <a:lnTo>
                    <a:pt x="2018512" y="524954"/>
                  </a:lnTo>
                  <a:lnTo>
                    <a:pt x="2002650" y="515480"/>
                  </a:lnTo>
                  <a:lnTo>
                    <a:pt x="2001304" y="514604"/>
                  </a:lnTo>
                  <a:lnTo>
                    <a:pt x="1986534" y="505104"/>
                  </a:lnTo>
                  <a:lnTo>
                    <a:pt x="1970709" y="494233"/>
                  </a:lnTo>
                  <a:lnTo>
                    <a:pt x="1955711" y="483196"/>
                  </a:lnTo>
                  <a:lnTo>
                    <a:pt x="1957539" y="474357"/>
                  </a:lnTo>
                  <a:lnTo>
                    <a:pt x="1959356" y="461619"/>
                  </a:lnTo>
                  <a:lnTo>
                    <a:pt x="1988121" y="461581"/>
                  </a:lnTo>
                  <a:lnTo>
                    <a:pt x="1996871" y="461860"/>
                  </a:lnTo>
                  <a:lnTo>
                    <a:pt x="1998992" y="462470"/>
                  </a:lnTo>
                  <a:lnTo>
                    <a:pt x="2003259" y="463080"/>
                  </a:lnTo>
                  <a:lnTo>
                    <a:pt x="2004796" y="461556"/>
                  </a:lnTo>
                  <a:lnTo>
                    <a:pt x="2005101" y="461251"/>
                  </a:lnTo>
                  <a:lnTo>
                    <a:pt x="2005114" y="455612"/>
                  </a:lnTo>
                  <a:lnTo>
                    <a:pt x="2005393" y="449059"/>
                  </a:lnTo>
                  <a:lnTo>
                    <a:pt x="2006320" y="448754"/>
                  </a:lnTo>
                  <a:lnTo>
                    <a:pt x="2006625" y="442048"/>
                  </a:lnTo>
                  <a:lnTo>
                    <a:pt x="2006625" y="439915"/>
                  </a:lnTo>
                  <a:lnTo>
                    <a:pt x="2007527" y="434428"/>
                  </a:lnTo>
                  <a:lnTo>
                    <a:pt x="2007527" y="431076"/>
                  </a:lnTo>
                  <a:lnTo>
                    <a:pt x="2007527" y="430771"/>
                  </a:lnTo>
                  <a:lnTo>
                    <a:pt x="2007527" y="429856"/>
                  </a:lnTo>
                  <a:lnTo>
                    <a:pt x="2006930" y="429247"/>
                  </a:lnTo>
                  <a:lnTo>
                    <a:pt x="2004796" y="429247"/>
                  </a:lnTo>
                  <a:lnTo>
                    <a:pt x="1988934" y="430771"/>
                  </a:lnTo>
                  <a:lnTo>
                    <a:pt x="1961502" y="430771"/>
                  </a:lnTo>
                  <a:lnTo>
                    <a:pt x="1961730" y="422236"/>
                  </a:lnTo>
                  <a:lnTo>
                    <a:pt x="1961857" y="412178"/>
                  </a:lnTo>
                  <a:lnTo>
                    <a:pt x="1961819" y="386562"/>
                  </a:lnTo>
                  <a:lnTo>
                    <a:pt x="1972119" y="386562"/>
                  </a:lnTo>
                  <a:lnTo>
                    <a:pt x="1994738" y="388404"/>
                  </a:lnTo>
                  <a:lnTo>
                    <a:pt x="1997468" y="388404"/>
                  </a:lnTo>
                  <a:lnTo>
                    <a:pt x="2000529" y="388099"/>
                  </a:lnTo>
                  <a:lnTo>
                    <a:pt x="2000529" y="386537"/>
                  </a:lnTo>
                  <a:lnTo>
                    <a:pt x="2000529" y="385660"/>
                  </a:lnTo>
                  <a:lnTo>
                    <a:pt x="2001126" y="381076"/>
                  </a:lnTo>
                  <a:lnTo>
                    <a:pt x="2002053" y="374675"/>
                  </a:lnTo>
                  <a:lnTo>
                    <a:pt x="2003259" y="368287"/>
                  </a:lnTo>
                  <a:lnTo>
                    <a:pt x="2004796" y="360349"/>
                  </a:lnTo>
                  <a:lnTo>
                    <a:pt x="2005101" y="358521"/>
                  </a:lnTo>
                  <a:lnTo>
                    <a:pt x="2005101" y="356095"/>
                  </a:lnTo>
                  <a:lnTo>
                    <a:pt x="2005101" y="354863"/>
                  </a:lnTo>
                  <a:lnTo>
                    <a:pt x="2004187" y="354266"/>
                  </a:lnTo>
                  <a:lnTo>
                    <a:pt x="1999919" y="354266"/>
                  </a:lnTo>
                  <a:lnTo>
                    <a:pt x="1997786" y="354558"/>
                  </a:lnTo>
                  <a:lnTo>
                    <a:pt x="1995944" y="354558"/>
                  </a:lnTo>
                  <a:lnTo>
                    <a:pt x="1988921" y="355142"/>
                  </a:lnTo>
                  <a:lnTo>
                    <a:pt x="1982533" y="355511"/>
                  </a:lnTo>
                  <a:lnTo>
                    <a:pt x="1976145" y="355727"/>
                  </a:lnTo>
                  <a:lnTo>
                    <a:pt x="1914563" y="356095"/>
                  </a:lnTo>
                  <a:lnTo>
                    <a:pt x="1917001" y="340233"/>
                  </a:lnTo>
                  <a:lnTo>
                    <a:pt x="1917306" y="336575"/>
                  </a:lnTo>
                  <a:lnTo>
                    <a:pt x="1918525" y="331393"/>
                  </a:lnTo>
                  <a:lnTo>
                    <a:pt x="1918525" y="325297"/>
                  </a:lnTo>
                  <a:lnTo>
                    <a:pt x="1914867" y="324993"/>
                  </a:lnTo>
                  <a:lnTo>
                    <a:pt x="1910295" y="324688"/>
                  </a:lnTo>
                  <a:lnTo>
                    <a:pt x="1901761" y="323773"/>
                  </a:lnTo>
                  <a:lnTo>
                    <a:pt x="1894738" y="322859"/>
                  </a:lnTo>
                  <a:lnTo>
                    <a:pt x="1883778" y="322859"/>
                  </a:lnTo>
                  <a:lnTo>
                    <a:pt x="1881022" y="323469"/>
                  </a:lnTo>
                  <a:lnTo>
                    <a:pt x="1881022" y="329869"/>
                  </a:lnTo>
                  <a:lnTo>
                    <a:pt x="1881949" y="333222"/>
                  </a:lnTo>
                  <a:lnTo>
                    <a:pt x="1881949" y="336880"/>
                  </a:lnTo>
                  <a:lnTo>
                    <a:pt x="1877072" y="374980"/>
                  </a:lnTo>
                  <a:lnTo>
                    <a:pt x="1868830" y="398754"/>
                  </a:lnTo>
                  <a:lnTo>
                    <a:pt x="1867916" y="401205"/>
                  </a:lnTo>
                  <a:lnTo>
                    <a:pt x="1864575" y="406374"/>
                  </a:lnTo>
                  <a:lnTo>
                    <a:pt x="1864575" y="411568"/>
                  </a:lnTo>
                  <a:lnTo>
                    <a:pt x="1868830" y="410959"/>
                  </a:lnTo>
                  <a:lnTo>
                    <a:pt x="1873097" y="411568"/>
                  </a:lnTo>
                  <a:lnTo>
                    <a:pt x="1876158" y="412178"/>
                  </a:lnTo>
                  <a:lnTo>
                    <a:pt x="1882863" y="413702"/>
                  </a:lnTo>
                  <a:lnTo>
                    <a:pt x="1888045" y="414616"/>
                  </a:lnTo>
                  <a:lnTo>
                    <a:pt x="1892007" y="415226"/>
                  </a:lnTo>
                  <a:lnTo>
                    <a:pt x="1895665" y="416445"/>
                  </a:lnTo>
                  <a:lnTo>
                    <a:pt x="1900847" y="416445"/>
                  </a:lnTo>
                  <a:lnTo>
                    <a:pt x="1909381" y="386562"/>
                  </a:lnTo>
                  <a:lnTo>
                    <a:pt x="1929803" y="386562"/>
                  </a:lnTo>
                  <a:lnTo>
                    <a:pt x="1929879" y="416445"/>
                  </a:lnTo>
                  <a:lnTo>
                    <a:pt x="1929765" y="422236"/>
                  </a:lnTo>
                  <a:lnTo>
                    <a:pt x="1929498" y="431076"/>
                  </a:lnTo>
                  <a:lnTo>
                    <a:pt x="1895970" y="431076"/>
                  </a:lnTo>
                  <a:lnTo>
                    <a:pt x="1862137" y="429247"/>
                  </a:lnTo>
                  <a:lnTo>
                    <a:pt x="1856041" y="429247"/>
                  </a:lnTo>
                  <a:lnTo>
                    <a:pt x="1856041" y="463384"/>
                  </a:lnTo>
                  <a:lnTo>
                    <a:pt x="1856955" y="464299"/>
                  </a:lnTo>
                  <a:lnTo>
                    <a:pt x="1863039" y="464299"/>
                  </a:lnTo>
                  <a:lnTo>
                    <a:pt x="1866404" y="463689"/>
                  </a:lnTo>
                  <a:lnTo>
                    <a:pt x="1869440" y="463384"/>
                  </a:lnTo>
                  <a:lnTo>
                    <a:pt x="1927034" y="461670"/>
                  </a:lnTo>
                  <a:lnTo>
                    <a:pt x="1925231" y="471919"/>
                  </a:lnTo>
                  <a:lnTo>
                    <a:pt x="1906333" y="519772"/>
                  </a:lnTo>
                  <a:lnTo>
                    <a:pt x="1874939" y="552704"/>
                  </a:lnTo>
                  <a:lnTo>
                    <a:pt x="1862442" y="560019"/>
                  </a:lnTo>
                  <a:lnTo>
                    <a:pt x="1862442" y="564591"/>
                  </a:lnTo>
                  <a:lnTo>
                    <a:pt x="1896579" y="581050"/>
                  </a:lnTo>
                  <a:lnTo>
                    <a:pt x="1901456" y="581050"/>
                  </a:lnTo>
                  <a:lnTo>
                    <a:pt x="1904504" y="577697"/>
                  </a:lnTo>
                  <a:lnTo>
                    <a:pt x="1906333" y="576173"/>
                  </a:lnTo>
                  <a:lnTo>
                    <a:pt x="1910702" y="571131"/>
                  </a:lnTo>
                  <a:lnTo>
                    <a:pt x="1935327" y="534263"/>
                  </a:lnTo>
                  <a:lnTo>
                    <a:pt x="1945347" y="514604"/>
                  </a:lnTo>
                  <a:lnTo>
                    <a:pt x="1952040" y="520560"/>
                  </a:lnTo>
                  <a:lnTo>
                    <a:pt x="1958225" y="525881"/>
                  </a:lnTo>
                  <a:lnTo>
                    <a:pt x="1976437" y="541108"/>
                  </a:lnTo>
                  <a:lnTo>
                    <a:pt x="1981619" y="546303"/>
                  </a:lnTo>
                  <a:lnTo>
                    <a:pt x="1988337" y="551789"/>
                  </a:lnTo>
                  <a:lnTo>
                    <a:pt x="1990471" y="553618"/>
                  </a:lnTo>
                  <a:lnTo>
                    <a:pt x="1994128" y="558190"/>
                  </a:lnTo>
                  <a:lnTo>
                    <a:pt x="1998992" y="558190"/>
                  </a:lnTo>
                  <a:lnTo>
                    <a:pt x="1999919" y="556361"/>
                  </a:lnTo>
                  <a:lnTo>
                    <a:pt x="2003577" y="552399"/>
                  </a:lnTo>
                  <a:lnTo>
                    <a:pt x="2009051" y="546900"/>
                  </a:lnTo>
                  <a:lnTo>
                    <a:pt x="2013927" y="541108"/>
                  </a:lnTo>
                  <a:lnTo>
                    <a:pt x="2018512" y="536841"/>
                  </a:lnTo>
                  <a:lnTo>
                    <a:pt x="2020646" y="535012"/>
                  </a:lnTo>
                  <a:lnTo>
                    <a:pt x="2025218" y="532282"/>
                  </a:lnTo>
                  <a:lnTo>
                    <a:pt x="2025218" y="528320"/>
                  </a:lnTo>
                  <a:close/>
                </a:path>
                <a:path w="5845175" h="889635">
                  <a:moveTo>
                    <a:pt x="2029777" y="123190"/>
                  </a:moveTo>
                  <a:lnTo>
                    <a:pt x="2028875" y="121920"/>
                  </a:lnTo>
                  <a:lnTo>
                    <a:pt x="2027351" y="119380"/>
                  </a:lnTo>
                  <a:lnTo>
                    <a:pt x="2024291" y="115570"/>
                  </a:lnTo>
                  <a:lnTo>
                    <a:pt x="2019427" y="110490"/>
                  </a:lnTo>
                  <a:lnTo>
                    <a:pt x="2015451" y="107950"/>
                  </a:lnTo>
                  <a:lnTo>
                    <a:pt x="2011794" y="105410"/>
                  </a:lnTo>
                  <a:lnTo>
                    <a:pt x="2009051" y="105410"/>
                  </a:lnTo>
                  <a:lnTo>
                    <a:pt x="2006917" y="109220"/>
                  </a:lnTo>
                  <a:lnTo>
                    <a:pt x="2003259" y="115570"/>
                  </a:lnTo>
                  <a:lnTo>
                    <a:pt x="1998383" y="125730"/>
                  </a:lnTo>
                  <a:lnTo>
                    <a:pt x="1995944" y="132080"/>
                  </a:lnTo>
                  <a:lnTo>
                    <a:pt x="1995043" y="133350"/>
                  </a:lnTo>
                  <a:lnTo>
                    <a:pt x="1994420" y="135890"/>
                  </a:lnTo>
                  <a:lnTo>
                    <a:pt x="1994420" y="138430"/>
                  </a:lnTo>
                  <a:lnTo>
                    <a:pt x="2002307" y="138430"/>
                  </a:lnTo>
                  <a:lnTo>
                    <a:pt x="2009698" y="135890"/>
                  </a:lnTo>
                  <a:lnTo>
                    <a:pt x="2017826" y="133350"/>
                  </a:lnTo>
                  <a:lnTo>
                    <a:pt x="2024900" y="129540"/>
                  </a:lnTo>
                  <a:lnTo>
                    <a:pt x="2027948" y="128270"/>
                  </a:lnTo>
                  <a:lnTo>
                    <a:pt x="2029777" y="125730"/>
                  </a:lnTo>
                  <a:lnTo>
                    <a:pt x="2029777" y="123190"/>
                  </a:lnTo>
                  <a:close/>
                </a:path>
                <a:path w="5845175" h="889635">
                  <a:moveTo>
                    <a:pt x="2054466" y="26670"/>
                  </a:moveTo>
                  <a:lnTo>
                    <a:pt x="2053856" y="24130"/>
                  </a:lnTo>
                  <a:lnTo>
                    <a:pt x="2052650" y="22860"/>
                  </a:lnTo>
                  <a:lnTo>
                    <a:pt x="2049907" y="16510"/>
                  </a:lnTo>
                  <a:lnTo>
                    <a:pt x="2045017" y="7620"/>
                  </a:lnTo>
                  <a:lnTo>
                    <a:pt x="2041359" y="0"/>
                  </a:lnTo>
                  <a:lnTo>
                    <a:pt x="2037410" y="0"/>
                  </a:lnTo>
                  <a:lnTo>
                    <a:pt x="2034959" y="1270"/>
                  </a:lnTo>
                  <a:lnTo>
                    <a:pt x="2033435" y="2540"/>
                  </a:lnTo>
                  <a:lnTo>
                    <a:pt x="2026983" y="3810"/>
                  </a:lnTo>
                  <a:lnTo>
                    <a:pt x="2020481" y="6350"/>
                  </a:lnTo>
                  <a:lnTo>
                    <a:pt x="2007527" y="8890"/>
                  </a:lnTo>
                  <a:lnTo>
                    <a:pt x="1991017" y="12700"/>
                  </a:lnTo>
                  <a:lnTo>
                    <a:pt x="1957768" y="15240"/>
                  </a:lnTo>
                  <a:lnTo>
                    <a:pt x="1916696" y="15240"/>
                  </a:lnTo>
                  <a:lnTo>
                    <a:pt x="1916696" y="16510"/>
                  </a:lnTo>
                  <a:lnTo>
                    <a:pt x="1917611" y="19050"/>
                  </a:lnTo>
                  <a:lnTo>
                    <a:pt x="1918512" y="22860"/>
                  </a:lnTo>
                  <a:lnTo>
                    <a:pt x="1920354" y="27940"/>
                  </a:lnTo>
                  <a:lnTo>
                    <a:pt x="1922170" y="35560"/>
                  </a:lnTo>
                  <a:lnTo>
                    <a:pt x="1924926" y="43180"/>
                  </a:lnTo>
                  <a:lnTo>
                    <a:pt x="1925231" y="44450"/>
                  </a:lnTo>
                  <a:lnTo>
                    <a:pt x="1926450" y="45720"/>
                  </a:lnTo>
                  <a:lnTo>
                    <a:pt x="1951520" y="45720"/>
                  </a:lnTo>
                  <a:lnTo>
                    <a:pt x="1974608" y="43180"/>
                  </a:lnTo>
                  <a:lnTo>
                    <a:pt x="1990915" y="40640"/>
                  </a:lnTo>
                  <a:lnTo>
                    <a:pt x="2006955" y="39370"/>
                  </a:lnTo>
                  <a:lnTo>
                    <a:pt x="2022830" y="35560"/>
                  </a:lnTo>
                  <a:lnTo>
                    <a:pt x="2038616" y="33020"/>
                  </a:lnTo>
                  <a:lnTo>
                    <a:pt x="2048675" y="30480"/>
                  </a:lnTo>
                  <a:lnTo>
                    <a:pt x="2051723" y="29210"/>
                  </a:lnTo>
                  <a:lnTo>
                    <a:pt x="2054466" y="29210"/>
                  </a:lnTo>
                  <a:lnTo>
                    <a:pt x="2054466" y="26670"/>
                  </a:lnTo>
                  <a:close/>
                </a:path>
                <a:path w="5845175" h="889635">
                  <a:moveTo>
                    <a:pt x="2071243" y="127000"/>
                  </a:moveTo>
                  <a:lnTo>
                    <a:pt x="2070938" y="125730"/>
                  </a:lnTo>
                  <a:lnTo>
                    <a:pt x="2070938" y="123190"/>
                  </a:lnTo>
                  <a:lnTo>
                    <a:pt x="2069414" y="120650"/>
                  </a:lnTo>
                  <a:lnTo>
                    <a:pt x="2060867" y="111760"/>
                  </a:lnTo>
                  <a:lnTo>
                    <a:pt x="2057831" y="109220"/>
                  </a:lnTo>
                  <a:lnTo>
                    <a:pt x="2055393" y="106680"/>
                  </a:lnTo>
                  <a:lnTo>
                    <a:pt x="2053259" y="105410"/>
                  </a:lnTo>
                  <a:lnTo>
                    <a:pt x="2050199" y="105410"/>
                  </a:lnTo>
                  <a:lnTo>
                    <a:pt x="2047773" y="110490"/>
                  </a:lnTo>
                  <a:lnTo>
                    <a:pt x="2044407" y="116840"/>
                  </a:lnTo>
                  <a:lnTo>
                    <a:pt x="2039848" y="124460"/>
                  </a:lnTo>
                  <a:lnTo>
                    <a:pt x="2037410" y="130810"/>
                  </a:lnTo>
                  <a:lnTo>
                    <a:pt x="2035568" y="135890"/>
                  </a:lnTo>
                  <a:lnTo>
                    <a:pt x="2035568" y="138430"/>
                  </a:lnTo>
                  <a:lnTo>
                    <a:pt x="2037410" y="139700"/>
                  </a:lnTo>
                  <a:lnTo>
                    <a:pt x="2038934" y="139700"/>
                  </a:lnTo>
                  <a:lnTo>
                    <a:pt x="2043912" y="138430"/>
                  </a:lnTo>
                  <a:lnTo>
                    <a:pt x="2051621" y="135890"/>
                  </a:lnTo>
                  <a:lnTo>
                    <a:pt x="2060067" y="133350"/>
                  </a:lnTo>
                  <a:lnTo>
                    <a:pt x="2067280" y="129540"/>
                  </a:lnTo>
                  <a:lnTo>
                    <a:pt x="2069414" y="128270"/>
                  </a:lnTo>
                  <a:lnTo>
                    <a:pt x="2071243" y="127000"/>
                  </a:lnTo>
                  <a:close/>
                </a:path>
                <a:path w="5845175" h="889635">
                  <a:moveTo>
                    <a:pt x="2112695" y="140970"/>
                  </a:moveTo>
                  <a:lnTo>
                    <a:pt x="2112086" y="137160"/>
                  </a:lnTo>
                  <a:lnTo>
                    <a:pt x="2112086" y="135890"/>
                  </a:lnTo>
                  <a:lnTo>
                    <a:pt x="2110867" y="125730"/>
                  </a:lnTo>
                  <a:lnTo>
                    <a:pt x="2110790" y="104140"/>
                  </a:lnTo>
                  <a:lnTo>
                    <a:pt x="2110867" y="95250"/>
                  </a:lnTo>
                  <a:lnTo>
                    <a:pt x="2111171" y="86360"/>
                  </a:lnTo>
                  <a:lnTo>
                    <a:pt x="2111476" y="83820"/>
                  </a:lnTo>
                  <a:lnTo>
                    <a:pt x="2112086" y="81280"/>
                  </a:lnTo>
                  <a:lnTo>
                    <a:pt x="2112086" y="78740"/>
                  </a:lnTo>
                  <a:lnTo>
                    <a:pt x="2112086" y="76200"/>
                  </a:lnTo>
                  <a:lnTo>
                    <a:pt x="2096846" y="76200"/>
                  </a:lnTo>
                  <a:lnTo>
                    <a:pt x="2086330" y="77470"/>
                  </a:lnTo>
                  <a:lnTo>
                    <a:pt x="2065299" y="77470"/>
                  </a:lnTo>
                  <a:lnTo>
                    <a:pt x="2054783" y="78740"/>
                  </a:lnTo>
                  <a:lnTo>
                    <a:pt x="2060575" y="72390"/>
                  </a:lnTo>
                  <a:lnTo>
                    <a:pt x="2065147" y="66040"/>
                  </a:lnTo>
                  <a:lnTo>
                    <a:pt x="2071243" y="59690"/>
                  </a:lnTo>
                  <a:lnTo>
                    <a:pt x="2074291" y="55880"/>
                  </a:lnTo>
                  <a:lnTo>
                    <a:pt x="2077034" y="54610"/>
                  </a:lnTo>
                  <a:lnTo>
                    <a:pt x="2077339" y="52070"/>
                  </a:lnTo>
                  <a:lnTo>
                    <a:pt x="2077339" y="49530"/>
                  </a:lnTo>
                  <a:lnTo>
                    <a:pt x="2074900" y="49530"/>
                  </a:lnTo>
                  <a:lnTo>
                    <a:pt x="2071547" y="46990"/>
                  </a:lnTo>
                  <a:lnTo>
                    <a:pt x="2054466" y="38100"/>
                  </a:lnTo>
                  <a:lnTo>
                    <a:pt x="2050199" y="35560"/>
                  </a:lnTo>
                  <a:lnTo>
                    <a:pt x="2048383" y="35560"/>
                  </a:lnTo>
                  <a:lnTo>
                    <a:pt x="2046541" y="36830"/>
                  </a:lnTo>
                  <a:lnTo>
                    <a:pt x="2045017" y="40640"/>
                  </a:lnTo>
                  <a:lnTo>
                    <a:pt x="2043798" y="43180"/>
                  </a:lnTo>
                  <a:lnTo>
                    <a:pt x="2038362" y="52070"/>
                  </a:lnTo>
                  <a:lnTo>
                    <a:pt x="2032292" y="60960"/>
                  </a:lnTo>
                  <a:lnTo>
                    <a:pt x="2025891" y="69850"/>
                  </a:lnTo>
                  <a:lnTo>
                    <a:pt x="2019427" y="78740"/>
                  </a:lnTo>
                  <a:lnTo>
                    <a:pt x="2009965" y="78740"/>
                  </a:lnTo>
                  <a:lnTo>
                    <a:pt x="2008124" y="72390"/>
                  </a:lnTo>
                  <a:lnTo>
                    <a:pt x="2005926" y="66040"/>
                  </a:lnTo>
                  <a:lnTo>
                    <a:pt x="2003628" y="58420"/>
                  </a:lnTo>
                  <a:lnTo>
                    <a:pt x="2001431" y="52070"/>
                  </a:lnTo>
                  <a:lnTo>
                    <a:pt x="2000834" y="49530"/>
                  </a:lnTo>
                  <a:lnTo>
                    <a:pt x="2000516" y="46990"/>
                  </a:lnTo>
                  <a:lnTo>
                    <a:pt x="1998383" y="46990"/>
                  </a:lnTo>
                  <a:lnTo>
                    <a:pt x="1996554" y="45720"/>
                  </a:lnTo>
                  <a:lnTo>
                    <a:pt x="1992909" y="46990"/>
                  </a:lnTo>
                  <a:lnTo>
                    <a:pt x="1990763" y="48260"/>
                  </a:lnTo>
                  <a:lnTo>
                    <a:pt x="1985276" y="48260"/>
                  </a:lnTo>
                  <a:lnTo>
                    <a:pt x="1979485" y="50800"/>
                  </a:lnTo>
                  <a:lnTo>
                    <a:pt x="1975218" y="52070"/>
                  </a:lnTo>
                  <a:lnTo>
                    <a:pt x="1973694" y="52070"/>
                  </a:lnTo>
                  <a:lnTo>
                    <a:pt x="1968817" y="53340"/>
                  </a:lnTo>
                  <a:lnTo>
                    <a:pt x="1969122" y="55880"/>
                  </a:lnTo>
                  <a:lnTo>
                    <a:pt x="1969122" y="57150"/>
                  </a:lnTo>
                  <a:lnTo>
                    <a:pt x="1970951" y="59690"/>
                  </a:lnTo>
                  <a:lnTo>
                    <a:pt x="1973084" y="63500"/>
                  </a:lnTo>
                  <a:lnTo>
                    <a:pt x="1975523" y="68580"/>
                  </a:lnTo>
                  <a:lnTo>
                    <a:pt x="1979193" y="78740"/>
                  </a:lnTo>
                  <a:lnTo>
                    <a:pt x="1952967" y="78740"/>
                  </a:lnTo>
                  <a:lnTo>
                    <a:pt x="1950834" y="72390"/>
                  </a:lnTo>
                  <a:lnTo>
                    <a:pt x="1946871" y="62230"/>
                  </a:lnTo>
                  <a:lnTo>
                    <a:pt x="1942909" y="54610"/>
                  </a:lnTo>
                  <a:lnTo>
                    <a:pt x="1941995" y="50800"/>
                  </a:lnTo>
                  <a:lnTo>
                    <a:pt x="1937118" y="50800"/>
                  </a:lnTo>
                  <a:lnTo>
                    <a:pt x="1934984" y="52070"/>
                  </a:lnTo>
                  <a:lnTo>
                    <a:pt x="1932546" y="52070"/>
                  </a:lnTo>
                  <a:lnTo>
                    <a:pt x="1927669" y="53340"/>
                  </a:lnTo>
                  <a:lnTo>
                    <a:pt x="1922792" y="55880"/>
                  </a:lnTo>
                  <a:lnTo>
                    <a:pt x="1917903" y="57150"/>
                  </a:lnTo>
                  <a:lnTo>
                    <a:pt x="1915769" y="58420"/>
                  </a:lnTo>
                  <a:lnTo>
                    <a:pt x="1912429" y="59690"/>
                  </a:lnTo>
                  <a:lnTo>
                    <a:pt x="1912112" y="60960"/>
                  </a:lnTo>
                  <a:lnTo>
                    <a:pt x="1912112" y="63500"/>
                  </a:lnTo>
                  <a:lnTo>
                    <a:pt x="1913953" y="64770"/>
                  </a:lnTo>
                  <a:lnTo>
                    <a:pt x="1915769" y="68580"/>
                  </a:lnTo>
                  <a:lnTo>
                    <a:pt x="1917903" y="72390"/>
                  </a:lnTo>
                  <a:lnTo>
                    <a:pt x="1919427" y="74930"/>
                  </a:lnTo>
                  <a:lnTo>
                    <a:pt x="1920963" y="78740"/>
                  </a:lnTo>
                  <a:lnTo>
                    <a:pt x="1911362" y="78740"/>
                  </a:lnTo>
                  <a:lnTo>
                    <a:pt x="1901761" y="77470"/>
                  </a:lnTo>
                  <a:lnTo>
                    <a:pt x="1892160" y="77470"/>
                  </a:lnTo>
                  <a:lnTo>
                    <a:pt x="1882546" y="76200"/>
                  </a:lnTo>
                  <a:lnTo>
                    <a:pt x="1871573" y="76200"/>
                  </a:lnTo>
                  <a:lnTo>
                    <a:pt x="1870964" y="77470"/>
                  </a:lnTo>
                  <a:lnTo>
                    <a:pt x="1871065" y="83820"/>
                  </a:lnTo>
                  <a:lnTo>
                    <a:pt x="1871154" y="87630"/>
                  </a:lnTo>
                  <a:lnTo>
                    <a:pt x="1872005" y="102870"/>
                  </a:lnTo>
                  <a:lnTo>
                    <a:pt x="1872107" y="115570"/>
                  </a:lnTo>
                  <a:lnTo>
                    <a:pt x="1871992" y="119380"/>
                  </a:lnTo>
                  <a:lnTo>
                    <a:pt x="1871268" y="137160"/>
                  </a:lnTo>
                  <a:lnTo>
                    <a:pt x="1870964" y="139700"/>
                  </a:lnTo>
                  <a:lnTo>
                    <a:pt x="1870671" y="140970"/>
                  </a:lnTo>
                  <a:lnTo>
                    <a:pt x="1870671" y="146050"/>
                  </a:lnTo>
                  <a:lnTo>
                    <a:pt x="1903577" y="146050"/>
                  </a:lnTo>
                  <a:lnTo>
                    <a:pt x="1903577" y="137160"/>
                  </a:lnTo>
                  <a:lnTo>
                    <a:pt x="1902980" y="132080"/>
                  </a:lnTo>
                  <a:lnTo>
                    <a:pt x="1902980" y="104140"/>
                  </a:lnTo>
                  <a:lnTo>
                    <a:pt x="2079764" y="104140"/>
                  </a:lnTo>
                  <a:lnTo>
                    <a:pt x="2079650" y="106680"/>
                  </a:lnTo>
                  <a:lnTo>
                    <a:pt x="2079523" y="111760"/>
                  </a:lnTo>
                  <a:lnTo>
                    <a:pt x="2079663" y="115570"/>
                  </a:lnTo>
                  <a:lnTo>
                    <a:pt x="2079764" y="132080"/>
                  </a:lnTo>
                  <a:lnTo>
                    <a:pt x="2079167" y="135890"/>
                  </a:lnTo>
                  <a:lnTo>
                    <a:pt x="2078558" y="140970"/>
                  </a:lnTo>
                  <a:lnTo>
                    <a:pt x="2078558" y="146050"/>
                  </a:lnTo>
                  <a:lnTo>
                    <a:pt x="2112695" y="146050"/>
                  </a:lnTo>
                  <a:lnTo>
                    <a:pt x="2112695" y="140970"/>
                  </a:lnTo>
                  <a:close/>
                </a:path>
                <a:path w="5845175" h="889635">
                  <a:moveTo>
                    <a:pt x="2115134" y="252730"/>
                  </a:moveTo>
                  <a:lnTo>
                    <a:pt x="2102637" y="251460"/>
                  </a:lnTo>
                  <a:lnTo>
                    <a:pt x="2100199" y="251460"/>
                  </a:lnTo>
                  <a:lnTo>
                    <a:pt x="2093518" y="248920"/>
                  </a:lnTo>
                  <a:lnTo>
                    <a:pt x="2077402" y="246380"/>
                  </a:lnTo>
                  <a:lnTo>
                    <a:pt x="2073706" y="245110"/>
                  </a:lnTo>
                  <a:lnTo>
                    <a:pt x="2070023" y="243840"/>
                  </a:lnTo>
                  <a:lnTo>
                    <a:pt x="2045868" y="236220"/>
                  </a:lnTo>
                  <a:lnTo>
                    <a:pt x="2033841" y="231140"/>
                  </a:lnTo>
                  <a:lnTo>
                    <a:pt x="2021243" y="226060"/>
                  </a:lnTo>
                  <a:lnTo>
                    <a:pt x="2027656" y="220980"/>
                  </a:lnTo>
                  <a:lnTo>
                    <a:pt x="2057527" y="189230"/>
                  </a:lnTo>
                  <a:lnTo>
                    <a:pt x="2059965" y="185420"/>
                  </a:lnTo>
                  <a:lnTo>
                    <a:pt x="2059965" y="176530"/>
                  </a:lnTo>
                  <a:lnTo>
                    <a:pt x="2059965" y="175260"/>
                  </a:lnTo>
                  <a:lnTo>
                    <a:pt x="2055075" y="173990"/>
                  </a:lnTo>
                  <a:lnTo>
                    <a:pt x="2043506" y="173990"/>
                  </a:lnTo>
                  <a:lnTo>
                    <a:pt x="2036483" y="175260"/>
                  </a:lnTo>
                  <a:lnTo>
                    <a:pt x="2014550" y="175260"/>
                  </a:lnTo>
                  <a:lnTo>
                    <a:pt x="2014550" y="198120"/>
                  </a:lnTo>
                  <a:lnTo>
                    <a:pt x="2009927" y="201930"/>
                  </a:lnTo>
                  <a:lnTo>
                    <a:pt x="2004796" y="207010"/>
                  </a:lnTo>
                  <a:lnTo>
                    <a:pt x="1999195" y="212090"/>
                  </a:lnTo>
                  <a:lnTo>
                    <a:pt x="1993201" y="215900"/>
                  </a:lnTo>
                  <a:lnTo>
                    <a:pt x="1984095" y="213360"/>
                  </a:lnTo>
                  <a:lnTo>
                    <a:pt x="1975675" y="209550"/>
                  </a:lnTo>
                  <a:lnTo>
                    <a:pt x="1967484" y="207010"/>
                  </a:lnTo>
                  <a:lnTo>
                    <a:pt x="1959063" y="203200"/>
                  </a:lnTo>
                  <a:lnTo>
                    <a:pt x="1964550" y="198120"/>
                  </a:lnTo>
                  <a:lnTo>
                    <a:pt x="2014550" y="198120"/>
                  </a:lnTo>
                  <a:lnTo>
                    <a:pt x="2014550" y="175260"/>
                  </a:lnTo>
                  <a:lnTo>
                    <a:pt x="2008009" y="175260"/>
                  </a:lnTo>
                  <a:lnTo>
                    <a:pt x="2000211" y="176530"/>
                  </a:lnTo>
                  <a:lnTo>
                    <a:pt x="1985276" y="176530"/>
                  </a:lnTo>
                  <a:lnTo>
                    <a:pt x="1987118" y="173990"/>
                  </a:lnTo>
                  <a:lnTo>
                    <a:pt x="1990763" y="170180"/>
                  </a:lnTo>
                  <a:lnTo>
                    <a:pt x="1998078" y="161290"/>
                  </a:lnTo>
                  <a:lnTo>
                    <a:pt x="2048992" y="166370"/>
                  </a:lnTo>
                  <a:lnTo>
                    <a:pt x="2065756" y="167640"/>
                  </a:lnTo>
                  <a:lnTo>
                    <a:pt x="2069109" y="167640"/>
                  </a:lnTo>
                  <a:lnTo>
                    <a:pt x="2070633" y="166370"/>
                  </a:lnTo>
                  <a:lnTo>
                    <a:pt x="2070633" y="162560"/>
                  </a:lnTo>
                  <a:lnTo>
                    <a:pt x="2070938" y="161290"/>
                  </a:lnTo>
                  <a:lnTo>
                    <a:pt x="2071839" y="156210"/>
                  </a:lnTo>
                  <a:lnTo>
                    <a:pt x="2074900" y="142240"/>
                  </a:lnTo>
                  <a:lnTo>
                    <a:pt x="2074900" y="139700"/>
                  </a:lnTo>
                  <a:lnTo>
                    <a:pt x="2073973" y="138430"/>
                  </a:lnTo>
                  <a:lnTo>
                    <a:pt x="2071243" y="138430"/>
                  </a:lnTo>
                  <a:lnTo>
                    <a:pt x="2065756" y="139700"/>
                  </a:lnTo>
                  <a:lnTo>
                    <a:pt x="2060575" y="140970"/>
                  </a:lnTo>
                  <a:lnTo>
                    <a:pt x="2055075" y="142240"/>
                  </a:lnTo>
                  <a:lnTo>
                    <a:pt x="2023186" y="142240"/>
                  </a:lnTo>
                  <a:lnTo>
                    <a:pt x="2002345" y="140970"/>
                  </a:lnTo>
                  <a:lnTo>
                    <a:pt x="1985581" y="139700"/>
                  </a:lnTo>
                  <a:lnTo>
                    <a:pt x="1979790" y="139700"/>
                  </a:lnTo>
                  <a:lnTo>
                    <a:pt x="1979790" y="137160"/>
                  </a:lnTo>
                  <a:lnTo>
                    <a:pt x="1980704" y="133350"/>
                  </a:lnTo>
                  <a:lnTo>
                    <a:pt x="1983752" y="119380"/>
                  </a:lnTo>
                  <a:lnTo>
                    <a:pt x="1984057" y="116840"/>
                  </a:lnTo>
                  <a:lnTo>
                    <a:pt x="1984667" y="115570"/>
                  </a:lnTo>
                  <a:lnTo>
                    <a:pt x="1984667" y="111760"/>
                  </a:lnTo>
                  <a:lnTo>
                    <a:pt x="1979193" y="111760"/>
                  </a:lnTo>
                  <a:lnTo>
                    <a:pt x="1968207" y="110490"/>
                  </a:lnTo>
                  <a:lnTo>
                    <a:pt x="1964550" y="109220"/>
                  </a:lnTo>
                  <a:lnTo>
                    <a:pt x="1958454" y="109220"/>
                  </a:lnTo>
                  <a:lnTo>
                    <a:pt x="1958454" y="116840"/>
                  </a:lnTo>
                  <a:lnTo>
                    <a:pt x="1957235" y="124460"/>
                  </a:lnTo>
                  <a:lnTo>
                    <a:pt x="1956015" y="133350"/>
                  </a:lnTo>
                  <a:lnTo>
                    <a:pt x="1955101" y="139700"/>
                  </a:lnTo>
                  <a:lnTo>
                    <a:pt x="1951736" y="153670"/>
                  </a:lnTo>
                  <a:lnTo>
                    <a:pt x="1951736" y="157480"/>
                  </a:lnTo>
                  <a:lnTo>
                    <a:pt x="1956625" y="157480"/>
                  </a:lnTo>
                  <a:lnTo>
                    <a:pt x="1963635" y="158750"/>
                  </a:lnTo>
                  <a:lnTo>
                    <a:pt x="1954987" y="168910"/>
                  </a:lnTo>
                  <a:lnTo>
                    <a:pt x="1946567" y="177800"/>
                  </a:lnTo>
                  <a:lnTo>
                    <a:pt x="1937232" y="186690"/>
                  </a:lnTo>
                  <a:lnTo>
                    <a:pt x="1925828" y="195580"/>
                  </a:lnTo>
                  <a:lnTo>
                    <a:pt x="1919744" y="200660"/>
                  </a:lnTo>
                  <a:lnTo>
                    <a:pt x="1914245" y="204470"/>
                  </a:lnTo>
                  <a:lnTo>
                    <a:pt x="1906320" y="209550"/>
                  </a:lnTo>
                  <a:lnTo>
                    <a:pt x="1904796" y="210820"/>
                  </a:lnTo>
                  <a:lnTo>
                    <a:pt x="1898396" y="214630"/>
                  </a:lnTo>
                  <a:lnTo>
                    <a:pt x="1893836" y="217170"/>
                  </a:lnTo>
                  <a:lnTo>
                    <a:pt x="1890788" y="218440"/>
                  </a:lnTo>
                  <a:lnTo>
                    <a:pt x="1888655" y="219710"/>
                  </a:lnTo>
                  <a:lnTo>
                    <a:pt x="1888655" y="220980"/>
                  </a:lnTo>
                  <a:lnTo>
                    <a:pt x="1888337" y="223520"/>
                  </a:lnTo>
                  <a:lnTo>
                    <a:pt x="1891080" y="224790"/>
                  </a:lnTo>
                  <a:lnTo>
                    <a:pt x="1894446" y="226060"/>
                  </a:lnTo>
                  <a:lnTo>
                    <a:pt x="1899920" y="231140"/>
                  </a:lnTo>
                  <a:lnTo>
                    <a:pt x="1904187" y="233680"/>
                  </a:lnTo>
                  <a:lnTo>
                    <a:pt x="1909368" y="237490"/>
                  </a:lnTo>
                  <a:lnTo>
                    <a:pt x="1911502" y="238760"/>
                  </a:lnTo>
                  <a:lnTo>
                    <a:pt x="1912429" y="240030"/>
                  </a:lnTo>
                  <a:lnTo>
                    <a:pt x="1917001" y="240030"/>
                  </a:lnTo>
                  <a:lnTo>
                    <a:pt x="1919427" y="237490"/>
                  </a:lnTo>
                  <a:lnTo>
                    <a:pt x="1925993" y="232410"/>
                  </a:lnTo>
                  <a:lnTo>
                    <a:pt x="1935924" y="224790"/>
                  </a:lnTo>
                  <a:lnTo>
                    <a:pt x="1940775" y="220980"/>
                  </a:lnTo>
                  <a:lnTo>
                    <a:pt x="1948192" y="223520"/>
                  </a:lnTo>
                  <a:lnTo>
                    <a:pt x="1955101" y="226060"/>
                  </a:lnTo>
                  <a:lnTo>
                    <a:pt x="1961781" y="228600"/>
                  </a:lnTo>
                  <a:lnTo>
                    <a:pt x="1968512" y="232410"/>
                  </a:lnTo>
                  <a:lnTo>
                    <a:pt x="1958759" y="237490"/>
                  </a:lnTo>
                  <a:lnTo>
                    <a:pt x="1954491" y="238760"/>
                  </a:lnTo>
                  <a:lnTo>
                    <a:pt x="1940902" y="243840"/>
                  </a:lnTo>
                  <a:lnTo>
                    <a:pt x="1920278" y="250190"/>
                  </a:lnTo>
                  <a:lnTo>
                    <a:pt x="1899539" y="255270"/>
                  </a:lnTo>
                  <a:lnTo>
                    <a:pt x="1885594" y="259080"/>
                  </a:lnTo>
                  <a:lnTo>
                    <a:pt x="1883778" y="259080"/>
                  </a:lnTo>
                  <a:lnTo>
                    <a:pt x="1875536" y="260350"/>
                  </a:lnTo>
                  <a:lnTo>
                    <a:pt x="1875231" y="261620"/>
                  </a:lnTo>
                  <a:lnTo>
                    <a:pt x="1875231" y="264160"/>
                  </a:lnTo>
                  <a:lnTo>
                    <a:pt x="1877987" y="265430"/>
                  </a:lnTo>
                  <a:lnTo>
                    <a:pt x="1882546" y="270510"/>
                  </a:lnTo>
                  <a:lnTo>
                    <a:pt x="1888045" y="275590"/>
                  </a:lnTo>
                  <a:lnTo>
                    <a:pt x="1892604" y="279400"/>
                  </a:lnTo>
                  <a:lnTo>
                    <a:pt x="1895055" y="281940"/>
                  </a:lnTo>
                  <a:lnTo>
                    <a:pt x="1897494" y="283210"/>
                  </a:lnTo>
                  <a:lnTo>
                    <a:pt x="1898396" y="283210"/>
                  </a:lnTo>
                  <a:lnTo>
                    <a:pt x="1899627" y="284480"/>
                  </a:lnTo>
                  <a:lnTo>
                    <a:pt x="1902371" y="283210"/>
                  </a:lnTo>
                  <a:lnTo>
                    <a:pt x="1903577" y="283210"/>
                  </a:lnTo>
                  <a:lnTo>
                    <a:pt x="1907552" y="281940"/>
                  </a:lnTo>
                  <a:lnTo>
                    <a:pt x="1914867" y="279400"/>
                  </a:lnTo>
                  <a:lnTo>
                    <a:pt x="1917293" y="279400"/>
                  </a:lnTo>
                  <a:lnTo>
                    <a:pt x="1932660" y="274320"/>
                  </a:lnTo>
                  <a:lnTo>
                    <a:pt x="1972779" y="259080"/>
                  </a:lnTo>
                  <a:lnTo>
                    <a:pt x="1987118" y="251460"/>
                  </a:lnTo>
                  <a:lnTo>
                    <a:pt x="1990763" y="250190"/>
                  </a:lnTo>
                  <a:lnTo>
                    <a:pt x="1997468" y="245110"/>
                  </a:lnTo>
                  <a:lnTo>
                    <a:pt x="2035302" y="261620"/>
                  </a:lnTo>
                  <a:lnTo>
                    <a:pt x="2053666" y="270510"/>
                  </a:lnTo>
                  <a:lnTo>
                    <a:pt x="2070633" y="278130"/>
                  </a:lnTo>
                  <a:lnTo>
                    <a:pt x="2072157" y="279400"/>
                  </a:lnTo>
                  <a:lnTo>
                    <a:pt x="2076107" y="281940"/>
                  </a:lnTo>
                  <a:lnTo>
                    <a:pt x="2079472" y="283210"/>
                  </a:lnTo>
                  <a:lnTo>
                    <a:pt x="2081898" y="284480"/>
                  </a:lnTo>
                  <a:lnTo>
                    <a:pt x="2087689" y="284480"/>
                  </a:lnTo>
                  <a:lnTo>
                    <a:pt x="2090140" y="281940"/>
                  </a:lnTo>
                  <a:lnTo>
                    <a:pt x="2101723" y="270510"/>
                  </a:lnTo>
                  <a:lnTo>
                    <a:pt x="2109038" y="262890"/>
                  </a:lnTo>
                  <a:lnTo>
                    <a:pt x="2114829" y="259080"/>
                  </a:lnTo>
                  <a:lnTo>
                    <a:pt x="2115134" y="255270"/>
                  </a:lnTo>
                  <a:lnTo>
                    <a:pt x="2115134" y="252730"/>
                  </a:lnTo>
                  <a:close/>
                </a:path>
                <a:path w="5845175" h="889635">
                  <a:moveTo>
                    <a:pt x="2123363" y="402424"/>
                  </a:moveTo>
                  <a:lnTo>
                    <a:pt x="2110867" y="402424"/>
                  </a:lnTo>
                  <a:lnTo>
                    <a:pt x="2103247" y="403034"/>
                  </a:lnTo>
                  <a:lnTo>
                    <a:pt x="2089531" y="403110"/>
                  </a:lnTo>
                  <a:lnTo>
                    <a:pt x="2089531" y="432600"/>
                  </a:lnTo>
                  <a:lnTo>
                    <a:pt x="2088121" y="456933"/>
                  </a:lnTo>
                  <a:lnTo>
                    <a:pt x="2087524" y="468871"/>
                  </a:lnTo>
                  <a:lnTo>
                    <a:pt x="2087092" y="478624"/>
                  </a:lnTo>
                  <a:lnTo>
                    <a:pt x="2076843" y="478510"/>
                  </a:lnTo>
                  <a:lnTo>
                    <a:pt x="2066404" y="478548"/>
                  </a:lnTo>
                  <a:lnTo>
                    <a:pt x="2045944" y="478929"/>
                  </a:lnTo>
                  <a:lnTo>
                    <a:pt x="2044115" y="432295"/>
                  </a:lnTo>
                  <a:lnTo>
                    <a:pt x="2055317" y="432003"/>
                  </a:lnTo>
                  <a:lnTo>
                    <a:pt x="2067344" y="432003"/>
                  </a:lnTo>
                  <a:lnTo>
                    <a:pt x="2078316" y="432219"/>
                  </a:lnTo>
                  <a:lnTo>
                    <a:pt x="2089531" y="432600"/>
                  </a:lnTo>
                  <a:lnTo>
                    <a:pt x="2089531" y="403110"/>
                  </a:lnTo>
                  <a:lnTo>
                    <a:pt x="2040763" y="403339"/>
                  </a:lnTo>
                  <a:lnTo>
                    <a:pt x="2032838" y="403339"/>
                  </a:lnTo>
                  <a:lnTo>
                    <a:pt x="2024913" y="403034"/>
                  </a:lnTo>
                  <a:lnTo>
                    <a:pt x="2013026" y="403034"/>
                  </a:lnTo>
                  <a:lnTo>
                    <a:pt x="2009978" y="402424"/>
                  </a:lnTo>
                  <a:lnTo>
                    <a:pt x="2010079" y="410959"/>
                  </a:lnTo>
                  <a:lnTo>
                    <a:pt x="2010892" y="415836"/>
                  </a:lnTo>
                  <a:lnTo>
                    <a:pt x="2011184" y="420712"/>
                  </a:lnTo>
                  <a:lnTo>
                    <a:pt x="2012238" y="434428"/>
                  </a:lnTo>
                  <a:lnTo>
                    <a:pt x="2013089" y="445135"/>
                  </a:lnTo>
                  <a:lnTo>
                    <a:pt x="2013927" y="456933"/>
                  </a:lnTo>
                  <a:lnTo>
                    <a:pt x="2014905" y="476389"/>
                  </a:lnTo>
                  <a:lnTo>
                    <a:pt x="2015413" y="484416"/>
                  </a:lnTo>
                  <a:lnTo>
                    <a:pt x="2015858" y="492455"/>
                  </a:lnTo>
                  <a:lnTo>
                    <a:pt x="2015947" y="495846"/>
                  </a:lnTo>
                  <a:lnTo>
                    <a:pt x="2016061" y="504545"/>
                  </a:lnTo>
                  <a:lnTo>
                    <a:pt x="2014550" y="508190"/>
                  </a:lnTo>
                  <a:lnTo>
                    <a:pt x="2027961" y="508190"/>
                  </a:lnTo>
                  <a:lnTo>
                    <a:pt x="2034057" y="506971"/>
                  </a:lnTo>
                  <a:lnTo>
                    <a:pt x="2040458" y="506971"/>
                  </a:lnTo>
                  <a:lnTo>
                    <a:pt x="2069414" y="506666"/>
                  </a:lnTo>
                  <a:lnTo>
                    <a:pt x="2078050" y="506730"/>
                  </a:lnTo>
                  <a:lnTo>
                    <a:pt x="2086635" y="506895"/>
                  </a:lnTo>
                  <a:lnTo>
                    <a:pt x="2095220" y="507187"/>
                  </a:lnTo>
                  <a:lnTo>
                    <a:pt x="2103856" y="507580"/>
                  </a:lnTo>
                  <a:lnTo>
                    <a:pt x="2106599" y="507580"/>
                  </a:lnTo>
                  <a:lnTo>
                    <a:pt x="2109965" y="507885"/>
                  </a:lnTo>
                  <a:lnTo>
                    <a:pt x="2112708" y="507885"/>
                  </a:lnTo>
                  <a:lnTo>
                    <a:pt x="2117572" y="508190"/>
                  </a:lnTo>
                  <a:lnTo>
                    <a:pt x="2117674" y="506666"/>
                  </a:lnTo>
                  <a:lnTo>
                    <a:pt x="2117775" y="505104"/>
                  </a:lnTo>
                  <a:lnTo>
                    <a:pt x="2118195" y="481177"/>
                  </a:lnTo>
                  <a:lnTo>
                    <a:pt x="2118309" y="478929"/>
                  </a:lnTo>
                  <a:lnTo>
                    <a:pt x="2118322" y="478624"/>
                  </a:lnTo>
                  <a:lnTo>
                    <a:pt x="2119020" y="464299"/>
                  </a:lnTo>
                  <a:lnTo>
                    <a:pt x="2120201" y="447128"/>
                  </a:lnTo>
                  <a:lnTo>
                    <a:pt x="2121395" y="431990"/>
                  </a:lnTo>
                  <a:lnTo>
                    <a:pt x="2122157" y="422236"/>
                  </a:lnTo>
                  <a:lnTo>
                    <a:pt x="2123363" y="413702"/>
                  </a:lnTo>
                  <a:lnTo>
                    <a:pt x="2123363" y="403339"/>
                  </a:lnTo>
                  <a:lnTo>
                    <a:pt x="2123363" y="402424"/>
                  </a:lnTo>
                  <a:close/>
                </a:path>
                <a:path w="5845175" h="889635">
                  <a:moveTo>
                    <a:pt x="2892260" y="69430"/>
                  </a:moveTo>
                  <a:lnTo>
                    <a:pt x="2891345" y="66890"/>
                  </a:lnTo>
                  <a:lnTo>
                    <a:pt x="2885859" y="66890"/>
                  </a:lnTo>
                  <a:lnTo>
                    <a:pt x="2882811" y="68160"/>
                  </a:lnTo>
                  <a:lnTo>
                    <a:pt x="2873044" y="68160"/>
                  </a:lnTo>
                  <a:lnTo>
                    <a:pt x="2866352" y="69430"/>
                  </a:lnTo>
                  <a:lnTo>
                    <a:pt x="2859328" y="69430"/>
                  </a:lnTo>
                  <a:lnTo>
                    <a:pt x="2859582" y="61810"/>
                  </a:lnTo>
                  <a:lnTo>
                    <a:pt x="2859646" y="59270"/>
                  </a:lnTo>
                  <a:lnTo>
                    <a:pt x="2859633" y="38950"/>
                  </a:lnTo>
                  <a:lnTo>
                    <a:pt x="2860852" y="28790"/>
                  </a:lnTo>
                  <a:lnTo>
                    <a:pt x="2861767" y="24980"/>
                  </a:lnTo>
                  <a:lnTo>
                    <a:pt x="2861767" y="17360"/>
                  </a:lnTo>
                  <a:lnTo>
                    <a:pt x="2854160" y="18630"/>
                  </a:lnTo>
                  <a:lnTo>
                    <a:pt x="2827020" y="18630"/>
                  </a:lnTo>
                  <a:lnTo>
                    <a:pt x="2827020" y="23710"/>
                  </a:lnTo>
                  <a:lnTo>
                    <a:pt x="2827934" y="27520"/>
                  </a:lnTo>
                  <a:lnTo>
                    <a:pt x="2828544" y="31330"/>
                  </a:lnTo>
                  <a:lnTo>
                    <a:pt x="2828620" y="38950"/>
                  </a:lnTo>
                  <a:lnTo>
                    <a:pt x="2828950" y="45300"/>
                  </a:lnTo>
                  <a:lnTo>
                    <a:pt x="2829229" y="54190"/>
                  </a:lnTo>
                  <a:lnTo>
                    <a:pt x="2829344" y="59270"/>
                  </a:lnTo>
                  <a:lnTo>
                    <a:pt x="2829458" y="69430"/>
                  </a:lnTo>
                  <a:lnTo>
                    <a:pt x="2784043" y="69430"/>
                  </a:lnTo>
                  <a:lnTo>
                    <a:pt x="2784957" y="74510"/>
                  </a:lnTo>
                  <a:lnTo>
                    <a:pt x="2785135" y="85940"/>
                  </a:lnTo>
                  <a:lnTo>
                    <a:pt x="2785262" y="96100"/>
                  </a:lnTo>
                  <a:lnTo>
                    <a:pt x="2783738" y="102450"/>
                  </a:lnTo>
                  <a:lnTo>
                    <a:pt x="2795016" y="102450"/>
                  </a:lnTo>
                  <a:lnTo>
                    <a:pt x="2802026" y="101180"/>
                  </a:lnTo>
                  <a:lnTo>
                    <a:pt x="2829458" y="101180"/>
                  </a:lnTo>
                  <a:lnTo>
                    <a:pt x="2829763" y="176110"/>
                  </a:lnTo>
                  <a:lnTo>
                    <a:pt x="2811170" y="183730"/>
                  </a:lnTo>
                  <a:lnTo>
                    <a:pt x="2805188" y="186270"/>
                  </a:lnTo>
                  <a:lnTo>
                    <a:pt x="2799130" y="187540"/>
                  </a:lnTo>
                  <a:lnTo>
                    <a:pt x="2787091" y="192620"/>
                  </a:lnTo>
                  <a:lnTo>
                    <a:pt x="2783738" y="193890"/>
                  </a:lnTo>
                  <a:lnTo>
                    <a:pt x="2773362" y="195160"/>
                  </a:lnTo>
                  <a:lnTo>
                    <a:pt x="2773362" y="198970"/>
                  </a:lnTo>
                  <a:lnTo>
                    <a:pt x="2773984" y="202780"/>
                  </a:lnTo>
                  <a:lnTo>
                    <a:pt x="2774899" y="206590"/>
                  </a:lnTo>
                  <a:lnTo>
                    <a:pt x="2776728" y="212940"/>
                  </a:lnTo>
                  <a:lnTo>
                    <a:pt x="2778861" y="221830"/>
                  </a:lnTo>
                  <a:lnTo>
                    <a:pt x="2779471" y="223100"/>
                  </a:lnTo>
                  <a:lnTo>
                    <a:pt x="2780385" y="225640"/>
                  </a:lnTo>
                  <a:lnTo>
                    <a:pt x="2780690" y="230720"/>
                  </a:lnTo>
                  <a:lnTo>
                    <a:pt x="2786786" y="230720"/>
                  </a:lnTo>
                  <a:lnTo>
                    <a:pt x="2788310" y="229450"/>
                  </a:lnTo>
                  <a:lnTo>
                    <a:pt x="2792577" y="226910"/>
                  </a:lnTo>
                  <a:lnTo>
                    <a:pt x="2795320" y="225640"/>
                  </a:lnTo>
                  <a:lnTo>
                    <a:pt x="2798368" y="224370"/>
                  </a:lnTo>
                  <a:lnTo>
                    <a:pt x="2809354" y="219290"/>
                  </a:lnTo>
                  <a:lnTo>
                    <a:pt x="2820327" y="215480"/>
                  </a:lnTo>
                  <a:lnTo>
                    <a:pt x="2831287" y="210400"/>
                  </a:lnTo>
                  <a:lnTo>
                    <a:pt x="2852140" y="201510"/>
                  </a:lnTo>
                  <a:lnTo>
                    <a:pt x="2871889" y="191350"/>
                  </a:lnTo>
                  <a:lnTo>
                    <a:pt x="2881592" y="187540"/>
                  </a:lnTo>
                  <a:lnTo>
                    <a:pt x="2886468" y="185000"/>
                  </a:lnTo>
                  <a:lnTo>
                    <a:pt x="2887992" y="185000"/>
                  </a:lnTo>
                  <a:lnTo>
                    <a:pt x="2887383" y="173570"/>
                  </a:lnTo>
                  <a:lnTo>
                    <a:pt x="2886773" y="165950"/>
                  </a:lnTo>
                  <a:lnTo>
                    <a:pt x="2886532" y="163410"/>
                  </a:lnTo>
                  <a:lnTo>
                    <a:pt x="2886151" y="159600"/>
                  </a:lnTo>
                  <a:lnTo>
                    <a:pt x="2885859" y="157060"/>
                  </a:lnTo>
                  <a:lnTo>
                    <a:pt x="2885541" y="150710"/>
                  </a:lnTo>
                  <a:lnTo>
                    <a:pt x="2883116" y="149440"/>
                  </a:lnTo>
                  <a:lnTo>
                    <a:pt x="2880982" y="149440"/>
                  </a:lnTo>
                  <a:lnTo>
                    <a:pt x="2877616" y="153250"/>
                  </a:lnTo>
                  <a:lnTo>
                    <a:pt x="2871533" y="157060"/>
                  </a:lnTo>
                  <a:lnTo>
                    <a:pt x="2867266" y="158330"/>
                  </a:lnTo>
                  <a:lnTo>
                    <a:pt x="2863304" y="160870"/>
                  </a:lnTo>
                  <a:lnTo>
                    <a:pt x="2859633" y="163410"/>
                  </a:lnTo>
                  <a:lnTo>
                    <a:pt x="2859519" y="118960"/>
                  </a:lnTo>
                  <a:lnTo>
                    <a:pt x="2859328" y="101180"/>
                  </a:lnTo>
                  <a:lnTo>
                    <a:pt x="2872143" y="101180"/>
                  </a:lnTo>
                  <a:lnTo>
                    <a:pt x="2878226" y="102450"/>
                  </a:lnTo>
                  <a:lnTo>
                    <a:pt x="2889808" y="102450"/>
                  </a:lnTo>
                  <a:lnTo>
                    <a:pt x="2889618" y="101180"/>
                  </a:lnTo>
                  <a:lnTo>
                    <a:pt x="2889212" y="98640"/>
                  </a:lnTo>
                  <a:lnTo>
                    <a:pt x="2889808" y="91020"/>
                  </a:lnTo>
                  <a:lnTo>
                    <a:pt x="2891345" y="78320"/>
                  </a:lnTo>
                  <a:lnTo>
                    <a:pt x="2892260" y="74510"/>
                  </a:lnTo>
                  <a:lnTo>
                    <a:pt x="2892260" y="69430"/>
                  </a:lnTo>
                  <a:close/>
                </a:path>
                <a:path w="5845175" h="889635">
                  <a:moveTo>
                    <a:pt x="2985833" y="171030"/>
                  </a:moveTo>
                  <a:lnTo>
                    <a:pt x="2984614" y="169760"/>
                  </a:lnTo>
                  <a:lnTo>
                    <a:pt x="2973946" y="169760"/>
                  </a:lnTo>
                  <a:lnTo>
                    <a:pt x="2969082" y="171030"/>
                  </a:lnTo>
                  <a:lnTo>
                    <a:pt x="2956572" y="171030"/>
                  </a:lnTo>
                  <a:lnTo>
                    <a:pt x="2956572" y="193890"/>
                  </a:lnTo>
                  <a:lnTo>
                    <a:pt x="2955658" y="206590"/>
                  </a:lnTo>
                  <a:lnTo>
                    <a:pt x="2934017" y="206590"/>
                  </a:lnTo>
                  <a:lnTo>
                    <a:pt x="2933712" y="202780"/>
                  </a:lnTo>
                  <a:lnTo>
                    <a:pt x="2933611" y="196430"/>
                  </a:lnTo>
                  <a:lnTo>
                    <a:pt x="2933408" y="193890"/>
                  </a:lnTo>
                  <a:lnTo>
                    <a:pt x="2956572" y="193890"/>
                  </a:lnTo>
                  <a:lnTo>
                    <a:pt x="2956572" y="171030"/>
                  </a:lnTo>
                  <a:lnTo>
                    <a:pt x="2917558" y="171030"/>
                  </a:lnTo>
                  <a:lnTo>
                    <a:pt x="2912376" y="169760"/>
                  </a:lnTo>
                  <a:lnTo>
                    <a:pt x="2904452" y="169760"/>
                  </a:lnTo>
                  <a:lnTo>
                    <a:pt x="2904134" y="171030"/>
                  </a:lnTo>
                  <a:lnTo>
                    <a:pt x="2904134" y="176110"/>
                  </a:lnTo>
                  <a:lnTo>
                    <a:pt x="2905061" y="178650"/>
                  </a:lnTo>
                  <a:lnTo>
                    <a:pt x="2905976" y="187540"/>
                  </a:lnTo>
                  <a:lnTo>
                    <a:pt x="2906280" y="193890"/>
                  </a:lnTo>
                  <a:lnTo>
                    <a:pt x="2906890" y="200240"/>
                  </a:lnTo>
                  <a:lnTo>
                    <a:pt x="2907347" y="207860"/>
                  </a:lnTo>
                  <a:lnTo>
                    <a:pt x="2907766" y="214210"/>
                  </a:lnTo>
                  <a:lnTo>
                    <a:pt x="2908300" y="225640"/>
                  </a:lnTo>
                  <a:lnTo>
                    <a:pt x="2908414" y="230720"/>
                  </a:lnTo>
                  <a:lnTo>
                    <a:pt x="2909328" y="231990"/>
                  </a:lnTo>
                  <a:lnTo>
                    <a:pt x="2979140" y="231990"/>
                  </a:lnTo>
                  <a:lnTo>
                    <a:pt x="2980042" y="230720"/>
                  </a:lnTo>
                  <a:lnTo>
                    <a:pt x="2980347" y="226910"/>
                  </a:lnTo>
                  <a:lnTo>
                    <a:pt x="2980956" y="224370"/>
                  </a:lnTo>
                  <a:lnTo>
                    <a:pt x="2980956" y="218020"/>
                  </a:lnTo>
                  <a:lnTo>
                    <a:pt x="2982163" y="206590"/>
                  </a:lnTo>
                  <a:lnTo>
                    <a:pt x="2982899" y="198970"/>
                  </a:lnTo>
                  <a:lnTo>
                    <a:pt x="2983306" y="193890"/>
                  </a:lnTo>
                  <a:lnTo>
                    <a:pt x="2984004" y="186270"/>
                  </a:lnTo>
                  <a:lnTo>
                    <a:pt x="2985833" y="179920"/>
                  </a:lnTo>
                  <a:lnTo>
                    <a:pt x="2985833" y="171030"/>
                  </a:lnTo>
                  <a:close/>
                </a:path>
                <a:path w="5845175" h="889635">
                  <a:moveTo>
                    <a:pt x="3019983" y="488391"/>
                  </a:moveTo>
                  <a:lnTo>
                    <a:pt x="2990418" y="463397"/>
                  </a:lnTo>
                  <a:lnTo>
                    <a:pt x="2983700" y="463397"/>
                  </a:lnTo>
                  <a:lnTo>
                    <a:pt x="2982176" y="468884"/>
                  </a:lnTo>
                  <a:lnTo>
                    <a:pt x="2980969" y="471627"/>
                  </a:lnTo>
                  <a:lnTo>
                    <a:pt x="2979140" y="475284"/>
                  </a:lnTo>
                  <a:lnTo>
                    <a:pt x="2977616" y="479247"/>
                  </a:lnTo>
                  <a:lnTo>
                    <a:pt x="2976092" y="482904"/>
                  </a:lnTo>
                  <a:lnTo>
                    <a:pt x="2973641" y="487781"/>
                  </a:lnTo>
                  <a:lnTo>
                    <a:pt x="2971508" y="492963"/>
                  </a:lnTo>
                  <a:lnTo>
                    <a:pt x="2967253" y="500583"/>
                  </a:lnTo>
                  <a:lnTo>
                    <a:pt x="2965716" y="503631"/>
                  </a:lnTo>
                  <a:lnTo>
                    <a:pt x="2964510" y="506679"/>
                  </a:lnTo>
                  <a:lnTo>
                    <a:pt x="2964192" y="508203"/>
                  </a:lnTo>
                  <a:lnTo>
                    <a:pt x="2963291" y="510032"/>
                  </a:lnTo>
                  <a:lnTo>
                    <a:pt x="2963291" y="514299"/>
                  </a:lnTo>
                  <a:lnTo>
                    <a:pt x="2966034" y="514604"/>
                  </a:lnTo>
                  <a:lnTo>
                    <a:pt x="2972117" y="514604"/>
                  </a:lnTo>
                  <a:lnTo>
                    <a:pt x="2977616" y="513080"/>
                  </a:lnTo>
                  <a:lnTo>
                    <a:pt x="3014497" y="496011"/>
                  </a:lnTo>
                  <a:lnTo>
                    <a:pt x="3016935" y="494182"/>
                  </a:lnTo>
                  <a:lnTo>
                    <a:pt x="3019983" y="493572"/>
                  </a:lnTo>
                  <a:lnTo>
                    <a:pt x="3019983" y="488391"/>
                  </a:lnTo>
                  <a:close/>
                </a:path>
                <a:path w="5845175" h="889635">
                  <a:moveTo>
                    <a:pt x="3047415" y="517956"/>
                  </a:moveTo>
                  <a:lnTo>
                    <a:pt x="3046501" y="516737"/>
                  </a:lnTo>
                  <a:lnTo>
                    <a:pt x="3042856" y="516737"/>
                  </a:lnTo>
                  <a:lnTo>
                    <a:pt x="3041015" y="517347"/>
                  </a:lnTo>
                  <a:lnTo>
                    <a:pt x="3039199" y="517652"/>
                  </a:lnTo>
                  <a:lnTo>
                    <a:pt x="2994952" y="520890"/>
                  </a:lnTo>
                  <a:lnTo>
                    <a:pt x="2986455" y="521004"/>
                  </a:lnTo>
                  <a:lnTo>
                    <a:pt x="2934335" y="521004"/>
                  </a:lnTo>
                  <a:lnTo>
                    <a:pt x="2934335" y="455168"/>
                  </a:lnTo>
                  <a:lnTo>
                    <a:pt x="2945993" y="455218"/>
                  </a:lnTo>
                  <a:lnTo>
                    <a:pt x="2957880" y="455434"/>
                  </a:lnTo>
                  <a:lnTo>
                    <a:pt x="2968968" y="455803"/>
                  </a:lnTo>
                  <a:lnTo>
                    <a:pt x="2982798" y="456692"/>
                  </a:lnTo>
                  <a:lnTo>
                    <a:pt x="2987675" y="457606"/>
                  </a:lnTo>
                  <a:lnTo>
                    <a:pt x="2995295" y="457606"/>
                  </a:lnTo>
                  <a:lnTo>
                    <a:pt x="2995371" y="456692"/>
                  </a:lnTo>
                  <a:lnTo>
                    <a:pt x="2995739" y="455168"/>
                  </a:lnTo>
                  <a:lnTo>
                    <a:pt x="2995892" y="454558"/>
                  </a:lnTo>
                  <a:lnTo>
                    <a:pt x="2996209" y="453034"/>
                  </a:lnTo>
                  <a:lnTo>
                    <a:pt x="2997123" y="447243"/>
                  </a:lnTo>
                  <a:lnTo>
                    <a:pt x="2997733" y="441147"/>
                  </a:lnTo>
                  <a:lnTo>
                    <a:pt x="2998952" y="434136"/>
                  </a:lnTo>
                  <a:lnTo>
                    <a:pt x="3000171" y="426516"/>
                  </a:lnTo>
                  <a:lnTo>
                    <a:pt x="3000171" y="425602"/>
                  </a:lnTo>
                  <a:lnTo>
                    <a:pt x="3000171" y="424065"/>
                  </a:lnTo>
                  <a:lnTo>
                    <a:pt x="2999867" y="423468"/>
                  </a:lnTo>
                  <a:lnTo>
                    <a:pt x="2994685" y="423468"/>
                  </a:lnTo>
                  <a:lnTo>
                    <a:pt x="2990418" y="424992"/>
                  </a:lnTo>
                  <a:lnTo>
                    <a:pt x="2986151" y="424992"/>
                  </a:lnTo>
                  <a:lnTo>
                    <a:pt x="2972130" y="425335"/>
                  </a:lnTo>
                  <a:lnTo>
                    <a:pt x="2959328" y="425526"/>
                  </a:lnTo>
                  <a:lnTo>
                    <a:pt x="2934335" y="425602"/>
                  </a:lnTo>
                  <a:lnTo>
                    <a:pt x="2934335" y="387184"/>
                  </a:lnTo>
                  <a:lnTo>
                    <a:pt x="2963634" y="387604"/>
                  </a:lnTo>
                  <a:lnTo>
                    <a:pt x="2977743" y="387997"/>
                  </a:lnTo>
                  <a:lnTo>
                    <a:pt x="2995295" y="389013"/>
                  </a:lnTo>
                  <a:lnTo>
                    <a:pt x="3001086" y="389623"/>
                  </a:lnTo>
                  <a:lnTo>
                    <a:pt x="3009620" y="389623"/>
                  </a:lnTo>
                  <a:lnTo>
                    <a:pt x="3010535" y="389331"/>
                  </a:lnTo>
                  <a:lnTo>
                    <a:pt x="3011005" y="387184"/>
                  </a:lnTo>
                  <a:lnTo>
                    <a:pt x="3011144" y="386575"/>
                  </a:lnTo>
                  <a:lnTo>
                    <a:pt x="3011754" y="382308"/>
                  </a:lnTo>
                  <a:lnTo>
                    <a:pt x="3012490" y="378294"/>
                  </a:lnTo>
                  <a:lnTo>
                    <a:pt x="3013583" y="372554"/>
                  </a:lnTo>
                  <a:lnTo>
                    <a:pt x="3014802" y="364934"/>
                  </a:lnTo>
                  <a:lnTo>
                    <a:pt x="3016313" y="356743"/>
                  </a:lnTo>
                  <a:lnTo>
                    <a:pt x="3016326" y="354876"/>
                  </a:lnTo>
                  <a:lnTo>
                    <a:pt x="3015716" y="354571"/>
                  </a:lnTo>
                  <a:lnTo>
                    <a:pt x="3009620" y="354571"/>
                  </a:lnTo>
                  <a:lnTo>
                    <a:pt x="3004439" y="356095"/>
                  </a:lnTo>
                  <a:lnTo>
                    <a:pt x="2999257" y="356095"/>
                  </a:lnTo>
                  <a:lnTo>
                    <a:pt x="2975889" y="356565"/>
                  </a:lnTo>
                  <a:lnTo>
                    <a:pt x="2952458" y="356743"/>
                  </a:lnTo>
                  <a:lnTo>
                    <a:pt x="2857512" y="356704"/>
                  </a:lnTo>
                  <a:lnTo>
                    <a:pt x="2850616" y="356603"/>
                  </a:lnTo>
                  <a:lnTo>
                    <a:pt x="2830385" y="355790"/>
                  </a:lnTo>
                  <a:lnTo>
                    <a:pt x="2827947" y="355790"/>
                  </a:lnTo>
                  <a:lnTo>
                    <a:pt x="2825813" y="355180"/>
                  </a:lnTo>
                  <a:lnTo>
                    <a:pt x="2820936" y="355180"/>
                  </a:lnTo>
                  <a:lnTo>
                    <a:pt x="2819743" y="356362"/>
                  </a:lnTo>
                  <a:lnTo>
                    <a:pt x="2819743" y="371792"/>
                  </a:lnTo>
                  <a:lnTo>
                    <a:pt x="2819831" y="378294"/>
                  </a:lnTo>
                  <a:lnTo>
                    <a:pt x="2819946" y="382308"/>
                  </a:lnTo>
                  <a:lnTo>
                    <a:pt x="2820022" y="390842"/>
                  </a:lnTo>
                  <a:lnTo>
                    <a:pt x="2827629" y="390842"/>
                  </a:lnTo>
                  <a:lnTo>
                    <a:pt x="2832214" y="389331"/>
                  </a:lnTo>
                  <a:lnTo>
                    <a:pt x="2836481" y="389013"/>
                  </a:lnTo>
                  <a:lnTo>
                    <a:pt x="2854617" y="388251"/>
                  </a:lnTo>
                  <a:lnTo>
                    <a:pt x="2886202" y="387426"/>
                  </a:lnTo>
                  <a:lnTo>
                    <a:pt x="2902635" y="387184"/>
                  </a:lnTo>
                  <a:lnTo>
                    <a:pt x="2902635" y="425602"/>
                  </a:lnTo>
                  <a:lnTo>
                    <a:pt x="2860256" y="425602"/>
                  </a:lnTo>
                  <a:lnTo>
                    <a:pt x="2845612" y="424992"/>
                  </a:lnTo>
                  <a:lnTo>
                    <a:pt x="2843796" y="424688"/>
                  </a:lnTo>
                  <a:lnTo>
                    <a:pt x="2836786" y="424688"/>
                  </a:lnTo>
                  <a:lnTo>
                    <a:pt x="2837396" y="425894"/>
                  </a:lnTo>
                  <a:lnTo>
                    <a:pt x="2837396" y="458520"/>
                  </a:lnTo>
                  <a:lnTo>
                    <a:pt x="2844101" y="458520"/>
                  </a:lnTo>
                  <a:lnTo>
                    <a:pt x="2890075" y="455066"/>
                  </a:lnTo>
                  <a:lnTo>
                    <a:pt x="2902635" y="455168"/>
                  </a:lnTo>
                  <a:lnTo>
                    <a:pt x="2902635" y="520700"/>
                  </a:lnTo>
                  <a:lnTo>
                    <a:pt x="2845930" y="521004"/>
                  </a:lnTo>
                  <a:lnTo>
                    <a:pt x="2817279" y="520700"/>
                  </a:lnTo>
                  <a:lnTo>
                    <a:pt x="2812707" y="520395"/>
                  </a:lnTo>
                  <a:lnTo>
                    <a:pt x="2807830" y="520700"/>
                  </a:lnTo>
                  <a:lnTo>
                    <a:pt x="2803245" y="520395"/>
                  </a:lnTo>
                  <a:lnTo>
                    <a:pt x="2800515" y="520090"/>
                  </a:lnTo>
                  <a:lnTo>
                    <a:pt x="2797454" y="519480"/>
                  </a:lnTo>
                  <a:lnTo>
                    <a:pt x="2791053" y="519480"/>
                  </a:lnTo>
                  <a:lnTo>
                    <a:pt x="2791129" y="537197"/>
                  </a:lnTo>
                  <a:lnTo>
                    <a:pt x="2791307" y="546176"/>
                  </a:lnTo>
                  <a:lnTo>
                    <a:pt x="2791523" y="550875"/>
                  </a:lnTo>
                  <a:lnTo>
                    <a:pt x="2791549" y="556666"/>
                  </a:lnTo>
                  <a:lnTo>
                    <a:pt x="2791371" y="558495"/>
                  </a:lnTo>
                  <a:lnTo>
                    <a:pt x="2797162" y="558495"/>
                  </a:lnTo>
                  <a:lnTo>
                    <a:pt x="2800807" y="556666"/>
                  </a:lnTo>
                  <a:lnTo>
                    <a:pt x="2804464" y="556056"/>
                  </a:lnTo>
                  <a:lnTo>
                    <a:pt x="2845930" y="552399"/>
                  </a:lnTo>
                  <a:lnTo>
                    <a:pt x="2897632" y="551027"/>
                  </a:lnTo>
                  <a:lnTo>
                    <a:pt x="2928124" y="551002"/>
                  </a:lnTo>
                  <a:lnTo>
                    <a:pt x="2940126" y="551103"/>
                  </a:lnTo>
                  <a:lnTo>
                    <a:pt x="2991764" y="553186"/>
                  </a:lnTo>
                  <a:lnTo>
                    <a:pt x="3034309" y="557898"/>
                  </a:lnTo>
                  <a:lnTo>
                    <a:pt x="3038576" y="557593"/>
                  </a:lnTo>
                  <a:lnTo>
                    <a:pt x="3041332" y="557593"/>
                  </a:lnTo>
                  <a:lnTo>
                    <a:pt x="3041624" y="555155"/>
                  </a:lnTo>
                  <a:lnTo>
                    <a:pt x="3042297" y="550875"/>
                  </a:lnTo>
                  <a:lnTo>
                    <a:pt x="3043758" y="543572"/>
                  </a:lnTo>
                  <a:lnTo>
                    <a:pt x="3044672" y="533501"/>
                  </a:lnTo>
                  <a:lnTo>
                    <a:pt x="3046196" y="526491"/>
                  </a:lnTo>
                  <a:lnTo>
                    <a:pt x="3046501" y="524052"/>
                  </a:lnTo>
                  <a:lnTo>
                    <a:pt x="3047415" y="522224"/>
                  </a:lnTo>
                  <a:lnTo>
                    <a:pt x="3047415" y="521004"/>
                  </a:lnTo>
                  <a:lnTo>
                    <a:pt x="3047415" y="517956"/>
                  </a:lnTo>
                  <a:close/>
                </a:path>
                <a:path w="5845175" h="889635">
                  <a:moveTo>
                    <a:pt x="3064789" y="121500"/>
                  </a:moveTo>
                  <a:lnTo>
                    <a:pt x="3063570" y="122770"/>
                  </a:lnTo>
                  <a:lnTo>
                    <a:pt x="3054413" y="122770"/>
                  </a:lnTo>
                  <a:lnTo>
                    <a:pt x="3037954" y="125310"/>
                  </a:lnTo>
                  <a:lnTo>
                    <a:pt x="3030029" y="125310"/>
                  </a:lnTo>
                  <a:lnTo>
                    <a:pt x="3035223" y="120230"/>
                  </a:lnTo>
                  <a:lnTo>
                    <a:pt x="3046196" y="111340"/>
                  </a:lnTo>
                  <a:lnTo>
                    <a:pt x="3048012" y="110070"/>
                  </a:lnTo>
                  <a:lnTo>
                    <a:pt x="3053207" y="106260"/>
                  </a:lnTo>
                  <a:lnTo>
                    <a:pt x="3053207" y="102450"/>
                  </a:lnTo>
                  <a:lnTo>
                    <a:pt x="3047720" y="99910"/>
                  </a:lnTo>
                  <a:lnTo>
                    <a:pt x="3046196" y="98640"/>
                  </a:lnTo>
                  <a:lnTo>
                    <a:pt x="3032925" y="91020"/>
                  </a:lnTo>
                  <a:lnTo>
                    <a:pt x="3020580" y="83756"/>
                  </a:lnTo>
                  <a:lnTo>
                    <a:pt x="3020580" y="125310"/>
                  </a:lnTo>
                  <a:lnTo>
                    <a:pt x="2928226" y="125310"/>
                  </a:lnTo>
                  <a:lnTo>
                    <a:pt x="2934627" y="121500"/>
                  </a:lnTo>
                  <a:lnTo>
                    <a:pt x="2941332" y="118960"/>
                  </a:lnTo>
                  <a:lnTo>
                    <a:pt x="2946514" y="113880"/>
                  </a:lnTo>
                  <a:lnTo>
                    <a:pt x="2954413" y="107530"/>
                  </a:lnTo>
                  <a:lnTo>
                    <a:pt x="2961652" y="99910"/>
                  </a:lnTo>
                  <a:lnTo>
                    <a:pt x="2968256" y="92290"/>
                  </a:lnTo>
                  <a:lnTo>
                    <a:pt x="2974251" y="83400"/>
                  </a:lnTo>
                  <a:lnTo>
                    <a:pt x="2996857" y="103720"/>
                  </a:lnTo>
                  <a:lnTo>
                    <a:pt x="3008426" y="113880"/>
                  </a:lnTo>
                  <a:lnTo>
                    <a:pt x="3020580" y="125310"/>
                  </a:lnTo>
                  <a:lnTo>
                    <a:pt x="3020580" y="83756"/>
                  </a:lnTo>
                  <a:lnTo>
                    <a:pt x="3019983" y="83400"/>
                  </a:lnTo>
                  <a:lnTo>
                    <a:pt x="2994672" y="65620"/>
                  </a:lnTo>
                  <a:lnTo>
                    <a:pt x="3028505" y="65620"/>
                  </a:lnTo>
                  <a:lnTo>
                    <a:pt x="3031261" y="66890"/>
                  </a:lnTo>
                  <a:lnTo>
                    <a:pt x="3036138" y="66890"/>
                  </a:lnTo>
                  <a:lnTo>
                    <a:pt x="3040088" y="33870"/>
                  </a:lnTo>
                  <a:lnTo>
                    <a:pt x="3032480" y="33870"/>
                  </a:lnTo>
                  <a:lnTo>
                    <a:pt x="3000248" y="37680"/>
                  </a:lnTo>
                  <a:lnTo>
                    <a:pt x="2989491" y="37680"/>
                  </a:lnTo>
                  <a:lnTo>
                    <a:pt x="2990608" y="26250"/>
                  </a:lnTo>
                  <a:lnTo>
                    <a:pt x="2990723" y="13550"/>
                  </a:lnTo>
                  <a:lnTo>
                    <a:pt x="2984322" y="13550"/>
                  </a:lnTo>
                  <a:lnTo>
                    <a:pt x="2976689" y="12280"/>
                  </a:lnTo>
                  <a:lnTo>
                    <a:pt x="2955366" y="12280"/>
                  </a:lnTo>
                  <a:lnTo>
                    <a:pt x="2955366" y="21170"/>
                  </a:lnTo>
                  <a:lnTo>
                    <a:pt x="2955963" y="26250"/>
                  </a:lnTo>
                  <a:lnTo>
                    <a:pt x="2955963" y="37680"/>
                  </a:lnTo>
                  <a:lnTo>
                    <a:pt x="2934665" y="37680"/>
                  </a:lnTo>
                  <a:lnTo>
                    <a:pt x="2924632" y="36410"/>
                  </a:lnTo>
                  <a:lnTo>
                    <a:pt x="2904756" y="36410"/>
                  </a:lnTo>
                  <a:lnTo>
                    <a:pt x="2905061" y="38950"/>
                  </a:lnTo>
                  <a:lnTo>
                    <a:pt x="2905188" y="45300"/>
                  </a:lnTo>
                  <a:lnTo>
                    <a:pt x="2905252" y="52920"/>
                  </a:lnTo>
                  <a:lnTo>
                    <a:pt x="2905137" y="56730"/>
                  </a:lnTo>
                  <a:lnTo>
                    <a:pt x="2905061" y="65620"/>
                  </a:lnTo>
                  <a:lnTo>
                    <a:pt x="2948343" y="65620"/>
                  </a:lnTo>
                  <a:lnTo>
                    <a:pt x="2944050" y="71970"/>
                  </a:lnTo>
                  <a:lnTo>
                    <a:pt x="2938437" y="79590"/>
                  </a:lnTo>
                  <a:lnTo>
                    <a:pt x="2931464" y="85940"/>
                  </a:lnTo>
                  <a:lnTo>
                    <a:pt x="2923044" y="91020"/>
                  </a:lnTo>
                  <a:lnTo>
                    <a:pt x="2917533" y="94830"/>
                  </a:lnTo>
                  <a:lnTo>
                    <a:pt x="2912110" y="97370"/>
                  </a:lnTo>
                  <a:lnTo>
                    <a:pt x="2906293" y="99910"/>
                  </a:lnTo>
                  <a:lnTo>
                    <a:pt x="2899575" y="103720"/>
                  </a:lnTo>
                  <a:lnTo>
                    <a:pt x="2898660" y="103720"/>
                  </a:lnTo>
                  <a:lnTo>
                    <a:pt x="2893174" y="104990"/>
                  </a:lnTo>
                  <a:lnTo>
                    <a:pt x="2893174" y="110070"/>
                  </a:lnTo>
                  <a:lnTo>
                    <a:pt x="2896527" y="111340"/>
                  </a:lnTo>
                  <a:lnTo>
                    <a:pt x="2900184" y="112610"/>
                  </a:lnTo>
                  <a:lnTo>
                    <a:pt x="2902623" y="113880"/>
                  </a:lnTo>
                  <a:lnTo>
                    <a:pt x="2909328" y="118960"/>
                  </a:lnTo>
                  <a:lnTo>
                    <a:pt x="2914815" y="121500"/>
                  </a:lnTo>
                  <a:lnTo>
                    <a:pt x="2921520" y="126580"/>
                  </a:lnTo>
                  <a:lnTo>
                    <a:pt x="2914815" y="126580"/>
                  </a:lnTo>
                  <a:lnTo>
                    <a:pt x="2908414" y="125310"/>
                  </a:lnTo>
                  <a:lnTo>
                    <a:pt x="2889808" y="125310"/>
                  </a:lnTo>
                  <a:lnTo>
                    <a:pt x="2889516" y="127850"/>
                  </a:lnTo>
                  <a:lnTo>
                    <a:pt x="2889516" y="138010"/>
                  </a:lnTo>
                  <a:lnTo>
                    <a:pt x="2889758" y="143090"/>
                  </a:lnTo>
                  <a:lnTo>
                    <a:pt x="2889808" y="154520"/>
                  </a:lnTo>
                  <a:lnTo>
                    <a:pt x="2889516" y="155790"/>
                  </a:lnTo>
                  <a:lnTo>
                    <a:pt x="2898965" y="155790"/>
                  </a:lnTo>
                  <a:lnTo>
                    <a:pt x="2903232" y="154520"/>
                  </a:lnTo>
                  <a:lnTo>
                    <a:pt x="2995282" y="154520"/>
                  </a:lnTo>
                  <a:lnTo>
                    <a:pt x="2995218" y="169760"/>
                  </a:lnTo>
                  <a:lnTo>
                    <a:pt x="2995117" y="210400"/>
                  </a:lnTo>
                  <a:lnTo>
                    <a:pt x="2995193" y="212940"/>
                  </a:lnTo>
                  <a:lnTo>
                    <a:pt x="2995307" y="224370"/>
                  </a:lnTo>
                  <a:lnTo>
                    <a:pt x="2982798" y="242150"/>
                  </a:lnTo>
                  <a:lnTo>
                    <a:pt x="2976689" y="245960"/>
                  </a:lnTo>
                  <a:lnTo>
                    <a:pt x="2967558" y="248500"/>
                  </a:lnTo>
                  <a:lnTo>
                    <a:pt x="2958706" y="249770"/>
                  </a:lnTo>
                  <a:lnTo>
                    <a:pt x="2951391" y="251040"/>
                  </a:lnTo>
                  <a:lnTo>
                    <a:pt x="2951391" y="256120"/>
                  </a:lnTo>
                  <a:lnTo>
                    <a:pt x="2956877" y="259930"/>
                  </a:lnTo>
                  <a:lnTo>
                    <a:pt x="2959023" y="261200"/>
                  </a:lnTo>
                  <a:lnTo>
                    <a:pt x="2966326" y="265010"/>
                  </a:lnTo>
                  <a:lnTo>
                    <a:pt x="2972739" y="271360"/>
                  </a:lnTo>
                  <a:lnTo>
                    <a:pt x="2979432" y="275170"/>
                  </a:lnTo>
                  <a:lnTo>
                    <a:pt x="2981566" y="277710"/>
                  </a:lnTo>
                  <a:lnTo>
                    <a:pt x="2984614" y="278980"/>
                  </a:lnTo>
                  <a:lnTo>
                    <a:pt x="2993148" y="278980"/>
                  </a:lnTo>
                  <a:lnTo>
                    <a:pt x="2996514" y="277710"/>
                  </a:lnTo>
                  <a:lnTo>
                    <a:pt x="3010916" y="270090"/>
                  </a:lnTo>
                  <a:lnTo>
                    <a:pt x="3017253" y="265010"/>
                  </a:lnTo>
                  <a:lnTo>
                    <a:pt x="3022104" y="261200"/>
                  </a:lnTo>
                  <a:lnTo>
                    <a:pt x="3028213" y="254850"/>
                  </a:lnTo>
                  <a:lnTo>
                    <a:pt x="3029432" y="247230"/>
                  </a:lnTo>
                  <a:lnTo>
                    <a:pt x="3029432" y="233260"/>
                  </a:lnTo>
                  <a:lnTo>
                    <a:pt x="3028823" y="228180"/>
                  </a:lnTo>
                  <a:lnTo>
                    <a:pt x="3028708" y="215480"/>
                  </a:lnTo>
                  <a:lnTo>
                    <a:pt x="3028188" y="185000"/>
                  </a:lnTo>
                  <a:lnTo>
                    <a:pt x="3028073" y="176110"/>
                  </a:lnTo>
                  <a:lnTo>
                    <a:pt x="3027959" y="163410"/>
                  </a:lnTo>
                  <a:lnTo>
                    <a:pt x="3027896" y="154520"/>
                  </a:lnTo>
                  <a:lnTo>
                    <a:pt x="3060827" y="154520"/>
                  </a:lnTo>
                  <a:lnTo>
                    <a:pt x="3060204" y="151980"/>
                  </a:lnTo>
                  <a:lnTo>
                    <a:pt x="3060827" y="148170"/>
                  </a:lnTo>
                  <a:lnTo>
                    <a:pt x="3062046" y="143090"/>
                  </a:lnTo>
                  <a:lnTo>
                    <a:pt x="3064789" y="130390"/>
                  </a:lnTo>
                  <a:lnTo>
                    <a:pt x="3064789" y="126580"/>
                  </a:lnTo>
                  <a:lnTo>
                    <a:pt x="3064789" y="125310"/>
                  </a:lnTo>
                  <a:lnTo>
                    <a:pt x="3064789" y="121500"/>
                  </a:lnTo>
                  <a:close/>
                </a:path>
                <a:path w="5845175" h="889635">
                  <a:moveTo>
                    <a:pt x="4766894" y="521766"/>
                  </a:moveTo>
                  <a:lnTo>
                    <a:pt x="4763236" y="520496"/>
                  </a:lnTo>
                  <a:lnTo>
                    <a:pt x="4756213" y="516686"/>
                  </a:lnTo>
                  <a:lnTo>
                    <a:pt x="4750422" y="514146"/>
                  </a:lnTo>
                  <a:lnTo>
                    <a:pt x="4744936" y="511606"/>
                  </a:lnTo>
                  <a:lnTo>
                    <a:pt x="4731829" y="503986"/>
                  </a:lnTo>
                  <a:lnTo>
                    <a:pt x="4731829" y="495096"/>
                  </a:lnTo>
                  <a:lnTo>
                    <a:pt x="4744631" y="495096"/>
                  </a:lnTo>
                  <a:lnTo>
                    <a:pt x="4751336" y="496366"/>
                  </a:lnTo>
                  <a:lnTo>
                    <a:pt x="4761103" y="496366"/>
                  </a:lnTo>
                  <a:lnTo>
                    <a:pt x="4761395" y="495096"/>
                  </a:lnTo>
                  <a:lnTo>
                    <a:pt x="4761598" y="493826"/>
                  </a:lnTo>
                  <a:lnTo>
                    <a:pt x="4762004" y="491286"/>
                  </a:lnTo>
                  <a:lnTo>
                    <a:pt x="4762627" y="486206"/>
                  </a:lnTo>
                  <a:lnTo>
                    <a:pt x="4764443" y="473506"/>
                  </a:lnTo>
                  <a:lnTo>
                    <a:pt x="4764443" y="468426"/>
                  </a:lnTo>
                  <a:lnTo>
                    <a:pt x="4764443" y="467156"/>
                  </a:lnTo>
                  <a:lnTo>
                    <a:pt x="4739144" y="467156"/>
                  </a:lnTo>
                  <a:lnTo>
                    <a:pt x="4731829" y="468426"/>
                  </a:lnTo>
                  <a:lnTo>
                    <a:pt x="4731829" y="464616"/>
                  </a:lnTo>
                  <a:lnTo>
                    <a:pt x="4732134" y="460806"/>
                  </a:lnTo>
                  <a:lnTo>
                    <a:pt x="4732134" y="456996"/>
                  </a:lnTo>
                  <a:lnTo>
                    <a:pt x="4732439" y="451916"/>
                  </a:lnTo>
                  <a:lnTo>
                    <a:pt x="4733658" y="445566"/>
                  </a:lnTo>
                  <a:lnTo>
                    <a:pt x="4733658" y="441756"/>
                  </a:lnTo>
                  <a:lnTo>
                    <a:pt x="4733353" y="440486"/>
                  </a:lnTo>
                  <a:lnTo>
                    <a:pt x="4731220" y="439216"/>
                  </a:lnTo>
                  <a:lnTo>
                    <a:pt x="4703483" y="439216"/>
                  </a:lnTo>
                  <a:lnTo>
                    <a:pt x="4703483" y="449376"/>
                  </a:lnTo>
                  <a:lnTo>
                    <a:pt x="4704397" y="451916"/>
                  </a:lnTo>
                  <a:lnTo>
                    <a:pt x="4704397" y="468426"/>
                  </a:lnTo>
                  <a:lnTo>
                    <a:pt x="4662322" y="468426"/>
                  </a:lnTo>
                  <a:lnTo>
                    <a:pt x="4656531" y="467156"/>
                  </a:lnTo>
                  <a:lnTo>
                    <a:pt x="4647082" y="467156"/>
                  </a:lnTo>
                  <a:lnTo>
                    <a:pt x="4647082" y="495096"/>
                  </a:lnTo>
                  <a:lnTo>
                    <a:pt x="4646790" y="496366"/>
                  </a:lnTo>
                  <a:lnTo>
                    <a:pt x="4653496" y="496366"/>
                  </a:lnTo>
                  <a:lnTo>
                    <a:pt x="4655324" y="495096"/>
                  </a:lnTo>
                  <a:lnTo>
                    <a:pt x="4671174" y="495096"/>
                  </a:lnTo>
                  <a:lnTo>
                    <a:pt x="4678159" y="493826"/>
                  </a:lnTo>
                  <a:lnTo>
                    <a:pt x="4698911" y="493826"/>
                  </a:lnTo>
                  <a:lnTo>
                    <a:pt x="4677461" y="511606"/>
                  </a:lnTo>
                  <a:lnTo>
                    <a:pt x="4666285" y="519226"/>
                  </a:lnTo>
                  <a:lnTo>
                    <a:pt x="4654397" y="526846"/>
                  </a:lnTo>
                  <a:lnTo>
                    <a:pt x="4648924" y="530656"/>
                  </a:lnTo>
                  <a:lnTo>
                    <a:pt x="4637938" y="537006"/>
                  </a:lnTo>
                  <a:lnTo>
                    <a:pt x="4636414" y="538276"/>
                  </a:lnTo>
                  <a:lnTo>
                    <a:pt x="4634281" y="538276"/>
                  </a:lnTo>
                  <a:lnTo>
                    <a:pt x="4632757" y="539546"/>
                  </a:lnTo>
                  <a:lnTo>
                    <a:pt x="4631855" y="539546"/>
                  </a:lnTo>
                  <a:lnTo>
                    <a:pt x="4629721" y="540816"/>
                  </a:lnTo>
                  <a:lnTo>
                    <a:pt x="4629721" y="543356"/>
                  </a:lnTo>
                  <a:lnTo>
                    <a:pt x="4631537" y="545896"/>
                  </a:lnTo>
                  <a:lnTo>
                    <a:pt x="4633988" y="548436"/>
                  </a:lnTo>
                  <a:lnTo>
                    <a:pt x="4635500" y="548436"/>
                  </a:lnTo>
                  <a:lnTo>
                    <a:pt x="4637341" y="549706"/>
                  </a:lnTo>
                  <a:lnTo>
                    <a:pt x="4641291" y="553516"/>
                  </a:lnTo>
                  <a:lnTo>
                    <a:pt x="4644339" y="556056"/>
                  </a:lnTo>
                  <a:lnTo>
                    <a:pt x="4650448" y="562406"/>
                  </a:lnTo>
                  <a:lnTo>
                    <a:pt x="4652581" y="564946"/>
                  </a:lnTo>
                  <a:lnTo>
                    <a:pt x="4657153" y="564946"/>
                  </a:lnTo>
                  <a:lnTo>
                    <a:pt x="4658055" y="563676"/>
                  </a:lnTo>
                  <a:lnTo>
                    <a:pt x="4660798" y="562406"/>
                  </a:lnTo>
                  <a:lnTo>
                    <a:pt x="4669904" y="556056"/>
                  </a:lnTo>
                  <a:lnTo>
                    <a:pt x="4680128" y="547166"/>
                  </a:lnTo>
                  <a:lnTo>
                    <a:pt x="4689145" y="539546"/>
                  </a:lnTo>
                  <a:lnTo>
                    <a:pt x="4694644" y="534466"/>
                  </a:lnTo>
                  <a:lnTo>
                    <a:pt x="4698911" y="530656"/>
                  </a:lnTo>
                  <a:lnTo>
                    <a:pt x="4702568" y="526846"/>
                  </a:lnTo>
                  <a:lnTo>
                    <a:pt x="4706226" y="524306"/>
                  </a:lnTo>
                  <a:lnTo>
                    <a:pt x="4703178" y="559866"/>
                  </a:lnTo>
                  <a:lnTo>
                    <a:pt x="4701044" y="572566"/>
                  </a:lnTo>
                  <a:lnTo>
                    <a:pt x="4701044" y="578916"/>
                  </a:lnTo>
                  <a:lnTo>
                    <a:pt x="4728172" y="578916"/>
                  </a:lnTo>
                  <a:lnTo>
                    <a:pt x="4732439" y="577646"/>
                  </a:lnTo>
                  <a:lnTo>
                    <a:pt x="4732337" y="566216"/>
                  </a:lnTo>
                  <a:lnTo>
                    <a:pt x="4732134" y="561136"/>
                  </a:lnTo>
                  <a:lnTo>
                    <a:pt x="4732032" y="557326"/>
                  </a:lnTo>
                  <a:lnTo>
                    <a:pt x="4731931" y="552246"/>
                  </a:lnTo>
                  <a:lnTo>
                    <a:pt x="4731829" y="533196"/>
                  </a:lnTo>
                  <a:lnTo>
                    <a:pt x="4743412" y="542086"/>
                  </a:lnTo>
                  <a:lnTo>
                    <a:pt x="4747069" y="543356"/>
                  </a:lnTo>
                  <a:lnTo>
                    <a:pt x="4748911" y="545896"/>
                  </a:lnTo>
                  <a:lnTo>
                    <a:pt x="4751641" y="545896"/>
                  </a:lnTo>
                  <a:lnTo>
                    <a:pt x="4754080" y="540816"/>
                  </a:lnTo>
                  <a:lnTo>
                    <a:pt x="4757445" y="535736"/>
                  </a:lnTo>
                  <a:lnTo>
                    <a:pt x="4759871" y="533196"/>
                  </a:lnTo>
                  <a:lnTo>
                    <a:pt x="4762919" y="528116"/>
                  </a:lnTo>
                  <a:lnTo>
                    <a:pt x="4764760" y="525576"/>
                  </a:lnTo>
                  <a:lnTo>
                    <a:pt x="4766894" y="524306"/>
                  </a:lnTo>
                  <a:lnTo>
                    <a:pt x="4766894" y="521766"/>
                  </a:lnTo>
                  <a:close/>
                </a:path>
                <a:path w="5845175" h="889635">
                  <a:moveTo>
                    <a:pt x="4853457" y="271360"/>
                  </a:moveTo>
                  <a:lnTo>
                    <a:pt x="4853343" y="263740"/>
                  </a:lnTo>
                  <a:lnTo>
                    <a:pt x="4852238" y="257644"/>
                  </a:lnTo>
                  <a:lnTo>
                    <a:pt x="4851628" y="252463"/>
                  </a:lnTo>
                  <a:lnTo>
                    <a:pt x="4850930" y="245389"/>
                  </a:lnTo>
                  <a:lnTo>
                    <a:pt x="4850333" y="239052"/>
                  </a:lnTo>
                  <a:lnTo>
                    <a:pt x="4850193" y="237223"/>
                  </a:lnTo>
                  <a:lnTo>
                    <a:pt x="4849825" y="232498"/>
                  </a:lnTo>
                  <a:lnTo>
                    <a:pt x="4848263" y="193636"/>
                  </a:lnTo>
                  <a:lnTo>
                    <a:pt x="4847971" y="157060"/>
                  </a:lnTo>
                  <a:lnTo>
                    <a:pt x="4849190" y="151574"/>
                  </a:lnTo>
                  <a:lnTo>
                    <a:pt x="4849190" y="143637"/>
                  </a:lnTo>
                  <a:lnTo>
                    <a:pt x="4847666" y="141808"/>
                  </a:lnTo>
                  <a:lnTo>
                    <a:pt x="4841265" y="141808"/>
                  </a:lnTo>
                  <a:lnTo>
                    <a:pt x="4837303" y="142417"/>
                  </a:lnTo>
                  <a:lnTo>
                    <a:pt x="4832426" y="142417"/>
                  </a:lnTo>
                  <a:lnTo>
                    <a:pt x="4824184" y="142722"/>
                  </a:lnTo>
                  <a:lnTo>
                    <a:pt x="4818100" y="143167"/>
                  </a:lnTo>
                  <a:lnTo>
                    <a:pt x="4818100" y="202171"/>
                  </a:lnTo>
                  <a:lnTo>
                    <a:pt x="4818100" y="213753"/>
                  </a:lnTo>
                  <a:lnTo>
                    <a:pt x="4730000" y="213753"/>
                  </a:lnTo>
                  <a:lnTo>
                    <a:pt x="4730267" y="210235"/>
                  </a:lnTo>
                  <a:lnTo>
                    <a:pt x="4730305" y="205828"/>
                  </a:lnTo>
                  <a:lnTo>
                    <a:pt x="4730610" y="202171"/>
                  </a:lnTo>
                  <a:lnTo>
                    <a:pt x="4818100" y="202171"/>
                  </a:lnTo>
                  <a:lnTo>
                    <a:pt x="4818100" y="143167"/>
                  </a:lnTo>
                  <a:lnTo>
                    <a:pt x="4817796" y="143192"/>
                  </a:lnTo>
                  <a:lnTo>
                    <a:pt x="4817796" y="167119"/>
                  </a:lnTo>
                  <a:lnTo>
                    <a:pt x="4817796" y="179006"/>
                  </a:lnTo>
                  <a:lnTo>
                    <a:pt x="4730610" y="179006"/>
                  </a:lnTo>
                  <a:lnTo>
                    <a:pt x="4730343" y="175653"/>
                  </a:lnTo>
                  <a:lnTo>
                    <a:pt x="4730305" y="171081"/>
                  </a:lnTo>
                  <a:lnTo>
                    <a:pt x="4730000" y="167119"/>
                  </a:lnTo>
                  <a:lnTo>
                    <a:pt x="4817796" y="167119"/>
                  </a:lnTo>
                  <a:lnTo>
                    <a:pt x="4817796" y="143192"/>
                  </a:lnTo>
                  <a:lnTo>
                    <a:pt x="4815662" y="143344"/>
                  </a:lnTo>
                  <a:lnTo>
                    <a:pt x="4740364" y="143637"/>
                  </a:lnTo>
                  <a:lnTo>
                    <a:pt x="4732540" y="143586"/>
                  </a:lnTo>
                  <a:lnTo>
                    <a:pt x="4724933" y="143383"/>
                  </a:lnTo>
                  <a:lnTo>
                    <a:pt x="4717262" y="143002"/>
                  </a:lnTo>
                  <a:lnTo>
                    <a:pt x="4709274" y="142417"/>
                  </a:lnTo>
                  <a:lnTo>
                    <a:pt x="4706531" y="142417"/>
                  </a:lnTo>
                  <a:lnTo>
                    <a:pt x="4703788" y="142113"/>
                  </a:lnTo>
                  <a:lnTo>
                    <a:pt x="4696168" y="142113"/>
                  </a:lnTo>
                  <a:lnTo>
                    <a:pt x="4696168" y="147904"/>
                  </a:lnTo>
                  <a:lnTo>
                    <a:pt x="4697692" y="154000"/>
                  </a:lnTo>
                  <a:lnTo>
                    <a:pt x="4698822" y="167119"/>
                  </a:lnTo>
                  <a:lnTo>
                    <a:pt x="4699368" y="175653"/>
                  </a:lnTo>
                  <a:lnTo>
                    <a:pt x="4699711" y="184670"/>
                  </a:lnTo>
                  <a:lnTo>
                    <a:pt x="4699800" y="194551"/>
                  </a:lnTo>
                  <a:lnTo>
                    <a:pt x="4699419" y="210235"/>
                  </a:lnTo>
                  <a:lnTo>
                    <a:pt x="4684890" y="254292"/>
                  </a:lnTo>
                  <a:lnTo>
                    <a:pt x="4678489" y="260692"/>
                  </a:lnTo>
                  <a:lnTo>
                    <a:pt x="4678489" y="264960"/>
                  </a:lnTo>
                  <a:lnTo>
                    <a:pt x="4683671" y="265874"/>
                  </a:lnTo>
                  <a:lnTo>
                    <a:pt x="4685195" y="266484"/>
                  </a:lnTo>
                  <a:lnTo>
                    <a:pt x="4691888" y="268312"/>
                  </a:lnTo>
                  <a:lnTo>
                    <a:pt x="4696168" y="269227"/>
                  </a:lnTo>
                  <a:lnTo>
                    <a:pt x="4702568" y="271360"/>
                  </a:lnTo>
                  <a:lnTo>
                    <a:pt x="4706531" y="272580"/>
                  </a:lnTo>
                  <a:lnTo>
                    <a:pt x="4708664" y="273812"/>
                  </a:lnTo>
                  <a:lnTo>
                    <a:pt x="4712017" y="274104"/>
                  </a:lnTo>
                  <a:lnTo>
                    <a:pt x="4714760" y="274104"/>
                  </a:lnTo>
                  <a:lnTo>
                    <a:pt x="4716284" y="270751"/>
                  </a:lnTo>
                  <a:lnTo>
                    <a:pt x="4717504" y="268312"/>
                  </a:lnTo>
                  <a:lnTo>
                    <a:pt x="4720475" y="261023"/>
                  </a:lnTo>
                  <a:lnTo>
                    <a:pt x="4723028" y="253339"/>
                  </a:lnTo>
                  <a:lnTo>
                    <a:pt x="4725174" y="245389"/>
                  </a:lnTo>
                  <a:lnTo>
                    <a:pt x="4726952" y="237223"/>
                  </a:lnTo>
                  <a:lnTo>
                    <a:pt x="4818100" y="237223"/>
                  </a:lnTo>
                  <a:lnTo>
                    <a:pt x="4818100" y="245757"/>
                  </a:lnTo>
                  <a:lnTo>
                    <a:pt x="4817745" y="254292"/>
                  </a:lnTo>
                  <a:lnTo>
                    <a:pt x="4817491" y="261912"/>
                  </a:lnTo>
                  <a:lnTo>
                    <a:pt x="4817186" y="263740"/>
                  </a:lnTo>
                  <a:lnTo>
                    <a:pt x="4816957" y="266484"/>
                  </a:lnTo>
                  <a:lnTo>
                    <a:pt x="4816868" y="272580"/>
                  </a:lnTo>
                  <a:lnTo>
                    <a:pt x="4818710" y="272275"/>
                  </a:lnTo>
                  <a:lnTo>
                    <a:pt x="4851628" y="272275"/>
                  </a:lnTo>
                  <a:lnTo>
                    <a:pt x="4853457" y="271360"/>
                  </a:lnTo>
                  <a:close/>
                </a:path>
                <a:path w="5845175" h="889635">
                  <a:moveTo>
                    <a:pt x="4902225" y="426516"/>
                  </a:moveTo>
                  <a:lnTo>
                    <a:pt x="4901920" y="423976"/>
                  </a:lnTo>
                  <a:lnTo>
                    <a:pt x="4901920" y="421436"/>
                  </a:lnTo>
                  <a:lnTo>
                    <a:pt x="4898568" y="421436"/>
                  </a:lnTo>
                  <a:lnTo>
                    <a:pt x="4893691" y="420166"/>
                  </a:lnTo>
                  <a:lnTo>
                    <a:pt x="4886680" y="417626"/>
                  </a:lnTo>
                  <a:lnTo>
                    <a:pt x="4881816" y="416356"/>
                  </a:lnTo>
                  <a:lnTo>
                    <a:pt x="4860493" y="410006"/>
                  </a:lnTo>
                  <a:lnTo>
                    <a:pt x="4842573" y="402386"/>
                  </a:lnTo>
                  <a:lnTo>
                    <a:pt x="4819142" y="392226"/>
                  </a:lnTo>
                  <a:lnTo>
                    <a:pt x="4799203" y="380796"/>
                  </a:lnTo>
                  <a:lnTo>
                    <a:pt x="4809807" y="382066"/>
                  </a:lnTo>
                  <a:lnTo>
                    <a:pt x="4848885" y="382066"/>
                  </a:lnTo>
                  <a:lnTo>
                    <a:pt x="4854676" y="383336"/>
                  </a:lnTo>
                  <a:lnTo>
                    <a:pt x="4864125" y="384606"/>
                  </a:lnTo>
                  <a:lnTo>
                    <a:pt x="4874488" y="384606"/>
                  </a:lnTo>
                  <a:lnTo>
                    <a:pt x="4874184" y="383336"/>
                  </a:lnTo>
                  <a:lnTo>
                    <a:pt x="4874590" y="380796"/>
                  </a:lnTo>
                  <a:lnTo>
                    <a:pt x="4874793" y="379526"/>
                  </a:lnTo>
                  <a:lnTo>
                    <a:pt x="4875784" y="371906"/>
                  </a:lnTo>
                  <a:lnTo>
                    <a:pt x="4876774" y="363016"/>
                  </a:lnTo>
                  <a:lnTo>
                    <a:pt x="4877536" y="356666"/>
                  </a:lnTo>
                  <a:lnTo>
                    <a:pt x="4877740" y="354126"/>
                  </a:lnTo>
                  <a:lnTo>
                    <a:pt x="4877841" y="350316"/>
                  </a:lnTo>
                  <a:lnTo>
                    <a:pt x="4869916" y="350316"/>
                  </a:lnTo>
                  <a:lnTo>
                    <a:pt x="4867173" y="351586"/>
                  </a:lnTo>
                  <a:lnTo>
                    <a:pt x="4860188" y="351586"/>
                  </a:lnTo>
                  <a:lnTo>
                    <a:pt x="4853343" y="352856"/>
                  </a:lnTo>
                  <a:lnTo>
                    <a:pt x="4826927" y="352856"/>
                  </a:lnTo>
                  <a:lnTo>
                    <a:pt x="4814125" y="354126"/>
                  </a:lnTo>
                  <a:lnTo>
                    <a:pt x="4788535" y="354126"/>
                  </a:lnTo>
                  <a:lnTo>
                    <a:pt x="4788535" y="340156"/>
                  </a:lnTo>
                  <a:lnTo>
                    <a:pt x="4788725" y="337616"/>
                  </a:lnTo>
                  <a:lnTo>
                    <a:pt x="4788827" y="331266"/>
                  </a:lnTo>
                  <a:lnTo>
                    <a:pt x="4789436" y="327456"/>
                  </a:lnTo>
                  <a:lnTo>
                    <a:pt x="4790059" y="326186"/>
                  </a:lnTo>
                  <a:lnTo>
                    <a:pt x="4789741" y="324916"/>
                  </a:lnTo>
                  <a:lnTo>
                    <a:pt x="4789741" y="322376"/>
                  </a:lnTo>
                  <a:lnTo>
                    <a:pt x="4756213" y="322376"/>
                  </a:lnTo>
                  <a:lnTo>
                    <a:pt x="4756213" y="323646"/>
                  </a:lnTo>
                  <a:lnTo>
                    <a:pt x="4755908" y="326186"/>
                  </a:lnTo>
                  <a:lnTo>
                    <a:pt x="4756518" y="327456"/>
                  </a:lnTo>
                  <a:lnTo>
                    <a:pt x="4756836" y="328726"/>
                  </a:lnTo>
                  <a:lnTo>
                    <a:pt x="4757128" y="332536"/>
                  </a:lnTo>
                  <a:lnTo>
                    <a:pt x="4757255" y="340156"/>
                  </a:lnTo>
                  <a:lnTo>
                    <a:pt x="4757445" y="343966"/>
                  </a:lnTo>
                  <a:lnTo>
                    <a:pt x="4757445" y="354126"/>
                  </a:lnTo>
                  <a:lnTo>
                    <a:pt x="4688548" y="354126"/>
                  </a:lnTo>
                  <a:lnTo>
                    <a:pt x="4680013" y="352856"/>
                  </a:lnTo>
                  <a:lnTo>
                    <a:pt x="4677880" y="352856"/>
                  </a:lnTo>
                  <a:lnTo>
                    <a:pt x="4672088" y="351586"/>
                  </a:lnTo>
                  <a:lnTo>
                    <a:pt x="4667504" y="351586"/>
                  </a:lnTo>
                  <a:lnTo>
                    <a:pt x="4667821" y="356666"/>
                  </a:lnTo>
                  <a:lnTo>
                    <a:pt x="4667821" y="364286"/>
                  </a:lnTo>
                  <a:lnTo>
                    <a:pt x="4667504" y="370636"/>
                  </a:lnTo>
                  <a:lnTo>
                    <a:pt x="4667504" y="384606"/>
                  </a:lnTo>
                  <a:lnTo>
                    <a:pt x="4673905" y="384606"/>
                  </a:lnTo>
                  <a:lnTo>
                    <a:pt x="4678172" y="383336"/>
                  </a:lnTo>
                  <a:lnTo>
                    <a:pt x="4688802" y="382066"/>
                  </a:lnTo>
                  <a:lnTo>
                    <a:pt x="4708055" y="382066"/>
                  </a:lnTo>
                  <a:lnTo>
                    <a:pt x="4750117" y="380796"/>
                  </a:lnTo>
                  <a:lnTo>
                    <a:pt x="4729556" y="392226"/>
                  </a:lnTo>
                  <a:lnTo>
                    <a:pt x="4707750" y="402386"/>
                  </a:lnTo>
                  <a:lnTo>
                    <a:pt x="4685474" y="411276"/>
                  </a:lnTo>
                  <a:lnTo>
                    <a:pt x="4659287" y="418896"/>
                  </a:lnTo>
                  <a:lnTo>
                    <a:pt x="4655007" y="418896"/>
                  </a:lnTo>
                  <a:lnTo>
                    <a:pt x="4650740" y="420166"/>
                  </a:lnTo>
                  <a:lnTo>
                    <a:pt x="4648606" y="421436"/>
                  </a:lnTo>
                  <a:lnTo>
                    <a:pt x="4645266" y="421436"/>
                  </a:lnTo>
                  <a:lnTo>
                    <a:pt x="4644949" y="422706"/>
                  </a:lnTo>
                  <a:lnTo>
                    <a:pt x="4644656" y="425246"/>
                  </a:lnTo>
                  <a:lnTo>
                    <a:pt x="4648314" y="427786"/>
                  </a:lnTo>
                  <a:lnTo>
                    <a:pt x="4651362" y="431596"/>
                  </a:lnTo>
                  <a:lnTo>
                    <a:pt x="4660189" y="443026"/>
                  </a:lnTo>
                  <a:lnTo>
                    <a:pt x="4661116" y="444296"/>
                  </a:lnTo>
                  <a:lnTo>
                    <a:pt x="4665078" y="449376"/>
                  </a:lnTo>
                  <a:lnTo>
                    <a:pt x="4669955" y="449376"/>
                  </a:lnTo>
                  <a:lnTo>
                    <a:pt x="4672698" y="448106"/>
                  </a:lnTo>
                  <a:lnTo>
                    <a:pt x="4674222" y="448106"/>
                  </a:lnTo>
                  <a:lnTo>
                    <a:pt x="4687862" y="441756"/>
                  </a:lnTo>
                  <a:lnTo>
                    <a:pt x="4700587" y="435406"/>
                  </a:lnTo>
                  <a:lnTo>
                    <a:pt x="4712627" y="430326"/>
                  </a:lnTo>
                  <a:lnTo>
                    <a:pt x="4724209" y="423976"/>
                  </a:lnTo>
                  <a:lnTo>
                    <a:pt x="4741240" y="413816"/>
                  </a:lnTo>
                  <a:lnTo>
                    <a:pt x="4749978" y="408736"/>
                  </a:lnTo>
                  <a:lnTo>
                    <a:pt x="4758969" y="402386"/>
                  </a:lnTo>
                  <a:lnTo>
                    <a:pt x="4757128" y="431596"/>
                  </a:lnTo>
                  <a:lnTo>
                    <a:pt x="4756836" y="437946"/>
                  </a:lnTo>
                  <a:lnTo>
                    <a:pt x="4754994" y="449376"/>
                  </a:lnTo>
                  <a:lnTo>
                    <a:pt x="4754994" y="456996"/>
                  </a:lnTo>
                  <a:lnTo>
                    <a:pt x="4790059" y="456996"/>
                  </a:lnTo>
                  <a:lnTo>
                    <a:pt x="4790059" y="446836"/>
                  </a:lnTo>
                  <a:lnTo>
                    <a:pt x="4788827" y="440486"/>
                  </a:lnTo>
                  <a:lnTo>
                    <a:pt x="4788230" y="427786"/>
                  </a:lnTo>
                  <a:lnTo>
                    <a:pt x="4787671" y="410006"/>
                  </a:lnTo>
                  <a:lnTo>
                    <a:pt x="4787303" y="402386"/>
                  </a:lnTo>
                  <a:lnTo>
                    <a:pt x="4795875" y="407466"/>
                  </a:lnTo>
                  <a:lnTo>
                    <a:pt x="4804638" y="413816"/>
                  </a:lnTo>
                  <a:lnTo>
                    <a:pt x="4822660" y="423976"/>
                  </a:lnTo>
                  <a:lnTo>
                    <a:pt x="4831207" y="429056"/>
                  </a:lnTo>
                  <a:lnTo>
                    <a:pt x="4839652" y="432866"/>
                  </a:lnTo>
                  <a:lnTo>
                    <a:pt x="4848212" y="437946"/>
                  </a:lnTo>
                  <a:lnTo>
                    <a:pt x="4857115" y="441756"/>
                  </a:lnTo>
                  <a:lnTo>
                    <a:pt x="4865344" y="445566"/>
                  </a:lnTo>
                  <a:lnTo>
                    <a:pt x="4870526" y="448106"/>
                  </a:lnTo>
                  <a:lnTo>
                    <a:pt x="4876622" y="450646"/>
                  </a:lnTo>
                  <a:lnTo>
                    <a:pt x="4881194" y="450646"/>
                  </a:lnTo>
                  <a:lnTo>
                    <a:pt x="4885474" y="443026"/>
                  </a:lnTo>
                  <a:lnTo>
                    <a:pt x="4888814" y="440486"/>
                  </a:lnTo>
                  <a:lnTo>
                    <a:pt x="4891862" y="435406"/>
                  </a:lnTo>
                  <a:lnTo>
                    <a:pt x="4898263" y="429056"/>
                  </a:lnTo>
                  <a:lnTo>
                    <a:pt x="4902225" y="426516"/>
                  </a:lnTo>
                  <a:close/>
                </a:path>
                <a:path w="5845175" h="889635">
                  <a:moveTo>
                    <a:pt x="4907407" y="106756"/>
                  </a:moveTo>
                  <a:lnTo>
                    <a:pt x="4897348" y="106756"/>
                  </a:lnTo>
                  <a:lnTo>
                    <a:pt x="4890643" y="107365"/>
                  </a:lnTo>
                  <a:lnTo>
                    <a:pt x="4883950" y="107670"/>
                  </a:lnTo>
                  <a:lnTo>
                    <a:pt x="4859248" y="108496"/>
                  </a:lnTo>
                  <a:lnTo>
                    <a:pt x="4851019" y="108585"/>
                  </a:lnTo>
                  <a:lnTo>
                    <a:pt x="4787303" y="108585"/>
                  </a:lnTo>
                  <a:lnTo>
                    <a:pt x="4787303" y="97002"/>
                  </a:lnTo>
                  <a:lnTo>
                    <a:pt x="4799292" y="97066"/>
                  </a:lnTo>
                  <a:lnTo>
                    <a:pt x="4835779" y="97612"/>
                  </a:lnTo>
                  <a:lnTo>
                    <a:pt x="4840656" y="97917"/>
                  </a:lnTo>
                  <a:lnTo>
                    <a:pt x="4841875" y="98526"/>
                  </a:lnTo>
                  <a:lnTo>
                    <a:pt x="4847056" y="98526"/>
                  </a:lnTo>
                  <a:lnTo>
                    <a:pt x="4847056" y="97002"/>
                  </a:lnTo>
                  <a:lnTo>
                    <a:pt x="4847056" y="95478"/>
                  </a:lnTo>
                  <a:lnTo>
                    <a:pt x="4847971" y="85725"/>
                  </a:lnTo>
                  <a:lnTo>
                    <a:pt x="4848847" y="77495"/>
                  </a:lnTo>
                  <a:lnTo>
                    <a:pt x="4848885" y="75666"/>
                  </a:lnTo>
                  <a:lnTo>
                    <a:pt x="4848885" y="75361"/>
                  </a:lnTo>
                  <a:lnTo>
                    <a:pt x="4848885" y="73533"/>
                  </a:lnTo>
                  <a:lnTo>
                    <a:pt x="4848580" y="73228"/>
                  </a:lnTo>
                  <a:lnTo>
                    <a:pt x="4841570" y="73228"/>
                  </a:lnTo>
                  <a:lnTo>
                    <a:pt x="4838522" y="74447"/>
                  </a:lnTo>
                  <a:lnTo>
                    <a:pt x="4831816" y="74752"/>
                  </a:lnTo>
                  <a:lnTo>
                    <a:pt x="4822634" y="74980"/>
                  </a:lnTo>
                  <a:lnTo>
                    <a:pt x="4787620" y="75361"/>
                  </a:lnTo>
                  <a:lnTo>
                    <a:pt x="4787620" y="64084"/>
                  </a:lnTo>
                  <a:lnTo>
                    <a:pt x="4832121" y="64389"/>
                  </a:lnTo>
                  <a:lnTo>
                    <a:pt x="4865344" y="67132"/>
                  </a:lnTo>
                  <a:lnTo>
                    <a:pt x="4867173" y="67437"/>
                  </a:lnTo>
                  <a:lnTo>
                    <a:pt x="4870831" y="67437"/>
                  </a:lnTo>
                  <a:lnTo>
                    <a:pt x="4870945" y="64084"/>
                  </a:lnTo>
                  <a:lnTo>
                    <a:pt x="4871440" y="61645"/>
                  </a:lnTo>
                  <a:lnTo>
                    <a:pt x="4871758" y="56769"/>
                  </a:lnTo>
                  <a:lnTo>
                    <a:pt x="4872964" y="49453"/>
                  </a:lnTo>
                  <a:lnTo>
                    <a:pt x="4873574" y="44577"/>
                  </a:lnTo>
                  <a:lnTo>
                    <a:pt x="4874158" y="41363"/>
                  </a:lnTo>
                  <a:lnTo>
                    <a:pt x="4874285" y="40919"/>
                  </a:lnTo>
                  <a:lnTo>
                    <a:pt x="4875098" y="38481"/>
                  </a:lnTo>
                  <a:lnTo>
                    <a:pt x="4868100" y="38481"/>
                  </a:lnTo>
                  <a:lnTo>
                    <a:pt x="4866259" y="38785"/>
                  </a:lnTo>
                  <a:lnTo>
                    <a:pt x="4850473" y="39890"/>
                  </a:lnTo>
                  <a:lnTo>
                    <a:pt x="4834407" y="40271"/>
                  </a:lnTo>
                  <a:lnTo>
                    <a:pt x="4802543" y="40614"/>
                  </a:lnTo>
                  <a:lnTo>
                    <a:pt x="4797679" y="40919"/>
                  </a:lnTo>
                  <a:lnTo>
                    <a:pt x="4788217" y="40919"/>
                  </a:lnTo>
                  <a:lnTo>
                    <a:pt x="4788535" y="36652"/>
                  </a:lnTo>
                  <a:lnTo>
                    <a:pt x="4789144" y="32385"/>
                  </a:lnTo>
                  <a:lnTo>
                    <a:pt x="4789436" y="28117"/>
                  </a:lnTo>
                  <a:lnTo>
                    <a:pt x="4789754" y="25984"/>
                  </a:lnTo>
                  <a:lnTo>
                    <a:pt x="4790668" y="23241"/>
                  </a:lnTo>
                  <a:lnTo>
                    <a:pt x="4790668" y="18669"/>
                  </a:lnTo>
                  <a:lnTo>
                    <a:pt x="4788827" y="17741"/>
                  </a:lnTo>
                  <a:lnTo>
                    <a:pt x="4756836" y="17741"/>
                  </a:lnTo>
                  <a:lnTo>
                    <a:pt x="4756836" y="23241"/>
                  </a:lnTo>
                  <a:lnTo>
                    <a:pt x="4757445" y="25374"/>
                  </a:lnTo>
                  <a:lnTo>
                    <a:pt x="4757483" y="28117"/>
                  </a:lnTo>
                  <a:lnTo>
                    <a:pt x="4758042" y="32385"/>
                  </a:lnTo>
                  <a:lnTo>
                    <a:pt x="4758042" y="41224"/>
                  </a:lnTo>
                  <a:lnTo>
                    <a:pt x="4741964" y="41363"/>
                  </a:lnTo>
                  <a:lnTo>
                    <a:pt x="4690376" y="41224"/>
                  </a:lnTo>
                  <a:lnTo>
                    <a:pt x="4683671" y="40614"/>
                  </a:lnTo>
                  <a:lnTo>
                    <a:pt x="4679404" y="40005"/>
                  </a:lnTo>
                  <a:lnTo>
                    <a:pt x="4676965" y="39700"/>
                  </a:lnTo>
                  <a:lnTo>
                    <a:pt x="4674832" y="39395"/>
                  </a:lnTo>
                  <a:lnTo>
                    <a:pt x="4669650" y="39395"/>
                  </a:lnTo>
                  <a:lnTo>
                    <a:pt x="4670247" y="42138"/>
                  </a:lnTo>
                  <a:lnTo>
                    <a:pt x="4669955" y="44272"/>
                  </a:lnTo>
                  <a:lnTo>
                    <a:pt x="4669955" y="66522"/>
                  </a:lnTo>
                  <a:lnTo>
                    <a:pt x="4671174" y="66827"/>
                  </a:lnTo>
                  <a:lnTo>
                    <a:pt x="4678172" y="66827"/>
                  </a:lnTo>
                  <a:lnTo>
                    <a:pt x="4683366" y="65913"/>
                  </a:lnTo>
                  <a:lnTo>
                    <a:pt x="4687938" y="65608"/>
                  </a:lnTo>
                  <a:lnTo>
                    <a:pt x="4702264" y="64998"/>
                  </a:lnTo>
                  <a:lnTo>
                    <a:pt x="4709274" y="64998"/>
                  </a:lnTo>
                  <a:lnTo>
                    <a:pt x="4758347" y="64084"/>
                  </a:lnTo>
                  <a:lnTo>
                    <a:pt x="4758461" y="73228"/>
                  </a:lnTo>
                  <a:lnTo>
                    <a:pt x="4758652" y="75666"/>
                  </a:lnTo>
                  <a:lnTo>
                    <a:pt x="4711712" y="75666"/>
                  </a:lnTo>
                  <a:lnTo>
                    <a:pt x="4705616" y="74752"/>
                  </a:lnTo>
                  <a:lnTo>
                    <a:pt x="4699825" y="74142"/>
                  </a:lnTo>
                  <a:lnTo>
                    <a:pt x="4694948" y="73837"/>
                  </a:lnTo>
                  <a:lnTo>
                    <a:pt x="4691888" y="73837"/>
                  </a:lnTo>
                  <a:lnTo>
                    <a:pt x="4692180" y="77190"/>
                  </a:lnTo>
                  <a:lnTo>
                    <a:pt x="4692205" y="99441"/>
                  </a:lnTo>
                  <a:lnTo>
                    <a:pt x="4695863" y="99441"/>
                  </a:lnTo>
                  <a:lnTo>
                    <a:pt x="4697996" y="98831"/>
                  </a:lnTo>
                  <a:lnTo>
                    <a:pt x="4699825" y="98831"/>
                  </a:lnTo>
                  <a:lnTo>
                    <a:pt x="4705312" y="97917"/>
                  </a:lnTo>
                  <a:lnTo>
                    <a:pt x="4710798" y="97612"/>
                  </a:lnTo>
                  <a:lnTo>
                    <a:pt x="4716284" y="97612"/>
                  </a:lnTo>
                  <a:lnTo>
                    <a:pt x="4758652" y="97002"/>
                  </a:lnTo>
                  <a:lnTo>
                    <a:pt x="4758652" y="108585"/>
                  </a:lnTo>
                  <a:lnTo>
                    <a:pt x="4714151" y="108775"/>
                  </a:lnTo>
                  <a:lnTo>
                    <a:pt x="4691862" y="108724"/>
                  </a:lnTo>
                  <a:lnTo>
                    <a:pt x="4669650" y="108280"/>
                  </a:lnTo>
                  <a:lnTo>
                    <a:pt x="4662030" y="107975"/>
                  </a:lnTo>
                  <a:lnTo>
                    <a:pt x="4655007" y="107061"/>
                  </a:lnTo>
                  <a:lnTo>
                    <a:pt x="4643742" y="107061"/>
                  </a:lnTo>
                  <a:lnTo>
                    <a:pt x="4643539" y="108242"/>
                  </a:lnTo>
                  <a:lnTo>
                    <a:pt x="4643437" y="136321"/>
                  </a:lnTo>
                  <a:lnTo>
                    <a:pt x="4648924" y="136321"/>
                  </a:lnTo>
                  <a:lnTo>
                    <a:pt x="4651362" y="135712"/>
                  </a:lnTo>
                  <a:lnTo>
                    <a:pt x="4653191" y="135712"/>
                  </a:lnTo>
                  <a:lnTo>
                    <a:pt x="4657763" y="135102"/>
                  </a:lnTo>
                  <a:lnTo>
                    <a:pt x="4661725" y="134797"/>
                  </a:lnTo>
                  <a:lnTo>
                    <a:pt x="4666589" y="134797"/>
                  </a:lnTo>
                  <a:lnTo>
                    <a:pt x="4704702" y="132664"/>
                  </a:lnTo>
                  <a:lnTo>
                    <a:pt x="4720463" y="132321"/>
                  </a:lnTo>
                  <a:lnTo>
                    <a:pt x="4787379" y="132232"/>
                  </a:lnTo>
                  <a:lnTo>
                    <a:pt x="4829759" y="132448"/>
                  </a:lnTo>
                  <a:lnTo>
                    <a:pt x="4877244" y="134213"/>
                  </a:lnTo>
                  <a:lnTo>
                    <a:pt x="4897348" y="136931"/>
                  </a:lnTo>
                  <a:lnTo>
                    <a:pt x="4900701" y="136626"/>
                  </a:lnTo>
                  <a:lnTo>
                    <a:pt x="4903140" y="136321"/>
                  </a:lnTo>
                  <a:lnTo>
                    <a:pt x="4902847" y="132067"/>
                  </a:lnTo>
                  <a:lnTo>
                    <a:pt x="4904067" y="127787"/>
                  </a:lnTo>
                  <a:lnTo>
                    <a:pt x="4907407" y="110718"/>
                  </a:lnTo>
                  <a:lnTo>
                    <a:pt x="4907407" y="108775"/>
                  </a:lnTo>
                  <a:lnTo>
                    <a:pt x="4907407" y="108585"/>
                  </a:lnTo>
                  <a:lnTo>
                    <a:pt x="4907407" y="106756"/>
                  </a:lnTo>
                  <a:close/>
                </a:path>
                <a:path w="5845175" h="889635">
                  <a:moveTo>
                    <a:pt x="4915649" y="539546"/>
                  </a:moveTo>
                  <a:lnTo>
                    <a:pt x="4915332" y="538276"/>
                  </a:lnTo>
                  <a:lnTo>
                    <a:pt x="4910150" y="535736"/>
                  </a:lnTo>
                  <a:lnTo>
                    <a:pt x="4902847" y="533196"/>
                  </a:lnTo>
                  <a:lnTo>
                    <a:pt x="4891265" y="525576"/>
                  </a:lnTo>
                  <a:lnTo>
                    <a:pt x="4884191" y="520496"/>
                  </a:lnTo>
                  <a:lnTo>
                    <a:pt x="4869954" y="510336"/>
                  </a:lnTo>
                  <a:lnTo>
                    <a:pt x="4859312" y="501446"/>
                  </a:lnTo>
                  <a:lnTo>
                    <a:pt x="4848885" y="493826"/>
                  </a:lnTo>
                  <a:lnTo>
                    <a:pt x="4857115" y="493826"/>
                  </a:lnTo>
                  <a:lnTo>
                    <a:pt x="4865344" y="495096"/>
                  </a:lnTo>
                  <a:lnTo>
                    <a:pt x="4885156" y="495096"/>
                  </a:lnTo>
                  <a:lnTo>
                    <a:pt x="4888509" y="496366"/>
                  </a:lnTo>
                  <a:lnTo>
                    <a:pt x="4891557" y="496366"/>
                  </a:lnTo>
                  <a:lnTo>
                    <a:pt x="4891557" y="493826"/>
                  </a:lnTo>
                  <a:lnTo>
                    <a:pt x="4893081" y="481126"/>
                  </a:lnTo>
                  <a:lnTo>
                    <a:pt x="4893691" y="473506"/>
                  </a:lnTo>
                  <a:lnTo>
                    <a:pt x="4894300" y="470966"/>
                  </a:lnTo>
                  <a:lnTo>
                    <a:pt x="4894300" y="468426"/>
                  </a:lnTo>
                  <a:lnTo>
                    <a:pt x="4894300" y="467156"/>
                  </a:lnTo>
                  <a:lnTo>
                    <a:pt x="4894300" y="465886"/>
                  </a:lnTo>
                  <a:lnTo>
                    <a:pt x="4884547" y="465886"/>
                  </a:lnTo>
                  <a:lnTo>
                    <a:pt x="4874031" y="467156"/>
                  </a:lnTo>
                  <a:lnTo>
                    <a:pt x="4842484" y="467156"/>
                  </a:lnTo>
                  <a:lnTo>
                    <a:pt x="4842484" y="453186"/>
                  </a:lnTo>
                  <a:lnTo>
                    <a:pt x="4843704" y="446836"/>
                  </a:lnTo>
                  <a:lnTo>
                    <a:pt x="4843704" y="439216"/>
                  </a:lnTo>
                  <a:lnTo>
                    <a:pt x="4814735" y="439216"/>
                  </a:lnTo>
                  <a:lnTo>
                    <a:pt x="4814836" y="444296"/>
                  </a:lnTo>
                  <a:lnTo>
                    <a:pt x="4815052" y="446836"/>
                  </a:lnTo>
                  <a:lnTo>
                    <a:pt x="4815357" y="448106"/>
                  </a:lnTo>
                  <a:lnTo>
                    <a:pt x="4815560" y="450646"/>
                  </a:lnTo>
                  <a:lnTo>
                    <a:pt x="4815662" y="468426"/>
                  </a:lnTo>
                  <a:lnTo>
                    <a:pt x="4785169" y="468426"/>
                  </a:lnTo>
                  <a:lnTo>
                    <a:pt x="4782134" y="467156"/>
                  </a:lnTo>
                  <a:lnTo>
                    <a:pt x="4775111" y="467156"/>
                  </a:lnTo>
                  <a:lnTo>
                    <a:pt x="4775428" y="468426"/>
                  </a:lnTo>
                  <a:lnTo>
                    <a:pt x="4775212" y="470966"/>
                  </a:lnTo>
                  <a:lnTo>
                    <a:pt x="4775174" y="481126"/>
                  </a:lnTo>
                  <a:lnTo>
                    <a:pt x="4775428" y="491286"/>
                  </a:lnTo>
                  <a:lnTo>
                    <a:pt x="4775428" y="496366"/>
                  </a:lnTo>
                  <a:lnTo>
                    <a:pt x="4781220" y="496366"/>
                  </a:lnTo>
                  <a:lnTo>
                    <a:pt x="4782744" y="495096"/>
                  </a:lnTo>
                  <a:lnTo>
                    <a:pt x="4806200" y="495096"/>
                  </a:lnTo>
                  <a:lnTo>
                    <a:pt x="4810468" y="493826"/>
                  </a:lnTo>
                  <a:lnTo>
                    <a:pt x="4798669" y="507796"/>
                  </a:lnTo>
                  <a:lnTo>
                    <a:pt x="4786465" y="519226"/>
                  </a:lnTo>
                  <a:lnTo>
                    <a:pt x="4773688" y="531926"/>
                  </a:lnTo>
                  <a:lnTo>
                    <a:pt x="4760176" y="542086"/>
                  </a:lnTo>
                  <a:lnTo>
                    <a:pt x="4759261" y="543356"/>
                  </a:lnTo>
                  <a:lnTo>
                    <a:pt x="4754994" y="545896"/>
                  </a:lnTo>
                  <a:lnTo>
                    <a:pt x="4754994" y="549706"/>
                  </a:lnTo>
                  <a:lnTo>
                    <a:pt x="4758652" y="549706"/>
                  </a:lnTo>
                  <a:lnTo>
                    <a:pt x="4760176" y="550976"/>
                  </a:lnTo>
                  <a:lnTo>
                    <a:pt x="4762004" y="553516"/>
                  </a:lnTo>
                  <a:lnTo>
                    <a:pt x="4767186" y="557326"/>
                  </a:lnTo>
                  <a:lnTo>
                    <a:pt x="4772063" y="559866"/>
                  </a:lnTo>
                  <a:lnTo>
                    <a:pt x="4775428" y="563676"/>
                  </a:lnTo>
                  <a:lnTo>
                    <a:pt x="4778159" y="564946"/>
                  </a:lnTo>
                  <a:lnTo>
                    <a:pt x="4780292" y="564946"/>
                  </a:lnTo>
                  <a:lnTo>
                    <a:pt x="4782426" y="563676"/>
                  </a:lnTo>
                  <a:lnTo>
                    <a:pt x="4785487" y="561136"/>
                  </a:lnTo>
                  <a:lnTo>
                    <a:pt x="4800498" y="544626"/>
                  </a:lnTo>
                  <a:lnTo>
                    <a:pt x="4815967" y="525576"/>
                  </a:lnTo>
                  <a:lnTo>
                    <a:pt x="4815357" y="534466"/>
                  </a:lnTo>
                  <a:lnTo>
                    <a:pt x="4815052" y="543356"/>
                  </a:lnTo>
                  <a:lnTo>
                    <a:pt x="4814125" y="550976"/>
                  </a:lnTo>
                  <a:lnTo>
                    <a:pt x="4813528" y="559866"/>
                  </a:lnTo>
                  <a:lnTo>
                    <a:pt x="4811395" y="571296"/>
                  </a:lnTo>
                  <a:lnTo>
                    <a:pt x="4811700" y="576376"/>
                  </a:lnTo>
                  <a:lnTo>
                    <a:pt x="4811992" y="578916"/>
                  </a:lnTo>
                  <a:lnTo>
                    <a:pt x="4844008" y="578916"/>
                  </a:lnTo>
                  <a:lnTo>
                    <a:pt x="4843919" y="571296"/>
                  </a:lnTo>
                  <a:lnTo>
                    <a:pt x="4843856" y="568756"/>
                  </a:lnTo>
                  <a:lnTo>
                    <a:pt x="4843475" y="561136"/>
                  </a:lnTo>
                  <a:lnTo>
                    <a:pt x="4842484" y="548436"/>
                  </a:lnTo>
                  <a:lnTo>
                    <a:pt x="4842243" y="538276"/>
                  </a:lnTo>
                  <a:lnTo>
                    <a:pt x="4842014" y="525576"/>
                  </a:lnTo>
                  <a:lnTo>
                    <a:pt x="4841875" y="520496"/>
                  </a:lnTo>
                  <a:lnTo>
                    <a:pt x="4852797" y="530656"/>
                  </a:lnTo>
                  <a:lnTo>
                    <a:pt x="4885156" y="561136"/>
                  </a:lnTo>
                  <a:lnTo>
                    <a:pt x="4887290" y="563676"/>
                  </a:lnTo>
                  <a:lnTo>
                    <a:pt x="4889741" y="566216"/>
                  </a:lnTo>
                  <a:lnTo>
                    <a:pt x="4893996" y="566216"/>
                  </a:lnTo>
                  <a:lnTo>
                    <a:pt x="4897348" y="561136"/>
                  </a:lnTo>
                  <a:lnTo>
                    <a:pt x="4898263" y="559866"/>
                  </a:lnTo>
                  <a:lnTo>
                    <a:pt x="4899799" y="558596"/>
                  </a:lnTo>
                  <a:lnTo>
                    <a:pt x="4905883" y="552246"/>
                  </a:lnTo>
                  <a:lnTo>
                    <a:pt x="4910455" y="547166"/>
                  </a:lnTo>
                  <a:lnTo>
                    <a:pt x="4913198" y="543356"/>
                  </a:lnTo>
                  <a:lnTo>
                    <a:pt x="4915649" y="542086"/>
                  </a:lnTo>
                  <a:lnTo>
                    <a:pt x="4915649" y="539546"/>
                  </a:lnTo>
                  <a:close/>
                </a:path>
                <a:path w="5845175" h="889635">
                  <a:moveTo>
                    <a:pt x="5635764" y="431076"/>
                  </a:moveTo>
                  <a:lnTo>
                    <a:pt x="5595988" y="415290"/>
                  </a:lnTo>
                  <a:lnTo>
                    <a:pt x="5588216" y="413092"/>
                  </a:lnTo>
                  <a:lnTo>
                    <a:pt x="5584253" y="411873"/>
                  </a:lnTo>
                  <a:lnTo>
                    <a:pt x="5577840" y="411873"/>
                  </a:lnTo>
                  <a:lnTo>
                    <a:pt x="5576024" y="416140"/>
                  </a:lnTo>
                  <a:lnTo>
                    <a:pt x="5575706" y="421322"/>
                  </a:lnTo>
                  <a:lnTo>
                    <a:pt x="5575439" y="428028"/>
                  </a:lnTo>
                  <a:lnTo>
                    <a:pt x="5575414" y="439000"/>
                  </a:lnTo>
                  <a:lnTo>
                    <a:pt x="5575706" y="446316"/>
                  </a:lnTo>
                  <a:lnTo>
                    <a:pt x="5575833" y="447535"/>
                  </a:lnTo>
                  <a:lnTo>
                    <a:pt x="5575909" y="451434"/>
                  </a:lnTo>
                  <a:lnTo>
                    <a:pt x="5575706" y="455155"/>
                  </a:lnTo>
                  <a:lnTo>
                    <a:pt x="5582107" y="455155"/>
                  </a:lnTo>
                  <a:lnTo>
                    <a:pt x="5621083" y="443179"/>
                  </a:lnTo>
                  <a:lnTo>
                    <a:pt x="5630888" y="437781"/>
                  </a:lnTo>
                  <a:lnTo>
                    <a:pt x="5635764" y="435343"/>
                  </a:lnTo>
                  <a:lnTo>
                    <a:pt x="5635764" y="431076"/>
                  </a:lnTo>
                  <a:close/>
                </a:path>
                <a:path w="5845175" h="889635">
                  <a:moveTo>
                    <a:pt x="5636069" y="491439"/>
                  </a:moveTo>
                  <a:lnTo>
                    <a:pt x="5633936" y="474967"/>
                  </a:lnTo>
                  <a:lnTo>
                    <a:pt x="5627230" y="474967"/>
                  </a:lnTo>
                  <a:lnTo>
                    <a:pt x="5624792" y="479539"/>
                  </a:lnTo>
                  <a:lnTo>
                    <a:pt x="5623572" y="481380"/>
                  </a:lnTo>
                  <a:lnTo>
                    <a:pt x="5614416" y="491794"/>
                  </a:lnTo>
                  <a:lnTo>
                    <a:pt x="5604484" y="501599"/>
                  </a:lnTo>
                  <a:lnTo>
                    <a:pt x="5594032" y="510908"/>
                  </a:lnTo>
                  <a:lnTo>
                    <a:pt x="5583339" y="519772"/>
                  </a:lnTo>
                  <a:lnTo>
                    <a:pt x="5581205" y="521614"/>
                  </a:lnTo>
                  <a:lnTo>
                    <a:pt x="5574500" y="525576"/>
                  </a:lnTo>
                  <a:lnTo>
                    <a:pt x="5574500" y="530148"/>
                  </a:lnTo>
                  <a:lnTo>
                    <a:pt x="5594007" y="558495"/>
                  </a:lnTo>
                  <a:lnTo>
                    <a:pt x="5598274" y="558495"/>
                  </a:lnTo>
                  <a:lnTo>
                    <a:pt x="5599481" y="556361"/>
                  </a:lnTo>
                  <a:lnTo>
                    <a:pt x="5600712" y="554837"/>
                  </a:lnTo>
                  <a:lnTo>
                    <a:pt x="5605361" y="548614"/>
                  </a:lnTo>
                  <a:lnTo>
                    <a:pt x="5609818" y="542340"/>
                  </a:lnTo>
                  <a:lnTo>
                    <a:pt x="5614213" y="536067"/>
                  </a:lnTo>
                  <a:lnTo>
                    <a:pt x="5618696" y="529844"/>
                  </a:lnTo>
                  <a:lnTo>
                    <a:pt x="5623268" y="524052"/>
                  </a:lnTo>
                  <a:lnTo>
                    <a:pt x="5627535" y="518261"/>
                  </a:lnTo>
                  <a:lnTo>
                    <a:pt x="5631192" y="511848"/>
                  </a:lnTo>
                  <a:lnTo>
                    <a:pt x="5634240" y="506679"/>
                  </a:lnTo>
                  <a:lnTo>
                    <a:pt x="5636069" y="500888"/>
                  </a:lnTo>
                  <a:lnTo>
                    <a:pt x="5636069" y="491439"/>
                  </a:lnTo>
                  <a:close/>
                </a:path>
                <a:path w="5845175" h="889635">
                  <a:moveTo>
                    <a:pt x="5642165" y="375297"/>
                  </a:moveTo>
                  <a:lnTo>
                    <a:pt x="5640336" y="370420"/>
                  </a:lnTo>
                  <a:lnTo>
                    <a:pt x="5638812" y="368287"/>
                  </a:lnTo>
                  <a:lnTo>
                    <a:pt x="5635460" y="362966"/>
                  </a:lnTo>
                  <a:lnTo>
                    <a:pt x="5608942" y="330479"/>
                  </a:lnTo>
                  <a:lnTo>
                    <a:pt x="5605894" y="330479"/>
                  </a:lnTo>
                  <a:lnTo>
                    <a:pt x="5602541" y="333832"/>
                  </a:lnTo>
                  <a:lnTo>
                    <a:pt x="5598884" y="338721"/>
                  </a:lnTo>
                  <a:lnTo>
                    <a:pt x="5594921" y="344195"/>
                  </a:lnTo>
                  <a:lnTo>
                    <a:pt x="5589740" y="351218"/>
                  </a:lnTo>
                  <a:lnTo>
                    <a:pt x="5586692" y="356704"/>
                  </a:lnTo>
                  <a:lnTo>
                    <a:pt x="5584558" y="360667"/>
                  </a:lnTo>
                  <a:lnTo>
                    <a:pt x="5583631" y="363702"/>
                  </a:lnTo>
                  <a:lnTo>
                    <a:pt x="5583631" y="366458"/>
                  </a:lnTo>
                  <a:lnTo>
                    <a:pt x="5588520" y="368287"/>
                  </a:lnTo>
                  <a:lnTo>
                    <a:pt x="5589740" y="368896"/>
                  </a:lnTo>
                  <a:lnTo>
                    <a:pt x="5601144" y="373494"/>
                  </a:lnTo>
                  <a:lnTo>
                    <a:pt x="5612638" y="377050"/>
                  </a:lnTo>
                  <a:lnTo>
                    <a:pt x="5624411" y="379361"/>
                  </a:lnTo>
                  <a:lnTo>
                    <a:pt x="5636679" y="380174"/>
                  </a:lnTo>
                  <a:lnTo>
                    <a:pt x="5638508" y="380174"/>
                  </a:lnTo>
                  <a:lnTo>
                    <a:pt x="5642165" y="380479"/>
                  </a:lnTo>
                  <a:lnTo>
                    <a:pt x="5642165" y="375297"/>
                  </a:lnTo>
                  <a:close/>
                </a:path>
                <a:path w="5845175" h="889635">
                  <a:moveTo>
                    <a:pt x="5644299" y="672338"/>
                  </a:moveTo>
                  <a:lnTo>
                    <a:pt x="5641556" y="668528"/>
                  </a:lnTo>
                  <a:lnTo>
                    <a:pt x="5638508" y="665988"/>
                  </a:lnTo>
                  <a:lnTo>
                    <a:pt x="5634545" y="662178"/>
                  </a:lnTo>
                  <a:lnTo>
                    <a:pt x="5629973" y="658368"/>
                  </a:lnTo>
                  <a:lnTo>
                    <a:pt x="5627840" y="658368"/>
                  </a:lnTo>
                  <a:lnTo>
                    <a:pt x="5623064" y="654558"/>
                  </a:lnTo>
                  <a:lnTo>
                    <a:pt x="5616333" y="650748"/>
                  </a:lnTo>
                  <a:lnTo>
                    <a:pt x="5608802" y="646938"/>
                  </a:lnTo>
                  <a:lnTo>
                    <a:pt x="5601614" y="643128"/>
                  </a:lnTo>
                  <a:lnTo>
                    <a:pt x="5598274" y="641858"/>
                  </a:lnTo>
                  <a:lnTo>
                    <a:pt x="5595531" y="640588"/>
                  </a:lnTo>
                  <a:lnTo>
                    <a:pt x="5592483" y="640588"/>
                  </a:lnTo>
                  <a:lnTo>
                    <a:pt x="5583034" y="673608"/>
                  </a:lnTo>
                  <a:lnTo>
                    <a:pt x="5582424" y="676148"/>
                  </a:lnTo>
                  <a:lnTo>
                    <a:pt x="5582107" y="678688"/>
                  </a:lnTo>
                  <a:lnTo>
                    <a:pt x="5582107" y="683768"/>
                  </a:lnTo>
                  <a:lnTo>
                    <a:pt x="5584253" y="683768"/>
                  </a:lnTo>
                  <a:lnTo>
                    <a:pt x="5587606" y="685038"/>
                  </a:lnTo>
                  <a:lnTo>
                    <a:pt x="5608612" y="685038"/>
                  </a:lnTo>
                  <a:lnTo>
                    <a:pt x="5627687" y="682498"/>
                  </a:lnTo>
                  <a:lnTo>
                    <a:pt x="5637288" y="679958"/>
                  </a:lnTo>
                  <a:lnTo>
                    <a:pt x="5639422" y="679958"/>
                  </a:lnTo>
                  <a:lnTo>
                    <a:pt x="5644299" y="676148"/>
                  </a:lnTo>
                  <a:lnTo>
                    <a:pt x="5644299" y="672338"/>
                  </a:lnTo>
                  <a:close/>
                </a:path>
                <a:path w="5845175" h="889635">
                  <a:moveTo>
                    <a:pt x="5683618" y="25984"/>
                  </a:moveTo>
                  <a:lnTo>
                    <a:pt x="5680265" y="25374"/>
                  </a:lnTo>
                  <a:lnTo>
                    <a:pt x="5650395" y="25374"/>
                  </a:lnTo>
                  <a:lnTo>
                    <a:pt x="5646420" y="25069"/>
                  </a:lnTo>
                  <a:lnTo>
                    <a:pt x="5646496" y="31457"/>
                  </a:lnTo>
                  <a:lnTo>
                    <a:pt x="5647042" y="33909"/>
                  </a:lnTo>
                  <a:lnTo>
                    <a:pt x="5647944" y="43053"/>
                  </a:lnTo>
                  <a:lnTo>
                    <a:pt x="5648261" y="49149"/>
                  </a:lnTo>
                  <a:lnTo>
                    <a:pt x="5648261" y="55245"/>
                  </a:lnTo>
                  <a:lnTo>
                    <a:pt x="5648566" y="62738"/>
                  </a:lnTo>
                  <a:lnTo>
                    <a:pt x="5648680" y="70142"/>
                  </a:lnTo>
                  <a:lnTo>
                    <a:pt x="5648731" y="77495"/>
                  </a:lnTo>
                  <a:lnTo>
                    <a:pt x="5648858" y="84810"/>
                  </a:lnTo>
                  <a:lnTo>
                    <a:pt x="5594909" y="84810"/>
                  </a:lnTo>
                  <a:lnTo>
                    <a:pt x="5589727" y="84505"/>
                  </a:lnTo>
                  <a:lnTo>
                    <a:pt x="5585765" y="84201"/>
                  </a:lnTo>
                  <a:lnTo>
                    <a:pt x="5583326" y="84201"/>
                  </a:lnTo>
                  <a:lnTo>
                    <a:pt x="5581497" y="83896"/>
                  </a:lnTo>
                  <a:lnTo>
                    <a:pt x="5580278" y="83896"/>
                  </a:lnTo>
                  <a:lnTo>
                    <a:pt x="5577535" y="84201"/>
                  </a:lnTo>
                  <a:lnTo>
                    <a:pt x="5576621" y="85420"/>
                  </a:lnTo>
                  <a:lnTo>
                    <a:pt x="5576621" y="114681"/>
                  </a:lnTo>
                  <a:lnTo>
                    <a:pt x="5576316" y="118643"/>
                  </a:lnTo>
                  <a:lnTo>
                    <a:pt x="5578462" y="118643"/>
                  </a:lnTo>
                  <a:lnTo>
                    <a:pt x="5580888" y="118948"/>
                  </a:lnTo>
                  <a:lnTo>
                    <a:pt x="5586069" y="118033"/>
                  </a:lnTo>
                  <a:lnTo>
                    <a:pt x="5587898" y="118033"/>
                  </a:lnTo>
                  <a:lnTo>
                    <a:pt x="5612333" y="116801"/>
                  </a:lnTo>
                  <a:lnTo>
                    <a:pt x="5620512" y="116509"/>
                  </a:lnTo>
                  <a:lnTo>
                    <a:pt x="5627738" y="116433"/>
                  </a:lnTo>
                  <a:lnTo>
                    <a:pt x="5641822" y="116725"/>
                  </a:lnTo>
                  <a:lnTo>
                    <a:pt x="5648858" y="116814"/>
                  </a:lnTo>
                  <a:lnTo>
                    <a:pt x="5648731" y="129857"/>
                  </a:lnTo>
                  <a:lnTo>
                    <a:pt x="5648693" y="155917"/>
                  </a:lnTo>
                  <a:lnTo>
                    <a:pt x="5648566" y="168948"/>
                  </a:lnTo>
                  <a:lnTo>
                    <a:pt x="5638241" y="172288"/>
                  </a:lnTo>
                  <a:lnTo>
                    <a:pt x="5629287" y="175082"/>
                  </a:lnTo>
                  <a:lnTo>
                    <a:pt x="5621134" y="177482"/>
                  </a:lnTo>
                  <a:lnTo>
                    <a:pt x="5604180" y="181991"/>
                  </a:lnTo>
                  <a:lnTo>
                    <a:pt x="5588559" y="186397"/>
                  </a:lnTo>
                  <a:lnTo>
                    <a:pt x="5579364" y="188760"/>
                  </a:lnTo>
                  <a:lnTo>
                    <a:pt x="5577840" y="189369"/>
                  </a:lnTo>
                  <a:lnTo>
                    <a:pt x="5566257" y="192417"/>
                  </a:lnTo>
                  <a:lnTo>
                    <a:pt x="5564733" y="192722"/>
                  </a:lnTo>
                  <a:lnTo>
                    <a:pt x="5564124" y="193636"/>
                  </a:lnTo>
                  <a:lnTo>
                    <a:pt x="5564124" y="195770"/>
                  </a:lnTo>
                  <a:lnTo>
                    <a:pt x="5564733" y="197599"/>
                  </a:lnTo>
                  <a:lnTo>
                    <a:pt x="5566880" y="202476"/>
                  </a:lnTo>
                  <a:lnTo>
                    <a:pt x="5574792" y="221373"/>
                  </a:lnTo>
                  <a:lnTo>
                    <a:pt x="5575097" y="222288"/>
                  </a:lnTo>
                  <a:lnTo>
                    <a:pt x="5577840" y="227164"/>
                  </a:lnTo>
                  <a:lnTo>
                    <a:pt x="5579364" y="227164"/>
                  </a:lnTo>
                  <a:lnTo>
                    <a:pt x="5582107" y="226860"/>
                  </a:lnTo>
                  <a:lnTo>
                    <a:pt x="5584850" y="225640"/>
                  </a:lnTo>
                  <a:lnTo>
                    <a:pt x="5587289" y="224421"/>
                  </a:lnTo>
                  <a:lnTo>
                    <a:pt x="5595836" y="220764"/>
                  </a:lnTo>
                  <a:lnTo>
                    <a:pt x="5606402" y="217068"/>
                  </a:lnTo>
                  <a:lnTo>
                    <a:pt x="5625706" y="209791"/>
                  </a:lnTo>
                  <a:lnTo>
                    <a:pt x="5635752" y="206438"/>
                  </a:lnTo>
                  <a:lnTo>
                    <a:pt x="5641860" y="204609"/>
                  </a:lnTo>
                  <a:lnTo>
                    <a:pt x="5644908" y="203390"/>
                  </a:lnTo>
                  <a:lnTo>
                    <a:pt x="5648261" y="202476"/>
                  </a:lnTo>
                  <a:lnTo>
                    <a:pt x="5646420" y="247281"/>
                  </a:lnTo>
                  <a:lnTo>
                    <a:pt x="5644908" y="257035"/>
                  </a:lnTo>
                  <a:lnTo>
                    <a:pt x="5645518" y="261607"/>
                  </a:lnTo>
                  <a:lnTo>
                    <a:pt x="5645810" y="264350"/>
                  </a:lnTo>
                  <a:lnTo>
                    <a:pt x="5651601" y="265264"/>
                  </a:lnTo>
                  <a:lnTo>
                    <a:pt x="5676608" y="265264"/>
                  </a:lnTo>
                  <a:lnTo>
                    <a:pt x="5683008" y="264350"/>
                  </a:lnTo>
                  <a:lnTo>
                    <a:pt x="5683008" y="257035"/>
                  </a:lnTo>
                  <a:lnTo>
                    <a:pt x="5682094" y="250939"/>
                  </a:lnTo>
                  <a:lnTo>
                    <a:pt x="5682094" y="246062"/>
                  </a:lnTo>
                  <a:lnTo>
                    <a:pt x="5681497" y="227164"/>
                  </a:lnTo>
                  <a:lnTo>
                    <a:pt x="5681383" y="220764"/>
                  </a:lnTo>
                  <a:lnTo>
                    <a:pt x="5681281" y="213372"/>
                  </a:lnTo>
                  <a:lnTo>
                    <a:pt x="5681167" y="202476"/>
                  </a:lnTo>
                  <a:lnTo>
                    <a:pt x="5681269" y="129857"/>
                  </a:lnTo>
                  <a:lnTo>
                    <a:pt x="5681332" y="116433"/>
                  </a:lnTo>
                  <a:lnTo>
                    <a:pt x="5681459" y="84810"/>
                  </a:lnTo>
                  <a:lnTo>
                    <a:pt x="5682005" y="44856"/>
                  </a:lnTo>
                  <a:lnTo>
                    <a:pt x="5683618" y="31457"/>
                  </a:lnTo>
                  <a:lnTo>
                    <a:pt x="5683618" y="25984"/>
                  </a:lnTo>
                  <a:close/>
                </a:path>
                <a:path w="5845175" h="889635">
                  <a:moveTo>
                    <a:pt x="5822010" y="347548"/>
                  </a:moveTo>
                  <a:lnTo>
                    <a:pt x="5816219" y="347548"/>
                  </a:lnTo>
                  <a:lnTo>
                    <a:pt x="5813476" y="348157"/>
                  </a:lnTo>
                  <a:lnTo>
                    <a:pt x="5810732" y="348157"/>
                  </a:lnTo>
                  <a:lnTo>
                    <a:pt x="5797016" y="349377"/>
                  </a:lnTo>
                  <a:lnTo>
                    <a:pt x="5790311" y="349377"/>
                  </a:lnTo>
                  <a:lnTo>
                    <a:pt x="5701004" y="351510"/>
                  </a:lnTo>
                  <a:lnTo>
                    <a:pt x="5706478" y="336892"/>
                  </a:lnTo>
                  <a:lnTo>
                    <a:pt x="5708002" y="332930"/>
                  </a:lnTo>
                  <a:lnTo>
                    <a:pt x="5709234" y="329565"/>
                  </a:lnTo>
                  <a:lnTo>
                    <a:pt x="5709234" y="325602"/>
                  </a:lnTo>
                  <a:lnTo>
                    <a:pt x="5705576" y="324078"/>
                  </a:lnTo>
                  <a:lnTo>
                    <a:pt x="5704344" y="323469"/>
                  </a:lnTo>
                  <a:lnTo>
                    <a:pt x="5702528" y="322859"/>
                  </a:lnTo>
                  <a:lnTo>
                    <a:pt x="5694604" y="320116"/>
                  </a:lnTo>
                  <a:lnTo>
                    <a:pt x="5689104" y="317982"/>
                  </a:lnTo>
                  <a:lnTo>
                    <a:pt x="5685752" y="316763"/>
                  </a:lnTo>
                  <a:lnTo>
                    <a:pt x="5684545" y="316458"/>
                  </a:lnTo>
                  <a:lnTo>
                    <a:pt x="5679960" y="316458"/>
                  </a:lnTo>
                  <a:lnTo>
                    <a:pt x="5679046" y="320421"/>
                  </a:lnTo>
                  <a:lnTo>
                    <a:pt x="5678144" y="325005"/>
                  </a:lnTo>
                  <a:lnTo>
                    <a:pt x="5676011" y="332308"/>
                  </a:lnTo>
                  <a:lnTo>
                    <a:pt x="5656796" y="372554"/>
                  </a:lnTo>
                  <a:lnTo>
                    <a:pt x="5649785" y="380784"/>
                  </a:lnTo>
                  <a:lnTo>
                    <a:pt x="5650090" y="382917"/>
                  </a:lnTo>
                  <a:lnTo>
                    <a:pt x="5650090" y="385343"/>
                  </a:lnTo>
                  <a:lnTo>
                    <a:pt x="5655272" y="386270"/>
                  </a:lnTo>
                  <a:lnTo>
                    <a:pt x="5656504" y="386880"/>
                  </a:lnTo>
                  <a:lnTo>
                    <a:pt x="5658637" y="387489"/>
                  </a:lnTo>
                  <a:lnTo>
                    <a:pt x="5664111" y="389318"/>
                  </a:lnTo>
                  <a:lnTo>
                    <a:pt x="5668378" y="391147"/>
                  </a:lnTo>
                  <a:lnTo>
                    <a:pt x="5672036" y="392671"/>
                  </a:lnTo>
                  <a:lnTo>
                    <a:pt x="5674487" y="394500"/>
                  </a:lnTo>
                  <a:lnTo>
                    <a:pt x="5677217" y="394195"/>
                  </a:lnTo>
                  <a:lnTo>
                    <a:pt x="5679351" y="394195"/>
                  </a:lnTo>
                  <a:lnTo>
                    <a:pt x="5681802" y="390842"/>
                  </a:lnTo>
                  <a:lnTo>
                    <a:pt x="5682704" y="389318"/>
                  </a:lnTo>
                  <a:lnTo>
                    <a:pt x="5684545" y="386575"/>
                  </a:lnTo>
                  <a:lnTo>
                    <a:pt x="5686361" y="383527"/>
                  </a:lnTo>
                  <a:lnTo>
                    <a:pt x="5687885" y="380784"/>
                  </a:lnTo>
                  <a:lnTo>
                    <a:pt x="5768975" y="380784"/>
                  </a:lnTo>
                  <a:lnTo>
                    <a:pt x="5779808" y="380974"/>
                  </a:lnTo>
                  <a:lnTo>
                    <a:pt x="5801728" y="381812"/>
                  </a:lnTo>
                  <a:lnTo>
                    <a:pt x="5812574" y="382003"/>
                  </a:lnTo>
                  <a:lnTo>
                    <a:pt x="5817133" y="382003"/>
                  </a:lnTo>
                  <a:lnTo>
                    <a:pt x="5817336" y="380784"/>
                  </a:lnTo>
                  <a:lnTo>
                    <a:pt x="5817451" y="380174"/>
                  </a:lnTo>
                  <a:lnTo>
                    <a:pt x="5818048" y="375907"/>
                  </a:lnTo>
                  <a:lnTo>
                    <a:pt x="5818657" y="371322"/>
                  </a:lnTo>
                  <a:lnTo>
                    <a:pt x="5819572" y="362800"/>
                  </a:lnTo>
                  <a:lnTo>
                    <a:pt x="5820499" y="358228"/>
                  </a:lnTo>
                  <a:lnTo>
                    <a:pt x="5820791" y="355473"/>
                  </a:lnTo>
                  <a:lnTo>
                    <a:pt x="5822010" y="352437"/>
                  </a:lnTo>
                  <a:lnTo>
                    <a:pt x="5822010" y="351510"/>
                  </a:lnTo>
                  <a:lnTo>
                    <a:pt x="5822010" y="347548"/>
                  </a:lnTo>
                  <a:close/>
                </a:path>
                <a:path w="5845175" h="889635">
                  <a:moveTo>
                    <a:pt x="5837555" y="209486"/>
                  </a:moveTo>
                  <a:lnTo>
                    <a:pt x="5832678" y="210096"/>
                  </a:lnTo>
                  <a:lnTo>
                    <a:pt x="5818962" y="210096"/>
                  </a:lnTo>
                  <a:lnTo>
                    <a:pt x="5812256" y="210705"/>
                  </a:lnTo>
                  <a:lnTo>
                    <a:pt x="5803722" y="210096"/>
                  </a:lnTo>
                  <a:lnTo>
                    <a:pt x="5778068" y="208724"/>
                  </a:lnTo>
                  <a:lnTo>
                    <a:pt x="5766041" y="207873"/>
                  </a:lnTo>
                  <a:lnTo>
                    <a:pt x="5753112" y="206438"/>
                  </a:lnTo>
                  <a:lnTo>
                    <a:pt x="5748540" y="205828"/>
                  </a:lnTo>
                  <a:lnTo>
                    <a:pt x="5745492" y="205219"/>
                  </a:lnTo>
                  <a:lnTo>
                    <a:pt x="5745543" y="186893"/>
                  </a:lnTo>
                  <a:lnTo>
                    <a:pt x="5745734" y="157035"/>
                  </a:lnTo>
                  <a:lnTo>
                    <a:pt x="5745797" y="134797"/>
                  </a:lnTo>
                  <a:lnTo>
                    <a:pt x="5783224" y="120573"/>
                  </a:lnTo>
                  <a:lnTo>
                    <a:pt x="5818441" y="103276"/>
                  </a:lnTo>
                  <a:lnTo>
                    <a:pt x="5827496" y="97917"/>
                  </a:lnTo>
                  <a:lnTo>
                    <a:pt x="5830240" y="97612"/>
                  </a:lnTo>
                  <a:lnTo>
                    <a:pt x="5829935" y="93954"/>
                  </a:lnTo>
                  <a:lnTo>
                    <a:pt x="5829630" y="92125"/>
                  </a:lnTo>
                  <a:lnTo>
                    <a:pt x="5828716" y="89687"/>
                  </a:lnTo>
                  <a:lnTo>
                    <a:pt x="5826887" y="86944"/>
                  </a:lnTo>
                  <a:lnTo>
                    <a:pt x="5823521" y="80848"/>
                  </a:lnTo>
                  <a:lnTo>
                    <a:pt x="5819254" y="73228"/>
                  </a:lnTo>
                  <a:lnTo>
                    <a:pt x="5815596" y="67437"/>
                  </a:lnTo>
                  <a:lnTo>
                    <a:pt x="5812866" y="62865"/>
                  </a:lnTo>
                  <a:lnTo>
                    <a:pt x="5811939" y="61645"/>
                  </a:lnTo>
                  <a:lnTo>
                    <a:pt x="5807380" y="61645"/>
                  </a:lnTo>
                  <a:lnTo>
                    <a:pt x="5804941" y="64389"/>
                  </a:lnTo>
                  <a:lnTo>
                    <a:pt x="5802490" y="66522"/>
                  </a:lnTo>
                  <a:lnTo>
                    <a:pt x="5796407" y="71704"/>
                  </a:lnTo>
                  <a:lnTo>
                    <a:pt x="5793346" y="73533"/>
                  </a:lnTo>
                  <a:lnTo>
                    <a:pt x="5774829" y="85217"/>
                  </a:lnTo>
                  <a:lnTo>
                    <a:pt x="5765470" y="90716"/>
                  </a:lnTo>
                  <a:lnTo>
                    <a:pt x="5756567" y="95250"/>
                  </a:lnTo>
                  <a:lnTo>
                    <a:pt x="5746115" y="99745"/>
                  </a:lnTo>
                  <a:lnTo>
                    <a:pt x="5746242" y="73228"/>
                  </a:lnTo>
                  <a:lnTo>
                    <a:pt x="5746369" y="57365"/>
                  </a:lnTo>
                  <a:lnTo>
                    <a:pt x="5746407" y="46710"/>
                  </a:lnTo>
                  <a:lnTo>
                    <a:pt x="5746724" y="41224"/>
                  </a:lnTo>
                  <a:lnTo>
                    <a:pt x="5747931" y="34518"/>
                  </a:lnTo>
                  <a:lnTo>
                    <a:pt x="5747931" y="29337"/>
                  </a:lnTo>
                  <a:lnTo>
                    <a:pt x="5747626" y="25666"/>
                  </a:lnTo>
                  <a:lnTo>
                    <a:pt x="5747029" y="25374"/>
                  </a:lnTo>
                  <a:lnTo>
                    <a:pt x="5746407" y="25069"/>
                  </a:lnTo>
                  <a:lnTo>
                    <a:pt x="5741530" y="25374"/>
                  </a:lnTo>
                  <a:lnTo>
                    <a:pt x="5732386" y="25374"/>
                  </a:lnTo>
                  <a:lnTo>
                    <a:pt x="5727204" y="25069"/>
                  </a:lnTo>
                  <a:lnTo>
                    <a:pt x="5711660" y="25069"/>
                  </a:lnTo>
                  <a:lnTo>
                    <a:pt x="5711660" y="32080"/>
                  </a:lnTo>
                  <a:lnTo>
                    <a:pt x="5712574" y="37871"/>
                  </a:lnTo>
                  <a:lnTo>
                    <a:pt x="5712574" y="125742"/>
                  </a:lnTo>
                  <a:lnTo>
                    <a:pt x="5711964" y="189369"/>
                  </a:lnTo>
                  <a:lnTo>
                    <a:pt x="5710136" y="227164"/>
                  </a:lnTo>
                  <a:lnTo>
                    <a:pt x="5709831" y="231432"/>
                  </a:lnTo>
                  <a:lnTo>
                    <a:pt x="5709831" y="236613"/>
                  </a:lnTo>
                  <a:lnTo>
                    <a:pt x="5715317" y="237223"/>
                  </a:lnTo>
                  <a:lnTo>
                    <a:pt x="5717146" y="237832"/>
                  </a:lnTo>
                  <a:lnTo>
                    <a:pt x="5770499" y="246595"/>
                  </a:lnTo>
                  <a:lnTo>
                    <a:pt x="5811037" y="251853"/>
                  </a:lnTo>
                  <a:lnTo>
                    <a:pt x="5816828" y="252768"/>
                  </a:lnTo>
                  <a:lnTo>
                    <a:pt x="5820791" y="253072"/>
                  </a:lnTo>
                  <a:lnTo>
                    <a:pt x="5826582" y="253072"/>
                  </a:lnTo>
                  <a:lnTo>
                    <a:pt x="5827179" y="249415"/>
                  </a:lnTo>
                  <a:lnTo>
                    <a:pt x="5827814" y="246595"/>
                  </a:lnTo>
                  <a:lnTo>
                    <a:pt x="5829935" y="238747"/>
                  </a:lnTo>
                  <a:lnTo>
                    <a:pt x="5831764" y="231432"/>
                  </a:lnTo>
                  <a:lnTo>
                    <a:pt x="5834202" y="223812"/>
                  </a:lnTo>
                  <a:lnTo>
                    <a:pt x="5835116" y="221678"/>
                  </a:lnTo>
                  <a:lnTo>
                    <a:pt x="5837453" y="216420"/>
                  </a:lnTo>
                  <a:lnTo>
                    <a:pt x="5837555" y="210705"/>
                  </a:lnTo>
                  <a:lnTo>
                    <a:pt x="5837555" y="209486"/>
                  </a:lnTo>
                  <a:close/>
                </a:path>
                <a:path w="5845175" h="889635">
                  <a:moveTo>
                    <a:pt x="5840908" y="452716"/>
                  </a:moveTo>
                  <a:lnTo>
                    <a:pt x="5839384" y="453021"/>
                  </a:lnTo>
                  <a:lnTo>
                    <a:pt x="5837250" y="452716"/>
                  </a:lnTo>
                  <a:lnTo>
                    <a:pt x="5832983" y="452412"/>
                  </a:lnTo>
                  <a:lnTo>
                    <a:pt x="5821705" y="454240"/>
                  </a:lnTo>
                  <a:lnTo>
                    <a:pt x="5814390" y="454545"/>
                  </a:lnTo>
                  <a:lnTo>
                    <a:pt x="5805856" y="454545"/>
                  </a:lnTo>
                  <a:lnTo>
                    <a:pt x="5803417" y="454850"/>
                  </a:lnTo>
                  <a:lnTo>
                    <a:pt x="5804039" y="445808"/>
                  </a:lnTo>
                  <a:lnTo>
                    <a:pt x="5805043" y="432473"/>
                  </a:lnTo>
                  <a:lnTo>
                    <a:pt x="5805386" y="427418"/>
                  </a:lnTo>
                  <a:lnTo>
                    <a:pt x="5805551" y="424980"/>
                  </a:lnTo>
                  <a:lnTo>
                    <a:pt x="5805856" y="419798"/>
                  </a:lnTo>
                  <a:lnTo>
                    <a:pt x="5806783" y="414007"/>
                  </a:lnTo>
                  <a:lnTo>
                    <a:pt x="5807481" y="407911"/>
                  </a:lnTo>
                  <a:lnTo>
                    <a:pt x="5807684" y="406082"/>
                  </a:lnTo>
                  <a:lnTo>
                    <a:pt x="5808294" y="403339"/>
                  </a:lnTo>
                  <a:lnTo>
                    <a:pt x="5808294" y="399503"/>
                  </a:lnTo>
                  <a:lnTo>
                    <a:pt x="5808269" y="399034"/>
                  </a:lnTo>
                  <a:lnTo>
                    <a:pt x="5807989" y="398462"/>
                  </a:lnTo>
                  <a:lnTo>
                    <a:pt x="5802198" y="398462"/>
                  </a:lnTo>
                  <a:lnTo>
                    <a:pt x="5798236" y="399072"/>
                  </a:lnTo>
                  <a:lnTo>
                    <a:pt x="5794273" y="399072"/>
                  </a:lnTo>
                  <a:lnTo>
                    <a:pt x="5789701" y="399376"/>
                  </a:lnTo>
                  <a:lnTo>
                    <a:pt x="5775376" y="399427"/>
                  </a:lnTo>
                  <a:lnTo>
                    <a:pt x="5775376" y="427418"/>
                  </a:lnTo>
                  <a:lnTo>
                    <a:pt x="5773547" y="455155"/>
                  </a:lnTo>
                  <a:lnTo>
                    <a:pt x="5771413" y="455129"/>
                  </a:lnTo>
                  <a:lnTo>
                    <a:pt x="5771413" y="484416"/>
                  </a:lnTo>
                  <a:lnTo>
                    <a:pt x="5770689" y="494550"/>
                  </a:lnTo>
                  <a:lnTo>
                    <a:pt x="5769965" y="504317"/>
                  </a:lnTo>
                  <a:lnTo>
                    <a:pt x="5769191" y="513969"/>
                  </a:lnTo>
                  <a:lnTo>
                    <a:pt x="5768365" y="523443"/>
                  </a:lnTo>
                  <a:lnTo>
                    <a:pt x="5743359" y="523443"/>
                  </a:lnTo>
                  <a:lnTo>
                    <a:pt x="5746724" y="484416"/>
                  </a:lnTo>
                  <a:lnTo>
                    <a:pt x="5771413" y="484416"/>
                  </a:lnTo>
                  <a:lnTo>
                    <a:pt x="5771413" y="455129"/>
                  </a:lnTo>
                  <a:lnTo>
                    <a:pt x="5749468" y="454850"/>
                  </a:lnTo>
                  <a:lnTo>
                    <a:pt x="5751906" y="427723"/>
                  </a:lnTo>
                  <a:lnTo>
                    <a:pt x="5775376" y="427418"/>
                  </a:lnTo>
                  <a:lnTo>
                    <a:pt x="5775376" y="399427"/>
                  </a:lnTo>
                  <a:lnTo>
                    <a:pt x="5753506" y="399503"/>
                  </a:lnTo>
                  <a:lnTo>
                    <a:pt x="5729490" y="399110"/>
                  </a:lnTo>
                  <a:lnTo>
                    <a:pt x="5723255" y="399097"/>
                  </a:lnTo>
                  <a:lnTo>
                    <a:pt x="5723255" y="427723"/>
                  </a:lnTo>
                  <a:lnTo>
                    <a:pt x="5720816" y="454850"/>
                  </a:lnTo>
                  <a:lnTo>
                    <a:pt x="5718060" y="454850"/>
                  </a:lnTo>
                  <a:lnTo>
                    <a:pt x="5718060" y="484416"/>
                  </a:lnTo>
                  <a:lnTo>
                    <a:pt x="5714403" y="523443"/>
                  </a:lnTo>
                  <a:lnTo>
                    <a:pt x="5693080" y="523443"/>
                  </a:lnTo>
                  <a:lnTo>
                    <a:pt x="5693994" y="513156"/>
                  </a:lnTo>
                  <a:lnTo>
                    <a:pt x="5694743" y="503821"/>
                  </a:lnTo>
                  <a:lnTo>
                    <a:pt x="5696064" y="485635"/>
                  </a:lnTo>
                  <a:lnTo>
                    <a:pt x="5696128" y="484720"/>
                  </a:lnTo>
                  <a:lnTo>
                    <a:pt x="5703443" y="484416"/>
                  </a:lnTo>
                  <a:lnTo>
                    <a:pt x="5718060" y="484416"/>
                  </a:lnTo>
                  <a:lnTo>
                    <a:pt x="5718060" y="454850"/>
                  </a:lnTo>
                  <a:lnTo>
                    <a:pt x="5697944" y="454850"/>
                  </a:lnTo>
                  <a:lnTo>
                    <a:pt x="5697956" y="454545"/>
                  </a:lnTo>
                  <a:lnTo>
                    <a:pt x="5698896" y="441172"/>
                  </a:lnTo>
                  <a:lnTo>
                    <a:pt x="5699442" y="434403"/>
                  </a:lnTo>
                  <a:lnTo>
                    <a:pt x="5700077" y="427723"/>
                  </a:lnTo>
                  <a:lnTo>
                    <a:pt x="5723255" y="427723"/>
                  </a:lnTo>
                  <a:lnTo>
                    <a:pt x="5723255" y="399097"/>
                  </a:lnTo>
                  <a:lnTo>
                    <a:pt x="5699188" y="399034"/>
                  </a:lnTo>
                  <a:lnTo>
                    <a:pt x="5683936" y="398767"/>
                  </a:lnTo>
                  <a:lnTo>
                    <a:pt x="5681802" y="398462"/>
                  </a:lnTo>
                  <a:lnTo>
                    <a:pt x="5679351" y="397852"/>
                  </a:lnTo>
                  <a:lnTo>
                    <a:pt x="5671121" y="397852"/>
                  </a:lnTo>
                  <a:lnTo>
                    <a:pt x="5671121" y="405168"/>
                  </a:lnTo>
                  <a:lnTo>
                    <a:pt x="5671731" y="407911"/>
                  </a:lnTo>
                  <a:lnTo>
                    <a:pt x="5671731" y="416445"/>
                  </a:lnTo>
                  <a:lnTo>
                    <a:pt x="5671426" y="419493"/>
                  </a:lnTo>
                  <a:lnTo>
                    <a:pt x="5671147" y="428231"/>
                  </a:lnTo>
                  <a:lnTo>
                    <a:pt x="5670778" y="437019"/>
                  </a:lnTo>
                  <a:lnTo>
                    <a:pt x="5669902" y="454545"/>
                  </a:lnTo>
                  <a:lnTo>
                    <a:pt x="5666854" y="454545"/>
                  </a:lnTo>
                  <a:lnTo>
                    <a:pt x="5664111" y="454240"/>
                  </a:lnTo>
                  <a:lnTo>
                    <a:pt x="5657710" y="454240"/>
                  </a:lnTo>
                  <a:lnTo>
                    <a:pt x="5649176" y="452716"/>
                  </a:lnTo>
                  <a:lnTo>
                    <a:pt x="5642470" y="452716"/>
                  </a:lnTo>
                  <a:lnTo>
                    <a:pt x="5643384" y="458812"/>
                  </a:lnTo>
                  <a:lnTo>
                    <a:pt x="5643105" y="461251"/>
                  </a:lnTo>
                  <a:lnTo>
                    <a:pt x="5643080" y="468261"/>
                  </a:lnTo>
                  <a:lnTo>
                    <a:pt x="5643384" y="475284"/>
                  </a:lnTo>
                  <a:lnTo>
                    <a:pt x="5643296" y="485635"/>
                  </a:lnTo>
                  <a:lnTo>
                    <a:pt x="5643080" y="488073"/>
                  </a:lnTo>
                  <a:lnTo>
                    <a:pt x="5650712" y="488073"/>
                  </a:lnTo>
                  <a:lnTo>
                    <a:pt x="5655576" y="486867"/>
                  </a:lnTo>
                  <a:lnTo>
                    <a:pt x="5664428" y="485635"/>
                  </a:lnTo>
                  <a:lnTo>
                    <a:pt x="5666854" y="485635"/>
                  </a:lnTo>
                  <a:lnTo>
                    <a:pt x="5664073" y="507136"/>
                  </a:lnTo>
                  <a:lnTo>
                    <a:pt x="5662866" y="517880"/>
                  </a:lnTo>
                  <a:lnTo>
                    <a:pt x="5661977" y="528624"/>
                  </a:lnTo>
                  <a:lnTo>
                    <a:pt x="5661672" y="535635"/>
                  </a:lnTo>
                  <a:lnTo>
                    <a:pt x="5659539" y="542036"/>
                  </a:lnTo>
                  <a:lnTo>
                    <a:pt x="5659640" y="551789"/>
                  </a:lnTo>
                  <a:lnTo>
                    <a:pt x="5659844" y="552399"/>
                  </a:lnTo>
                  <a:lnTo>
                    <a:pt x="5666244" y="552399"/>
                  </a:lnTo>
                  <a:lnTo>
                    <a:pt x="5667768" y="552094"/>
                  </a:lnTo>
                  <a:lnTo>
                    <a:pt x="5683770" y="551395"/>
                  </a:lnTo>
                  <a:lnTo>
                    <a:pt x="5699772" y="551027"/>
                  </a:lnTo>
                  <a:lnTo>
                    <a:pt x="5765304" y="550951"/>
                  </a:lnTo>
                  <a:lnTo>
                    <a:pt x="5764098" y="558800"/>
                  </a:lnTo>
                  <a:lnTo>
                    <a:pt x="5763184" y="562762"/>
                  </a:lnTo>
                  <a:lnTo>
                    <a:pt x="5762574" y="566115"/>
                  </a:lnTo>
                  <a:lnTo>
                    <a:pt x="5761050" y="569772"/>
                  </a:lnTo>
                  <a:lnTo>
                    <a:pt x="5761050" y="575868"/>
                  </a:lnTo>
                  <a:lnTo>
                    <a:pt x="5765622" y="576173"/>
                  </a:lnTo>
                  <a:lnTo>
                    <a:pt x="5767451" y="576478"/>
                  </a:lnTo>
                  <a:lnTo>
                    <a:pt x="5775680" y="577088"/>
                  </a:lnTo>
                  <a:lnTo>
                    <a:pt x="5782081" y="578002"/>
                  </a:lnTo>
                  <a:lnTo>
                    <a:pt x="5795492" y="578002"/>
                  </a:lnTo>
                  <a:lnTo>
                    <a:pt x="5796102" y="576783"/>
                  </a:lnTo>
                  <a:lnTo>
                    <a:pt x="5796712" y="575259"/>
                  </a:lnTo>
                  <a:lnTo>
                    <a:pt x="5796483" y="569772"/>
                  </a:lnTo>
                  <a:lnTo>
                    <a:pt x="5796521" y="566115"/>
                  </a:lnTo>
                  <a:lnTo>
                    <a:pt x="5796712" y="563676"/>
                  </a:lnTo>
                  <a:lnTo>
                    <a:pt x="5797016" y="551789"/>
                  </a:lnTo>
                  <a:lnTo>
                    <a:pt x="5801893" y="551789"/>
                  </a:lnTo>
                  <a:lnTo>
                    <a:pt x="5811647" y="552399"/>
                  </a:lnTo>
                  <a:lnTo>
                    <a:pt x="5813476" y="552704"/>
                  </a:lnTo>
                  <a:lnTo>
                    <a:pt x="5820499" y="552704"/>
                  </a:lnTo>
                  <a:lnTo>
                    <a:pt x="5820448" y="551789"/>
                  </a:lnTo>
                  <a:lnTo>
                    <a:pt x="5820410" y="550875"/>
                  </a:lnTo>
                  <a:lnTo>
                    <a:pt x="5820181" y="545998"/>
                  </a:lnTo>
                  <a:lnTo>
                    <a:pt x="5820791" y="542950"/>
                  </a:lnTo>
                  <a:lnTo>
                    <a:pt x="5823534" y="525272"/>
                  </a:lnTo>
                  <a:lnTo>
                    <a:pt x="5823534" y="523443"/>
                  </a:lnTo>
                  <a:lnTo>
                    <a:pt x="5823534" y="522528"/>
                  </a:lnTo>
                  <a:lnTo>
                    <a:pt x="5823534" y="521004"/>
                  </a:lnTo>
                  <a:lnTo>
                    <a:pt x="5822315" y="521309"/>
                  </a:lnTo>
                  <a:lnTo>
                    <a:pt x="5812866" y="521309"/>
                  </a:lnTo>
                  <a:lnTo>
                    <a:pt x="5798540" y="522528"/>
                  </a:lnTo>
                  <a:lnTo>
                    <a:pt x="5799048" y="513156"/>
                  </a:lnTo>
                  <a:lnTo>
                    <a:pt x="5799645" y="503821"/>
                  </a:lnTo>
                  <a:lnTo>
                    <a:pt x="5800318" y="494207"/>
                  </a:lnTo>
                  <a:lnTo>
                    <a:pt x="5800991" y="485343"/>
                  </a:lnTo>
                  <a:lnTo>
                    <a:pt x="5804649" y="485343"/>
                  </a:lnTo>
                  <a:lnTo>
                    <a:pt x="5808294" y="485635"/>
                  </a:lnTo>
                  <a:lnTo>
                    <a:pt x="5811952" y="485635"/>
                  </a:lnTo>
                  <a:lnTo>
                    <a:pt x="5818975" y="485940"/>
                  </a:lnTo>
                  <a:lnTo>
                    <a:pt x="5825972" y="486867"/>
                  </a:lnTo>
                  <a:lnTo>
                    <a:pt x="5832691" y="487172"/>
                  </a:lnTo>
                  <a:lnTo>
                    <a:pt x="5836348" y="487476"/>
                  </a:lnTo>
                  <a:lnTo>
                    <a:pt x="5836348" y="485343"/>
                  </a:lnTo>
                  <a:lnTo>
                    <a:pt x="5836348" y="484416"/>
                  </a:lnTo>
                  <a:lnTo>
                    <a:pt x="5836348" y="484111"/>
                  </a:lnTo>
                  <a:lnTo>
                    <a:pt x="5837250" y="479539"/>
                  </a:lnTo>
                  <a:lnTo>
                    <a:pt x="5839384" y="465518"/>
                  </a:lnTo>
                  <a:lnTo>
                    <a:pt x="5840006" y="461251"/>
                  </a:lnTo>
                  <a:lnTo>
                    <a:pt x="5840908" y="457288"/>
                  </a:lnTo>
                  <a:lnTo>
                    <a:pt x="5840908" y="455155"/>
                  </a:lnTo>
                  <a:lnTo>
                    <a:pt x="5840908" y="454850"/>
                  </a:lnTo>
                  <a:lnTo>
                    <a:pt x="5840908" y="453021"/>
                  </a:lnTo>
                  <a:lnTo>
                    <a:pt x="5840908" y="452716"/>
                  </a:lnTo>
                  <a:close/>
                </a:path>
                <a:path w="5845175" h="889635">
                  <a:moveTo>
                    <a:pt x="5845175" y="853948"/>
                  </a:moveTo>
                  <a:lnTo>
                    <a:pt x="5826899" y="853948"/>
                  </a:lnTo>
                  <a:lnTo>
                    <a:pt x="5807062" y="852678"/>
                  </a:lnTo>
                  <a:lnTo>
                    <a:pt x="5762256" y="845058"/>
                  </a:lnTo>
                  <a:lnTo>
                    <a:pt x="5742762" y="842518"/>
                  </a:lnTo>
                  <a:lnTo>
                    <a:pt x="5730468" y="839978"/>
                  </a:lnTo>
                  <a:lnTo>
                    <a:pt x="5711596" y="837438"/>
                  </a:lnTo>
                  <a:lnTo>
                    <a:pt x="5682094" y="831088"/>
                  </a:lnTo>
                  <a:lnTo>
                    <a:pt x="5689727" y="829818"/>
                  </a:lnTo>
                  <a:lnTo>
                    <a:pt x="5748020" y="829818"/>
                  </a:lnTo>
                  <a:lnTo>
                    <a:pt x="5758345" y="831088"/>
                  </a:lnTo>
                  <a:lnTo>
                    <a:pt x="5784824" y="831088"/>
                  </a:lnTo>
                  <a:lnTo>
                    <a:pt x="5789092" y="832358"/>
                  </a:lnTo>
                  <a:lnTo>
                    <a:pt x="5796712" y="832358"/>
                  </a:lnTo>
                  <a:lnTo>
                    <a:pt x="5797931" y="831088"/>
                  </a:lnTo>
                  <a:lnTo>
                    <a:pt x="5797931" y="829818"/>
                  </a:lnTo>
                  <a:lnTo>
                    <a:pt x="5797931" y="828548"/>
                  </a:lnTo>
                  <a:lnTo>
                    <a:pt x="5797931" y="824738"/>
                  </a:lnTo>
                  <a:lnTo>
                    <a:pt x="5797728" y="822198"/>
                  </a:lnTo>
                  <a:lnTo>
                    <a:pt x="5797702" y="806958"/>
                  </a:lnTo>
                  <a:lnTo>
                    <a:pt x="5798134" y="795528"/>
                  </a:lnTo>
                  <a:lnTo>
                    <a:pt x="5798871" y="779018"/>
                  </a:lnTo>
                  <a:lnTo>
                    <a:pt x="5799125" y="772668"/>
                  </a:lnTo>
                  <a:lnTo>
                    <a:pt x="5799582" y="761238"/>
                  </a:lnTo>
                  <a:lnTo>
                    <a:pt x="5800026" y="749808"/>
                  </a:lnTo>
                  <a:lnTo>
                    <a:pt x="5800496" y="739648"/>
                  </a:lnTo>
                  <a:lnTo>
                    <a:pt x="5800674" y="735838"/>
                  </a:lnTo>
                  <a:lnTo>
                    <a:pt x="5800903" y="732028"/>
                  </a:lnTo>
                  <a:lnTo>
                    <a:pt x="5800991" y="728218"/>
                  </a:lnTo>
                  <a:lnTo>
                    <a:pt x="5800991" y="725678"/>
                  </a:lnTo>
                  <a:lnTo>
                    <a:pt x="5801893" y="721868"/>
                  </a:lnTo>
                  <a:lnTo>
                    <a:pt x="5802503" y="718058"/>
                  </a:lnTo>
                  <a:lnTo>
                    <a:pt x="5803417" y="712978"/>
                  </a:lnTo>
                  <a:lnTo>
                    <a:pt x="5803417" y="705358"/>
                  </a:lnTo>
                  <a:lnTo>
                    <a:pt x="5801893" y="704088"/>
                  </a:lnTo>
                  <a:lnTo>
                    <a:pt x="5796712" y="704088"/>
                  </a:lnTo>
                  <a:lnTo>
                    <a:pt x="5790933" y="705358"/>
                  </a:lnTo>
                  <a:lnTo>
                    <a:pt x="5774766" y="705358"/>
                  </a:lnTo>
                  <a:lnTo>
                    <a:pt x="5774766" y="728218"/>
                  </a:lnTo>
                  <a:lnTo>
                    <a:pt x="5774156" y="739648"/>
                  </a:lnTo>
                  <a:lnTo>
                    <a:pt x="5773242" y="739648"/>
                  </a:lnTo>
                  <a:lnTo>
                    <a:pt x="5773242" y="761238"/>
                  </a:lnTo>
                  <a:lnTo>
                    <a:pt x="5772937" y="772668"/>
                  </a:lnTo>
                  <a:lnTo>
                    <a:pt x="5772023" y="772668"/>
                  </a:lnTo>
                  <a:lnTo>
                    <a:pt x="5772023" y="795528"/>
                  </a:lnTo>
                  <a:lnTo>
                    <a:pt x="5771921" y="800608"/>
                  </a:lnTo>
                  <a:lnTo>
                    <a:pt x="5771718" y="803148"/>
                  </a:lnTo>
                  <a:lnTo>
                    <a:pt x="5771718" y="806958"/>
                  </a:lnTo>
                  <a:lnTo>
                    <a:pt x="5700395" y="806958"/>
                  </a:lnTo>
                  <a:lnTo>
                    <a:pt x="5700395" y="795528"/>
                  </a:lnTo>
                  <a:lnTo>
                    <a:pt x="5772023" y="795528"/>
                  </a:lnTo>
                  <a:lnTo>
                    <a:pt x="5772023" y="772668"/>
                  </a:lnTo>
                  <a:lnTo>
                    <a:pt x="5700395" y="772668"/>
                  </a:lnTo>
                  <a:lnTo>
                    <a:pt x="5700395" y="761238"/>
                  </a:lnTo>
                  <a:lnTo>
                    <a:pt x="5773242" y="761238"/>
                  </a:lnTo>
                  <a:lnTo>
                    <a:pt x="5773242" y="739648"/>
                  </a:lnTo>
                  <a:lnTo>
                    <a:pt x="5699480" y="739648"/>
                  </a:lnTo>
                  <a:lnTo>
                    <a:pt x="5699264" y="737108"/>
                  </a:lnTo>
                  <a:lnTo>
                    <a:pt x="5699163" y="732028"/>
                  </a:lnTo>
                  <a:lnTo>
                    <a:pt x="5698871" y="728218"/>
                  </a:lnTo>
                  <a:lnTo>
                    <a:pt x="5774766" y="728218"/>
                  </a:lnTo>
                  <a:lnTo>
                    <a:pt x="5774766" y="705358"/>
                  </a:lnTo>
                  <a:lnTo>
                    <a:pt x="5746115" y="705358"/>
                  </a:lnTo>
                  <a:lnTo>
                    <a:pt x="5748248" y="699008"/>
                  </a:lnTo>
                  <a:lnTo>
                    <a:pt x="5750077" y="692658"/>
                  </a:lnTo>
                  <a:lnTo>
                    <a:pt x="5751601" y="686308"/>
                  </a:lnTo>
                  <a:lnTo>
                    <a:pt x="5765457" y="687578"/>
                  </a:lnTo>
                  <a:lnTo>
                    <a:pt x="5779909" y="687578"/>
                  </a:lnTo>
                  <a:lnTo>
                    <a:pt x="5794083" y="688848"/>
                  </a:lnTo>
                  <a:lnTo>
                    <a:pt x="5809818" y="688848"/>
                  </a:lnTo>
                  <a:lnTo>
                    <a:pt x="5813793" y="690118"/>
                  </a:lnTo>
                  <a:lnTo>
                    <a:pt x="5819876" y="690118"/>
                  </a:lnTo>
                  <a:lnTo>
                    <a:pt x="5819584" y="687578"/>
                  </a:lnTo>
                  <a:lnTo>
                    <a:pt x="5819584" y="686308"/>
                  </a:lnTo>
                  <a:lnTo>
                    <a:pt x="5819699" y="682498"/>
                  </a:lnTo>
                  <a:lnTo>
                    <a:pt x="5820181" y="677418"/>
                  </a:lnTo>
                  <a:lnTo>
                    <a:pt x="5820499" y="676148"/>
                  </a:lnTo>
                  <a:lnTo>
                    <a:pt x="5821400" y="668528"/>
                  </a:lnTo>
                  <a:lnTo>
                    <a:pt x="5821718" y="664718"/>
                  </a:lnTo>
                  <a:lnTo>
                    <a:pt x="5822010" y="662178"/>
                  </a:lnTo>
                  <a:lnTo>
                    <a:pt x="5822010" y="659638"/>
                  </a:lnTo>
                  <a:lnTo>
                    <a:pt x="5822010" y="658368"/>
                  </a:lnTo>
                  <a:lnTo>
                    <a:pt x="5822632" y="657098"/>
                  </a:lnTo>
                  <a:lnTo>
                    <a:pt x="5819876" y="655828"/>
                  </a:lnTo>
                  <a:lnTo>
                    <a:pt x="5815609" y="655828"/>
                  </a:lnTo>
                  <a:lnTo>
                    <a:pt x="5811952" y="657098"/>
                  </a:lnTo>
                  <a:lnTo>
                    <a:pt x="5803125" y="658368"/>
                  </a:lnTo>
                  <a:lnTo>
                    <a:pt x="5789854" y="658368"/>
                  </a:lnTo>
                  <a:lnTo>
                    <a:pt x="5783224" y="659638"/>
                  </a:lnTo>
                  <a:lnTo>
                    <a:pt x="5776595" y="659638"/>
                  </a:lnTo>
                  <a:lnTo>
                    <a:pt x="5780557" y="652018"/>
                  </a:lnTo>
                  <a:lnTo>
                    <a:pt x="5782386" y="648208"/>
                  </a:lnTo>
                  <a:lnTo>
                    <a:pt x="5784520" y="644398"/>
                  </a:lnTo>
                  <a:lnTo>
                    <a:pt x="5785739" y="640588"/>
                  </a:lnTo>
                  <a:lnTo>
                    <a:pt x="5786958" y="638048"/>
                  </a:lnTo>
                  <a:lnTo>
                    <a:pt x="5788787" y="635508"/>
                  </a:lnTo>
                  <a:lnTo>
                    <a:pt x="5788787" y="632968"/>
                  </a:lnTo>
                  <a:lnTo>
                    <a:pt x="5786958" y="631698"/>
                  </a:lnTo>
                  <a:lnTo>
                    <a:pt x="5785739" y="630428"/>
                  </a:lnTo>
                  <a:lnTo>
                    <a:pt x="5783910" y="629158"/>
                  </a:lnTo>
                  <a:lnTo>
                    <a:pt x="5775376" y="626618"/>
                  </a:lnTo>
                  <a:lnTo>
                    <a:pt x="5768975" y="625348"/>
                  </a:lnTo>
                  <a:lnTo>
                    <a:pt x="5765012" y="624078"/>
                  </a:lnTo>
                  <a:lnTo>
                    <a:pt x="5761964" y="622808"/>
                  </a:lnTo>
                  <a:lnTo>
                    <a:pt x="5756478" y="622808"/>
                  </a:lnTo>
                  <a:lnTo>
                    <a:pt x="5756783" y="629158"/>
                  </a:lnTo>
                  <a:lnTo>
                    <a:pt x="5755868" y="631698"/>
                  </a:lnTo>
                  <a:lnTo>
                    <a:pt x="5753963" y="639318"/>
                  </a:lnTo>
                  <a:lnTo>
                    <a:pt x="5751906" y="645668"/>
                  </a:lnTo>
                  <a:lnTo>
                    <a:pt x="5749607" y="652018"/>
                  </a:lnTo>
                  <a:lnTo>
                    <a:pt x="5747029" y="659638"/>
                  </a:lnTo>
                  <a:lnTo>
                    <a:pt x="5729960" y="659638"/>
                  </a:lnTo>
                  <a:lnTo>
                    <a:pt x="5728043" y="653288"/>
                  </a:lnTo>
                  <a:lnTo>
                    <a:pt x="5725680" y="645668"/>
                  </a:lnTo>
                  <a:lnTo>
                    <a:pt x="5720512" y="630428"/>
                  </a:lnTo>
                  <a:lnTo>
                    <a:pt x="5719292" y="627888"/>
                  </a:lnTo>
                  <a:lnTo>
                    <a:pt x="5718060" y="622808"/>
                  </a:lnTo>
                  <a:lnTo>
                    <a:pt x="5713501" y="622808"/>
                  </a:lnTo>
                  <a:lnTo>
                    <a:pt x="5708002" y="625348"/>
                  </a:lnTo>
                  <a:lnTo>
                    <a:pt x="5704052" y="626618"/>
                  </a:lnTo>
                  <a:lnTo>
                    <a:pt x="5699480" y="627888"/>
                  </a:lnTo>
                  <a:lnTo>
                    <a:pt x="5697347" y="629158"/>
                  </a:lnTo>
                  <a:lnTo>
                    <a:pt x="5694896" y="630428"/>
                  </a:lnTo>
                  <a:lnTo>
                    <a:pt x="5690628" y="630428"/>
                  </a:lnTo>
                  <a:lnTo>
                    <a:pt x="5690628" y="636778"/>
                  </a:lnTo>
                  <a:lnTo>
                    <a:pt x="5693372" y="639318"/>
                  </a:lnTo>
                  <a:lnTo>
                    <a:pt x="5694286" y="640588"/>
                  </a:lnTo>
                  <a:lnTo>
                    <a:pt x="5696420" y="646938"/>
                  </a:lnTo>
                  <a:lnTo>
                    <a:pt x="5701309" y="659638"/>
                  </a:lnTo>
                  <a:lnTo>
                    <a:pt x="5672963" y="659638"/>
                  </a:lnTo>
                  <a:lnTo>
                    <a:pt x="5664428" y="658368"/>
                  </a:lnTo>
                  <a:lnTo>
                    <a:pt x="5662295" y="658368"/>
                  </a:lnTo>
                  <a:lnTo>
                    <a:pt x="5658929" y="657098"/>
                  </a:lnTo>
                  <a:lnTo>
                    <a:pt x="5651614" y="657098"/>
                  </a:lnTo>
                  <a:lnTo>
                    <a:pt x="5652846" y="663448"/>
                  </a:lnTo>
                  <a:lnTo>
                    <a:pt x="5652846" y="690118"/>
                  </a:lnTo>
                  <a:lnTo>
                    <a:pt x="5665038" y="690118"/>
                  </a:lnTo>
                  <a:lnTo>
                    <a:pt x="5673560" y="688848"/>
                  </a:lnTo>
                  <a:lnTo>
                    <a:pt x="5677522" y="687578"/>
                  </a:lnTo>
                  <a:lnTo>
                    <a:pt x="5696369" y="687578"/>
                  </a:lnTo>
                  <a:lnTo>
                    <a:pt x="5705564" y="686308"/>
                  </a:lnTo>
                  <a:lnTo>
                    <a:pt x="5722950" y="686308"/>
                  </a:lnTo>
                  <a:lnTo>
                    <a:pt x="5719902" y="699008"/>
                  </a:lnTo>
                  <a:lnTo>
                    <a:pt x="5717768" y="705358"/>
                  </a:lnTo>
                  <a:lnTo>
                    <a:pt x="5682094" y="705358"/>
                  </a:lnTo>
                  <a:lnTo>
                    <a:pt x="5678436" y="704088"/>
                  </a:lnTo>
                  <a:lnTo>
                    <a:pt x="5673255" y="704088"/>
                  </a:lnTo>
                  <a:lnTo>
                    <a:pt x="5671121" y="705358"/>
                  </a:lnTo>
                  <a:lnTo>
                    <a:pt x="5671121" y="711708"/>
                  </a:lnTo>
                  <a:lnTo>
                    <a:pt x="5672353" y="715518"/>
                  </a:lnTo>
                  <a:lnTo>
                    <a:pt x="5672645" y="720598"/>
                  </a:lnTo>
                  <a:lnTo>
                    <a:pt x="5673255" y="725678"/>
                  </a:lnTo>
                  <a:lnTo>
                    <a:pt x="5673560" y="730758"/>
                  </a:lnTo>
                  <a:lnTo>
                    <a:pt x="5673674" y="739648"/>
                  </a:lnTo>
                  <a:lnTo>
                    <a:pt x="5674131" y="749808"/>
                  </a:lnTo>
                  <a:lnTo>
                    <a:pt x="5674474" y="761238"/>
                  </a:lnTo>
                  <a:lnTo>
                    <a:pt x="5674550" y="765048"/>
                  </a:lnTo>
                  <a:lnTo>
                    <a:pt x="5674677" y="799338"/>
                  </a:lnTo>
                  <a:lnTo>
                    <a:pt x="5674576" y="806958"/>
                  </a:lnTo>
                  <a:lnTo>
                    <a:pt x="5674487" y="818388"/>
                  </a:lnTo>
                  <a:lnTo>
                    <a:pt x="5673560" y="827278"/>
                  </a:lnTo>
                  <a:lnTo>
                    <a:pt x="5673877" y="828548"/>
                  </a:lnTo>
                  <a:lnTo>
                    <a:pt x="5644604" y="822198"/>
                  </a:lnTo>
                  <a:lnTo>
                    <a:pt x="5644477" y="809498"/>
                  </a:lnTo>
                  <a:lnTo>
                    <a:pt x="5644578" y="771398"/>
                  </a:lnTo>
                  <a:lnTo>
                    <a:pt x="5644604" y="757428"/>
                  </a:lnTo>
                  <a:lnTo>
                    <a:pt x="5646432" y="751078"/>
                  </a:lnTo>
                  <a:lnTo>
                    <a:pt x="5646432" y="739648"/>
                  </a:lnTo>
                  <a:lnTo>
                    <a:pt x="5646432" y="737108"/>
                  </a:lnTo>
                  <a:lnTo>
                    <a:pt x="5642165" y="738378"/>
                  </a:lnTo>
                  <a:lnTo>
                    <a:pt x="5630735" y="738378"/>
                  </a:lnTo>
                  <a:lnTo>
                    <a:pt x="5617019" y="739648"/>
                  </a:lnTo>
                  <a:lnTo>
                    <a:pt x="5595531" y="739648"/>
                  </a:lnTo>
                  <a:lnTo>
                    <a:pt x="5591556" y="738378"/>
                  </a:lnTo>
                  <a:lnTo>
                    <a:pt x="5579364" y="738378"/>
                  </a:lnTo>
                  <a:lnTo>
                    <a:pt x="5577548" y="739648"/>
                  </a:lnTo>
                  <a:lnTo>
                    <a:pt x="5577840" y="743458"/>
                  </a:lnTo>
                  <a:lnTo>
                    <a:pt x="5577840" y="772668"/>
                  </a:lnTo>
                  <a:lnTo>
                    <a:pt x="5579072" y="773938"/>
                  </a:lnTo>
                  <a:lnTo>
                    <a:pt x="5584253" y="773938"/>
                  </a:lnTo>
                  <a:lnTo>
                    <a:pt x="5586996" y="772668"/>
                  </a:lnTo>
                  <a:lnTo>
                    <a:pt x="5589422" y="772668"/>
                  </a:lnTo>
                  <a:lnTo>
                    <a:pt x="5592483" y="771398"/>
                  </a:lnTo>
                  <a:lnTo>
                    <a:pt x="5612904" y="771398"/>
                  </a:lnTo>
                  <a:lnTo>
                    <a:pt x="5613108" y="787908"/>
                  </a:lnTo>
                  <a:lnTo>
                    <a:pt x="5613209" y="819658"/>
                  </a:lnTo>
                  <a:lnTo>
                    <a:pt x="5571756" y="841248"/>
                  </a:lnTo>
                  <a:lnTo>
                    <a:pt x="5566257" y="843788"/>
                  </a:lnTo>
                  <a:lnTo>
                    <a:pt x="5559857" y="846328"/>
                  </a:lnTo>
                  <a:lnTo>
                    <a:pt x="5559564" y="848868"/>
                  </a:lnTo>
                  <a:lnTo>
                    <a:pt x="5559564" y="850138"/>
                  </a:lnTo>
                  <a:lnTo>
                    <a:pt x="5561088" y="851408"/>
                  </a:lnTo>
                  <a:lnTo>
                    <a:pt x="5563514" y="855218"/>
                  </a:lnTo>
                  <a:lnTo>
                    <a:pt x="5567184" y="860298"/>
                  </a:lnTo>
                  <a:lnTo>
                    <a:pt x="5571439" y="866648"/>
                  </a:lnTo>
                  <a:lnTo>
                    <a:pt x="5576024" y="872998"/>
                  </a:lnTo>
                  <a:lnTo>
                    <a:pt x="5577548" y="874268"/>
                  </a:lnTo>
                  <a:lnTo>
                    <a:pt x="5579681" y="876808"/>
                  </a:lnTo>
                  <a:lnTo>
                    <a:pt x="5583339" y="876808"/>
                  </a:lnTo>
                  <a:lnTo>
                    <a:pt x="5585472" y="874268"/>
                  </a:lnTo>
                  <a:lnTo>
                    <a:pt x="5588520" y="872998"/>
                  </a:lnTo>
                  <a:lnTo>
                    <a:pt x="5594972" y="867918"/>
                  </a:lnTo>
                  <a:lnTo>
                    <a:pt x="5602427" y="862838"/>
                  </a:lnTo>
                  <a:lnTo>
                    <a:pt x="5610161" y="856488"/>
                  </a:lnTo>
                  <a:lnTo>
                    <a:pt x="5617476" y="851408"/>
                  </a:lnTo>
                  <a:lnTo>
                    <a:pt x="5621744" y="848868"/>
                  </a:lnTo>
                  <a:lnTo>
                    <a:pt x="5625706" y="846328"/>
                  </a:lnTo>
                  <a:lnTo>
                    <a:pt x="5627840" y="846328"/>
                  </a:lnTo>
                  <a:lnTo>
                    <a:pt x="5631205" y="845058"/>
                  </a:lnTo>
                  <a:lnTo>
                    <a:pt x="5638508" y="847598"/>
                  </a:lnTo>
                  <a:lnTo>
                    <a:pt x="5642470" y="848868"/>
                  </a:lnTo>
                  <a:lnTo>
                    <a:pt x="5649480" y="850138"/>
                  </a:lnTo>
                  <a:lnTo>
                    <a:pt x="5658015" y="852678"/>
                  </a:lnTo>
                  <a:lnTo>
                    <a:pt x="5663806" y="855218"/>
                  </a:lnTo>
                  <a:lnTo>
                    <a:pt x="5689549" y="860298"/>
                  </a:lnTo>
                  <a:lnTo>
                    <a:pt x="5731319" y="870458"/>
                  </a:lnTo>
                  <a:lnTo>
                    <a:pt x="5755868" y="876808"/>
                  </a:lnTo>
                  <a:lnTo>
                    <a:pt x="5769165" y="879348"/>
                  </a:lnTo>
                  <a:lnTo>
                    <a:pt x="5782234" y="883158"/>
                  </a:lnTo>
                  <a:lnTo>
                    <a:pt x="5794616" y="885698"/>
                  </a:lnTo>
                  <a:lnTo>
                    <a:pt x="5805856" y="888238"/>
                  </a:lnTo>
                  <a:lnTo>
                    <a:pt x="5812574" y="889508"/>
                  </a:lnTo>
                  <a:lnTo>
                    <a:pt x="5819876" y="889508"/>
                  </a:lnTo>
                  <a:lnTo>
                    <a:pt x="5820791" y="886968"/>
                  </a:lnTo>
                  <a:lnTo>
                    <a:pt x="5824156" y="883158"/>
                  </a:lnTo>
                  <a:lnTo>
                    <a:pt x="5829033" y="876808"/>
                  </a:lnTo>
                  <a:lnTo>
                    <a:pt x="5832983" y="872998"/>
                  </a:lnTo>
                  <a:lnTo>
                    <a:pt x="5843359" y="860298"/>
                  </a:lnTo>
                  <a:lnTo>
                    <a:pt x="5845175" y="861568"/>
                  </a:lnTo>
                  <a:lnTo>
                    <a:pt x="5845175" y="860298"/>
                  </a:lnTo>
                  <a:lnTo>
                    <a:pt x="5845175" y="853948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24" name="object 24" descr="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1192991" y="1769212"/>
              <a:ext cx="244767" cy="240804"/>
            </a:xfrm>
            <a:prstGeom prst="rect">
              <a:avLst/>
            </a:prstGeom>
          </p:spPr>
        </p:pic>
        <p:sp>
          <p:nvSpPr>
            <p:cNvPr id="25" name="object 25" descr=""/>
            <p:cNvSpPr/>
            <p:nvPr/>
          </p:nvSpPr>
          <p:spPr>
            <a:xfrm>
              <a:off x="6743395" y="2533214"/>
              <a:ext cx="283845" cy="89535"/>
            </a:xfrm>
            <a:custGeom>
              <a:avLst/>
              <a:gdLst/>
              <a:ahLst/>
              <a:cxnLst/>
              <a:rect l="l" t="t" r="r" b="b"/>
              <a:pathLst>
                <a:path w="283845" h="89535">
                  <a:moveTo>
                    <a:pt x="140512" y="0"/>
                  </a:moveTo>
                  <a:lnTo>
                    <a:pt x="98993" y="4305"/>
                  </a:lnTo>
                  <a:lnTo>
                    <a:pt x="46462" y="27236"/>
                  </a:lnTo>
                  <a:lnTo>
                    <a:pt x="14878" y="55002"/>
                  </a:lnTo>
                  <a:lnTo>
                    <a:pt x="0" y="72542"/>
                  </a:lnTo>
                  <a:lnTo>
                    <a:pt x="16459" y="89001"/>
                  </a:lnTo>
                  <a:lnTo>
                    <a:pt x="30194" y="74266"/>
                  </a:lnTo>
                  <a:lnTo>
                    <a:pt x="44043" y="61645"/>
                  </a:lnTo>
                  <a:lnTo>
                    <a:pt x="87497" y="36976"/>
                  </a:lnTo>
                  <a:lnTo>
                    <a:pt x="140512" y="29260"/>
                  </a:lnTo>
                  <a:lnTo>
                    <a:pt x="161180" y="29918"/>
                  </a:lnTo>
                  <a:lnTo>
                    <a:pt x="211861" y="41147"/>
                  </a:lnTo>
                  <a:lnTo>
                    <a:pt x="253902" y="73080"/>
                  </a:lnTo>
                  <a:lnTo>
                    <a:pt x="265811" y="88696"/>
                  </a:lnTo>
                  <a:lnTo>
                    <a:pt x="283794" y="72542"/>
                  </a:lnTo>
                  <a:lnTo>
                    <a:pt x="256773" y="39990"/>
                  </a:lnTo>
                  <a:lnTo>
                    <a:pt x="224269" y="17411"/>
                  </a:lnTo>
                  <a:lnTo>
                    <a:pt x="185706" y="4262"/>
                  </a:lnTo>
                  <a:lnTo>
                    <a:pt x="140512" y="0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26" name="object 26" descr="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6763201" y="2992227"/>
              <a:ext cx="253923" cy="221602"/>
            </a:xfrm>
            <a:prstGeom prst="rect">
              <a:avLst/>
            </a:prstGeom>
          </p:spPr>
        </p:pic>
        <p:pic>
          <p:nvPicPr>
            <p:cNvPr id="27" name="object 27" descr="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6765329" y="3282996"/>
              <a:ext cx="221005" cy="234111"/>
            </a:xfrm>
            <a:prstGeom prst="rect">
              <a:avLst/>
            </a:prstGeom>
          </p:spPr>
        </p:pic>
        <p:sp>
          <p:nvSpPr>
            <p:cNvPr id="28" name="object 28" descr=""/>
            <p:cNvSpPr/>
            <p:nvPr/>
          </p:nvSpPr>
          <p:spPr>
            <a:xfrm>
              <a:off x="5816295" y="2228735"/>
              <a:ext cx="1209675" cy="1430020"/>
            </a:xfrm>
            <a:custGeom>
              <a:avLst/>
              <a:gdLst/>
              <a:ahLst/>
              <a:cxnLst/>
              <a:rect l="l" t="t" r="r" b="b"/>
              <a:pathLst>
                <a:path w="1209675" h="1430020">
                  <a:moveTo>
                    <a:pt x="283794" y="72542"/>
                  </a:moveTo>
                  <a:lnTo>
                    <a:pt x="256768" y="39992"/>
                  </a:lnTo>
                  <a:lnTo>
                    <a:pt x="224269" y="17411"/>
                  </a:lnTo>
                  <a:lnTo>
                    <a:pt x="185699" y="4267"/>
                  </a:lnTo>
                  <a:lnTo>
                    <a:pt x="140512" y="0"/>
                  </a:lnTo>
                  <a:lnTo>
                    <a:pt x="118948" y="1079"/>
                  </a:lnTo>
                  <a:lnTo>
                    <a:pt x="80505" y="9639"/>
                  </a:lnTo>
                  <a:lnTo>
                    <a:pt x="46456" y="27241"/>
                  </a:lnTo>
                  <a:lnTo>
                    <a:pt x="14871" y="55003"/>
                  </a:lnTo>
                  <a:lnTo>
                    <a:pt x="0" y="72542"/>
                  </a:lnTo>
                  <a:lnTo>
                    <a:pt x="16459" y="89001"/>
                  </a:lnTo>
                  <a:lnTo>
                    <a:pt x="30187" y="74269"/>
                  </a:lnTo>
                  <a:lnTo>
                    <a:pt x="44043" y="61645"/>
                  </a:lnTo>
                  <a:lnTo>
                    <a:pt x="87490" y="36982"/>
                  </a:lnTo>
                  <a:lnTo>
                    <a:pt x="140512" y="29260"/>
                  </a:lnTo>
                  <a:lnTo>
                    <a:pt x="161175" y="29921"/>
                  </a:lnTo>
                  <a:lnTo>
                    <a:pt x="211861" y="41148"/>
                  </a:lnTo>
                  <a:lnTo>
                    <a:pt x="253898" y="73075"/>
                  </a:lnTo>
                  <a:lnTo>
                    <a:pt x="265811" y="88696"/>
                  </a:lnTo>
                  <a:lnTo>
                    <a:pt x="283794" y="72542"/>
                  </a:lnTo>
                  <a:close/>
                </a:path>
                <a:path w="1209675" h="1430020">
                  <a:moveTo>
                    <a:pt x="1209052" y="1356639"/>
                  </a:moveTo>
                  <a:lnTo>
                    <a:pt x="1191691" y="1340485"/>
                  </a:lnTo>
                  <a:lnTo>
                    <a:pt x="1178394" y="1356220"/>
                  </a:lnTo>
                  <a:lnTo>
                    <a:pt x="1164932" y="1369250"/>
                  </a:lnTo>
                  <a:lnTo>
                    <a:pt x="1121575" y="1393456"/>
                  </a:lnTo>
                  <a:lnTo>
                    <a:pt x="1067612" y="1400530"/>
                  </a:lnTo>
                  <a:lnTo>
                    <a:pt x="1047178" y="1399730"/>
                  </a:lnTo>
                  <a:lnTo>
                    <a:pt x="997204" y="1387424"/>
                  </a:lnTo>
                  <a:lnTo>
                    <a:pt x="954468" y="1355839"/>
                  </a:lnTo>
                  <a:lnTo>
                    <a:pt x="942022" y="1341094"/>
                  </a:lnTo>
                  <a:lnTo>
                    <a:pt x="925258" y="1357249"/>
                  </a:lnTo>
                  <a:lnTo>
                    <a:pt x="952779" y="1388770"/>
                  </a:lnTo>
                  <a:lnTo>
                    <a:pt x="984897" y="1411465"/>
                  </a:lnTo>
                  <a:lnTo>
                    <a:pt x="1022781" y="1425181"/>
                  </a:lnTo>
                  <a:lnTo>
                    <a:pt x="1067612" y="1429791"/>
                  </a:lnTo>
                  <a:lnTo>
                    <a:pt x="1088986" y="1428762"/>
                  </a:lnTo>
                  <a:lnTo>
                    <a:pt x="1128052" y="1420406"/>
                  </a:lnTo>
                  <a:lnTo>
                    <a:pt x="1162799" y="1402892"/>
                  </a:lnTo>
                  <a:lnTo>
                    <a:pt x="1194473" y="1374838"/>
                  </a:lnTo>
                  <a:lnTo>
                    <a:pt x="1209052" y="1356639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29" name="object 29" descr="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5836102" y="2687743"/>
              <a:ext cx="253923" cy="221602"/>
            </a:xfrm>
            <a:prstGeom prst="rect">
              <a:avLst/>
            </a:prstGeom>
          </p:spPr>
        </p:pic>
        <p:pic>
          <p:nvPicPr>
            <p:cNvPr id="30" name="object 30" descr="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5838229" y="2978512"/>
              <a:ext cx="221005" cy="234111"/>
            </a:xfrm>
            <a:prstGeom prst="rect">
              <a:avLst/>
            </a:prstGeom>
          </p:spPr>
        </p:pic>
        <p:sp>
          <p:nvSpPr>
            <p:cNvPr id="31" name="object 31" descr=""/>
            <p:cNvSpPr/>
            <p:nvPr/>
          </p:nvSpPr>
          <p:spPr>
            <a:xfrm>
              <a:off x="4889195" y="2228735"/>
              <a:ext cx="1209675" cy="1125855"/>
            </a:xfrm>
            <a:custGeom>
              <a:avLst/>
              <a:gdLst/>
              <a:ahLst/>
              <a:cxnLst/>
              <a:rect l="l" t="t" r="r" b="b"/>
              <a:pathLst>
                <a:path w="1209675" h="1125854">
                  <a:moveTo>
                    <a:pt x="283794" y="72542"/>
                  </a:moveTo>
                  <a:lnTo>
                    <a:pt x="256768" y="39992"/>
                  </a:lnTo>
                  <a:lnTo>
                    <a:pt x="224269" y="17411"/>
                  </a:lnTo>
                  <a:lnTo>
                    <a:pt x="185699" y="4267"/>
                  </a:lnTo>
                  <a:lnTo>
                    <a:pt x="140512" y="0"/>
                  </a:lnTo>
                  <a:lnTo>
                    <a:pt x="118948" y="1079"/>
                  </a:lnTo>
                  <a:lnTo>
                    <a:pt x="80505" y="9639"/>
                  </a:lnTo>
                  <a:lnTo>
                    <a:pt x="46456" y="27241"/>
                  </a:lnTo>
                  <a:lnTo>
                    <a:pt x="14871" y="55003"/>
                  </a:lnTo>
                  <a:lnTo>
                    <a:pt x="0" y="72542"/>
                  </a:lnTo>
                  <a:lnTo>
                    <a:pt x="16459" y="89001"/>
                  </a:lnTo>
                  <a:lnTo>
                    <a:pt x="30187" y="74269"/>
                  </a:lnTo>
                  <a:lnTo>
                    <a:pt x="44043" y="61645"/>
                  </a:lnTo>
                  <a:lnTo>
                    <a:pt x="87490" y="36982"/>
                  </a:lnTo>
                  <a:lnTo>
                    <a:pt x="140512" y="29260"/>
                  </a:lnTo>
                  <a:lnTo>
                    <a:pt x="161175" y="29921"/>
                  </a:lnTo>
                  <a:lnTo>
                    <a:pt x="211861" y="41148"/>
                  </a:lnTo>
                  <a:lnTo>
                    <a:pt x="253898" y="73075"/>
                  </a:lnTo>
                  <a:lnTo>
                    <a:pt x="265811" y="88696"/>
                  </a:lnTo>
                  <a:lnTo>
                    <a:pt x="283794" y="72542"/>
                  </a:lnTo>
                  <a:close/>
                </a:path>
                <a:path w="1209675" h="1125854">
                  <a:moveTo>
                    <a:pt x="1209052" y="1052144"/>
                  </a:moveTo>
                  <a:lnTo>
                    <a:pt x="1191691" y="1035989"/>
                  </a:lnTo>
                  <a:lnTo>
                    <a:pt x="1178394" y="1051737"/>
                  </a:lnTo>
                  <a:lnTo>
                    <a:pt x="1164932" y="1064755"/>
                  </a:lnTo>
                  <a:lnTo>
                    <a:pt x="1121575" y="1088961"/>
                  </a:lnTo>
                  <a:lnTo>
                    <a:pt x="1067612" y="1096035"/>
                  </a:lnTo>
                  <a:lnTo>
                    <a:pt x="1047178" y="1095235"/>
                  </a:lnTo>
                  <a:lnTo>
                    <a:pt x="997204" y="1082929"/>
                  </a:lnTo>
                  <a:lnTo>
                    <a:pt x="954468" y="1051344"/>
                  </a:lnTo>
                  <a:lnTo>
                    <a:pt x="942022" y="1036599"/>
                  </a:lnTo>
                  <a:lnTo>
                    <a:pt x="925258" y="1052753"/>
                  </a:lnTo>
                  <a:lnTo>
                    <a:pt x="952779" y="1084275"/>
                  </a:lnTo>
                  <a:lnTo>
                    <a:pt x="984897" y="1106970"/>
                  </a:lnTo>
                  <a:lnTo>
                    <a:pt x="1022781" y="1120698"/>
                  </a:lnTo>
                  <a:lnTo>
                    <a:pt x="1067612" y="1125296"/>
                  </a:lnTo>
                  <a:lnTo>
                    <a:pt x="1088986" y="1124267"/>
                  </a:lnTo>
                  <a:lnTo>
                    <a:pt x="1128052" y="1115910"/>
                  </a:lnTo>
                  <a:lnTo>
                    <a:pt x="1162799" y="1098397"/>
                  </a:lnTo>
                  <a:lnTo>
                    <a:pt x="1194473" y="1070343"/>
                  </a:lnTo>
                  <a:lnTo>
                    <a:pt x="1209052" y="1052144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32" name="object 32" descr="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4909002" y="2687743"/>
              <a:ext cx="253923" cy="221602"/>
            </a:xfrm>
            <a:prstGeom prst="rect">
              <a:avLst/>
            </a:prstGeom>
          </p:spPr>
        </p:pic>
        <p:sp>
          <p:nvSpPr>
            <p:cNvPr id="33" name="object 33" descr=""/>
            <p:cNvSpPr/>
            <p:nvPr/>
          </p:nvSpPr>
          <p:spPr>
            <a:xfrm>
              <a:off x="3962095" y="2228735"/>
              <a:ext cx="283845" cy="391795"/>
            </a:xfrm>
            <a:custGeom>
              <a:avLst/>
              <a:gdLst/>
              <a:ahLst/>
              <a:cxnLst/>
              <a:rect l="l" t="t" r="r" b="b"/>
              <a:pathLst>
                <a:path w="283845" h="391794">
                  <a:moveTo>
                    <a:pt x="270065" y="231343"/>
                  </a:moveTo>
                  <a:lnTo>
                    <a:pt x="263664" y="231343"/>
                  </a:lnTo>
                  <a:lnTo>
                    <a:pt x="260311" y="232613"/>
                  </a:lnTo>
                  <a:lnTo>
                    <a:pt x="248348" y="232613"/>
                  </a:lnTo>
                  <a:lnTo>
                    <a:pt x="239433" y="233883"/>
                  </a:lnTo>
                  <a:lnTo>
                    <a:pt x="155460" y="233883"/>
                  </a:lnTo>
                  <a:lnTo>
                    <a:pt x="155460" y="217373"/>
                  </a:lnTo>
                  <a:lnTo>
                    <a:pt x="163410" y="217373"/>
                  </a:lnTo>
                  <a:lnTo>
                    <a:pt x="171272" y="218643"/>
                  </a:lnTo>
                  <a:lnTo>
                    <a:pt x="186855" y="218643"/>
                  </a:lnTo>
                  <a:lnTo>
                    <a:pt x="207568" y="219913"/>
                  </a:lnTo>
                  <a:lnTo>
                    <a:pt x="217030" y="219913"/>
                  </a:lnTo>
                  <a:lnTo>
                    <a:pt x="216827" y="217373"/>
                  </a:lnTo>
                  <a:lnTo>
                    <a:pt x="216725" y="216103"/>
                  </a:lnTo>
                  <a:lnTo>
                    <a:pt x="217030" y="214833"/>
                  </a:lnTo>
                  <a:lnTo>
                    <a:pt x="217627" y="208483"/>
                  </a:lnTo>
                  <a:lnTo>
                    <a:pt x="218554" y="199593"/>
                  </a:lnTo>
                  <a:lnTo>
                    <a:pt x="218554" y="195783"/>
                  </a:lnTo>
                  <a:lnTo>
                    <a:pt x="218554" y="194513"/>
                  </a:lnTo>
                  <a:lnTo>
                    <a:pt x="217944" y="193243"/>
                  </a:lnTo>
                  <a:lnTo>
                    <a:pt x="210934" y="193243"/>
                  </a:lnTo>
                  <a:lnTo>
                    <a:pt x="206057" y="194513"/>
                  </a:lnTo>
                  <a:lnTo>
                    <a:pt x="201180" y="194513"/>
                  </a:lnTo>
                  <a:lnTo>
                    <a:pt x="189877" y="195783"/>
                  </a:lnTo>
                  <a:lnTo>
                    <a:pt x="155752" y="195783"/>
                  </a:lnTo>
                  <a:lnTo>
                    <a:pt x="155752" y="180543"/>
                  </a:lnTo>
                  <a:lnTo>
                    <a:pt x="208191" y="180543"/>
                  </a:lnTo>
                  <a:lnTo>
                    <a:pt x="216115" y="181813"/>
                  </a:lnTo>
                  <a:lnTo>
                    <a:pt x="231051" y="183083"/>
                  </a:lnTo>
                  <a:lnTo>
                    <a:pt x="235927" y="183083"/>
                  </a:lnTo>
                  <a:lnTo>
                    <a:pt x="237147" y="184353"/>
                  </a:lnTo>
                  <a:lnTo>
                    <a:pt x="240804" y="184353"/>
                  </a:lnTo>
                  <a:lnTo>
                    <a:pt x="241109" y="180543"/>
                  </a:lnTo>
                  <a:lnTo>
                    <a:pt x="241109" y="178003"/>
                  </a:lnTo>
                  <a:lnTo>
                    <a:pt x="241414" y="174193"/>
                  </a:lnTo>
                  <a:lnTo>
                    <a:pt x="241719" y="166573"/>
                  </a:lnTo>
                  <a:lnTo>
                    <a:pt x="242328" y="162763"/>
                  </a:lnTo>
                  <a:lnTo>
                    <a:pt x="242633" y="160223"/>
                  </a:lnTo>
                  <a:lnTo>
                    <a:pt x="243243" y="156413"/>
                  </a:lnTo>
                  <a:lnTo>
                    <a:pt x="243243" y="155143"/>
                  </a:lnTo>
                  <a:lnTo>
                    <a:pt x="243243" y="153873"/>
                  </a:lnTo>
                  <a:lnTo>
                    <a:pt x="242023" y="152603"/>
                  </a:lnTo>
                  <a:lnTo>
                    <a:pt x="234403" y="152603"/>
                  </a:lnTo>
                  <a:lnTo>
                    <a:pt x="202971" y="155143"/>
                  </a:lnTo>
                  <a:lnTo>
                    <a:pt x="156070" y="155143"/>
                  </a:lnTo>
                  <a:lnTo>
                    <a:pt x="156679" y="143713"/>
                  </a:lnTo>
                  <a:lnTo>
                    <a:pt x="157276" y="138633"/>
                  </a:lnTo>
                  <a:lnTo>
                    <a:pt x="158203" y="136093"/>
                  </a:lnTo>
                  <a:lnTo>
                    <a:pt x="158203" y="131013"/>
                  </a:lnTo>
                  <a:lnTo>
                    <a:pt x="124371" y="131013"/>
                  </a:lnTo>
                  <a:lnTo>
                    <a:pt x="124371" y="136093"/>
                  </a:lnTo>
                  <a:lnTo>
                    <a:pt x="125272" y="137363"/>
                  </a:lnTo>
                  <a:lnTo>
                    <a:pt x="125272" y="139903"/>
                  </a:lnTo>
                  <a:lnTo>
                    <a:pt x="125882" y="146253"/>
                  </a:lnTo>
                  <a:lnTo>
                    <a:pt x="125882" y="155143"/>
                  </a:lnTo>
                  <a:lnTo>
                    <a:pt x="52120" y="155143"/>
                  </a:lnTo>
                  <a:lnTo>
                    <a:pt x="45097" y="153873"/>
                  </a:lnTo>
                  <a:lnTo>
                    <a:pt x="35648" y="153873"/>
                  </a:lnTo>
                  <a:lnTo>
                    <a:pt x="36258" y="156413"/>
                  </a:lnTo>
                  <a:lnTo>
                    <a:pt x="35966" y="158953"/>
                  </a:lnTo>
                  <a:lnTo>
                    <a:pt x="35966" y="183083"/>
                  </a:lnTo>
                  <a:lnTo>
                    <a:pt x="44500" y="183083"/>
                  </a:lnTo>
                  <a:lnTo>
                    <a:pt x="49364" y="181813"/>
                  </a:lnTo>
                  <a:lnTo>
                    <a:pt x="68580" y="181813"/>
                  </a:lnTo>
                  <a:lnTo>
                    <a:pt x="75895" y="180543"/>
                  </a:lnTo>
                  <a:lnTo>
                    <a:pt x="125882" y="180543"/>
                  </a:lnTo>
                  <a:lnTo>
                    <a:pt x="126187" y="195783"/>
                  </a:lnTo>
                  <a:lnTo>
                    <a:pt x="79857" y="195783"/>
                  </a:lnTo>
                  <a:lnTo>
                    <a:pt x="71323" y="194513"/>
                  </a:lnTo>
                  <a:lnTo>
                    <a:pt x="66141" y="193243"/>
                  </a:lnTo>
                  <a:lnTo>
                    <a:pt x="60350" y="193243"/>
                  </a:lnTo>
                  <a:lnTo>
                    <a:pt x="60947" y="197053"/>
                  </a:lnTo>
                  <a:lnTo>
                    <a:pt x="60947" y="218643"/>
                  </a:lnTo>
                  <a:lnTo>
                    <a:pt x="61556" y="221183"/>
                  </a:lnTo>
                  <a:lnTo>
                    <a:pt x="65532" y="221183"/>
                  </a:lnTo>
                  <a:lnTo>
                    <a:pt x="67348" y="219913"/>
                  </a:lnTo>
                  <a:lnTo>
                    <a:pt x="69189" y="219913"/>
                  </a:lnTo>
                  <a:lnTo>
                    <a:pt x="74980" y="218643"/>
                  </a:lnTo>
                  <a:lnTo>
                    <a:pt x="106070" y="218643"/>
                  </a:lnTo>
                  <a:lnTo>
                    <a:pt x="126187" y="217373"/>
                  </a:lnTo>
                  <a:lnTo>
                    <a:pt x="126187" y="233883"/>
                  </a:lnTo>
                  <a:lnTo>
                    <a:pt x="32905" y="233883"/>
                  </a:lnTo>
                  <a:lnTo>
                    <a:pt x="25298" y="232613"/>
                  </a:lnTo>
                  <a:lnTo>
                    <a:pt x="6400" y="232613"/>
                  </a:lnTo>
                  <a:lnTo>
                    <a:pt x="6083" y="233883"/>
                  </a:lnTo>
                  <a:lnTo>
                    <a:pt x="6083" y="263093"/>
                  </a:lnTo>
                  <a:lnTo>
                    <a:pt x="10668" y="263093"/>
                  </a:lnTo>
                  <a:lnTo>
                    <a:pt x="12484" y="261823"/>
                  </a:lnTo>
                  <a:lnTo>
                    <a:pt x="28651" y="261823"/>
                  </a:lnTo>
                  <a:lnTo>
                    <a:pt x="38303" y="260553"/>
                  </a:lnTo>
                  <a:lnTo>
                    <a:pt x="57835" y="259283"/>
                  </a:lnTo>
                  <a:lnTo>
                    <a:pt x="78587" y="259283"/>
                  </a:lnTo>
                  <a:lnTo>
                    <a:pt x="89420" y="258013"/>
                  </a:lnTo>
                  <a:lnTo>
                    <a:pt x="110947" y="258013"/>
                  </a:lnTo>
                  <a:lnTo>
                    <a:pt x="101892" y="269443"/>
                  </a:lnTo>
                  <a:lnTo>
                    <a:pt x="92430" y="280873"/>
                  </a:lnTo>
                  <a:lnTo>
                    <a:pt x="82397" y="291033"/>
                  </a:lnTo>
                  <a:lnTo>
                    <a:pt x="71628" y="301193"/>
                  </a:lnTo>
                  <a:lnTo>
                    <a:pt x="65532" y="307543"/>
                  </a:lnTo>
                  <a:lnTo>
                    <a:pt x="58521" y="311353"/>
                  </a:lnTo>
                  <a:lnTo>
                    <a:pt x="51816" y="316433"/>
                  </a:lnTo>
                  <a:lnTo>
                    <a:pt x="50596" y="317703"/>
                  </a:lnTo>
                  <a:lnTo>
                    <a:pt x="44805" y="321513"/>
                  </a:lnTo>
                  <a:lnTo>
                    <a:pt x="37172" y="327863"/>
                  </a:lnTo>
                  <a:lnTo>
                    <a:pt x="34442" y="327863"/>
                  </a:lnTo>
                  <a:lnTo>
                    <a:pt x="34442" y="331673"/>
                  </a:lnTo>
                  <a:lnTo>
                    <a:pt x="37172" y="332943"/>
                  </a:lnTo>
                  <a:lnTo>
                    <a:pt x="40830" y="335483"/>
                  </a:lnTo>
                  <a:lnTo>
                    <a:pt x="53022" y="344373"/>
                  </a:lnTo>
                  <a:lnTo>
                    <a:pt x="56692" y="346913"/>
                  </a:lnTo>
                  <a:lnTo>
                    <a:pt x="57607" y="348183"/>
                  </a:lnTo>
                  <a:lnTo>
                    <a:pt x="61874" y="348183"/>
                  </a:lnTo>
                  <a:lnTo>
                    <a:pt x="64617" y="345643"/>
                  </a:lnTo>
                  <a:lnTo>
                    <a:pt x="65836" y="344373"/>
                  </a:lnTo>
                  <a:lnTo>
                    <a:pt x="72517" y="339293"/>
                  </a:lnTo>
                  <a:lnTo>
                    <a:pt x="78867" y="332943"/>
                  </a:lnTo>
                  <a:lnTo>
                    <a:pt x="84861" y="327863"/>
                  </a:lnTo>
                  <a:lnTo>
                    <a:pt x="90525" y="322783"/>
                  </a:lnTo>
                  <a:lnTo>
                    <a:pt x="115519" y="332943"/>
                  </a:lnTo>
                  <a:lnTo>
                    <a:pt x="123748" y="335483"/>
                  </a:lnTo>
                  <a:lnTo>
                    <a:pt x="112166" y="343103"/>
                  </a:lnTo>
                  <a:lnTo>
                    <a:pt x="96735" y="350723"/>
                  </a:lnTo>
                  <a:lnTo>
                    <a:pt x="83477" y="355803"/>
                  </a:lnTo>
                  <a:lnTo>
                    <a:pt x="70167" y="359613"/>
                  </a:lnTo>
                  <a:lnTo>
                    <a:pt x="59740" y="363423"/>
                  </a:lnTo>
                  <a:lnTo>
                    <a:pt x="57607" y="363423"/>
                  </a:lnTo>
                  <a:lnTo>
                    <a:pt x="49072" y="364693"/>
                  </a:lnTo>
                  <a:lnTo>
                    <a:pt x="49072" y="367233"/>
                  </a:lnTo>
                  <a:lnTo>
                    <a:pt x="49364" y="369773"/>
                  </a:lnTo>
                  <a:lnTo>
                    <a:pt x="51816" y="371043"/>
                  </a:lnTo>
                  <a:lnTo>
                    <a:pt x="54864" y="374853"/>
                  </a:lnTo>
                  <a:lnTo>
                    <a:pt x="58521" y="377393"/>
                  </a:lnTo>
                  <a:lnTo>
                    <a:pt x="60045" y="379933"/>
                  </a:lnTo>
                  <a:lnTo>
                    <a:pt x="63703" y="383743"/>
                  </a:lnTo>
                  <a:lnTo>
                    <a:pt x="65214" y="385013"/>
                  </a:lnTo>
                  <a:lnTo>
                    <a:pt x="68884" y="391363"/>
                  </a:lnTo>
                  <a:lnTo>
                    <a:pt x="75590" y="391363"/>
                  </a:lnTo>
                  <a:lnTo>
                    <a:pt x="85344" y="387553"/>
                  </a:lnTo>
                  <a:lnTo>
                    <a:pt x="89001" y="386283"/>
                  </a:lnTo>
                  <a:lnTo>
                    <a:pt x="114795" y="373583"/>
                  </a:lnTo>
                  <a:lnTo>
                    <a:pt x="127190" y="367233"/>
                  </a:lnTo>
                  <a:lnTo>
                    <a:pt x="138087" y="360883"/>
                  </a:lnTo>
                  <a:lnTo>
                    <a:pt x="154546" y="349453"/>
                  </a:lnTo>
                  <a:lnTo>
                    <a:pt x="169760" y="357073"/>
                  </a:lnTo>
                  <a:lnTo>
                    <a:pt x="214591" y="383743"/>
                  </a:lnTo>
                  <a:lnTo>
                    <a:pt x="217030" y="385013"/>
                  </a:lnTo>
                  <a:lnTo>
                    <a:pt x="224650" y="391363"/>
                  </a:lnTo>
                  <a:lnTo>
                    <a:pt x="231343" y="391363"/>
                  </a:lnTo>
                  <a:lnTo>
                    <a:pt x="234099" y="387553"/>
                  </a:lnTo>
                  <a:lnTo>
                    <a:pt x="236232" y="385013"/>
                  </a:lnTo>
                  <a:lnTo>
                    <a:pt x="240804" y="379933"/>
                  </a:lnTo>
                  <a:lnTo>
                    <a:pt x="250253" y="369773"/>
                  </a:lnTo>
                  <a:lnTo>
                    <a:pt x="252691" y="367233"/>
                  </a:lnTo>
                  <a:lnTo>
                    <a:pt x="258178" y="363423"/>
                  </a:lnTo>
                  <a:lnTo>
                    <a:pt x="258381" y="360883"/>
                  </a:lnTo>
                  <a:lnTo>
                    <a:pt x="258483" y="358343"/>
                  </a:lnTo>
                  <a:lnTo>
                    <a:pt x="250558" y="355803"/>
                  </a:lnTo>
                  <a:lnTo>
                    <a:pt x="244157" y="353263"/>
                  </a:lnTo>
                  <a:lnTo>
                    <a:pt x="236537" y="350723"/>
                  </a:lnTo>
                  <a:lnTo>
                    <a:pt x="232422" y="349453"/>
                  </a:lnTo>
                  <a:lnTo>
                    <a:pt x="228307" y="348183"/>
                  </a:lnTo>
                  <a:lnTo>
                    <a:pt x="220992" y="345643"/>
                  </a:lnTo>
                  <a:lnTo>
                    <a:pt x="210172" y="340563"/>
                  </a:lnTo>
                  <a:lnTo>
                    <a:pt x="199542" y="336753"/>
                  </a:lnTo>
                  <a:lnTo>
                    <a:pt x="178320" y="327863"/>
                  </a:lnTo>
                  <a:lnTo>
                    <a:pt x="182918" y="322783"/>
                  </a:lnTo>
                  <a:lnTo>
                    <a:pt x="186372" y="318973"/>
                  </a:lnTo>
                  <a:lnTo>
                    <a:pt x="188722" y="316433"/>
                  </a:lnTo>
                  <a:lnTo>
                    <a:pt x="193408" y="311353"/>
                  </a:lnTo>
                  <a:lnTo>
                    <a:pt x="199745" y="302463"/>
                  </a:lnTo>
                  <a:lnTo>
                    <a:pt x="202323" y="298653"/>
                  </a:lnTo>
                  <a:lnTo>
                    <a:pt x="205752" y="293573"/>
                  </a:lnTo>
                  <a:lnTo>
                    <a:pt x="209702" y="288493"/>
                  </a:lnTo>
                  <a:lnTo>
                    <a:pt x="212458" y="283413"/>
                  </a:lnTo>
                  <a:lnTo>
                    <a:pt x="212458" y="273253"/>
                  </a:lnTo>
                  <a:lnTo>
                    <a:pt x="207568" y="271983"/>
                  </a:lnTo>
                  <a:lnTo>
                    <a:pt x="171538" y="271983"/>
                  </a:lnTo>
                  <a:lnTo>
                    <a:pt x="167043" y="272313"/>
                  </a:lnTo>
                  <a:lnTo>
                    <a:pt x="167043" y="298653"/>
                  </a:lnTo>
                  <a:lnTo>
                    <a:pt x="163156" y="302463"/>
                  </a:lnTo>
                  <a:lnTo>
                    <a:pt x="158838" y="307543"/>
                  </a:lnTo>
                  <a:lnTo>
                    <a:pt x="154127" y="312623"/>
                  </a:lnTo>
                  <a:lnTo>
                    <a:pt x="149047" y="316433"/>
                  </a:lnTo>
                  <a:lnTo>
                    <a:pt x="139217" y="313893"/>
                  </a:lnTo>
                  <a:lnTo>
                    <a:pt x="129324" y="310083"/>
                  </a:lnTo>
                  <a:lnTo>
                    <a:pt x="109118" y="303733"/>
                  </a:lnTo>
                  <a:lnTo>
                    <a:pt x="113690" y="298653"/>
                  </a:lnTo>
                  <a:lnTo>
                    <a:pt x="167043" y="298653"/>
                  </a:lnTo>
                  <a:lnTo>
                    <a:pt x="167043" y="272313"/>
                  </a:lnTo>
                  <a:lnTo>
                    <a:pt x="154216" y="273253"/>
                  </a:lnTo>
                  <a:lnTo>
                    <a:pt x="133819" y="273253"/>
                  </a:lnTo>
                  <a:lnTo>
                    <a:pt x="143560" y="258013"/>
                  </a:lnTo>
                  <a:lnTo>
                    <a:pt x="160934" y="258013"/>
                  </a:lnTo>
                  <a:lnTo>
                    <a:pt x="178320" y="259283"/>
                  </a:lnTo>
                  <a:lnTo>
                    <a:pt x="213067" y="259283"/>
                  </a:lnTo>
                  <a:lnTo>
                    <a:pt x="223354" y="260553"/>
                  </a:lnTo>
                  <a:lnTo>
                    <a:pt x="243801" y="260553"/>
                  </a:lnTo>
                  <a:lnTo>
                    <a:pt x="253911" y="261823"/>
                  </a:lnTo>
                  <a:lnTo>
                    <a:pt x="256654" y="261823"/>
                  </a:lnTo>
                  <a:lnTo>
                    <a:pt x="260934" y="263093"/>
                  </a:lnTo>
                  <a:lnTo>
                    <a:pt x="266103" y="263093"/>
                  </a:lnTo>
                  <a:lnTo>
                    <a:pt x="265798" y="261823"/>
                  </a:lnTo>
                  <a:lnTo>
                    <a:pt x="266407" y="258013"/>
                  </a:lnTo>
                  <a:lnTo>
                    <a:pt x="267017" y="254203"/>
                  </a:lnTo>
                  <a:lnTo>
                    <a:pt x="270065" y="236423"/>
                  </a:lnTo>
                  <a:lnTo>
                    <a:pt x="270065" y="233883"/>
                  </a:lnTo>
                  <a:lnTo>
                    <a:pt x="270065" y="231343"/>
                  </a:lnTo>
                  <a:close/>
                </a:path>
                <a:path w="283845" h="391794">
                  <a:moveTo>
                    <a:pt x="283794" y="72542"/>
                  </a:moveTo>
                  <a:lnTo>
                    <a:pt x="256768" y="39992"/>
                  </a:lnTo>
                  <a:lnTo>
                    <a:pt x="224269" y="17411"/>
                  </a:lnTo>
                  <a:lnTo>
                    <a:pt x="185699" y="4267"/>
                  </a:lnTo>
                  <a:lnTo>
                    <a:pt x="140512" y="0"/>
                  </a:lnTo>
                  <a:lnTo>
                    <a:pt x="118948" y="1079"/>
                  </a:lnTo>
                  <a:lnTo>
                    <a:pt x="80505" y="9639"/>
                  </a:lnTo>
                  <a:lnTo>
                    <a:pt x="46456" y="27241"/>
                  </a:lnTo>
                  <a:lnTo>
                    <a:pt x="14871" y="55003"/>
                  </a:lnTo>
                  <a:lnTo>
                    <a:pt x="0" y="72542"/>
                  </a:lnTo>
                  <a:lnTo>
                    <a:pt x="16459" y="89001"/>
                  </a:lnTo>
                  <a:lnTo>
                    <a:pt x="30187" y="74269"/>
                  </a:lnTo>
                  <a:lnTo>
                    <a:pt x="44043" y="61645"/>
                  </a:lnTo>
                  <a:lnTo>
                    <a:pt x="87490" y="36982"/>
                  </a:lnTo>
                  <a:lnTo>
                    <a:pt x="140512" y="29260"/>
                  </a:lnTo>
                  <a:lnTo>
                    <a:pt x="161175" y="29921"/>
                  </a:lnTo>
                  <a:lnTo>
                    <a:pt x="211861" y="41148"/>
                  </a:lnTo>
                  <a:lnTo>
                    <a:pt x="253898" y="73075"/>
                  </a:lnTo>
                  <a:lnTo>
                    <a:pt x="265811" y="88696"/>
                  </a:lnTo>
                  <a:lnTo>
                    <a:pt x="283794" y="72542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34" name="object 34" descr="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3981902" y="2687743"/>
              <a:ext cx="253923" cy="221602"/>
            </a:xfrm>
            <a:prstGeom prst="rect">
              <a:avLst/>
            </a:prstGeom>
          </p:spPr>
        </p:pic>
        <p:pic>
          <p:nvPicPr>
            <p:cNvPr id="35" name="object 35" descr="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3984029" y="2978512"/>
              <a:ext cx="221005" cy="234111"/>
            </a:xfrm>
            <a:prstGeom prst="rect">
              <a:avLst/>
            </a:prstGeom>
          </p:spPr>
        </p:pic>
        <p:sp>
          <p:nvSpPr>
            <p:cNvPr id="36" name="object 36" descr=""/>
            <p:cNvSpPr/>
            <p:nvPr/>
          </p:nvSpPr>
          <p:spPr>
            <a:xfrm>
              <a:off x="3034995" y="2228735"/>
              <a:ext cx="1209675" cy="1125855"/>
            </a:xfrm>
            <a:custGeom>
              <a:avLst/>
              <a:gdLst/>
              <a:ahLst/>
              <a:cxnLst/>
              <a:rect l="l" t="t" r="r" b="b"/>
              <a:pathLst>
                <a:path w="1209675" h="1125854">
                  <a:moveTo>
                    <a:pt x="140830" y="260591"/>
                  </a:moveTo>
                  <a:lnTo>
                    <a:pt x="98679" y="260464"/>
                  </a:lnTo>
                  <a:lnTo>
                    <a:pt x="87490" y="260591"/>
                  </a:lnTo>
                  <a:lnTo>
                    <a:pt x="140830" y="260591"/>
                  </a:lnTo>
                  <a:close/>
                </a:path>
                <a:path w="1209675" h="1125854">
                  <a:moveTo>
                    <a:pt x="228003" y="200850"/>
                  </a:moveTo>
                  <a:lnTo>
                    <a:pt x="217030" y="200850"/>
                  </a:lnTo>
                  <a:lnTo>
                    <a:pt x="210629" y="202374"/>
                  </a:lnTo>
                  <a:lnTo>
                    <a:pt x="192646" y="202374"/>
                  </a:lnTo>
                  <a:lnTo>
                    <a:pt x="192646" y="231025"/>
                  </a:lnTo>
                  <a:lnTo>
                    <a:pt x="191770" y="238137"/>
                  </a:lnTo>
                  <a:lnTo>
                    <a:pt x="191008" y="245503"/>
                  </a:lnTo>
                  <a:lnTo>
                    <a:pt x="189598" y="260896"/>
                  </a:lnTo>
                  <a:lnTo>
                    <a:pt x="87490" y="260591"/>
                  </a:lnTo>
                  <a:lnTo>
                    <a:pt x="87071" y="253492"/>
                  </a:lnTo>
                  <a:lnTo>
                    <a:pt x="86360" y="238010"/>
                  </a:lnTo>
                  <a:lnTo>
                    <a:pt x="85966" y="231025"/>
                  </a:lnTo>
                  <a:lnTo>
                    <a:pt x="192646" y="231025"/>
                  </a:lnTo>
                  <a:lnTo>
                    <a:pt x="192646" y="202374"/>
                  </a:lnTo>
                  <a:lnTo>
                    <a:pt x="82600" y="202374"/>
                  </a:lnTo>
                  <a:lnTo>
                    <a:pt x="74676" y="201764"/>
                  </a:lnTo>
                  <a:lnTo>
                    <a:pt x="66751" y="201460"/>
                  </a:lnTo>
                  <a:lnTo>
                    <a:pt x="62788" y="201155"/>
                  </a:lnTo>
                  <a:lnTo>
                    <a:pt x="58826" y="200545"/>
                  </a:lnTo>
                  <a:lnTo>
                    <a:pt x="53644" y="200545"/>
                  </a:lnTo>
                  <a:lnTo>
                    <a:pt x="53035" y="201460"/>
                  </a:lnTo>
                  <a:lnTo>
                    <a:pt x="53035" y="206946"/>
                  </a:lnTo>
                  <a:lnTo>
                    <a:pt x="53644" y="214566"/>
                  </a:lnTo>
                  <a:lnTo>
                    <a:pt x="54267" y="222796"/>
                  </a:lnTo>
                  <a:lnTo>
                    <a:pt x="55168" y="231330"/>
                  </a:lnTo>
                  <a:lnTo>
                    <a:pt x="55473" y="239560"/>
                  </a:lnTo>
                  <a:lnTo>
                    <a:pt x="55880" y="247561"/>
                  </a:lnTo>
                  <a:lnTo>
                    <a:pt x="56578" y="263563"/>
                  </a:lnTo>
                  <a:lnTo>
                    <a:pt x="57302" y="277660"/>
                  </a:lnTo>
                  <a:lnTo>
                    <a:pt x="57302" y="284988"/>
                  </a:lnTo>
                  <a:lnTo>
                    <a:pt x="56997" y="289547"/>
                  </a:lnTo>
                  <a:lnTo>
                    <a:pt x="56692" y="291376"/>
                  </a:lnTo>
                  <a:lnTo>
                    <a:pt x="58826" y="291985"/>
                  </a:lnTo>
                  <a:lnTo>
                    <a:pt x="60350" y="292290"/>
                  </a:lnTo>
                  <a:lnTo>
                    <a:pt x="62484" y="291985"/>
                  </a:lnTo>
                  <a:lnTo>
                    <a:pt x="66751" y="291680"/>
                  </a:lnTo>
                  <a:lnTo>
                    <a:pt x="71323" y="291084"/>
                  </a:lnTo>
                  <a:lnTo>
                    <a:pt x="81076" y="291084"/>
                  </a:lnTo>
                  <a:lnTo>
                    <a:pt x="109880" y="290385"/>
                  </a:lnTo>
                  <a:lnTo>
                    <a:pt x="154152" y="290296"/>
                  </a:lnTo>
                  <a:lnTo>
                    <a:pt x="200571" y="291680"/>
                  </a:lnTo>
                  <a:lnTo>
                    <a:pt x="210019" y="292608"/>
                  </a:lnTo>
                  <a:lnTo>
                    <a:pt x="218554" y="292608"/>
                  </a:lnTo>
                  <a:lnTo>
                    <a:pt x="218554" y="290156"/>
                  </a:lnTo>
                  <a:lnTo>
                    <a:pt x="218554" y="288950"/>
                  </a:lnTo>
                  <a:lnTo>
                    <a:pt x="220268" y="270649"/>
                  </a:lnTo>
                  <a:lnTo>
                    <a:pt x="221081" y="260896"/>
                  </a:lnTo>
                  <a:lnTo>
                    <a:pt x="221488" y="255943"/>
                  </a:lnTo>
                  <a:lnTo>
                    <a:pt x="222758" y="241350"/>
                  </a:lnTo>
                  <a:lnTo>
                    <a:pt x="223875" y="231025"/>
                  </a:lnTo>
                  <a:lnTo>
                    <a:pt x="224345" y="226758"/>
                  </a:lnTo>
                  <a:lnTo>
                    <a:pt x="225259" y="220967"/>
                  </a:lnTo>
                  <a:lnTo>
                    <a:pt x="228003" y="208775"/>
                  </a:lnTo>
                  <a:lnTo>
                    <a:pt x="228003" y="202374"/>
                  </a:lnTo>
                  <a:lnTo>
                    <a:pt x="228003" y="200850"/>
                  </a:lnTo>
                  <a:close/>
                </a:path>
                <a:path w="1209675" h="1125854">
                  <a:moveTo>
                    <a:pt x="238379" y="146888"/>
                  </a:moveTo>
                  <a:lnTo>
                    <a:pt x="237769" y="146291"/>
                  </a:lnTo>
                  <a:lnTo>
                    <a:pt x="231660" y="146291"/>
                  </a:lnTo>
                  <a:lnTo>
                    <a:pt x="226479" y="147802"/>
                  </a:lnTo>
                  <a:lnTo>
                    <a:pt x="221297" y="148120"/>
                  </a:lnTo>
                  <a:lnTo>
                    <a:pt x="199885" y="148424"/>
                  </a:lnTo>
                  <a:lnTo>
                    <a:pt x="180759" y="148501"/>
                  </a:lnTo>
                  <a:lnTo>
                    <a:pt x="140220" y="148424"/>
                  </a:lnTo>
                  <a:lnTo>
                    <a:pt x="48463" y="148729"/>
                  </a:lnTo>
                  <a:lnTo>
                    <a:pt x="46024" y="148120"/>
                  </a:lnTo>
                  <a:lnTo>
                    <a:pt x="41757" y="148120"/>
                  </a:lnTo>
                  <a:lnTo>
                    <a:pt x="42062" y="149631"/>
                  </a:lnTo>
                  <a:lnTo>
                    <a:pt x="42164" y="162826"/>
                  </a:lnTo>
                  <a:lnTo>
                    <a:pt x="42367" y="168236"/>
                  </a:lnTo>
                  <a:lnTo>
                    <a:pt x="42367" y="181343"/>
                  </a:lnTo>
                  <a:lnTo>
                    <a:pt x="43891" y="182257"/>
                  </a:lnTo>
                  <a:lnTo>
                    <a:pt x="44208" y="182562"/>
                  </a:lnTo>
                  <a:lnTo>
                    <a:pt x="49682" y="182562"/>
                  </a:lnTo>
                  <a:lnTo>
                    <a:pt x="54267" y="181343"/>
                  </a:lnTo>
                  <a:lnTo>
                    <a:pt x="80581" y="179590"/>
                  </a:lnTo>
                  <a:lnTo>
                    <a:pt x="99517" y="179095"/>
                  </a:lnTo>
                  <a:lnTo>
                    <a:pt x="176149" y="179349"/>
                  </a:lnTo>
                  <a:lnTo>
                    <a:pt x="195516" y="179717"/>
                  </a:lnTo>
                  <a:lnTo>
                    <a:pt x="217335" y="180733"/>
                  </a:lnTo>
                  <a:lnTo>
                    <a:pt x="223126" y="181648"/>
                  </a:lnTo>
                  <a:lnTo>
                    <a:pt x="231051" y="181648"/>
                  </a:lnTo>
                  <a:lnTo>
                    <a:pt x="231660" y="181025"/>
                  </a:lnTo>
                  <a:lnTo>
                    <a:pt x="232587" y="180428"/>
                  </a:lnTo>
                  <a:lnTo>
                    <a:pt x="232905" y="179095"/>
                  </a:lnTo>
                  <a:lnTo>
                    <a:pt x="238239" y="148729"/>
                  </a:lnTo>
                  <a:lnTo>
                    <a:pt x="238277" y="148501"/>
                  </a:lnTo>
                  <a:lnTo>
                    <a:pt x="238379" y="146888"/>
                  </a:lnTo>
                  <a:close/>
                </a:path>
                <a:path w="1209675" h="1125854">
                  <a:moveTo>
                    <a:pt x="269151" y="338328"/>
                  </a:moveTo>
                  <a:lnTo>
                    <a:pt x="268236" y="337413"/>
                  </a:lnTo>
                  <a:lnTo>
                    <a:pt x="264591" y="337413"/>
                  </a:lnTo>
                  <a:lnTo>
                    <a:pt x="260934" y="338023"/>
                  </a:lnTo>
                  <a:lnTo>
                    <a:pt x="254825" y="338632"/>
                  </a:lnTo>
                  <a:lnTo>
                    <a:pt x="248437" y="339547"/>
                  </a:lnTo>
                  <a:lnTo>
                    <a:pt x="242036" y="339852"/>
                  </a:lnTo>
                  <a:lnTo>
                    <a:pt x="225374" y="340842"/>
                  </a:lnTo>
                  <a:lnTo>
                    <a:pt x="216954" y="341223"/>
                  </a:lnTo>
                  <a:lnTo>
                    <a:pt x="208495" y="341376"/>
                  </a:lnTo>
                  <a:lnTo>
                    <a:pt x="191122" y="341376"/>
                  </a:lnTo>
                  <a:lnTo>
                    <a:pt x="194170" y="334975"/>
                  </a:lnTo>
                  <a:lnTo>
                    <a:pt x="196303" y="329184"/>
                  </a:lnTo>
                  <a:lnTo>
                    <a:pt x="199961" y="321551"/>
                  </a:lnTo>
                  <a:lnTo>
                    <a:pt x="200279" y="320344"/>
                  </a:lnTo>
                  <a:lnTo>
                    <a:pt x="203314" y="314553"/>
                  </a:lnTo>
                  <a:lnTo>
                    <a:pt x="205143" y="311492"/>
                  </a:lnTo>
                  <a:lnTo>
                    <a:pt x="206667" y="308762"/>
                  </a:lnTo>
                  <a:lnTo>
                    <a:pt x="207276" y="307835"/>
                  </a:lnTo>
                  <a:lnTo>
                    <a:pt x="207276" y="303872"/>
                  </a:lnTo>
                  <a:lnTo>
                    <a:pt x="201180" y="302666"/>
                  </a:lnTo>
                  <a:lnTo>
                    <a:pt x="200279" y="302044"/>
                  </a:lnTo>
                  <a:lnTo>
                    <a:pt x="180759" y="297167"/>
                  </a:lnTo>
                  <a:lnTo>
                    <a:pt x="177711" y="296252"/>
                  </a:lnTo>
                  <a:lnTo>
                    <a:pt x="175882" y="295948"/>
                  </a:lnTo>
                  <a:lnTo>
                    <a:pt x="171005" y="295948"/>
                  </a:lnTo>
                  <a:lnTo>
                    <a:pt x="170395" y="297167"/>
                  </a:lnTo>
                  <a:lnTo>
                    <a:pt x="169176" y="300532"/>
                  </a:lnTo>
                  <a:lnTo>
                    <a:pt x="165633" y="311835"/>
                  </a:lnTo>
                  <a:lnTo>
                    <a:pt x="162496" y="321183"/>
                  </a:lnTo>
                  <a:lnTo>
                    <a:pt x="158838" y="331457"/>
                  </a:lnTo>
                  <a:lnTo>
                    <a:pt x="155155" y="341376"/>
                  </a:lnTo>
                  <a:lnTo>
                    <a:pt x="121005" y="341376"/>
                  </a:lnTo>
                  <a:lnTo>
                    <a:pt x="117487" y="329184"/>
                  </a:lnTo>
                  <a:lnTo>
                    <a:pt x="109740" y="301739"/>
                  </a:lnTo>
                  <a:lnTo>
                    <a:pt x="108813" y="297776"/>
                  </a:lnTo>
                  <a:lnTo>
                    <a:pt x="109131" y="296252"/>
                  </a:lnTo>
                  <a:lnTo>
                    <a:pt x="105765" y="295948"/>
                  </a:lnTo>
                  <a:lnTo>
                    <a:pt x="103339" y="295643"/>
                  </a:lnTo>
                  <a:lnTo>
                    <a:pt x="99974" y="296252"/>
                  </a:lnTo>
                  <a:lnTo>
                    <a:pt x="96316" y="297167"/>
                  </a:lnTo>
                  <a:lnTo>
                    <a:pt x="78638" y="302361"/>
                  </a:lnTo>
                  <a:lnTo>
                    <a:pt x="77114" y="302666"/>
                  </a:lnTo>
                  <a:lnTo>
                    <a:pt x="72250" y="304190"/>
                  </a:lnTo>
                  <a:lnTo>
                    <a:pt x="72542" y="306006"/>
                  </a:lnTo>
                  <a:lnTo>
                    <a:pt x="72542" y="308152"/>
                  </a:lnTo>
                  <a:lnTo>
                    <a:pt x="75285" y="312420"/>
                  </a:lnTo>
                  <a:lnTo>
                    <a:pt x="77114" y="317284"/>
                  </a:lnTo>
                  <a:lnTo>
                    <a:pt x="79641" y="323545"/>
                  </a:lnTo>
                  <a:lnTo>
                    <a:pt x="81838" y="329565"/>
                  </a:lnTo>
                  <a:lnTo>
                    <a:pt x="83794" y="335470"/>
                  </a:lnTo>
                  <a:lnTo>
                    <a:pt x="85648" y="341376"/>
                  </a:lnTo>
                  <a:lnTo>
                    <a:pt x="67056" y="341376"/>
                  </a:lnTo>
                  <a:lnTo>
                    <a:pt x="60147" y="341325"/>
                  </a:lnTo>
                  <a:lnTo>
                    <a:pt x="39014" y="340766"/>
                  </a:lnTo>
                  <a:lnTo>
                    <a:pt x="29565" y="340766"/>
                  </a:lnTo>
                  <a:lnTo>
                    <a:pt x="24993" y="340461"/>
                  </a:lnTo>
                  <a:lnTo>
                    <a:pt x="22250" y="340461"/>
                  </a:lnTo>
                  <a:lnTo>
                    <a:pt x="19202" y="339852"/>
                  </a:lnTo>
                  <a:lnTo>
                    <a:pt x="12801" y="339852"/>
                  </a:lnTo>
                  <a:lnTo>
                    <a:pt x="12801" y="347167"/>
                  </a:lnTo>
                  <a:lnTo>
                    <a:pt x="13081" y="359968"/>
                  </a:lnTo>
                  <a:lnTo>
                    <a:pt x="13208" y="373989"/>
                  </a:lnTo>
                  <a:lnTo>
                    <a:pt x="13716" y="377037"/>
                  </a:lnTo>
                  <a:lnTo>
                    <a:pt x="20116" y="377037"/>
                  </a:lnTo>
                  <a:lnTo>
                    <a:pt x="23164" y="375208"/>
                  </a:lnTo>
                  <a:lnTo>
                    <a:pt x="26822" y="374599"/>
                  </a:lnTo>
                  <a:lnTo>
                    <a:pt x="67665" y="370941"/>
                  </a:lnTo>
                  <a:lnTo>
                    <a:pt x="119481" y="369570"/>
                  </a:lnTo>
                  <a:lnTo>
                    <a:pt x="162509" y="369531"/>
                  </a:lnTo>
                  <a:lnTo>
                    <a:pt x="187909" y="370027"/>
                  </a:lnTo>
                  <a:lnTo>
                    <a:pt x="213588" y="371221"/>
                  </a:lnTo>
                  <a:lnTo>
                    <a:pt x="245986" y="373989"/>
                  </a:lnTo>
                  <a:lnTo>
                    <a:pt x="252704" y="375208"/>
                  </a:lnTo>
                  <a:lnTo>
                    <a:pt x="259702" y="375513"/>
                  </a:lnTo>
                  <a:lnTo>
                    <a:pt x="263677" y="375818"/>
                  </a:lnTo>
                  <a:lnTo>
                    <a:pt x="263969" y="370941"/>
                  </a:lnTo>
                  <a:lnTo>
                    <a:pt x="264071" y="369417"/>
                  </a:lnTo>
                  <a:lnTo>
                    <a:pt x="264287" y="366674"/>
                  </a:lnTo>
                  <a:lnTo>
                    <a:pt x="265201" y="359968"/>
                  </a:lnTo>
                  <a:lnTo>
                    <a:pt x="266420" y="353568"/>
                  </a:lnTo>
                  <a:lnTo>
                    <a:pt x="267944" y="346862"/>
                  </a:lnTo>
                  <a:lnTo>
                    <a:pt x="268236" y="344728"/>
                  </a:lnTo>
                  <a:lnTo>
                    <a:pt x="269151" y="342290"/>
                  </a:lnTo>
                  <a:lnTo>
                    <a:pt x="269151" y="341376"/>
                  </a:lnTo>
                  <a:lnTo>
                    <a:pt x="269151" y="338328"/>
                  </a:lnTo>
                  <a:close/>
                </a:path>
                <a:path w="1209675" h="1125854">
                  <a:moveTo>
                    <a:pt x="283794" y="72542"/>
                  </a:moveTo>
                  <a:lnTo>
                    <a:pt x="256768" y="39992"/>
                  </a:lnTo>
                  <a:lnTo>
                    <a:pt x="224269" y="17411"/>
                  </a:lnTo>
                  <a:lnTo>
                    <a:pt x="185699" y="4267"/>
                  </a:lnTo>
                  <a:lnTo>
                    <a:pt x="140512" y="0"/>
                  </a:lnTo>
                  <a:lnTo>
                    <a:pt x="118948" y="1079"/>
                  </a:lnTo>
                  <a:lnTo>
                    <a:pt x="80505" y="9639"/>
                  </a:lnTo>
                  <a:lnTo>
                    <a:pt x="46456" y="27241"/>
                  </a:lnTo>
                  <a:lnTo>
                    <a:pt x="14871" y="55003"/>
                  </a:lnTo>
                  <a:lnTo>
                    <a:pt x="0" y="72542"/>
                  </a:lnTo>
                  <a:lnTo>
                    <a:pt x="16459" y="89001"/>
                  </a:lnTo>
                  <a:lnTo>
                    <a:pt x="30187" y="74269"/>
                  </a:lnTo>
                  <a:lnTo>
                    <a:pt x="44043" y="61645"/>
                  </a:lnTo>
                  <a:lnTo>
                    <a:pt x="87490" y="36982"/>
                  </a:lnTo>
                  <a:lnTo>
                    <a:pt x="140512" y="29260"/>
                  </a:lnTo>
                  <a:lnTo>
                    <a:pt x="161175" y="29921"/>
                  </a:lnTo>
                  <a:lnTo>
                    <a:pt x="211861" y="41148"/>
                  </a:lnTo>
                  <a:lnTo>
                    <a:pt x="253898" y="73075"/>
                  </a:lnTo>
                  <a:lnTo>
                    <a:pt x="265811" y="88696"/>
                  </a:lnTo>
                  <a:lnTo>
                    <a:pt x="283794" y="72542"/>
                  </a:lnTo>
                  <a:close/>
                </a:path>
                <a:path w="1209675" h="1125854">
                  <a:moveTo>
                    <a:pt x="1209052" y="1052144"/>
                  </a:moveTo>
                  <a:lnTo>
                    <a:pt x="1191691" y="1035989"/>
                  </a:lnTo>
                  <a:lnTo>
                    <a:pt x="1178394" y="1051737"/>
                  </a:lnTo>
                  <a:lnTo>
                    <a:pt x="1164932" y="1064755"/>
                  </a:lnTo>
                  <a:lnTo>
                    <a:pt x="1121575" y="1088961"/>
                  </a:lnTo>
                  <a:lnTo>
                    <a:pt x="1067612" y="1096035"/>
                  </a:lnTo>
                  <a:lnTo>
                    <a:pt x="1047178" y="1095235"/>
                  </a:lnTo>
                  <a:lnTo>
                    <a:pt x="997204" y="1082929"/>
                  </a:lnTo>
                  <a:lnTo>
                    <a:pt x="954468" y="1051344"/>
                  </a:lnTo>
                  <a:lnTo>
                    <a:pt x="942022" y="1036599"/>
                  </a:lnTo>
                  <a:lnTo>
                    <a:pt x="925258" y="1052753"/>
                  </a:lnTo>
                  <a:lnTo>
                    <a:pt x="952779" y="1084275"/>
                  </a:lnTo>
                  <a:lnTo>
                    <a:pt x="984897" y="1106970"/>
                  </a:lnTo>
                  <a:lnTo>
                    <a:pt x="1022781" y="1120698"/>
                  </a:lnTo>
                  <a:lnTo>
                    <a:pt x="1067612" y="1125296"/>
                  </a:lnTo>
                  <a:lnTo>
                    <a:pt x="1088986" y="1124267"/>
                  </a:lnTo>
                  <a:lnTo>
                    <a:pt x="1128052" y="1115910"/>
                  </a:lnTo>
                  <a:lnTo>
                    <a:pt x="1162799" y="1098397"/>
                  </a:lnTo>
                  <a:lnTo>
                    <a:pt x="1194473" y="1070343"/>
                  </a:lnTo>
                  <a:lnTo>
                    <a:pt x="1209052" y="1052144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37" name="object 37" descr="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3054802" y="2687743"/>
              <a:ext cx="253923" cy="221602"/>
            </a:xfrm>
            <a:prstGeom prst="rect">
              <a:avLst/>
            </a:prstGeom>
          </p:spPr>
        </p:pic>
        <p:pic>
          <p:nvPicPr>
            <p:cNvPr id="38" name="object 38" descr="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3056929" y="2978512"/>
              <a:ext cx="221005" cy="234111"/>
            </a:xfrm>
            <a:prstGeom prst="rect">
              <a:avLst/>
            </a:prstGeom>
          </p:spPr>
        </p:pic>
        <p:sp>
          <p:nvSpPr>
            <p:cNvPr id="39" name="object 39" descr=""/>
            <p:cNvSpPr/>
            <p:nvPr/>
          </p:nvSpPr>
          <p:spPr>
            <a:xfrm>
              <a:off x="2101799" y="2228735"/>
              <a:ext cx="1215390" cy="1191260"/>
            </a:xfrm>
            <a:custGeom>
              <a:avLst/>
              <a:gdLst/>
              <a:ahLst/>
              <a:cxnLst/>
              <a:rect l="l" t="t" r="r" b="b"/>
              <a:pathLst>
                <a:path w="1215389" h="1191260">
                  <a:moveTo>
                    <a:pt x="113385" y="202679"/>
                  </a:moveTo>
                  <a:lnTo>
                    <a:pt x="112179" y="200850"/>
                  </a:lnTo>
                  <a:lnTo>
                    <a:pt x="111252" y="197802"/>
                  </a:lnTo>
                  <a:lnTo>
                    <a:pt x="109728" y="193840"/>
                  </a:lnTo>
                  <a:lnTo>
                    <a:pt x="107594" y="188658"/>
                  </a:lnTo>
                  <a:lnTo>
                    <a:pt x="104851" y="183172"/>
                  </a:lnTo>
                  <a:lnTo>
                    <a:pt x="100926" y="174980"/>
                  </a:lnTo>
                  <a:lnTo>
                    <a:pt x="84429" y="151765"/>
                  </a:lnTo>
                  <a:lnTo>
                    <a:pt x="82905" y="152996"/>
                  </a:lnTo>
                  <a:lnTo>
                    <a:pt x="78943" y="153898"/>
                  </a:lnTo>
                  <a:lnTo>
                    <a:pt x="75285" y="154825"/>
                  </a:lnTo>
                  <a:lnTo>
                    <a:pt x="68884" y="156349"/>
                  </a:lnTo>
                  <a:lnTo>
                    <a:pt x="64312" y="156959"/>
                  </a:lnTo>
                  <a:lnTo>
                    <a:pt x="60655" y="157556"/>
                  </a:lnTo>
                  <a:lnTo>
                    <a:pt x="56997" y="159397"/>
                  </a:lnTo>
                  <a:lnTo>
                    <a:pt x="56540" y="162445"/>
                  </a:lnTo>
                  <a:lnTo>
                    <a:pt x="56095" y="165188"/>
                  </a:lnTo>
                  <a:lnTo>
                    <a:pt x="58826" y="166712"/>
                  </a:lnTo>
                  <a:lnTo>
                    <a:pt x="60655" y="169760"/>
                  </a:lnTo>
                  <a:lnTo>
                    <a:pt x="63093" y="174028"/>
                  </a:lnTo>
                  <a:lnTo>
                    <a:pt x="66154" y="178295"/>
                  </a:lnTo>
                  <a:lnTo>
                    <a:pt x="68884" y="184696"/>
                  </a:lnTo>
                  <a:lnTo>
                    <a:pt x="71945" y="191706"/>
                  </a:lnTo>
                  <a:lnTo>
                    <a:pt x="74079" y="197192"/>
                  </a:lnTo>
                  <a:lnTo>
                    <a:pt x="77114" y="204508"/>
                  </a:lnTo>
                  <a:lnTo>
                    <a:pt x="78346" y="207860"/>
                  </a:lnTo>
                  <a:lnTo>
                    <a:pt x="79248" y="212737"/>
                  </a:lnTo>
                  <a:lnTo>
                    <a:pt x="81076" y="213956"/>
                  </a:lnTo>
                  <a:lnTo>
                    <a:pt x="83210" y="215176"/>
                  </a:lnTo>
                  <a:lnTo>
                    <a:pt x="85953" y="213652"/>
                  </a:lnTo>
                  <a:lnTo>
                    <a:pt x="91135" y="212737"/>
                  </a:lnTo>
                  <a:lnTo>
                    <a:pt x="96012" y="211823"/>
                  </a:lnTo>
                  <a:lnTo>
                    <a:pt x="102120" y="210299"/>
                  </a:lnTo>
                  <a:lnTo>
                    <a:pt x="106680" y="209080"/>
                  </a:lnTo>
                  <a:lnTo>
                    <a:pt x="110655" y="208165"/>
                  </a:lnTo>
                  <a:lnTo>
                    <a:pt x="112471" y="208165"/>
                  </a:lnTo>
                  <a:lnTo>
                    <a:pt x="112776" y="205422"/>
                  </a:lnTo>
                  <a:lnTo>
                    <a:pt x="113385" y="202679"/>
                  </a:lnTo>
                  <a:close/>
                </a:path>
                <a:path w="1215389" h="1191260">
                  <a:moveTo>
                    <a:pt x="228612" y="1092085"/>
                  </a:moveTo>
                  <a:lnTo>
                    <a:pt x="227088" y="1091476"/>
                  </a:lnTo>
                  <a:lnTo>
                    <a:pt x="219456" y="1091476"/>
                  </a:lnTo>
                  <a:lnTo>
                    <a:pt x="208800" y="1092390"/>
                  </a:lnTo>
                  <a:lnTo>
                    <a:pt x="193548" y="1093228"/>
                  </a:lnTo>
                  <a:lnTo>
                    <a:pt x="193548" y="1123480"/>
                  </a:lnTo>
                  <a:lnTo>
                    <a:pt x="193294" y="1132281"/>
                  </a:lnTo>
                  <a:lnTo>
                    <a:pt x="192659" y="1140663"/>
                  </a:lnTo>
                  <a:lnTo>
                    <a:pt x="191871" y="1148981"/>
                  </a:lnTo>
                  <a:lnTo>
                    <a:pt x="191122" y="1157617"/>
                  </a:lnTo>
                  <a:lnTo>
                    <a:pt x="121589" y="1157363"/>
                  </a:lnTo>
                  <a:lnTo>
                    <a:pt x="98450" y="1157617"/>
                  </a:lnTo>
                  <a:lnTo>
                    <a:pt x="97675" y="1148854"/>
                  </a:lnTo>
                  <a:lnTo>
                    <a:pt x="97104" y="1140548"/>
                  </a:lnTo>
                  <a:lnTo>
                    <a:pt x="96608" y="1132243"/>
                  </a:lnTo>
                  <a:lnTo>
                    <a:pt x="96012" y="1123480"/>
                  </a:lnTo>
                  <a:lnTo>
                    <a:pt x="145122" y="1122794"/>
                  </a:lnTo>
                  <a:lnTo>
                    <a:pt x="169354" y="1122883"/>
                  </a:lnTo>
                  <a:lnTo>
                    <a:pt x="193548" y="1123480"/>
                  </a:lnTo>
                  <a:lnTo>
                    <a:pt x="193548" y="1093228"/>
                  </a:lnTo>
                  <a:lnTo>
                    <a:pt x="193027" y="1093254"/>
                  </a:lnTo>
                  <a:lnTo>
                    <a:pt x="176987" y="1093381"/>
                  </a:lnTo>
                  <a:lnTo>
                    <a:pt x="87160" y="1092390"/>
                  </a:lnTo>
                  <a:lnTo>
                    <a:pt x="83820" y="1092390"/>
                  </a:lnTo>
                  <a:lnTo>
                    <a:pt x="69176" y="1091171"/>
                  </a:lnTo>
                  <a:lnTo>
                    <a:pt x="62788" y="1092085"/>
                  </a:lnTo>
                  <a:lnTo>
                    <a:pt x="63055" y="1092911"/>
                  </a:lnTo>
                  <a:lnTo>
                    <a:pt x="63093" y="1100315"/>
                  </a:lnTo>
                  <a:lnTo>
                    <a:pt x="67945" y="1146441"/>
                  </a:lnTo>
                  <a:lnTo>
                    <a:pt x="68935" y="1168793"/>
                  </a:lnTo>
                  <a:lnTo>
                    <a:pt x="69494" y="1180477"/>
                  </a:lnTo>
                  <a:lnTo>
                    <a:pt x="69799" y="1185964"/>
                  </a:lnTo>
                  <a:lnTo>
                    <a:pt x="69176" y="1190536"/>
                  </a:lnTo>
                  <a:lnTo>
                    <a:pt x="79552" y="1190536"/>
                  </a:lnTo>
                  <a:lnTo>
                    <a:pt x="138696" y="1188123"/>
                  </a:lnTo>
                  <a:lnTo>
                    <a:pt x="160464" y="1188262"/>
                  </a:lnTo>
                  <a:lnTo>
                    <a:pt x="175425" y="1188669"/>
                  </a:lnTo>
                  <a:lnTo>
                    <a:pt x="207264" y="1189926"/>
                  </a:lnTo>
                  <a:lnTo>
                    <a:pt x="209715" y="1190231"/>
                  </a:lnTo>
                  <a:lnTo>
                    <a:pt x="212153" y="1190853"/>
                  </a:lnTo>
                  <a:lnTo>
                    <a:pt x="218859" y="1190853"/>
                  </a:lnTo>
                  <a:lnTo>
                    <a:pt x="220992" y="1190231"/>
                  </a:lnTo>
                  <a:lnTo>
                    <a:pt x="220992" y="1188072"/>
                  </a:lnTo>
                  <a:lnTo>
                    <a:pt x="220992" y="1185659"/>
                  </a:lnTo>
                  <a:lnTo>
                    <a:pt x="221284" y="1175118"/>
                  </a:lnTo>
                  <a:lnTo>
                    <a:pt x="221983" y="1165085"/>
                  </a:lnTo>
                  <a:lnTo>
                    <a:pt x="222580" y="1157617"/>
                  </a:lnTo>
                  <a:lnTo>
                    <a:pt x="222796" y="1155052"/>
                  </a:lnTo>
                  <a:lnTo>
                    <a:pt x="224066" y="1134757"/>
                  </a:lnTo>
                  <a:lnTo>
                    <a:pt x="224878" y="1125613"/>
                  </a:lnTo>
                  <a:lnTo>
                    <a:pt x="225158" y="1122794"/>
                  </a:lnTo>
                  <a:lnTo>
                    <a:pt x="226783" y="1106716"/>
                  </a:lnTo>
                  <a:lnTo>
                    <a:pt x="227088" y="1103363"/>
                  </a:lnTo>
                  <a:lnTo>
                    <a:pt x="228612" y="1098486"/>
                  </a:lnTo>
                  <a:lnTo>
                    <a:pt x="228612" y="1093381"/>
                  </a:lnTo>
                  <a:lnTo>
                    <a:pt x="228612" y="1092085"/>
                  </a:lnTo>
                  <a:close/>
                </a:path>
                <a:path w="1215389" h="1191260">
                  <a:moveTo>
                    <a:pt x="240499" y="164274"/>
                  </a:moveTo>
                  <a:lnTo>
                    <a:pt x="224955" y="155130"/>
                  </a:lnTo>
                  <a:lnTo>
                    <a:pt x="222516" y="153593"/>
                  </a:lnTo>
                  <a:lnTo>
                    <a:pt x="217335" y="152082"/>
                  </a:lnTo>
                  <a:lnTo>
                    <a:pt x="212458" y="150253"/>
                  </a:lnTo>
                  <a:lnTo>
                    <a:pt x="210324" y="150253"/>
                  </a:lnTo>
                  <a:lnTo>
                    <a:pt x="207886" y="151168"/>
                  </a:lnTo>
                  <a:lnTo>
                    <a:pt x="205752" y="151765"/>
                  </a:lnTo>
                  <a:lnTo>
                    <a:pt x="203923" y="158178"/>
                  </a:lnTo>
                  <a:lnTo>
                    <a:pt x="202095" y="162445"/>
                  </a:lnTo>
                  <a:lnTo>
                    <a:pt x="200266" y="167627"/>
                  </a:lnTo>
                  <a:lnTo>
                    <a:pt x="197827" y="174028"/>
                  </a:lnTo>
                  <a:lnTo>
                    <a:pt x="191122" y="187439"/>
                  </a:lnTo>
                  <a:lnTo>
                    <a:pt x="185940" y="194144"/>
                  </a:lnTo>
                  <a:lnTo>
                    <a:pt x="181978" y="199631"/>
                  </a:lnTo>
                  <a:lnTo>
                    <a:pt x="180454" y="202069"/>
                  </a:lnTo>
                  <a:lnTo>
                    <a:pt x="177711" y="203898"/>
                  </a:lnTo>
                  <a:lnTo>
                    <a:pt x="178015" y="206032"/>
                  </a:lnTo>
                  <a:lnTo>
                    <a:pt x="178625" y="207860"/>
                  </a:lnTo>
                  <a:lnTo>
                    <a:pt x="182283" y="208470"/>
                  </a:lnTo>
                  <a:lnTo>
                    <a:pt x="186855" y="209689"/>
                  </a:lnTo>
                  <a:lnTo>
                    <a:pt x="191731" y="210908"/>
                  </a:lnTo>
                  <a:lnTo>
                    <a:pt x="195084" y="212432"/>
                  </a:lnTo>
                  <a:lnTo>
                    <a:pt x="200875" y="213652"/>
                  </a:lnTo>
                  <a:lnTo>
                    <a:pt x="204228" y="214566"/>
                  </a:lnTo>
                  <a:lnTo>
                    <a:pt x="208191" y="215785"/>
                  </a:lnTo>
                  <a:lnTo>
                    <a:pt x="210019" y="215480"/>
                  </a:lnTo>
                  <a:lnTo>
                    <a:pt x="212458" y="215176"/>
                  </a:lnTo>
                  <a:lnTo>
                    <a:pt x="213677" y="212432"/>
                  </a:lnTo>
                  <a:lnTo>
                    <a:pt x="215811" y="209689"/>
                  </a:lnTo>
                  <a:lnTo>
                    <a:pt x="218859" y="205117"/>
                  </a:lnTo>
                  <a:lnTo>
                    <a:pt x="220091" y="201764"/>
                  </a:lnTo>
                  <a:lnTo>
                    <a:pt x="222224" y="198412"/>
                  </a:lnTo>
                  <a:lnTo>
                    <a:pt x="225374" y="192633"/>
                  </a:lnTo>
                  <a:lnTo>
                    <a:pt x="231686" y="180276"/>
                  </a:lnTo>
                  <a:lnTo>
                    <a:pt x="238074" y="168846"/>
                  </a:lnTo>
                  <a:lnTo>
                    <a:pt x="240499" y="164274"/>
                  </a:lnTo>
                  <a:close/>
                </a:path>
                <a:path w="1215389" h="1191260">
                  <a:moveTo>
                    <a:pt x="276161" y="536143"/>
                  </a:moveTo>
                  <a:lnTo>
                    <a:pt x="269760" y="536143"/>
                  </a:lnTo>
                  <a:lnTo>
                    <a:pt x="266407" y="537413"/>
                  </a:lnTo>
                  <a:lnTo>
                    <a:pt x="254444" y="537413"/>
                  </a:lnTo>
                  <a:lnTo>
                    <a:pt x="245529" y="538683"/>
                  </a:lnTo>
                  <a:lnTo>
                    <a:pt x="161556" y="538683"/>
                  </a:lnTo>
                  <a:lnTo>
                    <a:pt x="161556" y="522173"/>
                  </a:lnTo>
                  <a:lnTo>
                    <a:pt x="169506" y="522173"/>
                  </a:lnTo>
                  <a:lnTo>
                    <a:pt x="177368" y="523443"/>
                  </a:lnTo>
                  <a:lnTo>
                    <a:pt x="192951" y="523443"/>
                  </a:lnTo>
                  <a:lnTo>
                    <a:pt x="213664" y="524713"/>
                  </a:lnTo>
                  <a:lnTo>
                    <a:pt x="223126" y="524713"/>
                  </a:lnTo>
                  <a:lnTo>
                    <a:pt x="222923" y="522173"/>
                  </a:lnTo>
                  <a:lnTo>
                    <a:pt x="222821" y="520903"/>
                  </a:lnTo>
                  <a:lnTo>
                    <a:pt x="223126" y="519633"/>
                  </a:lnTo>
                  <a:lnTo>
                    <a:pt x="223723" y="513283"/>
                  </a:lnTo>
                  <a:lnTo>
                    <a:pt x="224650" y="504393"/>
                  </a:lnTo>
                  <a:lnTo>
                    <a:pt x="224650" y="500583"/>
                  </a:lnTo>
                  <a:lnTo>
                    <a:pt x="224650" y="499313"/>
                  </a:lnTo>
                  <a:lnTo>
                    <a:pt x="224040" y="498043"/>
                  </a:lnTo>
                  <a:lnTo>
                    <a:pt x="217030" y="498043"/>
                  </a:lnTo>
                  <a:lnTo>
                    <a:pt x="212153" y="499313"/>
                  </a:lnTo>
                  <a:lnTo>
                    <a:pt x="207276" y="499313"/>
                  </a:lnTo>
                  <a:lnTo>
                    <a:pt x="195973" y="500583"/>
                  </a:lnTo>
                  <a:lnTo>
                    <a:pt x="161848" y="500583"/>
                  </a:lnTo>
                  <a:lnTo>
                    <a:pt x="161848" y="485343"/>
                  </a:lnTo>
                  <a:lnTo>
                    <a:pt x="214287" y="485343"/>
                  </a:lnTo>
                  <a:lnTo>
                    <a:pt x="222211" y="486613"/>
                  </a:lnTo>
                  <a:lnTo>
                    <a:pt x="237147" y="487883"/>
                  </a:lnTo>
                  <a:lnTo>
                    <a:pt x="242023" y="487883"/>
                  </a:lnTo>
                  <a:lnTo>
                    <a:pt x="243243" y="489153"/>
                  </a:lnTo>
                  <a:lnTo>
                    <a:pt x="246900" y="489153"/>
                  </a:lnTo>
                  <a:lnTo>
                    <a:pt x="247205" y="485343"/>
                  </a:lnTo>
                  <a:lnTo>
                    <a:pt x="247205" y="482803"/>
                  </a:lnTo>
                  <a:lnTo>
                    <a:pt x="247510" y="478993"/>
                  </a:lnTo>
                  <a:lnTo>
                    <a:pt x="247815" y="471373"/>
                  </a:lnTo>
                  <a:lnTo>
                    <a:pt x="248424" y="467563"/>
                  </a:lnTo>
                  <a:lnTo>
                    <a:pt x="248729" y="465023"/>
                  </a:lnTo>
                  <a:lnTo>
                    <a:pt x="249339" y="461213"/>
                  </a:lnTo>
                  <a:lnTo>
                    <a:pt x="249339" y="459943"/>
                  </a:lnTo>
                  <a:lnTo>
                    <a:pt x="249339" y="458673"/>
                  </a:lnTo>
                  <a:lnTo>
                    <a:pt x="248119" y="457403"/>
                  </a:lnTo>
                  <a:lnTo>
                    <a:pt x="240499" y="457403"/>
                  </a:lnTo>
                  <a:lnTo>
                    <a:pt x="209067" y="459943"/>
                  </a:lnTo>
                  <a:lnTo>
                    <a:pt x="162166" y="459943"/>
                  </a:lnTo>
                  <a:lnTo>
                    <a:pt x="162775" y="448513"/>
                  </a:lnTo>
                  <a:lnTo>
                    <a:pt x="163372" y="443433"/>
                  </a:lnTo>
                  <a:lnTo>
                    <a:pt x="164299" y="440893"/>
                  </a:lnTo>
                  <a:lnTo>
                    <a:pt x="164299" y="435813"/>
                  </a:lnTo>
                  <a:lnTo>
                    <a:pt x="130467" y="435813"/>
                  </a:lnTo>
                  <a:lnTo>
                    <a:pt x="130467" y="440893"/>
                  </a:lnTo>
                  <a:lnTo>
                    <a:pt x="131368" y="442163"/>
                  </a:lnTo>
                  <a:lnTo>
                    <a:pt x="131368" y="444703"/>
                  </a:lnTo>
                  <a:lnTo>
                    <a:pt x="131978" y="451053"/>
                  </a:lnTo>
                  <a:lnTo>
                    <a:pt x="131978" y="459943"/>
                  </a:lnTo>
                  <a:lnTo>
                    <a:pt x="58216" y="459943"/>
                  </a:lnTo>
                  <a:lnTo>
                    <a:pt x="51193" y="458673"/>
                  </a:lnTo>
                  <a:lnTo>
                    <a:pt x="41744" y="458673"/>
                  </a:lnTo>
                  <a:lnTo>
                    <a:pt x="42354" y="461213"/>
                  </a:lnTo>
                  <a:lnTo>
                    <a:pt x="42062" y="463753"/>
                  </a:lnTo>
                  <a:lnTo>
                    <a:pt x="42062" y="487883"/>
                  </a:lnTo>
                  <a:lnTo>
                    <a:pt x="50596" y="487883"/>
                  </a:lnTo>
                  <a:lnTo>
                    <a:pt x="55460" y="486613"/>
                  </a:lnTo>
                  <a:lnTo>
                    <a:pt x="74676" y="486613"/>
                  </a:lnTo>
                  <a:lnTo>
                    <a:pt x="81991" y="485343"/>
                  </a:lnTo>
                  <a:lnTo>
                    <a:pt x="131978" y="485343"/>
                  </a:lnTo>
                  <a:lnTo>
                    <a:pt x="132283" y="500583"/>
                  </a:lnTo>
                  <a:lnTo>
                    <a:pt x="85953" y="500583"/>
                  </a:lnTo>
                  <a:lnTo>
                    <a:pt x="77419" y="499313"/>
                  </a:lnTo>
                  <a:lnTo>
                    <a:pt x="72237" y="498043"/>
                  </a:lnTo>
                  <a:lnTo>
                    <a:pt x="66446" y="498043"/>
                  </a:lnTo>
                  <a:lnTo>
                    <a:pt x="67043" y="501853"/>
                  </a:lnTo>
                  <a:lnTo>
                    <a:pt x="67043" y="523443"/>
                  </a:lnTo>
                  <a:lnTo>
                    <a:pt x="67652" y="525983"/>
                  </a:lnTo>
                  <a:lnTo>
                    <a:pt x="71628" y="525983"/>
                  </a:lnTo>
                  <a:lnTo>
                    <a:pt x="73444" y="524713"/>
                  </a:lnTo>
                  <a:lnTo>
                    <a:pt x="75285" y="524713"/>
                  </a:lnTo>
                  <a:lnTo>
                    <a:pt x="81076" y="523443"/>
                  </a:lnTo>
                  <a:lnTo>
                    <a:pt x="112166" y="523443"/>
                  </a:lnTo>
                  <a:lnTo>
                    <a:pt x="132283" y="522173"/>
                  </a:lnTo>
                  <a:lnTo>
                    <a:pt x="132283" y="538683"/>
                  </a:lnTo>
                  <a:lnTo>
                    <a:pt x="39001" y="538683"/>
                  </a:lnTo>
                  <a:lnTo>
                    <a:pt x="31394" y="537413"/>
                  </a:lnTo>
                  <a:lnTo>
                    <a:pt x="12496" y="537413"/>
                  </a:lnTo>
                  <a:lnTo>
                    <a:pt x="12179" y="538683"/>
                  </a:lnTo>
                  <a:lnTo>
                    <a:pt x="12179" y="567893"/>
                  </a:lnTo>
                  <a:lnTo>
                    <a:pt x="16764" y="567893"/>
                  </a:lnTo>
                  <a:lnTo>
                    <a:pt x="18580" y="566623"/>
                  </a:lnTo>
                  <a:lnTo>
                    <a:pt x="34747" y="566623"/>
                  </a:lnTo>
                  <a:lnTo>
                    <a:pt x="44399" y="565353"/>
                  </a:lnTo>
                  <a:lnTo>
                    <a:pt x="63931" y="564083"/>
                  </a:lnTo>
                  <a:lnTo>
                    <a:pt x="84683" y="564083"/>
                  </a:lnTo>
                  <a:lnTo>
                    <a:pt x="95516" y="562813"/>
                  </a:lnTo>
                  <a:lnTo>
                    <a:pt x="117043" y="562813"/>
                  </a:lnTo>
                  <a:lnTo>
                    <a:pt x="107988" y="574243"/>
                  </a:lnTo>
                  <a:lnTo>
                    <a:pt x="98526" y="585673"/>
                  </a:lnTo>
                  <a:lnTo>
                    <a:pt x="88493" y="595833"/>
                  </a:lnTo>
                  <a:lnTo>
                    <a:pt x="77724" y="605993"/>
                  </a:lnTo>
                  <a:lnTo>
                    <a:pt x="71628" y="612343"/>
                  </a:lnTo>
                  <a:lnTo>
                    <a:pt x="64617" y="616153"/>
                  </a:lnTo>
                  <a:lnTo>
                    <a:pt x="57912" y="621233"/>
                  </a:lnTo>
                  <a:lnTo>
                    <a:pt x="56692" y="622503"/>
                  </a:lnTo>
                  <a:lnTo>
                    <a:pt x="50901" y="626313"/>
                  </a:lnTo>
                  <a:lnTo>
                    <a:pt x="43268" y="632663"/>
                  </a:lnTo>
                  <a:lnTo>
                    <a:pt x="40538" y="632663"/>
                  </a:lnTo>
                  <a:lnTo>
                    <a:pt x="40538" y="636473"/>
                  </a:lnTo>
                  <a:lnTo>
                    <a:pt x="43268" y="637743"/>
                  </a:lnTo>
                  <a:lnTo>
                    <a:pt x="46926" y="640283"/>
                  </a:lnTo>
                  <a:lnTo>
                    <a:pt x="59118" y="649173"/>
                  </a:lnTo>
                  <a:lnTo>
                    <a:pt x="62788" y="651713"/>
                  </a:lnTo>
                  <a:lnTo>
                    <a:pt x="63703" y="652983"/>
                  </a:lnTo>
                  <a:lnTo>
                    <a:pt x="67970" y="652983"/>
                  </a:lnTo>
                  <a:lnTo>
                    <a:pt x="70713" y="650443"/>
                  </a:lnTo>
                  <a:lnTo>
                    <a:pt x="71932" y="649173"/>
                  </a:lnTo>
                  <a:lnTo>
                    <a:pt x="78613" y="644093"/>
                  </a:lnTo>
                  <a:lnTo>
                    <a:pt x="84963" y="637743"/>
                  </a:lnTo>
                  <a:lnTo>
                    <a:pt x="90957" y="632663"/>
                  </a:lnTo>
                  <a:lnTo>
                    <a:pt x="96621" y="627583"/>
                  </a:lnTo>
                  <a:lnTo>
                    <a:pt x="121615" y="637743"/>
                  </a:lnTo>
                  <a:lnTo>
                    <a:pt x="129844" y="640283"/>
                  </a:lnTo>
                  <a:lnTo>
                    <a:pt x="118262" y="647903"/>
                  </a:lnTo>
                  <a:lnTo>
                    <a:pt x="102831" y="655523"/>
                  </a:lnTo>
                  <a:lnTo>
                    <a:pt x="89573" y="660603"/>
                  </a:lnTo>
                  <a:lnTo>
                    <a:pt x="76263" y="664413"/>
                  </a:lnTo>
                  <a:lnTo>
                    <a:pt x="65836" y="668223"/>
                  </a:lnTo>
                  <a:lnTo>
                    <a:pt x="63703" y="668223"/>
                  </a:lnTo>
                  <a:lnTo>
                    <a:pt x="55168" y="669493"/>
                  </a:lnTo>
                  <a:lnTo>
                    <a:pt x="55168" y="672033"/>
                  </a:lnTo>
                  <a:lnTo>
                    <a:pt x="55460" y="674573"/>
                  </a:lnTo>
                  <a:lnTo>
                    <a:pt x="57912" y="675843"/>
                  </a:lnTo>
                  <a:lnTo>
                    <a:pt x="60960" y="679653"/>
                  </a:lnTo>
                  <a:lnTo>
                    <a:pt x="64617" y="682193"/>
                  </a:lnTo>
                  <a:lnTo>
                    <a:pt x="66141" y="684733"/>
                  </a:lnTo>
                  <a:lnTo>
                    <a:pt x="69799" y="688543"/>
                  </a:lnTo>
                  <a:lnTo>
                    <a:pt x="71310" y="689813"/>
                  </a:lnTo>
                  <a:lnTo>
                    <a:pt x="74980" y="696163"/>
                  </a:lnTo>
                  <a:lnTo>
                    <a:pt x="81686" y="696163"/>
                  </a:lnTo>
                  <a:lnTo>
                    <a:pt x="91440" y="692353"/>
                  </a:lnTo>
                  <a:lnTo>
                    <a:pt x="95097" y="691083"/>
                  </a:lnTo>
                  <a:lnTo>
                    <a:pt x="120891" y="678383"/>
                  </a:lnTo>
                  <a:lnTo>
                    <a:pt x="133286" y="672033"/>
                  </a:lnTo>
                  <a:lnTo>
                    <a:pt x="144183" y="665683"/>
                  </a:lnTo>
                  <a:lnTo>
                    <a:pt x="160642" y="654253"/>
                  </a:lnTo>
                  <a:lnTo>
                    <a:pt x="175856" y="661873"/>
                  </a:lnTo>
                  <a:lnTo>
                    <a:pt x="220687" y="688543"/>
                  </a:lnTo>
                  <a:lnTo>
                    <a:pt x="223126" y="689813"/>
                  </a:lnTo>
                  <a:lnTo>
                    <a:pt x="230746" y="696163"/>
                  </a:lnTo>
                  <a:lnTo>
                    <a:pt x="237439" y="696163"/>
                  </a:lnTo>
                  <a:lnTo>
                    <a:pt x="240195" y="692353"/>
                  </a:lnTo>
                  <a:lnTo>
                    <a:pt x="242328" y="689813"/>
                  </a:lnTo>
                  <a:lnTo>
                    <a:pt x="246900" y="684733"/>
                  </a:lnTo>
                  <a:lnTo>
                    <a:pt x="256349" y="674573"/>
                  </a:lnTo>
                  <a:lnTo>
                    <a:pt x="258787" y="672033"/>
                  </a:lnTo>
                  <a:lnTo>
                    <a:pt x="264274" y="668223"/>
                  </a:lnTo>
                  <a:lnTo>
                    <a:pt x="264477" y="665683"/>
                  </a:lnTo>
                  <a:lnTo>
                    <a:pt x="264579" y="663143"/>
                  </a:lnTo>
                  <a:lnTo>
                    <a:pt x="256654" y="660603"/>
                  </a:lnTo>
                  <a:lnTo>
                    <a:pt x="250253" y="658063"/>
                  </a:lnTo>
                  <a:lnTo>
                    <a:pt x="242633" y="655523"/>
                  </a:lnTo>
                  <a:lnTo>
                    <a:pt x="238518" y="654253"/>
                  </a:lnTo>
                  <a:lnTo>
                    <a:pt x="234403" y="652983"/>
                  </a:lnTo>
                  <a:lnTo>
                    <a:pt x="227088" y="650443"/>
                  </a:lnTo>
                  <a:lnTo>
                    <a:pt x="216268" y="645363"/>
                  </a:lnTo>
                  <a:lnTo>
                    <a:pt x="205638" y="641553"/>
                  </a:lnTo>
                  <a:lnTo>
                    <a:pt x="184416" y="632663"/>
                  </a:lnTo>
                  <a:lnTo>
                    <a:pt x="189014" y="627583"/>
                  </a:lnTo>
                  <a:lnTo>
                    <a:pt x="192468" y="623773"/>
                  </a:lnTo>
                  <a:lnTo>
                    <a:pt x="194818" y="621233"/>
                  </a:lnTo>
                  <a:lnTo>
                    <a:pt x="199504" y="616153"/>
                  </a:lnTo>
                  <a:lnTo>
                    <a:pt x="205841" y="607263"/>
                  </a:lnTo>
                  <a:lnTo>
                    <a:pt x="208419" y="603453"/>
                  </a:lnTo>
                  <a:lnTo>
                    <a:pt x="211848" y="598373"/>
                  </a:lnTo>
                  <a:lnTo>
                    <a:pt x="215798" y="593293"/>
                  </a:lnTo>
                  <a:lnTo>
                    <a:pt x="218554" y="588213"/>
                  </a:lnTo>
                  <a:lnTo>
                    <a:pt x="218554" y="578053"/>
                  </a:lnTo>
                  <a:lnTo>
                    <a:pt x="213664" y="576783"/>
                  </a:lnTo>
                  <a:lnTo>
                    <a:pt x="177634" y="576783"/>
                  </a:lnTo>
                  <a:lnTo>
                    <a:pt x="173139" y="577113"/>
                  </a:lnTo>
                  <a:lnTo>
                    <a:pt x="173139" y="603453"/>
                  </a:lnTo>
                  <a:lnTo>
                    <a:pt x="169252" y="607263"/>
                  </a:lnTo>
                  <a:lnTo>
                    <a:pt x="164934" y="612343"/>
                  </a:lnTo>
                  <a:lnTo>
                    <a:pt x="160223" y="617423"/>
                  </a:lnTo>
                  <a:lnTo>
                    <a:pt x="155143" y="621233"/>
                  </a:lnTo>
                  <a:lnTo>
                    <a:pt x="145313" y="618693"/>
                  </a:lnTo>
                  <a:lnTo>
                    <a:pt x="135420" y="614883"/>
                  </a:lnTo>
                  <a:lnTo>
                    <a:pt x="115214" y="608533"/>
                  </a:lnTo>
                  <a:lnTo>
                    <a:pt x="119786" y="603453"/>
                  </a:lnTo>
                  <a:lnTo>
                    <a:pt x="173139" y="603453"/>
                  </a:lnTo>
                  <a:lnTo>
                    <a:pt x="173139" y="577113"/>
                  </a:lnTo>
                  <a:lnTo>
                    <a:pt x="160312" y="578053"/>
                  </a:lnTo>
                  <a:lnTo>
                    <a:pt x="139915" y="578053"/>
                  </a:lnTo>
                  <a:lnTo>
                    <a:pt x="149656" y="562813"/>
                  </a:lnTo>
                  <a:lnTo>
                    <a:pt x="167030" y="562813"/>
                  </a:lnTo>
                  <a:lnTo>
                    <a:pt x="184416" y="564083"/>
                  </a:lnTo>
                  <a:lnTo>
                    <a:pt x="219163" y="564083"/>
                  </a:lnTo>
                  <a:lnTo>
                    <a:pt x="229450" y="565353"/>
                  </a:lnTo>
                  <a:lnTo>
                    <a:pt x="249897" y="565353"/>
                  </a:lnTo>
                  <a:lnTo>
                    <a:pt x="260007" y="566623"/>
                  </a:lnTo>
                  <a:lnTo>
                    <a:pt x="262750" y="566623"/>
                  </a:lnTo>
                  <a:lnTo>
                    <a:pt x="267030" y="567893"/>
                  </a:lnTo>
                  <a:lnTo>
                    <a:pt x="272199" y="567893"/>
                  </a:lnTo>
                  <a:lnTo>
                    <a:pt x="271894" y="566623"/>
                  </a:lnTo>
                  <a:lnTo>
                    <a:pt x="272503" y="562813"/>
                  </a:lnTo>
                  <a:lnTo>
                    <a:pt x="273113" y="559003"/>
                  </a:lnTo>
                  <a:lnTo>
                    <a:pt x="276161" y="541223"/>
                  </a:lnTo>
                  <a:lnTo>
                    <a:pt x="276161" y="538683"/>
                  </a:lnTo>
                  <a:lnTo>
                    <a:pt x="276161" y="536143"/>
                  </a:lnTo>
                  <a:close/>
                </a:path>
                <a:path w="1215389" h="1191260">
                  <a:moveTo>
                    <a:pt x="289890" y="72542"/>
                  </a:moveTo>
                  <a:lnTo>
                    <a:pt x="262864" y="39992"/>
                  </a:lnTo>
                  <a:lnTo>
                    <a:pt x="230365" y="17411"/>
                  </a:lnTo>
                  <a:lnTo>
                    <a:pt x="191795" y="4267"/>
                  </a:lnTo>
                  <a:lnTo>
                    <a:pt x="146608" y="0"/>
                  </a:lnTo>
                  <a:lnTo>
                    <a:pt x="125044" y="1079"/>
                  </a:lnTo>
                  <a:lnTo>
                    <a:pt x="86601" y="9639"/>
                  </a:lnTo>
                  <a:lnTo>
                    <a:pt x="52552" y="27241"/>
                  </a:lnTo>
                  <a:lnTo>
                    <a:pt x="20967" y="55003"/>
                  </a:lnTo>
                  <a:lnTo>
                    <a:pt x="6096" y="72542"/>
                  </a:lnTo>
                  <a:lnTo>
                    <a:pt x="22555" y="89001"/>
                  </a:lnTo>
                  <a:lnTo>
                    <a:pt x="36283" y="74269"/>
                  </a:lnTo>
                  <a:lnTo>
                    <a:pt x="50139" y="61645"/>
                  </a:lnTo>
                  <a:lnTo>
                    <a:pt x="93586" y="36982"/>
                  </a:lnTo>
                  <a:lnTo>
                    <a:pt x="146608" y="29260"/>
                  </a:lnTo>
                  <a:lnTo>
                    <a:pt x="167271" y="29921"/>
                  </a:lnTo>
                  <a:lnTo>
                    <a:pt x="217957" y="41148"/>
                  </a:lnTo>
                  <a:lnTo>
                    <a:pt x="259994" y="73075"/>
                  </a:lnTo>
                  <a:lnTo>
                    <a:pt x="271907" y="88696"/>
                  </a:lnTo>
                  <a:lnTo>
                    <a:pt x="289890" y="72542"/>
                  </a:lnTo>
                  <a:close/>
                </a:path>
                <a:path w="1215389" h="1191260">
                  <a:moveTo>
                    <a:pt x="293535" y="1047280"/>
                  </a:moveTo>
                  <a:lnTo>
                    <a:pt x="280149" y="1042708"/>
                  </a:lnTo>
                  <a:lnTo>
                    <a:pt x="279222" y="1042390"/>
                  </a:lnTo>
                  <a:lnTo>
                    <a:pt x="277088" y="1041476"/>
                  </a:lnTo>
                  <a:lnTo>
                    <a:pt x="273024" y="1039647"/>
                  </a:lnTo>
                  <a:lnTo>
                    <a:pt x="269316" y="1037983"/>
                  </a:lnTo>
                  <a:lnTo>
                    <a:pt x="261645" y="1034313"/>
                  </a:lnTo>
                  <a:lnTo>
                    <a:pt x="254139" y="1030414"/>
                  </a:lnTo>
                  <a:lnTo>
                    <a:pt x="246900" y="1026236"/>
                  </a:lnTo>
                  <a:lnTo>
                    <a:pt x="231800" y="1016977"/>
                  </a:lnTo>
                  <a:lnTo>
                    <a:pt x="216649" y="1007910"/>
                  </a:lnTo>
                  <a:lnTo>
                    <a:pt x="205447" y="1001395"/>
                  </a:lnTo>
                  <a:lnTo>
                    <a:pt x="205447" y="1037818"/>
                  </a:lnTo>
                  <a:lnTo>
                    <a:pt x="199656" y="1038745"/>
                  </a:lnTo>
                  <a:lnTo>
                    <a:pt x="186169" y="1039088"/>
                  </a:lnTo>
                  <a:lnTo>
                    <a:pt x="172681" y="1039266"/>
                  </a:lnTo>
                  <a:lnTo>
                    <a:pt x="145694" y="1039342"/>
                  </a:lnTo>
                  <a:lnTo>
                    <a:pt x="118757" y="1039647"/>
                  </a:lnTo>
                  <a:lnTo>
                    <a:pt x="105359" y="1039609"/>
                  </a:lnTo>
                  <a:lnTo>
                    <a:pt x="92049" y="1039050"/>
                  </a:lnTo>
                  <a:lnTo>
                    <a:pt x="99758" y="1032497"/>
                  </a:lnTo>
                  <a:lnTo>
                    <a:pt x="106870" y="1026236"/>
                  </a:lnTo>
                  <a:lnTo>
                    <a:pt x="136867" y="994232"/>
                  </a:lnTo>
                  <a:lnTo>
                    <a:pt x="145542" y="999261"/>
                  </a:lnTo>
                  <a:lnTo>
                    <a:pt x="162318" y="1009446"/>
                  </a:lnTo>
                  <a:lnTo>
                    <a:pt x="170992" y="1014653"/>
                  </a:lnTo>
                  <a:lnTo>
                    <a:pt x="179679" y="1020076"/>
                  </a:lnTo>
                  <a:lnTo>
                    <a:pt x="188328" y="1025779"/>
                  </a:lnTo>
                  <a:lnTo>
                    <a:pt x="196926" y="1031709"/>
                  </a:lnTo>
                  <a:lnTo>
                    <a:pt x="205447" y="1037818"/>
                  </a:lnTo>
                  <a:lnTo>
                    <a:pt x="205447" y="1001395"/>
                  </a:lnTo>
                  <a:lnTo>
                    <a:pt x="201383" y="999020"/>
                  </a:lnTo>
                  <a:lnTo>
                    <a:pt x="192938" y="994232"/>
                  </a:lnTo>
                  <a:lnTo>
                    <a:pt x="178104" y="985774"/>
                  </a:lnTo>
                  <a:lnTo>
                    <a:pt x="162229" y="976337"/>
                  </a:lnTo>
                  <a:lnTo>
                    <a:pt x="154241" y="971677"/>
                  </a:lnTo>
                  <a:lnTo>
                    <a:pt x="156984" y="967714"/>
                  </a:lnTo>
                  <a:lnTo>
                    <a:pt x="159410" y="963752"/>
                  </a:lnTo>
                  <a:lnTo>
                    <a:pt x="162166" y="959180"/>
                  </a:lnTo>
                  <a:lnTo>
                    <a:pt x="163372" y="957656"/>
                  </a:lnTo>
                  <a:lnTo>
                    <a:pt x="166725" y="954303"/>
                  </a:lnTo>
                  <a:lnTo>
                    <a:pt x="167081" y="951865"/>
                  </a:lnTo>
                  <a:lnTo>
                    <a:pt x="167347" y="949426"/>
                  </a:lnTo>
                  <a:lnTo>
                    <a:pt x="164592" y="948207"/>
                  </a:lnTo>
                  <a:lnTo>
                    <a:pt x="161239" y="946683"/>
                  </a:lnTo>
                  <a:lnTo>
                    <a:pt x="158508" y="945769"/>
                  </a:lnTo>
                  <a:lnTo>
                    <a:pt x="148742" y="941197"/>
                  </a:lnTo>
                  <a:lnTo>
                    <a:pt x="143256" y="939063"/>
                  </a:lnTo>
                  <a:lnTo>
                    <a:pt x="140525" y="937844"/>
                  </a:lnTo>
                  <a:lnTo>
                    <a:pt x="134124" y="937844"/>
                  </a:lnTo>
                  <a:lnTo>
                    <a:pt x="131368" y="945464"/>
                  </a:lnTo>
                  <a:lnTo>
                    <a:pt x="129235" y="949426"/>
                  </a:lnTo>
                  <a:lnTo>
                    <a:pt x="127711" y="951865"/>
                  </a:lnTo>
                  <a:lnTo>
                    <a:pt x="124358" y="957656"/>
                  </a:lnTo>
                  <a:lnTo>
                    <a:pt x="117271" y="968908"/>
                  </a:lnTo>
                  <a:lnTo>
                    <a:pt x="90830" y="1000328"/>
                  </a:lnTo>
                  <a:lnTo>
                    <a:pt x="57188" y="1026464"/>
                  </a:lnTo>
                  <a:lnTo>
                    <a:pt x="19202" y="1045743"/>
                  </a:lnTo>
                  <a:lnTo>
                    <a:pt x="4864" y="1051534"/>
                  </a:lnTo>
                  <a:lnTo>
                    <a:pt x="1828" y="1052766"/>
                  </a:lnTo>
                  <a:lnTo>
                    <a:pt x="1828" y="1056424"/>
                  </a:lnTo>
                  <a:lnTo>
                    <a:pt x="5168" y="1059167"/>
                  </a:lnTo>
                  <a:lnTo>
                    <a:pt x="7912" y="1060691"/>
                  </a:lnTo>
                  <a:lnTo>
                    <a:pt x="13411" y="1064348"/>
                  </a:lnTo>
                  <a:lnTo>
                    <a:pt x="18656" y="1069289"/>
                  </a:lnTo>
                  <a:lnTo>
                    <a:pt x="24993" y="1074102"/>
                  </a:lnTo>
                  <a:lnTo>
                    <a:pt x="28638" y="1077150"/>
                  </a:lnTo>
                  <a:lnTo>
                    <a:pt x="31686" y="1079576"/>
                  </a:lnTo>
                  <a:lnTo>
                    <a:pt x="36271" y="1079576"/>
                  </a:lnTo>
                  <a:lnTo>
                    <a:pt x="40843" y="1075931"/>
                  </a:lnTo>
                  <a:lnTo>
                    <a:pt x="44196" y="1074102"/>
                  </a:lnTo>
                  <a:lnTo>
                    <a:pt x="53657" y="1068501"/>
                  </a:lnTo>
                  <a:lnTo>
                    <a:pt x="63207" y="1061986"/>
                  </a:lnTo>
                  <a:lnTo>
                    <a:pt x="72694" y="1054900"/>
                  </a:lnTo>
                  <a:lnTo>
                    <a:pt x="81991" y="1047572"/>
                  </a:lnTo>
                  <a:lnTo>
                    <a:pt x="82054" y="1065555"/>
                  </a:lnTo>
                  <a:lnTo>
                    <a:pt x="82296" y="1066787"/>
                  </a:lnTo>
                  <a:lnTo>
                    <a:pt x="81686" y="1071054"/>
                  </a:lnTo>
                  <a:lnTo>
                    <a:pt x="86868" y="1071054"/>
                  </a:lnTo>
                  <a:lnTo>
                    <a:pt x="90830" y="1070444"/>
                  </a:lnTo>
                  <a:lnTo>
                    <a:pt x="93878" y="1070444"/>
                  </a:lnTo>
                  <a:lnTo>
                    <a:pt x="108242" y="1069479"/>
                  </a:lnTo>
                  <a:lnTo>
                    <a:pt x="120091" y="1069149"/>
                  </a:lnTo>
                  <a:lnTo>
                    <a:pt x="157086" y="1069289"/>
                  </a:lnTo>
                  <a:lnTo>
                    <a:pt x="170078" y="1069492"/>
                  </a:lnTo>
                  <a:lnTo>
                    <a:pt x="183083" y="1069860"/>
                  </a:lnTo>
                  <a:lnTo>
                    <a:pt x="193865" y="1070444"/>
                  </a:lnTo>
                  <a:lnTo>
                    <a:pt x="197523" y="1070749"/>
                  </a:lnTo>
                  <a:lnTo>
                    <a:pt x="201472" y="1071359"/>
                  </a:lnTo>
                  <a:lnTo>
                    <a:pt x="209105" y="1071359"/>
                  </a:lnTo>
                  <a:lnTo>
                    <a:pt x="208826" y="1069149"/>
                  </a:lnTo>
                  <a:lnTo>
                    <a:pt x="208864" y="1068235"/>
                  </a:lnTo>
                  <a:lnTo>
                    <a:pt x="209105" y="1065555"/>
                  </a:lnTo>
                  <a:lnTo>
                    <a:pt x="210045" y="1059167"/>
                  </a:lnTo>
                  <a:lnTo>
                    <a:pt x="211239" y="1048804"/>
                  </a:lnTo>
                  <a:lnTo>
                    <a:pt x="211366" y="1047572"/>
                  </a:lnTo>
                  <a:lnTo>
                    <a:pt x="211848" y="1042708"/>
                  </a:lnTo>
                  <a:lnTo>
                    <a:pt x="220687" y="1049566"/>
                  </a:lnTo>
                  <a:lnTo>
                    <a:pt x="229374" y="1056424"/>
                  </a:lnTo>
                  <a:lnTo>
                    <a:pt x="237820" y="1063282"/>
                  </a:lnTo>
                  <a:lnTo>
                    <a:pt x="245986" y="1070140"/>
                  </a:lnTo>
                  <a:lnTo>
                    <a:pt x="247815" y="1071651"/>
                  </a:lnTo>
                  <a:lnTo>
                    <a:pt x="252387" y="1076236"/>
                  </a:lnTo>
                  <a:lnTo>
                    <a:pt x="257873" y="1076845"/>
                  </a:lnTo>
                  <a:lnTo>
                    <a:pt x="259397" y="1075321"/>
                  </a:lnTo>
                  <a:lnTo>
                    <a:pt x="269189" y="1068235"/>
                  </a:lnTo>
                  <a:lnTo>
                    <a:pt x="275590" y="1063777"/>
                  </a:lnTo>
                  <a:lnTo>
                    <a:pt x="281139" y="1060056"/>
                  </a:lnTo>
                  <a:lnTo>
                    <a:pt x="285013" y="1057630"/>
                  </a:lnTo>
                  <a:lnTo>
                    <a:pt x="287743" y="1055801"/>
                  </a:lnTo>
                  <a:lnTo>
                    <a:pt x="293535" y="1053668"/>
                  </a:lnTo>
                  <a:lnTo>
                    <a:pt x="293535" y="1047280"/>
                  </a:lnTo>
                  <a:close/>
                </a:path>
                <a:path w="1215389" h="1191260">
                  <a:moveTo>
                    <a:pt x="293839" y="318516"/>
                  </a:moveTo>
                  <a:lnTo>
                    <a:pt x="291706" y="317601"/>
                  </a:lnTo>
                  <a:lnTo>
                    <a:pt x="288671" y="316382"/>
                  </a:lnTo>
                  <a:lnTo>
                    <a:pt x="283489" y="314553"/>
                  </a:lnTo>
                  <a:lnTo>
                    <a:pt x="276466" y="312724"/>
                  </a:lnTo>
                  <a:lnTo>
                    <a:pt x="274650" y="312115"/>
                  </a:lnTo>
                  <a:lnTo>
                    <a:pt x="238721" y="298488"/>
                  </a:lnTo>
                  <a:lnTo>
                    <a:pt x="218617" y="288950"/>
                  </a:lnTo>
                  <a:lnTo>
                    <a:pt x="211023" y="285127"/>
                  </a:lnTo>
                  <a:lnTo>
                    <a:pt x="195275" y="276479"/>
                  </a:lnTo>
                  <a:lnTo>
                    <a:pt x="179806" y="267449"/>
                  </a:lnTo>
                  <a:lnTo>
                    <a:pt x="164604" y="258152"/>
                  </a:lnTo>
                  <a:lnTo>
                    <a:pt x="179235" y="258483"/>
                  </a:lnTo>
                  <a:lnTo>
                    <a:pt x="231965" y="260286"/>
                  </a:lnTo>
                  <a:lnTo>
                    <a:pt x="235013" y="260896"/>
                  </a:lnTo>
                  <a:lnTo>
                    <a:pt x="247815" y="261810"/>
                  </a:lnTo>
                  <a:lnTo>
                    <a:pt x="253314" y="262724"/>
                  </a:lnTo>
                  <a:lnTo>
                    <a:pt x="255130" y="262420"/>
                  </a:lnTo>
                  <a:lnTo>
                    <a:pt x="257873" y="262115"/>
                  </a:lnTo>
                  <a:lnTo>
                    <a:pt x="257695" y="260858"/>
                  </a:lnTo>
                  <a:lnTo>
                    <a:pt x="257746" y="258152"/>
                  </a:lnTo>
                  <a:lnTo>
                    <a:pt x="258483" y="250532"/>
                  </a:lnTo>
                  <a:lnTo>
                    <a:pt x="259715" y="241693"/>
                  </a:lnTo>
                  <a:lnTo>
                    <a:pt x="260324" y="235292"/>
                  </a:lnTo>
                  <a:lnTo>
                    <a:pt x="260616" y="233159"/>
                  </a:lnTo>
                  <a:lnTo>
                    <a:pt x="260921" y="231940"/>
                  </a:lnTo>
                  <a:lnTo>
                    <a:pt x="261200" y="230822"/>
                  </a:lnTo>
                  <a:lnTo>
                    <a:pt x="261239" y="227368"/>
                  </a:lnTo>
                  <a:lnTo>
                    <a:pt x="259715" y="225844"/>
                  </a:lnTo>
                  <a:lnTo>
                    <a:pt x="256349" y="225844"/>
                  </a:lnTo>
                  <a:lnTo>
                    <a:pt x="253314" y="226453"/>
                  </a:lnTo>
                  <a:lnTo>
                    <a:pt x="243636" y="227838"/>
                  </a:lnTo>
                  <a:lnTo>
                    <a:pt x="162166" y="231940"/>
                  </a:lnTo>
                  <a:lnTo>
                    <a:pt x="162242" y="150253"/>
                  </a:lnTo>
                  <a:lnTo>
                    <a:pt x="162420" y="147802"/>
                  </a:lnTo>
                  <a:lnTo>
                    <a:pt x="162471" y="143535"/>
                  </a:lnTo>
                  <a:lnTo>
                    <a:pt x="163690" y="136842"/>
                  </a:lnTo>
                  <a:lnTo>
                    <a:pt x="163690" y="131648"/>
                  </a:lnTo>
                  <a:lnTo>
                    <a:pt x="160934" y="130429"/>
                  </a:lnTo>
                  <a:lnTo>
                    <a:pt x="129844" y="130429"/>
                  </a:lnTo>
                  <a:lnTo>
                    <a:pt x="129235" y="131051"/>
                  </a:lnTo>
                  <a:lnTo>
                    <a:pt x="128943" y="133489"/>
                  </a:lnTo>
                  <a:lnTo>
                    <a:pt x="128943" y="135915"/>
                  </a:lnTo>
                  <a:lnTo>
                    <a:pt x="129844" y="141414"/>
                  </a:lnTo>
                  <a:lnTo>
                    <a:pt x="129844" y="143840"/>
                  </a:lnTo>
                  <a:lnTo>
                    <a:pt x="130162" y="147802"/>
                  </a:lnTo>
                  <a:lnTo>
                    <a:pt x="130390" y="151168"/>
                  </a:lnTo>
                  <a:lnTo>
                    <a:pt x="130467" y="231635"/>
                  </a:lnTo>
                  <a:lnTo>
                    <a:pt x="91401" y="231902"/>
                  </a:lnTo>
                  <a:lnTo>
                    <a:pt x="71856" y="231673"/>
                  </a:lnTo>
                  <a:lnTo>
                    <a:pt x="52120" y="231025"/>
                  </a:lnTo>
                  <a:lnTo>
                    <a:pt x="48463" y="230720"/>
                  </a:lnTo>
                  <a:lnTo>
                    <a:pt x="44500" y="230720"/>
                  </a:lnTo>
                  <a:lnTo>
                    <a:pt x="40538" y="230416"/>
                  </a:lnTo>
                  <a:lnTo>
                    <a:pt x="39014" y="230416"/>
                  </a:lnTo>
                  <a:lnTo>
                    <a:pt x="37185" y="229806"/>
                  </a:lnTo>
                  <a:lnTo>
                    <a:pt x="32918" y="229806"/>
                  </a:lnTo>
                  <a:lnTo>
                    <a:pt x="32867" y="235292"/>
                  </a:lnTo>
                  <a:lnTo>
                    <a:pt x="32613" y="241084"/>
                  </a:lnTo>
                  <a:lnTo>
                    <a:pt x="33032" y="262724"/>
                  </a:lnTo>
                  <a:lnTo>
                    <a:pt x="33223" y="263652"/>
                  </a:lnTo>
                  <a:lnTo>
                    <a:pt x="39624" y="263652"/>
                  </a:lnTo>
                  <a:lnTo>
                    <a:pt x="42976" y="262724"/>
                  </a:lnTo>
                  <a:lnTo>
                    <a:pt x="46024" y="262420"/>
                  </a:lnTo>
                  <a:lnTo>
                    <a:pt x="114833" y="258483"/>
                  </a:lnTo>
                  <a:lnTo>
                    <a:pt x="128333" y="258152"/>
                  </a:lnTo>
                  <a:lnTo>
                    <a:pt x="113525" y="268020"/>
                  </a:lnTo>
                  <a:lnTo>
                    <a:pt x="67360" y="294436"/>
                  </a:lnTo>
                  <a:lnTo>
                    <a:pt x="30873" y="309524"/>
                  </a:lnTo>
                  <a:lnTo>
                    <a:pt x="17068" y="313944"/>
                  </a:lnTo>
                  <a:lnTo>
                    <a:pt x="11582" y="315468"/>
                  </a:lnTo>
                  <a:lnTo>
                    <a:pt x="3340" y="318211"/>
                  </a:lnTo>
                  <a:lnTo>
                    <a:pt x="0" y="319430"/>
                  </a:lnTo>
                  <a:lnTo>
                    <a:pt x="0" y="320954"/>
                  </a:lnTo>
                  <a:lnTo>
                    <a:pt x="2133" y="323697"/>
                  </a:lnTo>
                  <a:lnTo>
                    <a:pt x="4572" y="327660"/>
                  </a:lnTo>
                  <a:lnTo>
                    <a:pt x="8521" y="332841"/>
                  </a:lnTo>
                  <a:lnTo>
                    <a:pt x="13792" y="339953"/>
                  </a:lnTo>
                  <a:lnTo>
                    <a:pt x="17373" y="344119"/>
                  </a:lnTo>
                  <a:lnTo>
                    <a:pt x="19812" y="347167"/>
                  </a:lnTo>
                  <a:lnTo>
                    <a:pt x="21640" y="348996"/>
                  </a:lnTo>
                  <a:lnTo>
                    <a:pt x="23469" y="348996"/>
                  </a:lnTo>
                  <a:lnTo>
                    <a:pt x="25603" y="348081"/>
                  </a:lnTo>
                  <a:lnTo>
                    <a:pt x="28346" y="347167"/>
                  </a:lnTo>
                  <a:lnTo>
                    <a:pt x="34442" y="344728"/>
                  </a:lnTo>
                  <a:lnTo>
                    <a:pt x="42367" y="340156"/>
                  </a:lnTo>
                  <a:lnTo>
                    <a:pt x="46329" y="338328"/>
                  </a:lnTo>
                  <a:lnTo>
                    <a:pt x="68453" y="327444"/>
                  </a:lnTo>
                  <a:lnTo>
                    <a:pt x="90030" y="315468"/>
                  </a:lnTo>
                  <a:lnTo>
                    <a:pt x="111099" y="302577"/>
                  </a:lnTo>
                  <a:lnTo>
                    <a:pt x="131686" y="288950"/>
                  </a:lnTo>
                  <a:lnTo>
                    <a:pt x="130479" y="323697"/>
                  </a:lnTo>
                  <a:lnTo>
                    <a:pt x="128270" y="364020"/>
                  </a:lnTo>
                  <a:lnTo>
                    <a:pt x="127228" y="375818"/>
                  </a:lnTo>
                  <a:lnTo>
                    <a:pt x="127101" y="384352"/>
                  </a:lnTo>
                  <a:lnTo>
                    <a:pt x="129844" y="384657"/>
                  </a:lnTo>
                  <a:lnTo>
                    <a:pt x="155460" y="384657"/>
                  </a:lnTo>
                  <a:lnTo>
                    <a:pt x="160337" y="384352"/>
                  </a:lnTo>
                  <a:lnTo>
                    <a:pt x="162775" y="384657"/>
                  </a:lnTo>
                  <a:lnTo>
                    <a:pt x="163004" y="384352"/>
                  </a:lnTo>
                  <a:lnTo>
                    <a:pt x="164604" y="382219"/>
                  </a:lnTo>
                  <a:lnTo>
                    <a:pt x="166128" y="380390"/>
                  </a:lnTo>
                  <a:lnTo>
                    <a:pt x="164909" y="377342"/>
                  </a:lnTo>
                  <a:lnTo>
                    <a:pt x="164846" y="374904"/>
                  </a:lnTo>
                  <a:lnTo>
                    <a:pt x="164033" y="360616"/>
                  </a:lnTo>
                  <a:lnTo>
                    <a:pt x="163664" y="353263"/>
                  </a:lnTo>
                  <a:lnTo>
                    <a:pt x="163283" y="342290"/>
                  </a:lnTo>
                  <a:lnTo>
                    <a:pt x="162953" y="331622"/>
                  </a:lnTo>
                  <a:lnTo>
                    <a:pt x="162267" y="303085"/>
                  </a:lnTo>
                  <a:lnTo>
                    <a:pt x="161861" y="288950"/>
                  </a:lnTo>
                  <a:lnTo>
                    <a:pt x="207581" y="317906"/>
                  </a:lnTo>
                  <a:lnTo>
                    <a:pt x="250825" y="342290"/>
                  </a:lnTo>
                  <a:lnTo>
                    <a:pt x="266115" y="349605"/>
                  </a:lnTo>
                  <a:lnTo>
                    <a:pt x="271589" y="352348"/>
                  </a:lnTo>
                  <a:lnTo>
                    <a:pt x="288874" y="328117"/>
                  </a:lnTo>
                  <a:lnTo>
                    <a:pt x="291414" y="324307"/>
                  </a:lnTo>
                  <a:lnTo>
                    <a:pt x="292328" y="323088"/>
                  </a:lnTo>
                  <a:lnTo>
                    <a:pt x="293839" y="320954"/>
                  </a:lnTo>
                  <a:lnTo>
                    <a:pt x="293839" y="318516"/>
                  </a:lnTo>
                  <a:close/>
                </a:path>
                <a:path w="1215389" h="1191260">
                  <a:moveTo>
                    <a:pt x="1215148" y="1052144"/>
                  </a:moveTo>
                  <a:lnTo>
                    <a:pt x="1197787" y="1035989"/>
                  </a:lnTo>
                  <a:lnTo>
                    <a:pt x="1184490" y="1051737"/>
                  </a:lnTo>
                  <a:lnTo>
                    <a:pt x="1171028" y="1064755"/>
                  </a:lnTo>
                  <a:lnTo>
                    <a:pt x="1127671" y="1088961"/>
                  </a:lnTo>
                  <a:lnTo>
                    <a:pt x="1073708" y="1096035"/>
                  </a:lnTo>
                  <a:lnTo>
                    <a:pt x="1053274" y="1095235"/>
                  </a:lnTo>
                  <a:lnTo>
                    <a:pt x="1003300" y="1082929"/>
                  </a:lnTo>
                  <a:lnTo>
                    <a:pt x="960564" y="1051344"/>
                  </a:lnTo>
                  <a:lnTo>
                    <a:pt x="948118" y="1036599"/>
                  </a:lnTo>
                  <a:lnTo>
                    <a:pt x="931354" y="1052753"/>
                  </a:lnTo>
                  <a:lnTo>
                    <a:pt x="958875" y="1084275"/>
                  </a:lnTo>
                  <a:lnTo>
                    <a:pt x="990993" y="1106970"/>
                  </a:lnTo>
                  <a:lnTo>
                    <a:pt x="1028877" y="1120698"/>
                  </a:lnTo>
                  <a:lnTo>
                    <a:pt x="1073708" y="1125296"/>
                  </a:lnTo>
                  <a:lnTo>
                    <a:pt x="1095082" y="1124267"/>
                  </a:lnTo>
                  <a:lnTo>
                    <a:pt x="1134148" y="1115910"/>
                  </a:lnTo>
                  <a:lnTo>
                    <a:pt x="1168895" y="1098397"/>
                  </a:lnTo>
                  <a:lnTo>
                    <a:pt x="1200569" y="1070343"/>
                  </a:lnTo>
                  <a:lnTo>
                    <a:pt x="1215148" y="1052144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40" name="object 40" descr="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2129834" y="3480200"/>
              <a:ext cx="230758" cy="243865"/>
            </a:xfrm>
            <a:prstGeom prst="rect">
              <a:avLst/>
            </a:prstGeom>
          </p:spPr>
        </p:pic>
        <p:pic>
          <p:nvPicPr>
            <p:cNvPr id="41" name="object 41" descr="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2112455" y="3799040"/>
              <a:ext cx="253619" cy="210324"/>
            </a:xfrm>
            <a:prstGeom prst="rect">
              <a:avLst/>
            </a:prstGeom>
          </p:spPr>
        </p:pic>
        <p:sp>
          <p:nvSpPr>
            <p:cNvPr id="42" name="object 42" descr=""/>
            <p:cNvSpPr/>
            <p:nvPr/>
          </p:nvSpPr>
          <p:spPr>
            <a:xfrm>
              <a:off x="1180795" y="2228735"/>
              <a:ext cx="1209675" cy="1938020"/>
            </a:xfrm>
            <a:custGeom>
              <a:avLst/>
              <a:gdLst/>
              <a:ahLst/>
              <a:cxnLst/>
              <a:rect l="l" t="t" r="r" b="b"/>
              <a:pathLst>
                <a:path w="1209675" h="1938020">
                  <a:moveTo>
                    <a:pt x="270065" y="231343"/>
                  </a:moveTo>
                  <a:lnTo>
                    <a:pt x="263664" y="231343"/>
                  </a:lnTo>
                  <a:lnTo>
                    <a:pt x="260311" y="232613"/>
                  </a:lnTo>
                  <a:lnTo>
                    <a:pt x="248348" y="232613"/>
                  </a:lnTo>
                  <a:lnTo>
                    <a:pt x="239433" y="233883"/>
                  </a:lnTo>
                  <a:lnTo>
                    <a:pt x="155460" y="233883"/>
                  </a:lnTo>
                  <a:lnTo>
                    <a:pt x="155460" y="217373"/>
                  </a:lnTo>
                  <a:lnTo>
                    <a:pt x="163410" y="217373"/>
                  </a:lnTo>
                  <a:lnTo>
                    <a:pt x="171272" y="218643"/>
                  </a:lnTo>
                  <a:lnTo>
                    <a:pt x="186855" y="218643"/>
                  </a:lnTo>
                  <a:lnTo>
                    <a:pt x="207568" y="219913"/>
                  </a:lnTo>
                  <a:lnTo>
                    <a:pt x="217030" y="219913"/>
                  </a:lnTo>
                  <a:lnTo>
                    <a:pt x="216827" y="217373"/>
                  </a:lnTo>
                  <a:lnTo>
                    <a:pt x="216725" y="216103"/>
                  </a:lnTo>
                  <a:lnTo>
                    <a:pt x="217030" y="214833"/>
                  </a:lnTo>
                  <a:lnTo>
                    <a:pt x="217627" y="208483"/>
                  </a:lnTo>
                  <a:lnTo>
                    <a:pt x="218554" y="199593"/>
                  </a:lnTo>
                  <a:lnTo>
                    <a:pt x="218554" y="195783"/>
                  </a:lnTo>
                  <a:lnTo>
                    <a:pt x="218554" y="194513"/>
                  </a:lnTo>
                  <a:lnTo>
                    <a:pt x="217944" y="193243"/>
                  </a:lnTo>
                  <a:lnTo>
                    <a:pt x="210934" y="193243"/>
                  </a:lnTo>
                  <a:lnTo>
                    <a:pt x="206057" y="194513"/>
                  </a:lnTo>
                  <a:lnTo>
                    <a:pt x="201180" y="194513"/>
                  </a:lnTo>
                  <a:lnTo>
                    <a:pt x="189877" y="195783"/>
                  </a:lnTo>
                  <a:lnTo>
                    <a:pt x="155752" y="195783"/>
                  </a:lnTo>
                  <a:lnTo>
                    <a:pt x="155752" y="180543"/>
                  </a:lnTo>
                  <a:lnTo>
                    <a:pt x="208191" y="180543"/>
                  </a:lnTo>
                  <a:lnTo>
                    <a:pt x="216115" y="181813"/>
                  </a:lnTo>
                  <a:lnTo>
                    <a:pt x="231051" y="183083"/>
                  </a:lnTo>
                  <a:lnTo>
                    <a:pt x="235927" y="183083"/>
                  </a:lnTo>
                  <a:lnTo>
                    <a:pt x="237147" y="184353"/>
                  </a:lnTo>
                  <a:lnTo>
                    <a:pt x="240804" y="184353"/>
                  </a:lnTo>
                  <a:lnTo>
                    <a:pt x="241109" y="180543"/>
                  </a:lnTo>
                  <a:lnTo>
                    <a:pt x="241109" y="178003"/>
                  </a:lnTo>
                  <a:lnTo>
                    <a:pt x="241414" y="174193"/>
                  </a:lnTo>
                  <a:lnTo>
                    <a:pt x="241719" y="166573"/>
                  </a:lnTo>
                  <a:lnTo>
                    <a:pt x="242328" y="162763"/>
                  </a:lnTo>
                  <a:lnTo>
                    <a:pt x="242633" y="160223"/>
                  </a:lnTo>
                  <a:lnTo>
                    <a:pt x="243243" y="156413"/>
                  </a:lnTo>
                  <a:lnTo>
                    <a:pt x="243243" y="155143"/>
                  </a:lnTo>
                  <a:lnTo>
                    <a:pt x="243243" y="153873"/>
                  </a:lnTo>
                  <a:lnTo>
                    <a:pt x="242023" y="152603"/>
                  </a:lnTo>
                  <a:lnTo>
                    <a:pt x="234403" y="152603"/>
                  </a:lnTo>
                  <a:lnTo>
                    <a:pt x="202971" y="155143"/>
                  </a:lnTo>
                  <a:lnTo>
                    <a:pt x="156070" y="155143"/>
                  </a:lnTo>
                  <a:lnTo>
                    <a:pt x="156679" y="143713"/>
                  </a:lnTo>
                  <a:lnTo>
                    <a:pt x="157276" y="138633"/>
                  </a:lnTo>
                  <a:lnTo>
                    <a:pt x="158203" y="136093"/>
                  </a:lnTo>
                  <a:lnTo>
                    <a:pt x="158203" y="131013"/>
                  </a:lnTo>
                  <a:lnTo>
                    <a:pt x="124371" y="131013"/>
                  </a:lnTo>
                  <a:lnTo>
                    <a:pt x="124371" y="136093"/>
                  </a:lnTo>
                  <a:lnTo>
                    <a:pt x="125272" y="137363"/>
                  </a:lnTo>
                  <a:lnTo>
                    <a:pt x="125272" y="139903"/>
                  </a:lnTo>
                  <a:lnTo>
                    <a:pt x="125882" y="146253"/>
                  </a:lnTo>
                  <a:lnTo>
                    <a:pt x="125882" y="155143"/>
                  </a:lnTo>
                  <a:lnTo>
                    <a:pt x="52120" y="155143"/>
                  </a:lnTo>
                  <a:lnTo>
                    <a:pt x="45097" y="153873"/>
                  </a:lnTo>
                  <a:lnTo>
                    <a:pt x="35648" y="153873"/>
                  </a:lnTo>
                  <a:lnTo>
                    <a:pt x="36258" y="156413"/>
                  </a:lnTo>
                  <a:lnTo>
                    <a:pt x="35966" y="158953"/>
                  </a:lnTo>
                  <a:lnTo>
                    <a:pt x="35966" y="183083"/>
                  </a:lnTo>
                  <a:lnTo>
                    <a:pt x="44500" y="183083"/>
                  </a:lnTo>
                  <a:lnTo>
                    <a:pt x="49364" y="181813"/>
                  </a:lnTo>
                  <a:lnTo>
                    <a:pt x="68580" y="181813"/>
                  </a:lnTo>
                  <a:lnTo>
                    <a:pt x="75895" y="180543"/>
                  </a:lnTo>
                  <a:lnTo>
                    <a:pt x="125882" y="180543"/>
                  </a:lnTo>
                  <a:lnTo>
                    <a:pt x="126187" y="195783"/>
                  </a:lnTo>
                  <a:lnTo>
                    <a:pt x="79857" y="195783"/>
                  </a:lnTo>
                  <a:lnTo>
                    <a:pt x="71323" y="194513"/>
                  </a:lnTo>
                  <a:lnTo>
                    <a:pt x="66141" y="193243"/>
                  </a:lnTo>
                  <a:lnTo>
                    <a:pt x="60350" y="193243"/>
                  </a:lnTo>
                  <a:lnTo>
                    <a:pt x="60947" y="197053"/>
                  </a:lnTo>
                  <a:lnTo>
                    <a:pt x="60947" y="218643"/>
                  </a:lnTo>
                  <a:lnTo>
                    <a:pt x="61556" y="221183"/>
                  </a:lnTo>
                  <a:lnTo>
                    <a:pt x="65532" y="221183"/>
                  </a:lnTo>
                  <a:lnTo>
                    <a:pt x="67348" y="219913"/>
                  </a:lnTo>
                  <a:lnTo>
                    <a:pt x="69189" y="219913"/>
                  </a:lnTo>
                  <a:lnTo>
                    <a:pt x="74980" y="218643"/>
                  </a:lnTo>
                  <a:lnTo>
                    <a:pt x="106070" y="218643"/>
                  </a:lnTo>
                  <a:lnTo>
                    <a:pt x="126187" y="217373"/>
                  </a:lnTo>
                  <a:lnTo>
                    <a:pt x="126187" y="233883"/>
                  </a:lnTo>
                  <a:lnTo>
                    <a:pt x="32905" y="233883"/>
                  </a:lnTo>
                  <a:lnTo>
                    <a:pt x="25298" y="232613"/>
                  </a:lnTo>
                  <a:lnTo>
                    <a:pt x="6400" y="232613"/>
                  </a:lnTo>
                  <a:lnTo>
                    <a:pt x="6083" y="233883"/>
                  </a:lnTo>
                  <a:lnTo>
                    <a:pt x="6083" y="263093"/>
                  </a:lnTo>
                  <a:lnTo>
                    <a:pt x="10668" y="263093"/>
                  </a:lnTo>
                  <a:lnTo>
                    <a:pt x="12484" y="261823"/>
                  </a:lnTo>
                  <a:lnTo>
                    <a:pt x="28651" y="261823"/>
                  </a:lnTo>
                  <a:lnTo>
                    <a:pt x="38303" y="260553"/>
                  </a:lnTo>
                  <a:lnTo>
                    <a:pt x="57835" y="259283"/>
                  </a:lnTo>
                  <a:lnTo>
                    <a:pt x="78587" y="259283"/>
                  </a:lnTo>
                  <a:lnTo>
                    <a:pt x="89420" y="258013"/>
                  </a:lnTo>
                  <a:lnTo>
                    <a:pt x="110947" y="258013"/>
                  </a:lnTo>
                  <a:lnTo>
                    <a:pt x="101892" y="269443"/>
                  </a:lnTo>
                  <a:lnTo>
                    <a:pt x="92430" y="280873"/>
                  </a:lnTo>
                  <a:lnTo>
                    <a:pt x="82397" y="291033"/>
                  </a:lnTo>
                  <a:lnTo>
                    <a:pt x="71628" y="301193"/>
                  </a:lnTo>
                  <a:lnTo>
                    <a:pt x="65532" y="307543"/>
                  </a:lnTo>
                  <a:lnTo>
                    <a:pt x="58521" y="311353"/>
                  </a:lnTo>
                  <a:lnTo>
                    <a:pt x="51816" y="316433"/>
                  </a:lnTo>
                  <a:lnTo>
                    <a:pt x="50596" y="317703"/>
                  </a:lnTo>
                  <a:lnTo>
                    <a:pt x="44805" y="321513"/>
                  </a:lnTo>
                  <a:lnTo>
                    <a:pt x="37172" y="327863"/>
                  </a:lnTo>
                  <a:lnTo>
                    <a:pt x="34442" y="327863"/>
                  </a:lnTo>
                  <a:lnTo>
                    <a:pt x="34442" y="331673"/>
                  </a:lnTo>
                  <a:lnTo>
                    <a:pt x="37172" y="332943"/>
                  </a:lnTo>
                  <a:lnTo>
                    <a:pt x="40830" y="335483"/>
                  </a:lnTo>
                  <a:lnTo>
                    <a:pt x="53022" y="344373"/>
                  </a:lnTo>
                  <a:lnTo>
                    <a:pt x="56692" y="346913"/>
                  </a:lnTo>
                  <a:lnTo>
                    <a:pt x="57607" y="348183"/>
                  </a:lnTo>
                  <a:lnTo>
                    <a:pt x="61874" y="348183"/>
                  </a:lnTo>
                  <a:lnTo>
                    <a:pt x="64617" y="345643"/>
                  </a:lnTo>
                  <a:lnTo>
                    <a:pt x="65836" y="344373"/>
                  </a:lnTo>
                  <a:lnTo>
                    <a:pt x="72517" y="339293"/>
                  </a:lnTo>
                  <a:lnTo>
                    <a:pt x="78867" y="332943"/>
                  </a:lnTo>
                  <a:lnTo>
                    <a:pt x="84861" y="327863"/>
                  </a:lnTo>
                  <a:lnTo>
                    <a:pt x="90525" y="322783"/>
                  </a:lnTo>
                  <a:lnTo>
                    <a:pt x="115519" y="332943"/>
                  </a:lnTo>
                  <a:lnTo>
                    <a:pt x="123748" y="335483"/>
                  </a:lnTo>
                  <a:lnTo>
                    <a:pt x="112166" y="343103"/>
                  </a:lnTo>
                  <a:lnTo>
                    <a:pt x="96735" y="350723"/>
                  </a:lnTo>
                  <a:lnTo>
                    <a:pt x="83477" y="355803"/>
                  </a:lnTo>
                  <a:lnTo>
                    <a:pt x="70167" y="359613"/>
                  </a:lnTo>
                  <a:lnTo>
                    <a:pt x="59740" y="363423"/>
                  </a:lnTo>
                  <a:lnTo>
                    <a:pt x="57607" y="363423"/>
                  </a:lnTo>
                  <a:lnTo>
                    <a:pt x="49072" y="364693"/>
                  </a:lnTo>
                  <a:lnTo>
                    <a:pt x="49072" y="367233"/>
                  </a:lnTo>
                  <a:lnTo>
                    <a:pt x="49364" y="369773"/>
                  </a:lnTo>
                  <a:lnTo>
                    <a:pt x="51816" y="371043"/>
                  </a:lnTo>
                  <a:lnTo>
                    <a:pt x="54864" y="374853"/>
                  </a:lnTo>
                  <a:lnTo>
                    <a:pt x="58521" y="377393"/>
                  </a:lnTo>
                  <a:lnTo>
                    <a:pt x="60045" y="379933"/>
                  </a:lnTo>
                  <a:lnTo>
                    <a:pt x="63703" y="383743"/>
                  </a:lnTo>
                  <a:lnTo>
                    <a:pt x="65214" y="385013"/>
                  </a:lnTo>
                  <a:lnTo>
                    <a:pt x="68884" y="391363"/>
                  </a:lnTo>
                  <a:lnTo>
                    <a:pt x="75590" y="391363"/>
                  </a:lnTo>
                  <a:lnTo>
                    <a:pt x="85344" y="387553"/>
                  </a:lnTo>
                  <a:lnTo>
                    <a:pt x="89001" y="386283"/>
                  </a:lnTo>
                  <a:lnTo>
                    <a:pt x="114795" y="373583"/>
                  </a:lnTo>
                  <a:lnTo>
                    <a:pt x="127190" y="367233"/>
                  </a:lnTo>
                  <a:lnTo>
                    <a:pt x="138087" y="360883"/>
                  </a:lnTo>
                  <a:lnTo>
                    <a:pt x="154546" y="349453"/>
                  </a:lnTo>
                  <a:lnTo>
                    <a:pt x="169760" y="357073"/>
                  </a:lnTo>
                  <a:lnTo>
                    <a:pt x="214591" y="383743"/>
                  </a:lnTo>
                  <a:lnTo>
                    <a:pt x="217030" y="385013"/>
                  </a:lnTo>
                  <a:lnTo>
                    <a:pt x="224650" y="391363"/>
                  </a:lnTo>
                  <a:lnTo>
                    <a:pt x="231343" y="391363"/>
                  </a:lnTo>
                  <a:lnTo>
                    <a:pt x="234099" y="387553"/>
                  </a:lnTo>
                  <a:lnTo>
                    <a:pt x="236232" y="385013"/>
                  </a:lnTo>
                  <a:lnTo>
                    <a:pt x="240804" y="379933"/>
                  </a:lnTo>
                  <a:lnTo>
                    <a:pt x="250253" y="369773"/>
                  </a:lnTo>
                  <a:lnTo>
                    <a:pt x="252691" y="367233"/>
                  </a:lnTo>
                  <a:lnTo>
                    <a:pt x="258178" y="363423"/>
                  </a:lnTo>
                  <a:lnTo>
                    <a:pt x="258381" y="360883"/>
                  </a:lnTo>
                  <a:lnTo>
                    <a:pt x="258483" y="358343"/>
                  </a:lnTo>
                  <a:lnTo>
                    <a:pt x="250558" y="355803"/>
                  </a:lnTo>
                  <a:lnTo>
                    <a:pt x="244157" y="353263"/>
                  </a:lnTo>
                  <a:lnTo>
                    <a:pt x="236537" y="350723"/>
                  </a:lnTo>
                  <a:lnTo>
                    <a:pt x="232422" y="349453"/>
                  </a:lnTo>
                  <a:lnTo>
                    <a:pt x="228307" y="348183"/>
                  </a:lnTo>
                  <a:lnTo>
                    <a:pt x="220992" y="345643"/>
                  </a:lnTo>
                  <a:lnTo>
                    <a:pt x="210172" y="340563"/>
                  </a:lnTo>
                  <a:lnTo>
                    <a:pt x="199542" y="336753"/>
                  </a:lnTo>
                  <a:lnTo>
                    <a:pt x="178320" y="327863"/>
                  </a:lnTo>
                  <a:lnTo>
                    <a:pt x="182918" y="322783"/>
                  </a:lnTo>
                  <a:lnTo>
                    <a:pt x="186372" y="318973"/>
                  </a:lnTo>
                  <a:lnTo>
                    <a:pt x="188722" y="316433"/>
                  </a:lnTo>
                  <a:lnTo>
                    <a:pt x="193408" y="311353"/>
                  </a:lnTo>
                  <a:lnTo>
                    <a:pt x="199745" y="302463"/>
                  </a:lnTo>
                  <a:lnTo>
                    <a:pt x="202323" y="298653"/>
                  </a:lnTo>
                  <a:lnTo>
                    <a:pt x="205752" y="293573"/>
                  </a:lnTo>
                  <a:lnTo>
                    <a:pt x="209702" y="288493"/>
                  </a:lnTo>
                  <a:lnTo>
                    <a:pt x="212458" y="283413"/>
                  </a:lnTo>
                  <a:lnTo>
                    <a:pt x="212458" y="273253"/>
                  </a:lnTo>
                  <a:lnTo>
                    <a:pt x="207568" y="271983"/>
                  </a:lnTo>
                  <a:lnTo>
                    <a:pt x="171538" y="271983"/>
                  </a:lnTo>
                  <a:lnTo>
                    <a:pt x="167043" y="272313"/>
                  </a:lnTo>
                  <a:lnTo>
                    <a:pt x="167043" y="298653"/>
                  </a:lnTo>
                  <a:lnTo>
                    <a:pt x="163156" y="302463"/>
                  </a:lnTo>
                  <a:lnTo>
                    <a:pt x="158838" y="307543"/>
                  </a:lnTo>
                  <a:lnTo>
                    <a:pt x="154127" y="312623"/>
                  </a:lnTo>
                  <a:lnTo>
                    <a:pt x="149047" y="316433"/>
                  </a:lnTo>
                  <a:lnTo>
                    <a:pt x="139217" y="313893"/>
                  </a:lnTo>
                  <a:lnTo>
                    <a:pt x="129324" y="310083"/>
                  </a:lnTo>
                  <a:lnTo>
                    <a:pt x="109118" y="303733"/>
                  </a:lnTo>
                  <a:lnTo>
                    <a:pt x="113690" y="298653"/>
                  </a:lnTo>
                  <a:lnTo>
                    <a:pt x="167043" y="298653"/>
                  </a:lnTo>
                  <a:lnTo>
                    <a:pt x="167043" y="272313"/>
                  </a:lnTo>
                  <a:lnTo>
                    <a:pt x="154216" y="273253"/>
                  </a:lnTo>
                  <a:lnTo>
                    <a:pt x="133819" y="273253"/>
                  </a:lnTo>
                  <a:lnTo>
                    <a:pt x="143560" y="258013"/>
                  </a:lnTo>
                  <a:lnTo>
                    <a:pt x="160934" y="258013"/>
                  </a:lnTo>
                  <a:lnTo>
                    <a:pt x="178320" y="259283"/>
                  </a:lnTo>
                  <a:lnTo>
                    <a:pt x="213067" y="259283"/>
                  </a:lnTo>
                  <a:lnTo>
                    <a:pt x="223354" y="260553"/>
                  </a:lnTo>
                  <a:lnTo>
                    <a:pt x="243801" y="260553"/>
                  </a:lnTo>
                  <a:lnTo>
                    <a:pt x="253911" y="261823"/>
                  </a:lnTo>
                  <a:lnTo>
                    <a:pt x="256654" y="261823"/>
                  </a:lnTo>
                  <a:lnTo>
                    <a:pt x="260934" y="263093"/>
                  </a:lnTo>
                  <a:lnTo>
                    <a:pt x="266103" y="263093"/>
                  </a:lnTo>
                  <a:lnTo>
                    <a:pt x="265798" y="261823"/>
                  </a:lnTo>
                  <a:lnTo>
                    <a:pt x="266407" y="258013"/>
                  </a:lnTo>
                  <a:lnTo>
                    <a:pt x="267017" y="254203"/>
                  </a:lnTo>
                  <a:lnTo>
                    <a:pt x="270065" y="236423"/>
                  </a:lnTo>
                  <a:lnTo>
                    <a:pt x="270065" y="233883"/>
                  </a:lnTo>
                  <a:lnTo>
                    <a:pt x="270065" y="231343"/>
                  </a:lnTo>
                  <a:close/>
                </a:path>
                <a:path w="1209675" h="1938020">
                  <a:moveTo>
                    <a:pt x="283794" y="72542"/>
                  </a:moveTo>
                  <a:lnTo>
                    <a:pt x="256768" y="39992"/>
                  </a:lnTo>
                  <a:lnTo>
                    <a:pt x="224269" y="17411"/>
                  </a:lnTo>
                  <a:lnTo>
                    <a:pt x="185699" y="4267"/>
                  </a:lnTo>
                  <a:lnTo>
                    <a:pt x="140512" y="0"/>
                  </a:lnTo>
                  <a:lnTo>
                    <a:pt x="118948" y="1079"/>
                  </a:lnTo>
                  <a:lnTo>
                    <a:pt x="80505" y="9639"/>
                  </a:lnTo>
                  <a:lnTo>
                    <a:pt x="46456" y="27241"/>
                  </a:lnTo>
                  <a:lnTo>
                    <a:pt x="14871" y="55003"/>
                  </a:lnTo>
                  <a:lnTo>
                    <a:pt x="0" y="72542"/>
                  </a:lnTo>
                  <a:lnTo>
                    <a:pt x="16459" y="89001"/>
                  </a:lnTo>
                  <a:lnTo>
                    <a:pt x="30187" y="74269"/>
                  </a:lnTo>
                  <a:lnTo>
                    <a:pt x="44043" y="61645"/>
                  </a:lnTo>
                  <a:lnTo>
                    <a:pt x="87490" y="36982"/>
                  </a:lnTo>
                  <a:lnTo>
                    <a:pt x="140512" y="29260"/>
                  </a:lnTo>
                  <a:lnTo>
                    <a:pt x="161175" y="29921"/>
                  </a:lnTo>
                  <a:lnTo>
                    <a:pt x="211861" y="41148"/>
                  </a:lnTo>
                  <a:lnTo>
                    <a:pt x="253898" y="73075"/>
                  </a:lnTo>
                  <a:lnTo>
                    <a:pt x="265811" y="88696"/>
                  </a:lnTo>
                  <a:lnTo>
                    <a:pt x="283794" y="72542"/>
                  </a:lnTo>
                  <a:close/>
                </a:path>
                <a:path w="1209675" h="1938020">
                  <a:moveTo>
                    <a:pt x="1209052" y="1864741"/>
                  </a:moveTo>
                  <a:lnTo>
                    <a:pt x="1191691" y="1848586"/>
                  </a:lnTo>
                  <a:lnTo>
                    <a:pt x="1178394" y="1864321"/>
                  </a:lnTo>
                  <a:lnTo>
                    <a:pt x="1164932" y="1877352"/>
                  </a:lnTo>
                  <a:lnTo>
                    <a:pt x="1121575" y="1901558"/>
                  </a:lnTo>
                  <a:lnTo>
                    <a:pt x="1067612" y="1908632"/>
                  </a:lnTo>
                  <a:lnTo>
                    <a:pt x="1047178" y="1907819"/>
                  </a:lnTo>
                  <a:lnTo>
                    <a:pt x="997204" y="1895525"/>
                  </a:lnTo>
                  <a:lnTo>
                    <a:pt x="954468" y="1863928"/>
                  </a:lnTo>
                  <a:lnTo>
                    <a:pt x="942022" y="1849196"/>
                  </a:lnTo>
                  <a:lnTo>
                    <a:pt x="925258" y="1865350"/>
                  </a:lnTo>
                  <a:lnTo>
                    <a:pt x="952779" y="1896872"/>
                  </a:lnTo>
                  <a:lnTo>
                    <a:pt x="984897" y="1919566"/>
                  </a:lnTo>
                  <a:lnTo>
                    <a:pt x="1022781" y="1933282"/>
                  </a:lnTo>
                  <a:lnTo>
                    <a:pt x="1067612" y="1937893"/>
                  </a:lnTo>
                  <a:lnTo>
                    <a:pt x="1088986" y="1936851"/>
                  </a:lnTo>
                  <a:lnTo>
                    <a:pt x="1128052" y="1928507"/>
                  </a:lnTo>
                  <a:lnTo>
                    <a:pt x="1162799" y="1910981"/>
                  </a:lnTo>
                  <a:lnTo>
                    <a:pt x="1194473" y="1882940"/>
                  </a:lnTo>
                  <a:lnTo>
                    <a:pt x="1209052" y="1864741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43" name="object 43" descr="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1200602" y="2687743"/>
              <a:ext cx="253923" cy="221602"/>
            </a:xfrm>
            <a:prstGeom prst="rect">
              <a:avLst/>
            </a:prstGeom>
          </p:spPr>
        </p:pic>
        <p:pic>
          <p:nvPicPr>
            <p:cNvPr id="44" name="object 44" descr="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1202729" y="2978512"/>
              <a:ext cx="221005" cy="234111"/>
            </a:xfrm>
            <a:prstGeom prst="rect">
              <a:avLst/>
            </a:prstGeom>
          </p:spPr>
        </p:pic>
        <p:sp>
          <p:nvSpPr>
            <p:cNvPr id="45" name="object 45" descr=""/>
            <p:cNvSpPr/>
            <p:nvPr/>
          </p:nvSpPr>
          <p:spPr>
            <a:xfrm>
              <a:off x="1178960" y="3264723"/>
              <a:ext cx="283845" cy="89535"/>
            </a:xfrm>
            <a:custGeom>
              <a:avLst/>
              <a:gdLst/>
              <a:ahLst/>
              <a:cxnLst/>
              <a:rect l="l" t="t" r="r" b="b"/>
              <a:pathLst>
                <a:path w="283844" h="89535">
                  <a:moveTo>
                    <a:pt x="266433" y="0"/>
                  </a:moveTo>
                  <a:lnTo>
                    <a:pt x="239669" y="28765"/>
                  </a:lnTo>
                  <a:lnTo>
                    <a:pt x="196319" y="52973"/>
                  </a:lnTo>
                  <a:lnTo>
                    <a:pt x="142354" y="60045"/>
                  </a:lnTo>
                  <a:lnTo>
                    <a:pt x="121923" y="59240"/>
                  </a:lnTo>
                  <a:lnTo>
                    <a:pt x="71945" y="46939"/>
                  </a:lnTo>
                  <a:lnTo>
                    <a:pt x="29204" y="15349"/>
                  </a:lnTo>
                  <a:lnTo>
                    <a:pt x="16764" y="609"/>
                  </a:lnTo>
                  <a:lnTo>
                    <a:pt x="0" y="16764"/>
                  </a:lnTo>
                  <a:lnTo>
                    <a:pt x="27514" y="48286"/>
                  </a:lnTo>
                  <a:lnTo>
                    <a:pt x="59632" y="70980"/>
                  </a:lnTo>
                  <a:lnTo>
                    <a:pt x="97522" y="84701"/>
                  </a:lnTo>
                  <a:lnTo>
                    <a:pt x="142354" y="89306"/>
                  </a:lnTo>
                  <a:lnTo>
                    <a:pt x="163724" y="88272"/>
                  </a:lnTo>
                  <a:lnTo>
                    <a:pt x="202797" y="79919"/>
                  </a:lnTo>
                  <a:lnTo>
                    <a:pt x="237545" y="62403"/>
                  </a:lnTo>
                  <a:lnTo>
                    <a:pt x="269216" y="34351"/>
                  </a:lnTo>
                  <a:lnTo>
                    <a:pt x="283794" y="16154"/>
                  </a:lnTo>
                  <a:lnTo>
                    <a:pt x="266433" y="0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46" name="object 46" descr="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7366252" y="5281183"/>
              <a:ext cx="3166036" cy="3281467"/>
            </a:xfrm>
            <a:prstGeom prst="rect">
              <a:avLst/>
            </a:prstGeom>
          </p:spPr>
        </p:pic>
        <p:sp>
          <p:nvSpPr>
            <p:cNvPr id="47" name="object 47" descr=""/>
            <p:cNvSpPr/>
            <p:nvPr/>
          </p:nvSpPr>
          <p:spPr>
            <a:xfrm>
              <a:off x="7696505" y="8616416"/>
              <a:ext cx="11430" cy="20955"/>
            </a:xfrm>
            <a:custGeom>
              <a:avLst/>
              <a:gdLst/>
              <a:ahLst/>
              <a:cxnLst/>
              <a:rect l="l" t="t" r="r" b="b"/>
              <a:pathLst>
                <a:path w="11429" h="20954">
                  <a:moveTo>
                    <a:pt x="11214" y="1092"/>
                  </a:moveTo>
                  <a:lnTo>
                    <a:pt x="10299" y="0"/>
                  </a:lnTo>
                  <a:lnTo>
                    <a:pt x="7213" y="0"/>
                  </a:lnTo>
                  <a:lnTo>
                    <a:pt x="6438" y="0"/>
                  </a:lnTo>
                  <a:lnTo>
                    <a:pt x="5753" y="457"/>
                  </a:lnTo>
                  <a:lnTo>
                    <a:pt x="4470" y="3187"/>
                  </a:lnTo>
                  <a:lnTo>
                    <a:pt x="3416" y="5092"/>
                  </a:lnTo>
                  <a:lnTo>
                    <a:pt x="2717" y="9271"/>
                  </a:lnTo>
                  <a:lnTo>
                    <a:pt x="2717" y="12230"/>
                  </a:lnTo>
                  <a:lnTo>
                    <a:pt x="5930" y="16268"/>
                  </a:lnTo>
                  <a:lnTo>
                    <a:pt x="0" y="18249"/>
                  </a:lnTo>
                  <a:lnTo>
                    <a:pt x="4597" y="20497"/>
                  </a:lnTo>
                  <a:lnTo>
                    <a:pt x="8242" y="18097"/>
                  </a:lnTo>
                  <a:lnTo>
                    <a:pt x="8547" y="17602"/>
                  </a:lnTo>
                  <a:lnTo>
                    <a:pt x="11214" y="1092"/>
                  </a:lnTo>
                  <a:close/>
                </a:path>
              </a:pathLst>
            </a:custGeom>
            <a:solidFill>
              <a:srgbClr val="8DC64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8" name="object 48" descr=""/>
            <p:cNvSpPr/>
            <p:nvPr/>
          </p:nvSpPr>
          <p:spPr>
            <a:xfrm>
              <a:off x="7699311" y="8616409"/>
              <a:ext cx="8255" cy="20955"/>
            </a:xfrm>
            <a:custGeom>
              <a:avLst/>
              <a:gdLst/>
              <a:ahLst/>
              <a:cxnLst/>
              <a:rect l="l" t="t" r="r" b="b"/>
              <a:pathLst>
                <a:path w="8254" h="20954">
                  <a:moveTo>
                    <a:pt x="7492" y="0"/>
                  </a:moveTo>
                  <a:lnTo>
                    <a:pt x="3632" y="0"/>
                  </a:lnTo>
                  <a:lnTo>
                    <a:pt x="2946" y="457"/>
                  </a:lnTo>
                  <a:lnTo>
                    <a:pt x="1663" y="3187"/>
                  </a:lnTo>
                  <a:lnTo>
                    <a:pt x="609" y="5092"/>
                  </a:lnTo>
                  <a:lnTo>
                    <a:pt x="0" y="8730"/>
                  </a:lnTo>
                  <a:lnTo>
                    <a:pt x="0" y="12341"/>
                  </a:lnTo>
                  <a:lnTo>
                    <a:pt x="3124" y="16268"/>
                  </a:lnTo>
                  <a:lnTo>
                    <a:pt x="0" y="17312"/>
                  </a:lnTo>
                  <a:lnTo>
                    <a:pt x="0" y="19622"/>
                  </a:lnTo>
                  <a:lnTo>
                    <a:pt x="1798" y="20492"/>
                  </a:lnTo>
                  <a:lnTo>
                    <a:pt x="5435" y="18097"/>
                  </a:lnTo>
                  <a:lnTo>
                    <a:pt x="5740" y="17602"/>
                  </a:lnTo>
                  <a:lnTo>
                    <a:pt x="8242" y="2126"/>
                  </a:lnTo>
                  <a:lnTo>
                    <a:pt x="8242" y="895"/>
                  </a:lnTo>
                  <a:lnTo>
                    <a:pt x="7492" y="0"/>
                  </a:lnTo>
                  <a:close/>
                </a:path>
              </a:pathLst>
            </a:custGeom>
            <a:solidFill>
              <a:srgbClr val="FFEAAB">
                <a:alpha val="19999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9" name="object 49" descr=""/>
            <p:cNvSpPr/>
            <p:nvPr/>
          </p:nvSpPr>
          <p:spPr>
            <a:xfrm>
              <a:off x="8215884" y="733221"/>
              <a:ext cx="1133475" cy="4464050"/>
            </a:xfrm>
            <a:custGeom>
              <a:avLst/>
              <a:gdLst/>
              <a:ahLst/>
              <a:cxnLst/>
              <a:rect l="l" t="t" r="r" b="b"/>
              <a:pathLst>
                <a:path w="1133475" h="4464050">
                  <a:moveTo>
                    <a:pt x="183794" y="4129290"/>
                  </a:moveTo>
                  <a:lnTo>
                    <a:pt x="183654" y="4122547"/>
                  </a:lnTo>
                  <a:lnTo>
                    <a:pt x="182727" y="4113619"/>
                  </a:lnTo>
                  <a:lnTo>
                    <a:pt x="180200" y="4105833"/>
                  </a:lnTo>
                  <a:lnTo>
                    <a:pt x="175272" y="4102506"/>
                  </a:lnTo>
                  <a:lnTo>
                    <a:pt x="167373" y="4105059"/>
                  </a:lnTo>
                  <a:lnTo>
                    <a:pt x="157772" y="4111028"/>
                  </a:lnTo>
                  <a:lnTo>
                    <a:pt x="141198" y="4123207"/>
                  </a:lnTo>
                  <a:lnTo>
                    <a:pt x="113487" y="4142384"/>
                  </a:lnTo>
                  <a:lnTo>
                    <a:pt x="85509" y="4161091"/>
                  </a:lnTo>
                  <a:lnTo>
                    <a:pt x="56972" y="4179176"/>
                  </a:lnTo>
                  <a:lnTo>
                    <a:pt x="27990" y="4196232"/>
                  </a:lnTo>
                  <a:lnTo>
                    <a:pt x="10795" y="4203992"/>
                  </a:lnTo>
                  <a:lnTo>
                    <a:pt x="3175" y="4209758"/>
                  </a:lnTo>
                  <a:lnTo>
                    <a:pt x="0" y="4218140"/>
                  </a:lnTo>
                  <a:lnTo>
                    <a:pt x="1104" y="4223347"/>
                  </a:lnTo>
                  <a:lnTo>
                    <a:pt x="4254" y="4229709"/>
                  </a:lnTo>
                  <a:lnTo>
                    <a:pt x="35394" y="4266209"/>
                  </a:lnTo>
                  <a:lnTo>
                    <a:pt x="84124" y="4308767"/>
                  </a:lnTo>
                  <a:lnTo>
                    <a:pt x="115773" y="4330243"/>
                  </a:lnTo>
                  <a:lnTo>
                    <a:pt x="135115" y="4337431"/>
                  </a:lnTo>
                  <a:lnTo>
                    <a:pt x="141287" y="4335246"/>
                  </a:lnTo>
                  <a:lnTo>
                    <a:pt x="169405" y="4260062"/>
                  </a:lnTo>
                  <a:lnTo>
                    <a:pt x="177393" y="4206278"/>
                  </a:lnTo>
                  <a:lnTo>
                    <a:pt x="182194" y="4158424"/>
                  </a:lnTo>
                  <a:lnTo>
                    <a:pt x="183794" y="4129290"/>
                  </a:lnTo>
                  <a:close/>
                </a:path>
                <a:path w="1133475" h="4464050">
                  <a:moveTo>
                    <a:pt x="331063" y="2744216"/>
                  </a:moveTo>
                  <a:lnTo>
                    <a:pt x="288480" y="2712580"/>
                  </a:lnTo>
                  <a:lnTo>
                    <a:pt x="252031" y="2698610"/>
                  </a:lnTo>
                  <a:lnTo>
                    <a:pt x="211480" y="2684881"/>
                  </a:lnTo>
                  <a:lnTo>
                    <a:pt x="171399" y="2672524"/>
                  </a:lnTo>
                  <a:lnTo>
                    <a:pt x="122732" y="2659659"/>
                  </a:lnTo>
                  <a:lnTo>
                    <a:pt x="98590" y="2656586"/>
                  </a:lnTo>
                  <a:lnTo>
                    <a:pt x="92163" y="2659570"/>
                  </a:lnTo>
                  <a:lnTo>
                    <a:pt x="80149" y="2711983"/>
                  </a:lnTo>
                  <a:lnTo>
                    <a:pt x="79171" y="2765272"/>
                  </a:lnTo>
                  <a:lnTo>
                    <a:pt x="79260" y="2774035"/>
                  </a:lnTo>
                  <a:lnTo>
                    <a:pt x="81470" y="2817406"/>
                  </a:lnTo>
                  <a:lnTo>
                    <a:pt x="98590" y="2837942"/>
                  </a:lnTo>
                  <a:lnTo>
                    <a:pt x="106908" y="2837688"/>
                  </a:lnTo>
                  <a:lnTo>
                    <a:pt x="182410" y="2821127"/>
                  </a:lnTo>
                  <a:lnTo>
                    <a:pt x="228981" y="2805074"/>
                  </a:lnTo>
                  <a:lnTo>
                    <a:pt x="271221" y="2787192"/>
                  </a:lnTo>
                  <a:lnTo>
                    <a:pt x="311048" y="2765272"/>
                  </a:lnTo>
                  <a:lnTo>
                    <a:pt x="331063" y="2744216"/>
                  </a:lnTo>
                  <a:close/>
                </a:path>
                <a:path w="1133475" h="4464050">
                  <a:moveTo>
                    <a:pt x="335940" y="2975483"/>
                  </a:moveTo>
                  <a:lnTo>
                    <a:pt x="335318" y="2958833"/>
                  </a:lnTo>
                  <a:lnTo>
                    <a:pt x="332752" y="2936379"/>
                  </a:lnTo>
                  <a:lnTo>
                    <a:pt x="327215" y="2916428"/>
                  </a:lnTo>
                  <a:lnTo>
                    <a:pt x="317677" y="2907322"/>
                  </a:lnTo>
                  <a:lnTo>
                    <a:pt x="307848" y="2912389"/>
                  </a:lnTo>
                  <a:lnTo>
                    <a:pt x="297446" y="2924200"/>
                  </a:lnTo>
                  <a:lnTo>
                    <a:pt x="287743" y="2937611"/>
                  </a:lnTo>
                  <a:lnTo>
                    <a:pt x="279958" y="2947492"/>
                  </a:lnTo>
                  <a:lnTo>
                    <a:pt x="267576" y="2960459"/>
                  </a:lnTo>
                  <a:lnTo>
                    <a:pt x="255765" y="2973654"/>
                  </a:lnTo>
                  <a:lnTo>
                    <a:pt x="244182" y="2986849"/>
                  </a:lnTo>
                  <a:lnTo>
                    <a:pt x="232473" y="2999829"/>
                  </a:lnTo>
                  <a:lnTo>
                    <a:pt x="204063" y="3029089"/>
                  </a:lnTo>
                  <a:lnTo>
                    <a:pt x="174053" y="3056877"/>
                  </a:lnTo>
                  <a:lnTo>
                    <a:pt x="143129" y="3083522"/>
                  </a:lnTo>
                  <a:lnTo>
                    <a:pt x="111975" y="3109379"/>
                  </a:lnTo>
                  <a:lnTo>
                    <a:pt x="89458" y="3125190"/>
                  </a:lnTo>
                  <a:lnTo>
                    <a:pt x="78778" y="3134703"/>
                  </a:lnTo>
                  <a:lnTo>
                    <a:pt x="74244" y="3144672"/>
                  </a:lnTo>
                  <a:lnTo>
                    <a:pt x="75323" y="3151949"/>
                  </a:lnTo>
                  <a:lnTo>
                    <a:pt x="78346" y="3160941"/>
                  </a:lnTo>
                  <a:lnTo>
                    <a:pt x="101498" y="3204514"/>
                  </a:lnTo>
                  <a:lnTo>
                    <a:pt x="127711" y="3242665"/>
                  </a:lnTo>
                  <a:lnTo>
                    <a:pt x="158673" y="3271443"/>
                  </a:lnTo>
                  <a:lnTo>
                    <a:pt x="166751" y="3271253"/>
                  </a:lnTo>
                  <a:lnTo>
                    <a:pt x="194754" y="3244481"/>
                  </a:lnTo>
                  <a:lnTo>
                    <a:pt x="226491" y="3201987"/>
                  </a:lnTo>
                  <a:lnTo>
                    <a:pt x="259715" y="3154705"/>
                  </a:lnTo>
                  <a:lnTo>
                    <a:pt x="289064" y="3110623"/>
                  </a:lnTo>
                  <a:lnTo>
                    <a:pt x="309168" y="3077730"/>
                  </a:lnTo>
                  <a:lnTo>
                    <a:pt x="329399" y="3027972"/>
                  </a:lnTo>
                  <a:lnTo>
                    <a:pt x="334327" y="3002584"/>
                  </a:lnTo>
                  <a:lnTo>
                    <a:pt x="335940" y="2975483"/>
                  </a:lnTo>
                  <a:close/>
                </a:path>
                <a:path w="1133475" h="4464050">
                  <a:moveTo>
                    <a:pt x="363931" y="2515387"/>
                  </a:moveTo>
                  <a:lnTo>
                    <a:pt x="349554" y="2475001"/>
                  </a:lnTo>
                  <a:lnTo>
                    <a:pt x="317766" y="2425547"/>
                  </a:lnTo>
                  <a:lnTo>
                    <a:pt x="294093" y="2394889"/>
                  </a:lnTo>
                  <a:lnTo>
                    <a:pt x="247091" y="2341334"/>
                  </a:lnTo>
                  <a:lnTo>
                    <a:pt x="217817" y="2316518"/>
                  </a:lnTo>
                  <a:lnTo>
                    <a:pt x="211797" y="2314562"/>
                  </a:lnTo>
                  <a:lnTo>
                    <a:pt x="206679" y="2316937"/>
                  </a:lnTo>
                  <a:lnTo>
                    <a:pt x="180136" y="2346210"/>
                  </a:lnTo>
                  <a:lnTo>
                    <a:pt x="153822" y="2383637"/>
                  </a:lnTo>
                  <a:lnTo>
                    <a:pt x="130238" y="2422893"/>
                  </a:lnTo>
                  <a:lnTo>
                    <a:pt x="113195" y="2459405"/>
                  </a:lnTo>
                  <a:lnTo>
                    <a:pt x="116509" y="2464270"/>
                  </a:lnTo>
                  <a:lnTo>
                    <a:pt x="124155" y="2469134"/>
                  </a:lnTo>
                  <a:lnTo>
                    <a:pt x="132715" y="2473096"/>
                  </a:lnTo>
                  <a:lnTo>
                    <a:pt x="138760" y="2475230"/>
                  </a:lnTo>
                  <a:lnTo>
                    <a:pt x="186880" y="2495156"/>
                  </a:lnTo>
                  <a:lnTo>
                    <a:pt x="235216" y="2510523"/>
                  </a:lnTo>
                  <a:lnTo>
                    <a:pt x="284937" y="2520404"/>
                  </a:lnTo>
                  <a:lnTo>
                    <a:pt x="337159" y="2523909"/>
                  </a:lnTo>
                  <a:lnTo>
                    <a:pt x="343395" y="2523769"/>
                  </a:lnTo>
                  <a:lnTo>
                    <a:pt x="352374" y="2522842"/>
                  </a:lnTo>
                  <a:lnTo>
                    <a:pt x="360438" y="2520315"/>
                  </a:lnTo>
                  <a:lnTo>
                    <a:pt x="363931" y="2515387"/>
                  </a:lnTo>
                  <a:close/>
                </a:path>
                <a:path w="1133475" h="4464050">
                  <a:moveTo>
                    <a:pt x="449135" y="124460"/>
                  </a:moveTo>
                  <a:lnTo>
                    <a:pt x="441833" y="120650"/>
                  </a:lnTo>
                  <a:lnTo>
                    <a:pt x="422033" y="120650"/>
                  </a:lnTo>
                  <a:lnTo>
                    <a:pt x="408762" y="121920"/>
                  </a:lnTo>
                  <a:lnTo>
                    <a:pt x="401675" y="121920"/>
                  </a:lnTo>
                  <a:lnTo>
                    <a:pt x="338988" y="124460"/>
                  </a:lnTo>
                  <a:lnTo>
                    <a:pt x="314020" y="124460"/>
                  </a:lnTo>
                  <a:lnTo>
                    <a:pt x="314020" y="245110"/>
                  </a:lnTo>
                  <a:lnTo>
                    <a:pt x="311658" y="294640"/>
                  </a:lnTo>
                  <a:lnTo>
                    <a:pt x="311467" y="299720"/>
                  </a:lnTo>
                  <a:lnTo>
                    <a:pt x="309816" y="345440"/>
                  </a:lnTo>
                  <a:lnTo>
                    <a:pt x="308152" y="396240"/>
                  </a:lnTo>
                  <a:lnTo>
                    <a:pt x="306082" y="445770"/>
                  </a:lnTo>
                  <a:lnTo>
                    <a:pt x="303072" y="495300"/>
                  </a:lnTo>
                  <a:lnTo>
                    <a:pt x="202057" y="495300"/>
                  </a:lnTo>
                  <a:lnTo>
                    <a:pt x="200253" y="445770"/>
                  </a:lnTo>
                  <a:lnTo>
                    <a:pt x="199034" y="396240"/>
                  </a:lnTo>
                  <a:lnTo>
                    <a:pt x="197154" y="294640"/>
                  </a:lnTo>
                  <a:lnTo>
                    <a:pt x="195961" y="245110"/>
                  </a:lnTo>
                  <a:lnTo>
                    <a:pt x="314020" y="245110"/>
                  </a:lnTo>
                  <a:lnTo>
                    <a:pt x="314020" y="124460"/>
                  </a:lnTo>
                  <a:lnTo>
                    <a:pt x="225361" y="124460"/>
                  </a:lnTo>
                  <a:lnTo>
                    <a:pt x="123964" y="121920"/>
                  </a:lnTo>
                  <a:lnTo>
                    <a:pt x="57200" y="121920"/>
                  </a:lnTo>
                  <a:lnTo>
                    <a:pt x="55994" y="129540"/>
                  </a:lnTo>
                  <a:lnTo>
                    <a:pt x="55994" y="139700"/>
                  </a:lnTo>
                  <a:lnTo>
                    <a:pt x="56781" y="156210"/>
                  </a:lnTo>
                  <a:lnTo>
                    <a:pt x="58585" y="171450"/>
                  </a:lnTo>
                  <a:lnTo>
                    <a:pt x="60604" y="187960"/>
                  </a:lnTo>
                  <a:lnTo>
                    <a:pt x="62064" y="203200"/>
                  </a:lnTo>
                  <a:lnTo>
                    <a:pt x="68402" y="307340"/>
                  </a:lnTo>
                  <a:lnTo>
                    <a:pt x="71361" y="359410"/>
                  </a:lnTo>
                  <a:lnTo>
                    <a:pt x="74015" y="412750"/>
                  </a:lnTo>
                  <a:lnTo>
                    <a:pt x="76034" y="463550"/>
                  </a:lnTo>
                  <a:lnTo>
                    <a:pt x="77393" y="515620"/>
                  </a:lnTo>
                  <a:lnTo>
                    <a:pt x="77800" y="572770"/>
                  </a:lnTo>
                  <a:lnTo>
                    <a:pt x="77724" y="576580"/>
                  </a:lnTo>
                  <a:lnTo>
                    <a:pt x="77444" y="588010"/>
                  </a:lnTo>
                  <a:lnTo>
                    <a:pt x="77381" y="599440"/>
                  </a:lnTo>
                  <a:lnTo>
                    <a:pt x="77889" y="610870"/>
                  </a:lnTo>
                  <a:lnTo>
                    <a:pt x="79108" y="621030"/>
                  </a:lnTo>
                  <a:lnTo>
                    <a:pt x="81546" y="628650"/>
                  </a:lnTo>
                  <a:lnTo>
                    <a:pt x="98590" y="628650"/>
                  </a:lnTo>
                  <a:lnTo>
                    <a:pt x="108331" y="626110"/>
                  </a:lnTo>
                  <a:lnTo>
                    <a:pt x="115633" y="626110"/>
                  </a:lnTo>
                  <a:lnTo>
                    <a:pt x="153073" y="623570"/>
                  </a:lnTo>
                  <a:lnTo>
                    <a:pt x="190639" y="622300"/>
                  </a:lnTo>
                  <a:lnTo>
                    <a:pt x="266560" y="622300"/>
                  </a:lnTo>
                  <a:lnTo>
                    <a:pt x="400443" y="627380"/>
                  </a:lnTo>
                  <a:lnTo>
                    <a:pt x="414578" y="626110"/>
                  </a:lnTo>
                  <a:lnTo>
                    <a:pt x="423125" y="623570"/>
                  </a:lnTo>
                  <a:lnTo>
                    <a:pt x="423964" y="622300"/>
                  </a:lnTo>
                  <a:lnTo>
                    <a:pt x="427329" y="617220"/>
                  </a:lnTo>
                  <a:lnTo>
                    <a:pt x="428447" y="605790"/>
                  </a:lnTo>
                  <a:lnTo>
                    <a:pt x="428828" y="551180"/>
                  </a:lnTo>
                  <a:lnTo>
                    <a:pt x="429895" y="496570"/>
                  </a:lnTo>
                  <a:lnTo>
                    <a:pt x="429933" y="495300"/>
                  </a:lnTo>
                  <a:lnTo>
                    <a:pt x="431495" y="443230"/>
                  </a:lnTo>
                  <a:lnTo>
                    <a:pt x="433501" y="388620"/>
                  </a:lnTo>
                  <a:lnTo>
                    <a:pt x="435775" y="334010"/>
                  </a:lnTo>
                  <a:lnTo>
                    <a:pt x="438188" y="279400"/>
                  </a:lnTo>
                  <a:lnTo>
                    <a:pt x="442976" y="214630"/>
                  </a:lnTo>
                  <a:lnTo>
                    <a:pt x="444271" y="194310"/>
                  </a:lnTo>
                  <a:lnTo>
                    <a:pt x="445554" y="179070"/>
                  </a:lnTo>
                  <a:lnTo>
                    <a:pt x="447167" y="163830"/>
                  </a:lnTo>
                  <a:lnTo>
                    <a:pt x="448551" y="148590"/>
                  </a:lnTo>
                  <a:lnTo>
                    <a:pt x="449135" y="134620"/>
                  </a:lnTo>
                  <a:lnTo>
                    <a:pt x="449135" y="124460"/>
                  </a:lnTo>
                  <a:close/>
                </a:path>
                <a:path w="1133475" h="4464050">
                  <a:moveTo>
                    <a:pt x="551383" y="4039222"/>
                  </a:moveTo>
                  <a:lnTo>
                    <a:pt x="550519" y="4029545"/>
                  </a:lnTo>
                  <a:lnTo>
                    <a:pt x="548182" y="4021112"/>
                  </a:lnTo>
                  <a:lnTo>
                    <a:pt x="544703" y="4012006"/>
                  </a:lnTo>
                  <a:lnTo>
                    <a:pt x="540435" y="4000271"/>
                  </a:lnTo>
                  <a:lnTo>
                    <a:pt x="523506" y="3949255"/>
                  </a:lnTo>
                  <a:lnTo>
                    <a:pt x="520433" y="3940619"/>
                  </a:lnTo>
                  <a:lnTo>
                    <a:pt x="503605" y="3893312"/>
                  </a:lnTo>
                  <a:lnTo>
                    <a:pt x="485990" y="3846741"/>
                  </a:lnTo>
                  <a:lnTo>
                    <a:pt x="475919" y="3823779"/>
                  </a:lnTo>
                  <a:lnTo>
                    <a:pt x="469823" y="3816477"/>
                  </a:lnTo>
                  <a:lnTo>
                    <a:pt x="462534" y="3815257"/>
                  </a:lnTo>
                  <a:lnTo>
                    <a:pt x="452805" y="3815257"/>
                  </a:lnTo>
                  <a:lnTo>
                    <a:pt x="443179" y="3816312"/>
                  </a:lnTo>
                  <a:lnTo>
                    <a:pt x="428752" y="3819067"/>
                  </a:lnTo>
                  <a:lnTo>
                    <a:pt x="412051" y="3822954"/>
                  </a:lnTo>
                  <a:lnTo>
                    <a:pt x="395592" y="3827424"/>
                  </a:lnTo>
                  <a:lnTo>
                    <a:pt x="388124" y="3829367"/>
                  </a:lnTo>
                  <a:lnTo>
                    <a:pt x="378853" y="3831996"/>
                  </a:lnTo>
                  <a:lnTo>
                    <a:pt x="370941" y="3835997"/>
                  </a:lnTo>
                  <a:lnTo>
                    <a:pt x="367601" y="3842042"/>
                  </a:lnTo>
                  <a:lnTo>
                    <a:pt x="368808" y="3846296"/>
                  </a:lnTo>
                  <a:lnTo>
                    <a:pt x="371856" y="3853294"/>
                  </a:lnTo>
                  <a:lnTo>
                    <a:pt x="375805" y="3862578"/>
                  </a:lnTo>
                  <a:lnTo>
                    <a:pt x="379768" y="3873677"/>
                  </a:lnTo>
                  <a:lnTo>
                    <a:pt x="386943" y="3892702"/>
                  </a:lnTo>
                  <a:lnTo>
                    <a:pt x="393446" y="3911714"/>
                  </a:lnTo>
                  <a:lnTo>
                    <a:pt x="398589" y="3928453"/>
                  </a:lnTo>
                  <a:lnTo>
                    <a:pt x="401675" y="3940619"/>
                  </a:lnTo>
                  <a:lnTo>
                    <a:pt x="256832" y="3940619"/>
                  </a:lnTo>
                  <a:lnTo>
                    <a:pt x="360743" y="3840061"/>
                  </a:lnTo>
                  <a:lnTo>
                    <a:pt x="395770" y="3806914"/>
                  </a:lnTo>
                  <a:lnTo>
                    <a:pt x="431685" y="3773868"/>
                  </a:lnTo>
                  <a:lnTo>
                    <a:pt x="467398" y="3742232"/>
                  </a:lnTo>
                  <a:lnTo>
                    <a:pt x="490524" y="3722598"/>
                  </a:lnTo>
                  <a:lnTo>
                    <a:pt x="502323" y="3712616"/>
                  </a:lnTo>
                  <a:lnTo>
                    <a:pt x="513664" y="3702062"/>
                  </a:lnTo>
                  <a:lnTo>
                    <a:pt x="519645" y="3697059"/>
                  </a:lnTo>
                  <a:lnTo>
                    <a:pt x="526884" y="3691267"/>
                  </a:lnTo>
                  <a:lnTo>
                    <a:pt x="532980" y="3684778"/>
                  </a:lnTo>
                  <a:lnTo>
                    <a:pt x="535559" y="3677716"/>
                  </a:lnTo>
                  <a:lnTo>
                    <a:pt x="533539" y="3670681"/>
                  </a:lnTo>
                  <a:lnTo>
                    <a:pt x="528561" y="3664331"/>
                  </a:lnTo>
                  <a:lnTo>
                    <a:pt x="522211" y="3658882"/>
                  </a:lnTo>
                  <a:lnTo>
                    <a:pt x="516089" y="3654590"/>
                  </a:lnTo>
                  <a:lnTo>
                    <a:pt x="490512" y="3631463"/>
                  </a:lnTo>
                  <a:lnTo>
                    <a:pt x="472605" y="3615906"/>
                  </a:lnTo>
                  <a:lnTo>
                    <a:pt x="454012" y="3601034"/>
                  </a:lnTo>
                  <a:lnTo>
                    <a:pt x="446011" y="3594290"/>
                  </a:lnTo>
                  <a:lnTo>
                    <a:pt x="439394" y="3589020"/>
                  </a:lnTo>
                  <a:lnTo>
                    <a:pt x="432777" y="3585807"/>
                  </a:lnTo>
                  <a:lnTo>
                    <a:pt x="424789" y="3585210"/>
                  </a:lnTo>
                  <a:lnTo>
                    <a:pt x="418668" y="3587585"/>
                  </a:lnTo>
                  <a:lnTo>
                    <a:pt x="413219" y="3593274"/>
                  </a:lnTo>
                  <a:lnTo>
                    <a:pt x="408698" y="3600107"/>
                  </a:lnTo>
                  <a:lnTo>
                    <a:pt x="405320" y="3605898"/>
                  </a:lnTo>
                  <a:lnTo>
                    <a:pt x="394690" y="3621024"/>
                  </a:lnTo>
                  <a:lnTo>
                    <a:pt x="383260" y="3635578"/>
                  </a:lnTo>
                  <a:lnTo>
                    <a:pt x="371602" y="3649891"/>
                  </a:lnTo>
                  <a:lnTo>
                    <a:pt x="360286" y="3664331"/>
                  </a:lnTo>
                  <a:lnTo>
                    <a:pt x="337553" y="3692918"/>
                  </a:lnTo>
                  <a:lnTo>
                    <a:pt x="313575" y="3720477"/>
                  </a:lnTo>
                  <a:lnTo>
                    <a:pt x="288912" y="3747338"/>
                  </a:lnTo>
                  <a:lnTo>
                    <a:pt x="264134" y="3773868"/>
                  </a:lnTo>
                  <a:lnTo>
                    <a:pt x="213017" y="3722751"/>
                  </a:lnTo>
                  <a:lnTo>
                    <a:pt x="251282" y="3683622"/>
                  </a:lnTo>
                  <a:lnTo>
                    <a:pt x="290207" y="3645128"/>
                  </a:lnTo>
                  <a:lnTo>
                    <a:pt x="329831" y="3607333"/>
                  </a:lnTo>
                  <a:lnTo>
                    <a:pt x="370205" y="3570313"/>
                  </a:lnTo>
                  <a:lnTo>
                    <a:pt x="411416" y="3534092"/>
                  </a:lnTo>
                  <a:lnTo>
                    <a:pt x="426783" y="3522980"/>
                  </a:lnTo>
                  <a:lnTo>
                    <a:pt x="433146" y="3516122"/>
                  </a:lnTo>
                  <a:lnTo>
                    <a:pt x="411416" y="3481755"/>
                  </a:lnTo>
                  <a:lnTo>
                    <a:pt x="399745" y="3472878"/>
                  </a:lnTo>
                  <a:lnTo>
                    <a:pt x="363651" y="3443236"/>
                  </a:lnTo>
                  <a:lnTo>
                    <a:pt x="344462" y="3428200"/>
                  </a:lnTo>
                  <a:lnTo>
                    <a:pt x="330771" y="3416643"/>
                  </a:lnTo>
                  <a:lnTo>
                    <a:pt x="325285" y="3413480"/>
                  </a:lnTo>
                  <a:lnTo>
                    <a:pt x="318909" y="3412375"/>
                  </a:lnTo>
                  <a:lnTo>
                    <a:pt x="310121" y="3415893"/>
                  </a:lnTo>
                  <a:lnTo>
                    <a:pt x="303377" y="3423183"/>
                  </a:lnTo>
                  <a:lnTo>
                    <a:pt x="298018" y="3432060"/>
                  </a:lnTo>
                  <a:lnTo>
                    <a:pt x="293344" y="3440366"/>
                  </a:lnTo>
                  <a:lnTo>
                    <a:pt x="284518" y="3453155"/>
                  </a:lnTo>
                  <a:lnTo>
                    <a:pt x="254393" y="3491496"/>
                  </a:lnTo>
                  <a:lnTo>
                    <a:pt x="222719" y="3529165"/>
                  </a:lnTo>
                  <a:lnTo>
                    <a:pt x="189115" y="3566198"/>
                  </a:lnTo>
                  <a:lnTo>
                    <a:pt x="153695" y="3602532"/>
                  </a:lnTo>
                  <a:lnTo>
                    <a:pt x="116586" y="3638105"/>
                  </a:lnTo>
                  <a:lnTo>
                    <a:pt x="77901" y="3672852"/>
                  </a:lnTo>
                  <a:lnTo>
                    <a:pt x="56591" y="3689883"/>
                  </a:lnTo>
                  <a:lnTo>
                    <a:pt x="47091" y="3698862"/>
                  </a:lnTo>
                  <a:lnTo>
                    <a:pt x="42608" y="3706926"/>
                  </a:lnTo>
                  <a:lnTo>
                    <a:pt x="44869" y="3715664"/>
                  </a:lnTo>
                  <a:lnTo>
                    <a:pt x="51574" y="3724732"/>
                  </a:lnTo>
                  <a:lnTo>
                    <a:pt x="59893" y="3733127"/>
                  </a:lnTo>
                  <a:lnTo>
                    <a:pt x="66954" y="3739794"/>
                  </a:lnTo>
                  <a:lnTo>
                    <a:pt x="95542" y="3771049"/>
                  </a:lnTo>
                  <a:lnTo>
                    <a:pt x="123240" y="3802634"/>
                  </a:lnTo>
                  <a:lnTo>
                    <a:pt x="177711" y="3866375"/>
                  </a:lnTo>
                  <a:lnTo>
                    <a:pt x="159423" y="3886060"/>
                  </a:lnTo>
                  <a:lnTo>
                    <a:pt x="141033" y="3905186"/>
                  </a:lnTo>
                  <a:lnTo>
                    <a:pt x="122415" y="3924071"/>
                  </a:lnTo>
                  <a:lnTo>
                    <a:pt x="103466" y="3943058"/>
                  </a:lnTo>
                  <a:lnTo>
                    <a:pt x="87261" y="3958640"/>
                  </a:lnTo>
                  <a:lnTo>
                    <a:pt x="71513" y="3974566"/>
                  </a:lnTo>
                  <a:lnTo>
                    <a:pt x="41389" y="4008793"/>
                  </a:lnTo>
                  <a:lnTo>
                    <a:pt x="21920" y="4047731"/>
                  </a:lnTo>
                  <a:lnTo>
                    <a:pt x="24574" y="4056888"/>
                  </a:lnTo>
                  <a:lnTo>
                    <a:pt x="31343" y="4061587"/>
                  </a:lnTo>
                  <a:lnTo>
                    <a:pt x="40398" y="4063327"/>
                  </a:lnTo>
                  <a:lnTo>
                    <a:pt x="49911" y="4063568"/>
                  </a:lnTo>
                  <a:lnTo>
                    <a:pt x="59029" y="4063365"/>
                  </a:lnTo>
                  <a:lnTo>
                    <a:pt x="68160" y="4062806"/>
                  </a:lnTo>
                  <a:lnTo>
                    <a:pt x="77292" y="4062031"/>
                  </a:lnTo>
                  <a:lnTo>
                    <a:pt x="86423" y="4061129"/>
                  </a:lnTo>
                  <a:lnTo>
                    <a:pt x="124866" y="4058640"/>
                  </a:lnTo>
                  <a:lnTo>
                    <a:pt x="163093" y="4056723"/>
                  </a:lnTo>
                  <a:lnTo>
                    <a:pt x="200406" y="4055491"/>
                  </a:lnTo>
                  <a:lnTo>
                    <a:pt x="236131" y="4055046"/>
                  </a:lnTo>
                  <a:lnTo>
                    <a:pt x="236321" y="4069651"/>
                  </a:lnTo>
                  <a:lnTo>
                    <a:pt x="237159" y="4098861"/>
                  </a:lnTo>
                  <a:lnTo>
                    <a:pt x="237286" y="4124934"/>
                  </a:lnTo>
                  <a:lnTo>
                    <a:pt x="237159" y="4146308"/>
                  </a:lnTo>
                  <a:lnTo>
                    <a:pt x="236385" y="4206278"/>
                  </a:lnTo>
                  <a:lnTo>
                    <a:pt x="236283" y="4218140"/>
                  </a:lnTo>
                  <a:lnTo>
                    <a:pt x="234772" y="4288282"/>
                  </a:lnTo>
                  <a:lnTo>
                    <a:pt x="232930" y="4330738"/>
                  </a:lnTo>
                  <a:lnTo>
                    <a:pt x="230822" y="4374134"/>
                  </a:lnTo>
                  <a:lnTo>
                    <a:pt x="228841" y="4417758"/>
                  </a:lnTo>
                  <a:lnTo>
                    <a:pt x="228447" y="4425086"/>
                  </a:lnTo>
                  <a:lnTo>
                    <a:pt x="226771" y="4440186"/>
                  </a:lnTo>
                  <a:lnTo>
                    <a:pt x="226390" y="4448187"/>
                  </a:lnTo>
                  <a:lnTo>
                    <a:pt x="226390" y="4454271"/>
                  </a:lnTo>
                  <a:lnTo>
                    <a:pt x="228841" y="4456709"/>
                  </a:lnTo>
                  <a:lnTo>
                    <a:pt x="233146" y="4460938"/>
                  </a:lnTo>
                  <a:lnTo>
                    <a:pt x="238721" y="4463097"/>
                  </a:lnTo>
                  <a:lnTo>
                    <a:pt x="245427" y="4463897"/>
                  </a:lnTo>
                  <a:lnTo>
                    <a:pt x="253174" y="4464012"/>
                  </a:lnTo>
                  <a:lnTo>
                    <a:pt x="359079" y="4464012"/>
                  </a:lnTo>
                  <a:lnTo>
                    <a:pt x="365150" y="4455490"/>
                  </a:lnTo>
                  <a:lnTo>
                    <a:pt x="368808" y="4451845"/>
                  </a:lnTo>
                  <a:lnTo>
                    <a:pt x="367601" y="4443323"/>
                  </a:lnTo>
                  <a:lnTo>
                    <a:pt x="367601" y="4438447"/>
                  </a:lnTo>
                  <a:lnTo>
                    <a:pt x="366839" y="4390263"/>
                  </a:lnTo>
                  <a:lnTo>
                    <a:pt x="363486" y="4294340"/>
                  </a:lnTo>
                  <a:lnTo>
                    <a:pt x="362826" y="4253141"/>
                  </a:lnTo>
                  <a:lnTo>
                    <a:pt x="362724" y="4055046"/>
                  </a:lnTo>
                  <a:lnTo>
                    <a:pt x="362724" y="4053827"/>
                  </a:lnTo>
                  <a:lnTo>
                    <a:pt x="522173" y="4055046"/>
                  </a:lnTo>
                  <a:lnTo>
                    <a:pt x="531698" y="4054805"/>
                  </a:lnTo>
                  <a:lnTo>
                    <a:pt x="536854" y="4053827"/>
                  </a:lnTo>
                  <a:lnTo>
                    <a:pt x="540880" y="4053065"/>
                  </a:lnTo>
                  <a:lnTo>
                    <a:pt x="548017" y="4048379"/>
                  </a:lnTo>
                  <a:lnTo>
                    <a:pt x="551383" y="4039222"/>
                  </a:lnTo>
                  <a:close/>
                </a:path>
                <a:path w="1133475" h="4464050">
                  <a:moveTo>
                    <a:pt x="556247" y="4204754"/>
                  </a:moveTo>
                  <a:lnTo>
                    <a:pt x="530694" y="4173105"/>
                  </a:lnTo>
                  <a:lnTo>
                    <a:pt x="493788" y="4142321"/>
                  </a:lnTo>
                  <a:lnTo>
                    <a:pt x="455231" y="4113466"/>
                  </a:lnTo>
                  <a:lnTo>
                    <a:pt x="416890" y="4093108"/>
                  </a:lnTo>
                  <a:lnTo>
                    <a:pt x="410197" y="4091559"/>
                  </a:lnTo>
                  <a:lnTo>
                    <a:pt x="404114" y="4091559"/>
                  </a:lnTo>
                  <a:lnTo>
                    <a:pt x="406539" y="4135374"/>
                  </a:lnTo>
                  <a:lnTo>
                    <a:pt x="414997" y="4181132"/>
                  </a:lnTo>
                  <a:lnTo>
                    <a:pt x="425856" y="4231233"/>
                  </a:lnTo>
                  <a:lnTo>
                    <a:pt x="436499" y="4275391"/>
                  </a:lnTo>
                  <a:lnTo>
                    <a:pt x="451573" y="4316730"/>
                  </a:lnTo>
                  <a:lnTo>
                    <a:pt x="460095" y="4316730"/>
                  </a:lnTo>
                  <a:lnTo>
                    <a:pt x="502297" y="4285539"/>
                  </a:lnTo>
                  <a:lnTo>
                    <a:pt x="530707" y="4253141"/>
                  </a:lnTo>
                  <a:lnTo>
                    <a:pt x="552742" y="4220730"/>
                  </a:lnTo>
                  <a:lnTo>
                    <a:pt x="556247" y="4208399"/>
                  </a:lnTo>
                  <a:lnTo>
                    <a:pt x="556247" y="4204754"/>
                  </a:lnTo>
                  <a:close/>
                </a:path>
                <a:path w="1133475" h="4464050">
                  <a:moveTo>
                    <a:pt x="664578" y="1587588"/>
                  </a:moveTo>
                  <a:lnTo>
                    <a:pt x="662152" y="1577428"/>
                  </a:lnTo>
                  <a:lnTo>
                    <a:pt x="656564" y="1552028"/>
                  </a:lnTo>
                  <a:lnTo>
                    <a:pt x="652856" y="1538058"/>
                  </a:lnTo>
                  <a:lnTo>
                    <a:pt x="648919" y="1524088"/>
                  </a:lnTo>
                  <a:lnTo>
                    <a:pt x="645109" y="1510118"/>
                  </a:lnTo>
                  <a:lnTo>
                    <a:pt x="642670" y="1503768"/>
                  </a:lnTo>
                  <a:lnTo>
                    <a:pt x="641451" y="1497418"/>
                  </a:lnTo>
                  <a:lnTo>
                    <a:pt x="640232" y="1494878"/>
                  </a:lnTo>
                  <a:lnTo>
                    <a:pt x="636587" y="1489798"/>
                  </a:lnTo>
                  <a:lnTo>
                    <a:pt x="631710" y="1489798"/>
                  </a:lnTo>
                  <a:lnTo>
                    <a:pt x="628065" y="1491068"/>
                  </a:lnTo>
                  <a:lnTo>
                    <a:pt x="617410" y="1493608"/>
                  </a:lnTo>
                  <a:lnTo>
                    <a:pt x="605853" y="1496148"/>
                  </a:lnTo>
                  <a:lnTo>
                    <a:pt x="581812" y="1506308"/>
                  </a:lnTo>
                  <a:lnTo>
                    <a:pt x="567207" y="1510118"/>
                  </a:lnTo>
                  <a:lnTo>
                    <a:pt x="567207" y="1522818"/>
                  </a:lnTo>
                  <a:lnTo>
                    <a:pt x="569645" y="1526628"/>
                  </a:lnTo>
                  <a:lnTo>
                    <a:pt x="573290" y="1536788"/>
                  </a:lnTo>
                  <a:lnTo>
                    <a:pt x="578142" y="1550758"/>
                  </a:lnTo>
                  <a:lnTo>
                    <a:pt x="581964" y="1563458"/>
                  </a:lnTo>
                  <a:lnTo>
                    <a:pt x="585101" y="1576158"/>
                  </a:lnTo>
                  <a:lnTo>
                    <a:pt x="587895" y="1588858"/>
                  </a:lnTo>
                  <a:lnTo>
                    <a:pt x="589927" y="1597748"/>
                  </a:lnTo>
                  <a:lnTo>
                    <a:pt x="592302" y="1606638"/>
                  </a:lnTo>
                  <a:lnTo>
                    <a:pt x="594918" y="1614258"/>
                  </a:lnTo>
                  <a:lnTo>
                    <a:pt x="597636" y="1616798"/>
                  </a:lnTo>
                  <a:lnTo>
                    <a:pt x="602513" y="1616798"/>
                  </a:lnTo>
                  <a:lnTo>
                    <a:pt x="607364" y="1612988"/>
                  </a:lnTo>
                  <a:lnTo>
                    <a:pt x="611035" y="1611718"/>
                  </a:lnTo>
                  <a:lnTo>
                    <a:pt x="615365" y="1611718"/>
                  </a:lnTo>
                  <a:lnTo>
                    <a:pt x="623798" y="1609178"/>
                  </a:lnTo>
                  <a:lnTo>
                    <a:pt x="634987" y="1606638"/>
                  </a:lnTo>
                  <a:lnTo>
                    <a:pt x="647547" y="1602828"/>
                  </a:lnTo>
                  <a:lnTo>
                    <a:pt x="657275" y="1599018"/>
                  </a:lnTo>
                  <a:lnTo>
                    <a:pt x="664578" y="1596478"/>
                  </a:lnTo>
                  <a:lnTo>
                    <a:pt x="664578" y="1587588"/>
                  </a:lnTo>
                  <a:close/>
                </a:path>
                <a:path w="1133475" h="4464050">
                  <a:moveTo>
                    <a:pt x="890968" y="1508848"/>
                  </a:moveTo>
                  <a:lnTo>
                    <a:pt x="886117" y="1505038"/>
                  </a:lnTo>
                  <a:lnTo>
                    <a:pt x="876363" y="1502498"/>
                  </a:lnTo>
                  <a:lnTo>
                    <a:pt x="861390" y="1497418"/>
                  </a:lnTo>
                  <a:lnTo>
                    <a:pt x="847915" y="1493608"/>
                  </a:lnTo>
                  <a:lnTo>
                    <a:pt x="836485" y="1491068"/>
                  </a:lnTo>
                  <a:lnTo>
                    <a:pt x="827684" y="1489798"/>
                  </a:lnTo>
                  <a:lnTo>
                    <a:pt x="820381" y="1489798"/>
                  </a:lnTo>
                  <a:lnTo>
                    <a:pt x="817943" y="1493608"/>
                  </a:lnTo>
                  <a:lnTo>
                    <a:pt x="816508" y="1497418"/>
                  </a:lnTo>
                  <a:lnTo>
                    <a:pt x="815657" y="1505038"/>
                  </a:lnTo>
                  <a:lnTo>
                    <a:pt x="815022" y="1512658"/>
                  </a:lnTo>
                  <a:lnTo>
                    <a:pt x="814285" y="1519008"/>
                  </a:lnTo>
                  <a:lnTo>
                    <a:pt x="812419" y="1532978"/>
                  </a:lnTo>
                  <a:lnTo>
                    <a:pt x="810336" y="1548218"/>
                  </a:lnTo>
                  <a:lnTo>
                    <a:pt x="807783" y="1564728"/>
                  </a:lnTo>
                  <a:lnTo>
                    <a:pt x="804557" y="1581238"/>
                  </a:lnTo>
                  <a:lnTo>
                    <a:pt x="804557" y="1586318"/>
                  </a:lnTo>
                  <a:lnTo>
                    <a:pt x="802119" y="1593938"/>
                  </a:lnTo>
                  <a:lnTo>
                    <a:pt x="800912" y="1599018"/>
                  </a:lnTo>
                  <a:lnTo>
                    <a:pt x="800912" y="1605368"/>
                  </a:lnTo>
                  <a:lnTo>
                    <a:pt x="810641" y="1607908"/>
                  </a:lnTo>
                  <a:lnTo>
                    <a:pt x="816737" y="1609178"/>
                  </a:lnTo>
                  <a:lnTo>
                    <a:pt x="824407" y="1611718"/>
                  </a:lnTo>
                  <a:lnTo>
                    <a:pt x="831634" y="1612988"/>
                  </a:lnTo>
                  <a:lnTo>
                    <a:pt x="839317" y="1614258"/>
                  </a:lnTo>
                  <a:lnTo>
                    <a:pt x="848372" y="1616798"/>
                  </a:lnTo>
                  <a:lnTo>
                    <a:pt x="855675" y="1619338"/>
                  </a:lnTo>
                  <a:lnTo>
                    <a:pt x="861771" y="1619338"/>
                  </a:lnTo>
                  <a:lnTo>
                    <a:pt x="871499" y="1616798"/>
                  </a:lnTo>
                  <a:lnTo>
                    <a:pt x="873937" y="1607908"/>
                  </a:lnTo>
                  <a:lnTo>
                    <a:pt x="876363" y="1597748"/>
                  </a:lnTo>
                  <a:lnTo>
                    <a:pt x="879805" y="1583778"/>
                  </a:lnTo>
                  <a:lnTo>
                    <a:pt x="882904" y="1568538"/>
                  </a:lnTo>
                  <a:lnTo>
                    <a:pt x="885774" y="1553298"/>
                  </a:lnTo>
                  <a:lnTo>
                    <a:pt x="888542" y="1538058"/>
                  </a:lnTo>
                  <a:lnTo>
                    <a:pt x="889431" y="1530438"/>
                  </a:lnTo>
                  <a:lnTo>
                    <a:pt x="890206" y="1524088"/>
                  </a:lnTo>
                  <a:lnTo>
                    <a:pt x="890752" y="1519008"/>
                  </a:lnTo>
                  <a:lnTo>
                    <a:pt x="890879" y="1515198"/>
                  </a:lnTo>
                  <a:lnTo>
                    <a:pt x="890968" y="1508848"/>
                  </a:lnTo>
                  <a:close/>
                </a:path>
                <a:path w="1133475" h="4464050">
                  <a:moveTo>
                    <a:pt x="972527" y="1792427"/>
                  </a:moveTo>
                  <a:lnTo>
                    <a:pt x="967663" y="1788769"/>
                  </a:lnTo>
                  <a:lnTo>
                    <a:pt x="956703" y="1787563"/>
                  </a:lnTo>
                  <a:lnTo>
                    <a:pt x="946073" y="1788325"/>
                  </a:lnTo>
                  <a:lnTo>
                    <a:pt x="922985" y="1791665"/>
                  </a:lnTo>
                  <a:lnTo>
                    <a:pt x="911669" y="1792427"/>
                  </a:lnTo>
                  <a:lnTo>
                    <a:pt x="859320" y="1792808"/>
                  </a:lnTo>
                  <a:lnTo>
                    <a:pt x="859320" y="1880057"/>
                  </a:lnTo>
                  <a:lnTo>
                    <a:pt x="855675" y="1931187"/>
                  </a:lnTo>
                  <a:lnTo>
                    <a:pt x="849591" y="1931136"/>
                  </a:lnTo>
                  <a:lnTo>
                    <a:pt x="849591" y="2011514"/>
                  </a:lnTo>
                  <a:lnTo>
                    <a:pt x="848690" y="2025408"/>
                  </a:lnTo>
                  <a:lnTo>
                    <a:pt x="847915" y="2039518"/>
                  </a:lnTo>
                  <a:lnTo>
                    <a:pt x="847356" y="2053628"/>
                  </a:lnTo>
                  <a:lnTo>
                    <a:pt x="847153" y="2067509"/>
                  </a:lnTo>
                  <a:lnTo>
                    <a:pt x="737603" y="2066594"/>
                  </a:lnTo>
                  <a:lnTo>
                    <a:pt x="628065" y="2067509"/>
                  </a:lnTo>
                  <a:lnTo>
                    <a:pt x="625830" y="2025408"/>
                  </a:lnTo>
                  <a:lnTo>
                    <a:pt x="625627" y="2011514"/>
                  </a:lnTo>
                  <a:lnTo>
                    <a:pt x="681507" y="2010321"/>
                  </a:lnTo>
                  <a:lnTo>
                    <a:pt x="747864" y="2010283"/>
                  </a:lnTo>
                  <a:lnTo>
                    <a:pt x="849591" y="2011514"/>
                  </a:lnTo>
                  <a:lnTo>
                    <a:pt x="849591" y="1931136"/>
                  </a:lnTo>
                  <a:lnTo>
                    <a:pt x="762190" y="1930311"/>
                  </a:lnTo>
                  <a:lnTo>
                    <a:pt x="715454" y="1930311"/>
                  </a:lnTo>
                  <a:lnTo>
                    <a:pt x="621982" y="1931187"/>
                  </a:lnTo>
                  <a:lnTo>
                    <a:pt x="621080" y="1918233"/>
                  </a:lnTo>
                  <a:lnTo>
                    <a:pt x="620306" y="1905165"/>
                  </a:lnTo>
                  <a:lnTo>
                    <a:pt x="619747" y="1892325"/>
                  </a:lnTo>
                  <a:lnTo>
                    <a:pt x="619544" y="1880057"/>
                  </a:lnTo>
                  <a:lnTo>
                    <a:pt x="664692" y="1878888"/>
                  </a:lnTo>
                  <a:lnTo>
                    <a:pt x="713752" y="1878304"/>
                  </a:lnTo>
                  <a:lnTo>
                    <a:pt x="764222" y="1878304"/>
                  </a:lnTo>
                  <a:lnTo>
                    <a:pt x="813587" y="1878888"/>
                  </a:lnTo>
                  <a:lnTo>
                    <a:pt x="859320" y="1880057"/>
                  </a:lnTo>
                  <a:lnTo>
                    <a:pt x="859320" y="1792808"/>
                  </a:lnTo>
                  <a:lnTo>
                    <a:pt x="743699" y="1793646"/>
                  </a:lnTo>
                  <a:lnTo>
                    <a:pt x="684110" y="1792884"/>
                  </a:lnTo>
                  <a:lnTo>
                    <a:pt x="582295" y="1789531"/>
                  </a:lnTo>
                  <a:lnTo>
                    <a:pt x="523392" y="1788769"/>
                  </a:lnTo>
                  <a:lnTo>
                    <a:pt x="516051" y="1790217"/>
                  </a:lnTo>
                  <a:lnTo>
                    <a:pt x="509384" y="1793951"/>
                  </a:lnTo>
                  <a:lnTo>
                    <a:pt x="504558" y="1799043"/>
                  </a:lnTo>
                  <a:lnTo>
                    <a:pt x="502691" y="1804593"/>
                  </a:lnTo>
                  <a:lnTo>
                    <a:pt x="503491" y="1817547"/>
                  </a:lnTo>
                  <a:lnTo>
                    <a:pt x="505421" y="1829701"/>
                  </a:lnTo>
                  <a:lnTo>
                    <a:pt x="507822" y="1842084"/>
                  </a:lnTo>
                  <a:lnTo>
                    <a:pt x="509993" y="1855711"/>
                  </a:lnTo>
                  <a:lnTo>
                    <a:pt x="513524" y="1902485"/>
                  </a:lnTo>
                  <a:lnTo>
                    <a:pt x="516712" y="1949119"/>
                  </a:lnTo>
                  <a:lnTo>
                    <a:pt x="519430" y="1995690"/>
                  </a:lnTo>
                  <a:lnTo>
                    <a:pt x="521538" y="2042261"/>
                  </a:lnTo>
                  <a:lnTo>
                    <a:pt x="522897" y="2088896"/>
                  </a:lnTo>
                  <a:lnTo>
                    <a:pt x="523392" y="2135670"/>
                  </a:lnTo>
                  <a:lnTo>
                    <a:pt x="523963" y="2145639"/>
                  </a:lnTo>
                  <a:lnTo>
                    <a:pt x="526122" y="2153323"/>
                  </a:lnTo>
                  <a:lnTo>
                    <a:pt x="530580" y="2158263"/>
                  </a:lnTo>
                  <a:lnTo>
                    <a:pt x="537997" y="2160016"/>
                  </a:lnTo>
                  <a:lnTo>
                    <a:pt x="559066" y="2159635"/>
                  </a:lnTo>
                  <a:lnTo>
                    <a:pt x="592074" y="2157958"/>
                  </a:lnTo>
                  <a:lnTo>
                    <a:pt x="631393" y="2157006"/>
                  </a:lnTo>
                  <a:lnTo>
                    <a:pt x="683844" y="2154491"/>
                  </a:lnTo>
                  <a:lnTo>
                    <a:pt x="709612" y="2153920"/>
                  </a:lnTo>
                  <a:lnTo>
                    <a:pt x="853249" y="2155152"/>
                  </a:lnTo>
                  <a:lnTo>
                    <a:pt x="869861" y="2155533"/>
                  </a:lnTo>
                  <a:lnTo>
                    <a:pt x="903566" y="2157196"/>
                  </a:lnTo>
                  <a:lnTo>
                    <a:pt x="920191" y="2157577"/>
                  </a:lnTo>
                  <a:lnTo>
                    <a:pt x="926274" y="2157577"/>
                  </a:lnTo>
                  <a:lnTo>
                    <a:pt x="937221" y="2158796"/>
                  </a:lnTo>
                  <a:lnTo>
                    <a:pt x="941120" y="2153920"/>
                  </a:lnTo>
                  <a:lnTo>
                    <a:pt x="942098" y="2152713"/>
                  </a:lnTo>
                  <a:lnTo>
                    <a:pt x="945743" y="2147836"/>
                  </a:lnTo>
                  <a:lnTo>
                    <a:pt x="944524" y="2135670"/>
                  </a:lnTo>
                  <a:lnTo>
                    <a:pt x="944524" y="2129586"/>
                  </a:lnTo>
                  <a:lnTo>
                    <a:pt x="947280" y="2083028"/>
                  </a:lnTo>
                  <a:lnTo>
                    <a:pt x="948232" y="2067509"/>
                  </a:lnTo>
                  <a:lnTo>
                    <a:pt x="950150" y="2036470"/>
                  </a:lnTo>
                  <a:lnTo>
                    <a:pt x="951903" y="2010156"/>
                  </a:lnTo>
                  <a:lnTo>
                    <a:pt x="953249" y="1989912"/>
                  </a:lnTo>
                  <a:lnTo>
                    <a:pt x="956703" y="1943354"/>
                  </a:lnTo>
                  <a:lnTo>
                    <a:pt x="962355" y="1878304"/>
                  </a:lnTo>
                  <a:lnTo>
                    <a:pt x="969175" y="1830768"/>
                  </a:lnTo>
                  <a:lnTo>
                    <a:pt x="971537" y="1816239"/>
                  </a:lnTo>
                  <a:lnTo>
                    <a:pt x="972527" y="1802168"/>
                  </a:lnTo>
                  <a:lnTo>
                    <a:pt x="972527" y="1793646"/>
                  </a:lnTo>
                  <a:lnTo>
                    <a:pt x="972527" y="1792427"/>
                  </a:lnTo>
                  <a:close/>
                </a:path>
                <a:path w="1133475" h="4464050">
                  <a:moveTo>
                    <a:pt x="1114933" y="810260"/>
                  </a:moveTo>
                  <a:lnTo>
                    <a:pt x="1112126" y="802640"/>
                  </a:lnTo>
                  <a:lnTo>
                    <a:pt x="1105192" y="796290"/>
                  </a:lnTo>
                  <a:lnTo>
                    <a:pt x="1096441" y="789940"/>
                  </a:lnTo>
                  <a:lnTo>
                    <a:pt x="1088148" y="782320"/>
                  </a:lnTo>
                  <a:lnTo>
                    <a:pt x="1061161" y="758190"/>
                  </a:lnTo>
                  <a:lnTo>
                    <a:pt x="1033843" y="732790"/>
                  </a:lnTo>
                  <a:lnTo>
                    <a:pt x="1007198" y="706120"/>
                  </a:lnTo>
                  <a:lnTo>
                    <a:pt x="982256" y="681990"/>
                  </a:lnTo>
                  <a:lnTo>
                    <a:pt x="956475" y="656590"/>
                  </a:lnTo>
                  <a:lnTo>
                    <a:pt x="946162" y="646430"/>
                  </a:lnTo>
                  <a:lnTo>
                    <a:pt x="935177" y="635000"/>
                  </a:lnTo>
                  <a:lnTo>
                    <a:pt x="910755" y="609600"/>
                  </a:lnTo>
                  <a:lnTo>
                    <a:pt x="841057" y="535940"/>
                  </a:lnTo>
                  <a:lnTo>
                    <a:pt x="876858" y="538480"/>
                  </a:lnTo>
                  <a:lnTo>
                    <a:pt x="912876" y="539750"/>
                  </a:lnTo>
                  <a:lnTo>
                    <a:pt x="948893" y="542290"/>
                  </a:lnTo>
                  <a:lnTo>
                    <a:pt x="984694" y="546100"/>
                  </a:lnTo>
                  <a:lnTo>
                    <a:pt x="1005420" y="547370"/>
                  </a:lnTo>
                  <a:lnTo>
                    <a:pt x="1024559" y="549910"/>
                  </a:lnTo>
                  <a:lnTo>
                    <a:pt x="1040485" y="551180"/>
                  </a:lnTo>
                  <a:lnTo>
                    <a:pt x="1051636" y="551180"/>
                  </a:lnTo>
                  <a:lnTo>
                    <a:pt x="1065022" y="514350"/>
                  </a:lnTo>
                  <a:lnTo>
                    <a:pt x="1068222" y="477520"/>
                  </a:lnTo>
                  <a:lnTo>
                    <a:pt x="1069987" y="459740"/>
                  </a:lnTo>
                  <a:lnTo>
                    <a:pt x="1072324" y="440690"/>
                  </a:lnTo>
                  <a:lnTo>
                    <a:pt x="1073543" y="431800"/>
                  </a:lnTo>
                  <a:lnTo>
                    <a:pt x="1074762" y="425450"/>
                  </a:lnTo>
                  <a:lnTo>
                    <a:pt x="1074762" y="419100"/>
                  </a:lnTo>
                  <a:lnTo>
                    <a:pt x="1074762" y="410210"/>
                  </a:lnTo>
                  <a:lnTo>
                    <a:pt x="1073543" y="403860"/>
                  </a:lnTo>
                  <a:lnTo>
                    <a:pt x="1060157" y="403860"/>
                  </a:lnTo>
                  <a:lnTo>
                    <a:pt x="1050429" y="406400"/>
                  </a:lnTo>
                  <a:lnTo>
                    <a:pt x="1037844" y="408940"/>
                  </a:lnTo>
                  <a:lnTo>
                    <a:pt x="976579" y="415290"/>
                  </a:lnTo>
                  <a:lnTo>
                    <a:pt x="903147" y="419100"/>
                  </a:lnTo>
                  <a:lnTo>
                    <a:pt x="821588" y="419100"/>
                  </a:lnTo>
                  <a:lnTo>
                    <a:pt x="821588" y="283210"/>
                  </a:lnTo>
                  <a:lnTo>
                    <a:pt x="832827" y="284480"/>
                  </a:lnTo>
                  <a:lnTo>
                    <a:pt x="872705" y="284480"/>
                  </a:lnTo>
                  <a:lnTo>
                    <a:pt x="955484" y="290830"/>
                  </a:lnTo>
                  <a:lnTo>
                    <a:pt x="966762" y="292100"/>
                  </a:lnTo>
                  <a:lnTo>
                    <a:pt x="997077" y="297180"/>
                  </a:lnTo>
                  <a:lnTo>
                    <a:pt x="1009040" y="298450"/>
                  </a:lnTo>
                  <a:lnTo>
                    <a:pt x="1024077" y="243840"/>
                  </a:lnTo>
                  <a:lnTo>
                    <a:pt x="1025626" y="226060"/>
                  </a:lnTo>
                  <a:lnTo>
                    <a:pt x="1027391" y="208280"/>
                  </a:lnTo>
                  <a:lnTo>
                    <a:pt x="1029728" y="190500"/>
                  </a:lnTo>
                  <a:lnTo>
                    <a:pt x="1029728" y="182880"/>
                  </a:lnTo>
                  <a:lnTo>
                    <a:pt x="1033386" y="175260"/>
                  </a:lnTo>
                  <a:lnTo>
                    <a:pt x="1033386" y="167640"/>
                  </a:lnTo>
                  <a:lnTo>
                    <a:pt x="1033386" y="161290"/>
                  </a:lnTo>
                  <a:lnTo>
                    <a:pt x="1030935" y="154940"/>
                  </a:lnTo>
                  <a:lnTo>
                    <a:pt x="1024864" y="154940"/>
                  </a:lnTo>
                  <a:lnTo>
                    <a:pt x="1016342" y="153670"/>
                  </a:lnTo>
                  <a:lnTo>
                    <a:pt x="1007821" y="156210"/>
                  </a:lnTo>
                  <a:lnTo>
                    <a:pt x="1004163" y="157480"/>
                  </a:lnTo>
                  <a:lnTo>
                    <a:pt x="972502" y="161290"/>
                  </a:lnTo>
                  <a:lnTo>
                    <a:pt x="961555" y="163830"/>
                  </a:lnTo>
                  <a:lnTo>
                    <a:pt x="905941" y="167640"/>
                  </a:lnTo>
                  <a:lnTo>
                    <a:pt x="821588" y="167640"/>
                  </a:lnTo>
                  <a:lnTo>
                    <a:pt x="824179" y="109220"/>
                  </a:lnTo>
                  <a:lnTo>
                    <a:pt x="827671" y="50800"/>
                  </a:lnTo>
                  <a:lnTo>
                    <a:pt x="828763" y="43180"/>
                  </a:lnTo>
                  <a:lnTo>
                    <a:pt x="829957" y="34290"/>
                  </a:lnTo>
                  <a:lnTo>
                    <a:pt x="830935" y="25400"/>
                  </a:lnTo>
                  <a:lnTo>
                    <a:pt x="831329" y="17780"/>
                  </a:lnTo>
                  <a:lnTo>
                    <a:pt x="829576" y="7620"/>
                  </a:lnTo>
                  <a:lnTo>
                    <a:pt x="824636" y="2540"/>
                  </a:lnTo>
                  <a:lnTo>
                    <a:pt x="816952" y="0"/>
                  </a:lnTo>
                  <a:lnTo>
                    <a:pt x="704646" y="0"/>
                  </a:lnTo>
                  <a:lnTo>
                    <a:pt x="696379" y="2540"/>
                  </a:lnTo>
                  <a:lnTo>
                    <a:pt x="690156" y="6350"/>
                  </a:lnTo>
                  <a:lnTo>
                    <a:pt x="687705" y="15240"/>
                  </a:lnTo>
                  <a:lnTo>
                    <a:pt x="688301" y="24130"/>
                  </a:lnTo>
                  <a:lnTo>
                    <a:pt x="689686" y="33020"/>
                  </a:lnTo>
                  <a:lnTo>
                    <a:pt x="691299" y="40640"/>
                  </a:lnTo>
                  <a:lnTo>
                    <a:pt x="692569" y="49530"/>
                  </a:lnTo>
                  <a:lnTo>
                    <a:pt x="696518" y="86360"/>
                  </a:lnTo>
                  <a:lnTo>
                    <a:pt x="698042" y="105410"/>
                  </a:lnTo>
                  <a:lnTo>
                    <a:pt x="698652" y="123190"/>
                  </a:lnTo>
                  <a:lnTo>
                    <a:pt x="698842" y="134620"/>
                  </a:lnTo>
                  <a:lnTo>
                    <a:pt x="699643" y="156210"/>
                  </a:lnTo>
                  <a:lnTo>
                    <a:pt x="699871" y="167640"/>
                  </a:lnTo>
                  <a:lnTo>
                    <a:pt x="578612" y="167640"/>
                  </a:lnTo>
                  <a:lnTo>
                    <a:pt x="548944" y="166370"/>
                  </a:lnTo>
                  <a:lnTo>
                    <a:pt x="542772" y="165100"/>
                  </a:lnTo>
                  <a:lnTo>
                    <a:pt x="535101" y="163830"/>
                  </a:lnTo>
                  <a:lnTo>
                    <a:pt x="525843" y="162560"/>
                  </a:lnTo>
                  <a:lnTo>
                    <a:pt x="514870" y="162560"/>
                  </a:lnTo>
                  <a:lnTo>
                    <a:pt x="503897" y="287020"/>
                  </a:lnTo>
                  <a:lnTo>
                    <a:pt x="502691" y="298450"/>
                  </a:lnTo>
                  <a:lnTo>
                    <a:pt x="512419" y="299720"/>
                  </a:lnTo>
                  <a:lnTo>
                    <a:pt x="523430" y="298450"/>
                  </a:lnTo>
                  <a:lnTo>
                    <a:pt x="532968" y="297180"/>
                  </a:lnTo>
                  <a:lnTo>
                    <a:pt x="541350" y="295910"/>
                  </a:lnTo>
                  <a:lnTo>
                    <a:pt x="548944" y="294640"/>
                  </a:lnTo>
                  <a:lnTo>
                    <a:pt x="617245" y="287020"/>
                  </a:lnTo>
                  <a:lnTo>
                    <a:pt x="640232" y="285750"/>
                  </a:lnTo>
                  <a:lnTo>
                    <a:pt x="673239" y="284480"/>
                  </a:lnTo>
                  <a:lnTo>
                    <a:pt x="686955" y="284480"/>
                  </a:lnTo>
                  <a:lnTo>
                    <a:pt x="699871" y="283210"/>
                  </a:lnTo>
                  <a:lnTo>
                    <a:pt x="699681" y="317500"/>
                  </a:lnTo>
                  <a:lnTo>
                    <a:pt x="698842" y="384810"/>
                  </a:lnTo>
                  <a:lnTo>
                    <a:pt x="698652" y="419100"/>
                  </a:lnTo>
                  <a:lnTo>
                    <a:pt x="560019" y="419100"/>
                  </a:lnTo>
                  <a:lnTo>
                    <a:pt x="501472" y="415290"/>
                  </a:lnTo>
                  <a:lnTo>
                    <a:pt x="489000" y="412750"/>
                  </a:lnTo>
                  <a:lnTo>
                    <a:pt x="482307" y="411480"/>
                  </a:lnTo>
                  <a:lnTo>
                    <a:pt x="474700" y="411480"/>
                  </a:lnTo>
                  <a:lnTo>
                    <a:pt x="469900" y="412750"/>
                  </a:lnTo>
                  <a:lnTo>
                    <a:pt x="466483" y="417830"/>
                  </a:lnTo>
                  <a:lnTo>
                    <a:pt x="464426" y="425450"/>
                  </a:lnTo>
                  <a:lnTo>
                    <a:pt x="463740" y="438150"/>
                  </a:lnTo>
                  <a:lnTo>
                    <a:pt x="464159" y="459740"/>
                  </a:lnTo>
                  <a:lnTo>
                    <a:pt x="464172" y="496570"/>
                  </a:lnTo>
                  <a:lnTo>
                    <a:pt x="463854" y="525780"/>
                  </a:lnTo>
                  <a:lnTo>
                    <a:pt x="463740" y="547370"/>
                  </a:lnTo>
                  <a:lnTo>
                    <a:pt x="462534" y="553720"/>
                  </a:lnTo>
                  <a:lnTo>
                    <a:pt x="483997" y="553720"/>
                  </a:lnTo>
                  <a:lnTo>
                    <a:pt x="493712" y="551180"/>
                  </a:lnTo>
                  <a:lnTo>
                    <a:pt x="502754" y="549910"/>
                  </a:lnTo>
                  <a:lnTo>
                    <a:pt x="511213" y="547370"/>
                  </a:lnTo>
                  <a:lnTo>
                    <a:pt x="591146" y="539750"/>
                  </a:lnTo>
                  <a:lnTo>
                    <a:pt x="618324" y="538480"/>
                  </a:lnTo>
                  <a:lnTo>
                    <a:pt x="631355" y="537210"/>
                  </a:lnTo>
                  <a:lnTo>
                    <a:pt x="643128" y="535940"/>
                  </a:lnTo>
                  <a:lnTo>
                    <a:pt x="663359" y="535940"/>
                  </a:lnTo>
                  <a:lnTo>
                    <a:pt x="630453" y="574040"/>
                  </a:lnTo>
                  <a:lnTo>
                    <a:pt x="593293" y="614680"/>
                  </a:lnTo>
                  <a:lnTo>
                    <a:pt x="553427" y="656590"/>
                  </a:lnTo>
                  <a:lnTo>
                    <a:pt x="512419" y="698500"/>
                  </a:lnTo>
                  <a:lnTo>
                    <a:pt x="471805" y="736600"/>
                  </a:lnTo>
                  <a:lnTo>
                    <a:pt x="433146" y="769620"/>
                  </a:lnTo>
                  <a:lnTo>
                    <a:pt x="398005" y="797560"/>
                  </a:lnTo>
                  <a:lnTo>
                    <a:pt x="379603" y="808990"/>
                  </a:lnTo>
                  <a:lnTo>
                    <a:pt x="371144" y="815340"/>
                  </a:lnTo>
                  <a:lnTo>
                    <a:pt x="367588" y="824230"/>
                  </a:lnTo>
                  <a:lnTo>
                    <a:pt x="370954" y="831850"/>
                  </a:lnTo>
                  <a:lnTo>
                    <a:pt x="379006" y="838200"/>
                  </a:lnTo>
                  <a:lnTo>
                    <a:pt x="388645" y="843280"/>
                  </a:lnTo>
                  <a:lnTo>
                    <a:pt x="396798" y="847090"/>
                  </a:lnTo>
                  <a:lnTo>
                    <a:pt x="458863" y="885190"/>
                  </a:lnTo>
                  <a:lnTo>
                    <a:pt x="477139" y="899160"/>
                  </a:lnTo>
                  <a:lnTo>
                    <a:pt x="484555" y="904240"/>
                  </a:lnTo>
                  <a:lnTo>
                    <a:pt x="491731" y="905510"/>
                  </a:lnTo>
                  <a:lnTo>
                    <a:pt x="499173" y="904240"/>
                  </a:lnTo>
                  <a:lnTo>
                    <a:pt x="505587" y="899160"/>
                  </a:lnTo>
                  <a:lnTo>
                    <a:pt x="511759" y="892810"/>
                  </a:lnTo>
                  <a:lnTo>
                    <a:pt x="518515" y="883920"/>
                  </a:lnTo>
                  <a:lnTo>
                    <a:pt x="527748" y="872490"/>
                  </a:lnTo>
                  <a:lnTo>
                    <a:pt x="536625" y="861060"/>
                  </a:lnTo>
                  <a:lnTo>
                    <a:pt x="544360" y="852170"/>
                  </a:lnTo>
                  <a:lnTo>
                    <a:pt x="550164" y="844550"/>
                  </a:lnTo>
                  <a:lnTo>
                    <a:pt x="640232" y="728980"/>
                  </a:lnTo>
                  <a:lnTo>
                    <a:pt x="674471" y="683260"/>
                  </a:lnTo>
                  <a:lnTo>
                    <a:pt x="705954" y="635000"/>
                  </a:lnTo>
                  <a:lnTo>
                    <a:pt x="704316" y="671830"/>
                  </a:lnTo>
                  <a:lnTo>
                    <a:pt x="701509" y="746760"/>
                  </a:lnTo>
                  <a:lnTo>
                    <a:pt x="699871" y="782320"/>
                  </a:lnTo>
                  <a:lnTo>
                    <a:pt x="698398" y="825500"/>
                  </a:lnTo>
                  <a:lnTo>
                    <a:pt x="697141" y="868680"/>
                  </a:lnTo>
                  <a:lnTo>
                    <a:pt x="695426" y="910590"/>
                  </a:lnTo>
                  <a:lnTo>
                    <a:pt x="692569" y="953770"/>
                  </a:lnTo>
                  <a:lnTo>
                    <a:pt x="689686" y="977900"/>
                  </a:lnTo>
                  <a:lnTo>
                    <a:pt x="688301" y="991870"/>
                  </a:lnTo>
                  <a:lnTo>
                    <a:pt x="687705" y="1003300"/>
                  </a:lnTo>
                  <a:lnTo>
                    <a:pt x="687705" y="1014730"/>
                  </a:lnTo>
                  <a:lnTo>
                    <a:pt x="819899" y="1014730"/>
                  </a:lnTo>
                  <a:lnTo>
                    <a:pt x="827532" y="1013460"/>
                  </a:lnTo>
                  <a:lnTo>
                    <a:pt x="832192" y="1009650"/>
                  </a:lnTo>
                  <a:lnTo>
                    <a:pt x="833767" y="1000760"/>
                  </a:lnTo>
                  <a:lnTo>
                    <a:pt x="833564" y="991870"/>
                  </a:lnTo>
                  <a:lnTo>
                    <a:pt x="833005" y="981710"/>
                  </a:lnTo>
                  <a:lnTo>
                    <a:pt x="832218" y="971550"/>
                  </a:lnTo>
                  <a:lnTo>
                    <a:pt x="831329" y="961390"/>
                  </a:lnTo>
                  <a:lnTo>
                    <a:pt x="826719" y="911860"/>
                  </a:lnTo>
                  <a:lnTo>
                    <a:pt x="823722" y="863600"/>
                  </a:lnTo>
                  <a:lnTo>
                    <a:pt x="822083" y="815340"/>
                  </a:lnTo>
                  <a:lnTo>
                    <a:pt x="821588" y="765810"/>
                  </a:lnTo>
                  <a:lnTo>
                    <a:pt x="821169" y="741680"/>
                  </a:lnTo>
                  <a:lnTo>
                    <a:pt x="820077" y="713740"/>
                  </a:lnTo>
                  <a:lnTo>
                    <a:pt x="818515" y="684530"/>
                  </a:lnTo>
                  <a:lnTo>
                    <a:pt x="816724" y="656590"/>
                  </a:lnTo>
                  <a:lnTo>
                    <a:pt x="886104" y="754380"/>
                  </a:lnTo>
                  <a:lnTo>
                    <a:pt x="907364" y="784860"/>
                  </a:lnTo>
                  <a:lnTo>
                    <a:pt x="931138" y="816610"/>
                  </a:lnTo>
                  <a:lnTo>
                    <a:pt x="954913" y="849630"/>
                  </a:lnTo>
                  <a:lnTo>
                    <a:pt x="976172" y="880110"/>
                  </a:lnTo>
                  <a:lnTo>
                    <a:pt x="981062" y="887730"/>
                  </a:lnTo>
                  <a:lnTo>
                    <a:pt x="986980" y="896620"/>
                  </a:lnTo>
                  <a:lnTo>
                    <a:pt x="994486" y="902970"/>
                  </a:lnTo>
                  <a:lnTo>
                    <a:pt x="1004163" y="905510"/>
                  </a:lnTo>
                  <a:lnTo>
                    <a:pt x="1010462" y="904240"/>
                  </a:lnTo>
                  <a:lnTo>
                    <a:pt x="1017104" y="900430"/>
                  </a:lnTo>
                  <a:lnTo>
                    <a:pt x="1024877" y="892810"/>
                  </a:lnTo>
                  <a:lnTo>
                    <a:pt x="1034592" y="883920"/>
                  </a:lnTo>
                  <a:lnTo>
                    <a:pt x="1099515" y="830580"/>
                  </a:lnTo>
                  <a:lnTo>
                    <a:pt x="1107020" y="824230"/>
                  </a:lnTo>
                  <a:lnTo>
                    <a:pt x="1112685" y="817880"/>
                  </a:lnTo>
                  <a:lnTo>
                    <a:pt x="1114933" y="810260"/>
                  </a:lnTo>
                  <a:close/>
                </a:path>
                <a:path w="1133475" h="4464050">
                  <a:moveTo>
                    <a:pt x="1124661" y="2674836"/>
                  </a:moveTo>
                  <a:lnTo>
                    <a:pt x="1124585" y="2671127"/>
                  </a:lnTo>
                  <a:lnTo>
                    <a:pt x="1119809" y="2667546"/>
                  </a:lnTo>
                  <a:lnTo>
                    <a:pt x="1111288" y="2667546"/>
                  </a:lnTo>
                  <a:lnTo>
                    <a:pt x="1094473" y="2668130"/>
                  </a:lnTo>
                  <a:lnTo>
                    <a:pt x="1055814" y="2671127"/>
                  </a:lnTo>
                  <a:lnTo>
                    <a:pt x="1032154" y="2672410"/>
                  </a:lnTo>
                  <a:lnTo>
                    <a:pt x="820369" y="2674836"/>
                  </a:lnTo>
                  <a:lnTo>
                    <a:pt x="821080" y="2641346"/>
                  </a:lnTo>
                  <a:lnTo>
                    <a:pt x="821436" y="2608656"/>
                  </a:lnTo>
                  <a:lnTo>
                    <a:pt x="821563" y="2579890"/>
                  </a:lnTo>
                  <a:lnTo>
                    <a:pt x="821588" y="2547035"/>
                  </a:lnTo>
                  <a:lnTo>
                    <a:pt x="821842" y="2513253"/>
                  </a:lnTo>
                  <a:lnTo>
                    <a:pt x="824166" y="2445702"/>
                  </a:lnTo>
                  <a:lnTo>
                    <a:pt x="827773" y="2403906"/>
                  </a:lnTo>
                  <a:lnTo>
                    <a:pt x="829208" y="2395956"/>
                  </a:lnTo>
                  <a:lnTo>
                    <a:pt x="830122" y="2388311"/>
                  </a:lnTo>
                  <a:lnTo>
                    <a:pt x="794816" y="2365679"/>
                  </a:lnTo>
                  <a:lnTo>
                    <a:pt x="696226" y="2365679"/>
                  </a:lnTo>
                  <a:lnTo>
                    <a:pt x="687222" y="2365908"/>
                  </a:lnTo>
                  <a:lnTo>
                    <a:pt x="678116" y="2367496"/>
                  </a:lnTo>
                  <a:lnTo>
                    <a:pt x="671055" y="2371839"/>
                  </a:lnTo>
                  <a:lnTo>
                    <a:pt x="668223" y="2380284"/>
                  </a:lnTo>
                  <a:lnTo>
                    <a:pt x="668820" y="2388311"/>
                  </a:lnTo>
                  <a:lnTo>
                    <a:pt x="670204" y="2396109"/>
                  </a:lnTo>
                  <a:lnTo>
                    <a:pt x="671830" y="2403906"/>
                  </a:lnTo>
                  <a:lnTo>
                    <a:pt x="673100" y="2411933"/>
                  </a:lnTo>
                  <a:lnTo>
                    <a:pt x="674890" y="2430183"/>
                  </a:lnTo>
                  <a:lnTo>
                    <a:pt x="676452" y="2448445"/>
                  </a:lnTo>
                  <a:lnTo>
                    <a:pt x="677557" y="2466695"/>
                  </a:lnTo>
                  <a:lnTo>
                    <a:pt x="677976" y="2484958"/>
                  </a:lnTo>
                  <a:lnTo>
                    <a:pt x="679386" y="2532430"/>
                  </a:lnTo>
                  <a:lnTo>
                    <a:pt x="680097" y="2579890"/>
                  </a:lnTo>
                  <a:lnTo>
                    <a:pt x="680364" y="2627363"/>
                  </a:lnTo>
                  <a:lnTo>
                    <a:pt x="680402" y="2674836"/>
                  </a:lnTo>
                  <a:lnTo>
                    <a:pt x="580593" y="2673629"/>
                  </a:lnTo>
                  <a:lnTo>
                    <a:pt x="547712" y="2672499"/>
                  </a:lnTo>
                  <a:lnTo>
                    <a:pt x="447916" y="2667546"/>
                  </a:lnTo>
                  <a:lnTo>
                    <a:pt x="420535" y="2665260"/>
                  </a:lnTo>
                  <a:lnTo>
                    <a:pt x="406844" y="2664282"/>
                  </a:lnTo>
                  <a:lnTo>
                    <a:pt x="393153" y="2663888"/>
                  </a:lnTo>
                  <a:lnTo>
                    <a:pt x="382193" y="2663888"/>
                  </a:lnTo>
                  <a:lnTo>
                    <a:pt x="377329" y="2666327"/>
                  </a:lnTo>
                  <a:lnTo>
                    <a:pt x="377329" y="2783167"/>
                  </a:lnTo>
                  <a:lnTo>
                    <a:pt x="377761" y="2792755"/>
                  </a:lnTo>
                  <a:lnTo>
                    <a:pt x="379907" y="2799600"/>
                  </a:lnTo>
                  <a:lnTo>
                    <a:pt x="385025" y="2803702"/>
                  </a:lnTo>
                  <a:lnTo>
                    <a:pt x="394373" y="2805074"/>
                  </a:lnTo>
                  <a:lnTo>
                    <a:pt x="416483" y="2804833"/>
                  </a:lnTo>
                  <a:lnTo>
                    <a:pt x="461632" y="2801137"/>
                  </a:lnTo>
                  <a:lnTo>
                    <a:pt x="484428" y="2800210"/>
                  </a:lnTo>
                  <a:lnTo>
                    <a:pt x="681621" y="2800210"/>
                  </a:lnTo>
                  <a:lnTo>
                    <a:pt x="681532" y="2963316"/>
                  </a:lnTo>
                  <a:lnTo>
                    <a:pt x="680377" y="3051797"/>
                  </a:lnTo>
                  <a:lnTo>
                    <a:pt x="678726" y="3102775"/>
                  </a:lnTo>
                  <a:lnTo>
                    <a:pt x="676325" y="3154197"/>
                  </a:lnTo>
                  <a:lnTo>
                    <a:pt x="673100" y="3206750"/>
                  </a:lnTo>
                  <a:lnTo>
                    <a:pt x="670204" y="3228657"/>
                  </a:lnTo>
                  <a:lnTo>
                    <a:pt x="668820" y="3239605"/>
                  </a:lnTo>
                  <a:lnTo>
                    <a:pt x="696226" y="3274911"/>
                  </a:lnTo>
                  <a:lnTo>
                    <a:pt x="803338" y="3273691"/>
                  </a:lnTo>
                  <a:lnTo>
                    <a:pt x="814057" y="3273133"/>
                  </a:lnTo>
                  <a:lnTo>
                    <a:pt x="823417" y="3270186"/>
                  </a:lnTo>
                  <a:lnTo>
                    <a:pt x="830033" y="3262896"/>
                  </a:lnTo>
                  <a:lnTo>
                    <a:pt x="832535" y="3249345"/>
                  </a:lnTo>
                  <a:lnTo>
                    <a:pt x="832142" y="3241129"/>
                  </a:lnTo>
                  <a:lnTo>
                    <a:pt x="831176" y="3232912"/>
                  </a:lnTo>
                  <a:lnTo>
                    <a:pt x="829970" y="3224695"/>
                  </a:lnTo>
                  <a:lnTo>
                    <a:pt x="828890" y="3216478"/>
                  </a:lnTo>
                  <a:lnTo>
                    <a:pt x="824268" y="3165729"/>
                  </a:lnTo>
                  <a:lnTo>
                    <a:pt x="821690" y="3115449"/>
                  </a:lnTo>
                  <a:lnTo>
                    <a:pt x="820572" y="3065221"/>
                  </a:lnTo>
                  <a:lnTo>
                    <a:pt x="820318" y="3014649"/>
                  </a:lnTo>
                  <a:lnTo>
                    <a:pt x="820369" y="2800210"/>
                  </a:lnTo>
                  <a:lnTo>
                    <a:pt x="872210" y="2800477"/>
                  </a:lnTo>
                  <a:lnTo>
                    <a:pt x="923836" y="2801429"/>
                  </a:lnTo>
                  <a:lnTo>
                    <a:pt x="975448" y="2803296"/>
                  </a:lnTo>
                  <a:lnTo>
                    <a:pt x="1027290" y="2806306"/>
                  </a:lnTo>
                  <a:lnTo>
                    <a:pt x="1075905" y="2811094"/>
                  </a:lnTo>
                  <a:lnTo>
                    <a:pt x="1090587" y="2812389"/>
                  </a:lnTo>
                  <a:lnTo>
                    <a:pt x="1111288" y="2771000"/>
                  </a:lnTo>
                  <a:lnTo>
                    <a:pt x="1116418" y="2727185"/>
                  </a:lnTo>
                  <a:lnTo>
                    <a:pt x="1118577" y="2712580"/>
                  </a:lnTo>
                  <a:lnTo>
                    <a:pt x="1120559" y="2705062"/>
                  </a:lnTo>
                  <a:lnTo>
                    <a:pt x="1122540" y="2697200"/>
                  </a:lnTo>
                  <a:lnTo>
                    <a:pt x="1124051" y="2689123"/>
                  </a:lnTo>
                  <a:lnTo>
                    <a:pt x="1124661" y="2680932"/>
                  </a:lnTo>
                  <a:lnTo>
                    <a:pt x="1124661" y="2674836"/>
                  </a:lnTo>
                  <a:close/>
                </a:path>
                <a:path w="1133475" h="4464050">
                  <a:moveTo>
                    <a:pt x="1125893" y="4266831"/>
                  </a:moveTo>
                  <a:lnTo>
                    <a:pt x="1072337" y="4266831"/>
                  </a:lnTo>
                  <a:lnTo>
                    <a:pt x="969175" y="4261497"/>
                  </a:lnTo>
                  <a:lnTo>
                    <a:pt x="920330" y="4258107"/>
                  </a:lnTo>
                  <a:lnTo>
                    <a:pt x="837857" y="4250436"/>
                  </a:lnTo>
                  <a:lnTo>
                    <a:pt x="769658" y="4242143"/>
                  </a:lnTo>
                  <a:lnTo>
                    <a:pt x="722122" y="4234027"/>
                  </a:lnTo>
                  <a:lnTo>
                    <a:pt x="710831" y="4215714"/>
                  </a:lnTo>
                  <a:lnTo>
                    <a:pt x="710831" y="3988092"/>
                  </a:lnTo>
                  <a:lnTo>
                    <a:pt x="742759" y="3987584"/>
                  </a:lnTo>
                  <a:lnTo>
                    <a:pt x="837425" y="3988092"/>
                  </a:lnTo>
                  <a:lnTo>
                    <a:pt x="936002" y="3988092"/>
                  </a:lnTo>
                  <a:lnTo>
                    <a:pt x="967955" y="3989768"/>
                  </a:lnTo>
                  <a:lnTo>
                    <a:pt x="984618" y="3990327"/>
                  </a:lnTo>
                  <a:lnTo>
                    <a:pt x="1001737" y="3990530"/>
                  </a:lnTo>
                  <a:lnTo>
                    <a:pt x="1009853" y="3990225"/>
                  </a:lnTo>
                  <a:lnTo>
                    <a:pt x="1017574" y="3962463"/>
                  </a:lnTo>
                  <a:lnTo>
                    <a:pt x="1017714" y="3953408"/>
                  </a:lnTo>
                  <a:lnTo>
                    <a:pt x="1018070" y="3944353"/>
                  </a:lnTo>
                  <a:lnTo>
                    <a:pt x="1018781" y="3935755"/>
                  </a:lnTo>
                  <a:lnTo>
                    <a:pt x="1018971" y="3913124"/>
                  </a:lnTo>
                  <a:lnTo>
                    <a:pt x="1019759" y="3870541"/>
                  </a:lnTo>
                  <a:lnTo>
                    <a:pt x="1019835" y="3865156"/>
                  </a:lnTo>
                  <a:lnTo>
                    <a:pt x="1020000" y="3845687"/>
                  </a:lnTo>
                  <a:lnTo>
                    <a:pt x="1020838" y="3793198"/>
                  </a:lnTo>
                  <a:lnTo>
                    <a:pt x="1021969" y="3742994"/>
                  </a:lnTo>
                  <a:lnTo>
                    <a:pt x="1023416" y="3710584"/>
                  </a:lnTo>
                  <a:lnTo>
                    <a:pt x="1024267" y="3691471"/>
                  </a:lnTo>
                  <a:lnTo>
                    <a:pt x="1028522" y="3641204"/>
                  </a:lnTo>
                  <a:lnTo>
                    <a:pt x="1029601" y="3629342"/>
                  </a:lnTo>
                  <a:lnTo>
                    <a:pt x="1030795" y="3617468"/>
                  </a:lnTo>
                  <a:lnTo>
                    <a:pt x="1031760" y="3605606"/>
                  </a:lnTo>
                  <a:lnTo>
                    <a:pt x="1032103" y="3595293"/>
                  </a:lnTo>
                  <a:lnTo>
                    <a:pt x="1032167" y="3587648"/>
                  </a:lnTo>
                  <a:lnTo>
                    <a:pt x="1032065" y="3583863"/>
                  </a:lnTo>
                  <a:lnTo>
                    <a:pt x="1028522" y="3579126"/>
                  </a:lnTo>
                  <a:lnTo>
                    <a:pt x="1017562" y="3579126"/>
                  </a:lnTo>
                  <a:lnTo>
                    <a:pt x="1002957" y="3579533"/>
                  </a:lnTo>
                  <a:lnTo>
                    <a:pt x="988352" y="3580498"/>
                  </a:lnTo>
                  <a:lnTo>
                    <a:pt x="959142" y="3582784"/>
                  </a:lnTo>
                  <a:lnTo>
                    <a:pt x="856767" y="3586035"/>
                  </a:lnTo>
                  <a:lnTo>
                    <a:pt x="665797" y="3587648"/>
                  </a:lnTo>
                  <a:lnTo>
                    <a:pt x="648652" y="3587077"/>
                  </a:lnTo>
                  <a:lnTo>
                    <a:pt x="615302" y="3584562"/>
                  </a:lnTo>
                  <a:lnTo>
                    <a:pt x="598855" y="3583990"/>
                  </a:lnTo>
                  <a:lnTo>
                    <a:pt x="589508" y="3585172"/>
                  </a:lnTo>
                  <a:lnTo>
                    <a:pt x="584390" y="3588867"/>
                  </a:lnTo>
                  <a:lnTo>
                    <a:pt x="582244" y="3595293"/>
                  </a:lnTo>
                  <a:lnTo>
                    <a:pt x="581812" y="3604691"/>
                  </a:lnTo>
                  <a:lnTo>
                    <a:pt x="582028" y="3629342"/>
                  </a:lnTo>
                  <a:lnTo>
                    <a:pt x="582841" y="3674173"/>
                  </a:lnTo>
                  <a:lnTo>
                    <a:pt x="582980" y="3691471"/>
                  </a:lnTo>
                  <a:lnTo>
                    <a:pt x="583069" y="3705555"/>
                  </a:lnTo>
                  <a:lnTo>
                    <a:pt x="584238" y="3712108"/>
                  </a:lnTo>
                  <a:lnTo>
                    <a:pt x="588162" y="3716363"/>
                  </a:lnTo>
                  <a:lnTo>
                    <a:pt x="596417" y="3717887"/>
                  </a:lnTo>
                  <a:lnTo>
                    <a:pt x="603910" y="3717493"/>
                  </a:lnTo>
                  <a:lnTo>
                    <a:pt x="611632" y="3716515"/>
                  </a:lnTo>
                  <a:lnTo>
                    <a:pt x="619353" y="3715321"/>
                  </a:lnTo>
                  <a:lnTo>
                    <a:pt x="626859" y="3714229"/>
                  </a:lnTo>
                  <a:lnTo>
                    <a:pt x="696239" y="3710584"/>
                  </a:lnTo>
                  <a:lnTo>
                    <a:pt x="890981" y="3711803"/>
                  </a:lnTo>
                  <a:lnTo>
                    <a:pt x="889355" y="3754158"/>
                  </a:lnTo>
                  <a:lnTo>
                    <a:pt x="888034" y="3794734"/>
                  </a:lnTo>
                  <a:lnTo>
                    <a:pt x="887044" y="3831107"/>
                  </a:lnTo>
                  <a:lnTo>
                    <a:pt x="886117" y="3870033"/>
                  </a:lnTo>
                  <a:lnTo>
                    <a:pt x="839355" y="3870541"/>
                  </a:lnTo>
                  <a:lnTo>
                    <a:pt x="698665" y="3870033"/>
                  </a:lnTo>
                  <a:lnTo>
                    <a:pt x="673100" y="3869271"/>
                  </a:lnTo>
                  <a:lnTo>
                    <a:pt x="621969" y="3865918"/>
                  </a:lnTo>
                  <a:lnTo>
                    <a:pt x="596417" y="3865156"/>
                  </a:lnTo>
                  <a:lnTo>
                    <a:pt x="588289" y="3866680"/>
                  </a:lnTo>
                  <a:lnTo>
                    <a:pt x="583476" y="3870947"/>
                  </a:lnTo>
                  <a:lnTo>
                    <a:pt x="581177" y="3877487"/>
                  </a:lnTo>
                  <a:lnTo>
                    <a:pt x="580593" y="3885857"/>
                  </a:lnTo>
                  <a:lnTo>
                    <a:pt x="580974" y="3897007"/>
                  </a:lnTo>
                  <a:lnTo>
                    <a:pt x="582650" y="3919753"/>
                  </a:lnTo>
                  <a:lnTo>
                    <a:pt x="583031" y="3930891"/>
                  </a:lnTo>
                  <a:lnTo>
                    <a:pt x="583171" y="3971048"/>
                  </a:lnTo>
                  <a:lnTo>
                    <a:pt x="583272" y="3990530"/>
                  </a:lnTo>
                  <a:lnTo>
                    <a:pt x="584060" y="4088701"/>
                  </a:lnTo>
                  <a:lnTo>
                    <a:pt x="584250" y="4141457"/>
                  </a:lnTo>
                  <a:lnTo>
                    <a:pt x="583831" y="4178706"/>
                  </a:lnTo>
                  <a:lnTo>
                    <a:pt x="582726" y="4215714"/>
                  </a:lnTo>
                  <a:lnTo>
                    <a:pt x="581126" y="4253446"/>
                  </a:lnTo>
                  <a:lnTo>
                    <a:pt x="579374" y="4289958"/>
                  </a:lnTo>
                  <a:lnTo>
                    <a:pt x="578993" y="4298543"/>
                  </a:lnTo>
                  <a:lnTo>
                    <a:pt x="577316" y="4316146"/>
                  </a:lnTo>
                  <a:lnTo>
                    <a:pt x="576948" y="4324032"/>
                  </a:lnTo>
                  <a:lnTo>
                    <a:pt x="581317" y="4332389"/>
                  </a:lnTo>
                  <a:lnTo>
                    <a:pt x="726795" y="4362081"/>
                  </a:lnTo>
                  <a:lnTo>
                    <a:pt x="998448" y="4403115"/>
                  </a:lnTo>
                  <a:lnTo>
                    <a:pt x="1055293" y="4410456"/>
                  </a:lnTo>
                  <a:lnTo>
                    <a:pt x="1062634" y="4411523"/>
                  </a:lnTo>
                  <a:lnTo>
                    <a:pt x="1071118" y="4412589"/>
                  </a:lnTo>
                  <a:lnTo>
                    <a:pt x="1079601" y="4413199"/>
                  </a:lnTo>
                  <a:lnTo>
                    <a:pt x="1086942" y="4412894"/>
                  </a:lnTo>
                  <a:lnTo>
                    <a:pt x="1094244" y="4412894"/>
                  </a:lnTo>
                  <a:lnTo>
                    <a:pt x="1095463" y="4405592"/>
                  </a:lnTo>
                  <a:lnTo>
                    <a:pt x="1097889" y="4397070"/>
                  </a:lnTo>
                  <a:lnTo>
                    <a:pt x="1101940" y="4377893"/>
                  </a:lnTo>
                  <a:lnTo>
                    <a:pt x="1106563" y="4358729"/>
                  </a:lnTo>
                  <a:lnTo>
                    <a:pt x="1111402" y="4339552"/>
                  </a:lnTo>
                  <a:lnTo>
                    <a:pt x="1116152" y="4320387"/>
                  </a:lnTo>
                  <a:lnTo>
                    <a:pt x="1119720" y="4306189"/>
                  </a:lnTo>
                  <a:lnTo>
                    <a:pt x="1122845" y="4293463"/>
                  </a:lnTo>
                  <a:lnTo>
                    <a:pt x="1125054" y="4283253"/>
                  </a:lnTo>
                  <a:lnTo>
                    <a:pt x="1125893" y="4276572"/>
                  </a:lnTo>
                  <a:lnTo>
                    <a:pt x="1125893" y="4266831"/>
                  </a:lnTo>
                  <a:close/>
                </a:path>
                <a:path w="1133475" h="4464050">
                  <a:moveTo>
                    <a:pt x="1133195" y="1425028"/>
                  </a:moveTo>
                  <a:lnTo>
                    <a:pt x="1125893" y="1422488"/>
                  </a:lnTo>
                  <a:lnTo>
                    <a:pt x="1116152" y="1417408"/>
                  </a:lnTo>
                  <a:lnTo>
                    <a:pt x="1094384" y="1402168"/>
                  </a:lnTo>
                  <a:lnTo>
                    <a:pt x="1083792" y="1393278"/>
                  </a:lnTo>
                  <a:lnTo>
                    <a:pt x="1082090" y="1392008"/>
                  </a:lnTo>
                  <a:lnTo>
                    <a:pt x="1048270" y="1361528"/>
                  </a:lnTo>
                  <a:lnTo>
                    <a:pt x="1000455" y="1313268"/>
                  </a:lnTo>
                  <a:lnTo>
                    <a:pt x="958786" y="1263738"/>
                  </a:lnTo>
                  <a:lnTo>
                    <a:pt x="922807" y="1215478"/>
                  </a:lnTo>
                  <a:lnTo>
                    <a:pt x="915314" y="1204645"/>
                  </a:lnTo>
                  <a:lnTo>
                    <a:pt x="915314" y="1458048"/>
                  </a:lnTo>
                  <a:lnTo>
                    <a:pt x="909840" y="1606638"/>
                  </a:lnTo>
                  <a:lnTo>
                    <a:pt x="908011" y="1647278"/>
                  </a:lnTo>
                  <a:lnTo>
                    <a:pt x="877658" y="1647278"/>
                  </a:lnTo>
                  <a:lnTo>
                    <a:pt x="815581" y="1648548"/>
                  </a:lnTo>
                  <a:lnTo>
                    <a:pt x="783869" y="1648548"/>
                  </a:lnTo>
                  <a:lnTo>
                    <a:pt x="783869" y="1647278"/>
                  </a:lnTo>
                  <a:lnTo>
                    <a:pt x="783869" y="1458048"/>
                  </a:lnTo>
                  <a:lnTo>
                    <a:pt x="915314" y="1458048"/>
                  </a:lnTo>
                  <a:lnTo>
                    <a:pt x="915314" y="1204645"/>
                  </a:lnTo>
                  <a:lnTo>
                    <a:pt x="904367" y="1188808"/>
                  </a:lnTo>
                  <a:lnTo>
                    <a:pt x="888542" y="1163408"/>
                  </a:lnTo>
                  <a:lnTo>
                    <a:pt x="884580" y="1158328"/>
                  </a:lnTo>
                  <a:lnTo>
                    <a:pt x="878801" y="1150708"/>
                  </a:lnTo>
                  <a:lnTo>
                    <a:pt x="872109" y="1143088"/>
                  </a:lnTo>
                  <a:lnTo>
                    <a:pt x="865416" y="1140548"/>
                  </a:lnTo>
                  <a:lnTo>
                    <a:pt x="860145" y="1141818"/>
                  </a:lnTo>
                  <a:lnTo>
                    <a:pt x="850658" y="1144358"/>
                  </a:lnTo>
                  <a:lnTo>
                    <a:pt x="838200" y="1148168"/>
                  </a:lnTo>
                  <a:lnTo>
                    <a:pt x="824026" y="1154518"/>
                  </a:lnTo>
                  <a:lnTo>
                    <a:pt x="794969" y="1165948"/>
                  </a:lnTo>
                  <a:lnTo>
                    <a:pt x="785164" y="1171028"/>
                  </a:lnTo>
                  <a:lnTo>
                    <a:pt x="777773" y="1173568"/>
                  </a:lnTo>
                  <a:lnTo>
                    <a:pt x="768985" y="1177378"/>
                  </a:lnTo>
                  <a:lnTo>
                    <a:pt x="761339" y="1181188"/>
                  </a:lnTo>
                  <a:lnTo>
                    <a:pt x="755523" y="1186268"/>
                  </a:lnTo>
                  <a:lnTo>
                    <a:pt x="752221" y="1191348"/>
                  </a:lnTo>
                  <a:lnTo>
                    <a:pt x="754265" y="1200238"/>
                  </a:lnTo>
                  <a:lnTo>
                    <a:pt x="760425" y="1211668"/>
                  </a:lnTo>
                  <a:lnTo>
                    <a:pt x="767956" y="1221828"/>
                  </a:lnTo>
                  <a:lnTo>
                    <a:pt x="774128" y="1230718"/>
                  </a:lnTo>
                  <a:lnTo>
                    <a:pt x="798703" y="1265008"/>
                  </a:lnTo>
                  <a:lnTo>
                    <a:pt x="821893" y="1298028"/>
                  </a:lnTo>
                  <a:lnTo>
                    <a:pt x="844638" y="1328508"/>
                  </a:lnTo>
                  <a:lnTo>
                    <a:pt x="867841" y="1358988"/>
                  </a:lnTo>
                  <a:lnTo>
                    <a:pt x="761555" y="1358988"/>
                  </a:lnTo>
                  <a:lnTo>
                    <a:pt x="732751" y="1360258"/>
                  </a:lnTo>
                  <a:lnTo>
                    <a:pt x="690753" y="1358988"/>
                  </a:lnTo>
                  <a:lnTo>
                    <a:pt x="681621" y="1358988"/>
                  </a:lnTo>
                  <a:lnTo>
                    <a:pt x="681621" y="1458048"/>
                  </a:lnTo>
                  <a:lnTo>
                    <a:pt x="681621" y="1647278"/>
                  </a:lnTo>
                  <a:lnTo>
                    <a:pt x="558685" y="1647278"/>
                  </a:lnTo>
                  <a:lnTo>
                    <a:pt x="557301" y="1605368"/>
                  </a:lnTo>
                  <a:lnTo>
                    <a:pt x="555282" y="1555838"/>
                  </a:lnTo>
                  <a:lnTo>
                    <a:pt x="552996" y="1508848"/>
                  </a:lnTo>
                  <a:lnTo>
                    <a:pt x="552653" y="1502498"/>
                  </a:lnTo>
                  <a:lnTo>
                    <a:pt x="550176" y="1458048"/>
                  </a:lnTo>
                  <a:lnTo>
                    <a:pt x="681621" y="1458048"/>
                  </a:lnTo>
                  <a:lnTo>
                    <a:pt x="681621" y="1358988"/>
                  </a:lnTo>
                  <a:lnTo>
                    <a:pt x="586689" y="1358988"/>
                  </a:lnTo>
                  <a:lnTo>
                    <a:pt x="606653" y="1329778"/>
                  </a:lnTo>
                  <a:lnTo>
                    <a:pt x="650697" y="1266278"/>
                  </a:lnTo>
                  <a:lnTo>
                    <a:pt x="679932" y="1223098"/>
                  </a:lnTo>
                  <a:lnTo>
                    <a:pt x="693788" y="1195158"/>
                  </a:lnTo>
                  <a:lnTo>
                    <a:pt x="690765" y="1188808"/>
                  </a:lnTo>
                  <a:lnTo>
                    <a:pt x="683285" y="1184998"/>
                  </a:lnTo>
                  <a:lnTo>
                    <a:pt x="673760" y="1181188"/>
                  </a:lnTo>
                  <a:lnTo>
                    <a:pt x="664578" y="1178648"/>
                  </a:lnTo>
                  <a:lnTo>
                    <a:pt x="654329" y="1173568"/>
                  </a:lnTo>
                  <a:lnTo>
                    <a:pt x="641908" y="1168488"/>
                  </a:lnTo>
                  <a:lnTo>
                    <a:pt x="627430" y="1162138"/>
                  </a:lnTo>
                  <a:lnTo>
                    <a:pt x="611035" y="1154518"/>
                  </a:lnTo>
                  <a:lnTo>
                    <a:pt x="599389" y="1149438"/>
                  </a:lnTo>
                  <a:lnTo>
                    <a:pt x="590029" y="1146898"/>
                  </a:lnTo>
                  <a:lnTo>
                    <a:pt x="582955" y="1144358"/>
                  </a:lnTo>
                  <a:lnTo>
                    <a:pt x="578167" y="1144358"/>
                  </a:lnTo>
                  <a:lnTo>
                    <a:pt x="551192" y="1182458"/>
                  </a:lnTo>
                  <a:lnTo>
                    <a:pt x="543775" y="1197698"/>
                  </a:lnTo>
                  <a:lnTo>
                    <a:pt x="499719" y="1266278"/>
                  </a:lnTo>
                  <a:lnTo>
                    <a:pt x="468909" y="1308188"/>
                  </a:lnTo>
                  <a:lnTo>
                    <a:pt x="433082" y="1350098"/>
                  </a:lnTo>
                  <a:lnTo>
                    <a:pt x="389496" y="1392008"/>
                  </a:lnTo>
                  <a:lnTo>
                    <a:pt x="389699" y="1389468"/>
                  </a:lnTo>
                  <a:lnTo>
                    <a:pt x="393458" y="1342478"/>
                  </a:lnTo>
                  <a:lnTo>
                    <a:pt x="394982" y="1317078"/>
                  </a:lnTo>
                  <a:lnTo>
                    <a:pt x="395592" y="1291678"/>
                  </a:lnTo>
                  <a:lnTo>
                    <a:pt x="395135" y="1282788"/>
                  </a:lnTo>
                  <a:lnTo>
                    <a:pt x="392849" y="1273898"/>
                  </a:lnTo>
                  <a:lnTo>
                    <a:pt x="389191" y="1268818"/>
                  </a:lnTo>
                  <a:lnTo>
                    <a:pt x="387362" y="1266278"/>
                  </a:lnTo>
                  <a:lnTo>
                    <a:pt x="377329" y="1263738"/>
                  </a:lnTo>
                  <a:lnTo>
                    <a:pt x="371246" y="1263738"/>
                  </a:lnTo>
                  <a:lnTo>
                    <a:pt x="363931" y="1265008"/>
                  </a:lnTo>
                  <a:lnTo>
                    <a:pt x="356628" y="1265008"/>
                  </a:lnTo>
                  <a:lnTo>
                    <a:pt x="325399" y="1267548"/>
                  </a:lnTo>
                  <a:lnTo>
                    <a:pt x="293941" y="1267548"/>
                  </a:lnTo>
                  <a:lnTo>
                    <a:pt x="278726" y="1268171"/>
                  </a:lnTo>
                  <a:lnTo>
                    <a:pt x="278726" y="1389468"/>
                  </a:lnTo>
                  <a:lnTo>
                    <a:pt x="276872" y="1440268"/>
                  </a:lnTo>
                  <a:lnTo>
                    <a:pt x="274256" y="1540598"/>
                  </a:lnTo>
                  <a:lnTo>
                    <a:pt x="272656" y="1588858"/>
                  </a:lnTo>
                  <a:lnTo>
                    <a:pt x="270217" y="1640928"/>
                  </a:lnTo>
                  <a:lnTo>
                    <a:pt x="197192" y="1640928"/>
                  </a:lnTo>
                  <a:lnTo>
                    <a:pt x="196037" y="1592668"/>
                  </a:lnTo>
                  <a:lnTo>
                    <a:pt x="195122" y="1540598"/>
                  </a:lnTo>
                  <a:lnTo>
                    <a:pt x="194310" y="1485988"/>
                  </a:lnTo>
                  <a:lnTo>
                    <a:pt x="193522" y="1438998"/>
                  </a:lnTo>
                  <a:lnTo>
                    <a:pt x="192316" y="1389468"/>
                  </a:lnTo>
                  <a:lnTo>
                    <a:pt x="278726" y="1389468"/>
                  </a:lnTo>
                  <a:lnTo>
                    <a:pt x="278726" y="1268171"/>
                  </a:lnTo>
                  <a:lnTo>
                    <a:pt x="262496" y="1268818"/>
                  </a:lnTo>
                  <a:lnTo>
                    <a:pt x="231267" y="1268818"/>
                  </a:lnTo>
                  <a:lnTo>
                    <a:pt x="194729" y="1267548"/>
                  </a:lnTo>
                  <a:lnTo>
                    <a:pt x="121196" y="1266278"/>
                  </a:lnTo>
                  <a:lnTo>
                    <a:pt x="70599" y="1266278"/>
                  </a:lnTo>
                  <a:lnTo>
                    <a:pt x="68160" y="1272628"/>
                  </a:lnTo>
                  <a:lnTo>
                    <a:pt x="68160" y="1282788"/>
                  </a:lnTo>
                  <a:lnTo>
                    <a:pt x="68745" y="1299298"/>
                  </a:lnTo>
                  <a:lnTo>
                    <a:pt x="70142" y="1314538"/>
                  </a:lnTo>
                  <a:lnTo>
                    <a:pt x="71755" y="1331048"/>
                  </a:lnTo>
                  <a:lnTo>
                    <a:pt x="73037" y="1346288"/>
                  </a:lnTo>
                  <a:lnTo>
                    <a:pt x="75869" y="1398358"/>
                  </a:lnTo>
                  <a:lnTo>
                    <a:pt x="78155" y="1450428"/>
                  </a:lnTo>
                  <a:lnTo>
                    <a:pt x="79959" y="1505038"/>
                  </a:lnTo>
                  <a:lnTo>
                    <a:pt x="81254" y="1557108"/>
                  </a:lnTo>
                  <a:lnTo>
                    <a:pt x="82118" y="1607908"/>
                  </a:lnTo>
                  <a:lnTo>
                    <a:pt x="82613" y="1659978"/>
                  </a:lnTo>
                  <a:lnTo>
                    <a:pt x="82727" y="1715858"/>
                  </a:lnTo>
                  <a:lnTo>
                    <a:pt x="82626" y="1729828"/>
                  </a:lnTo>
                  <a:lnTo>
                    <a:pt x="83375" y="1746338"/>
                  </a:lnTo>
                  <a:lnTo>
                    <a:pt x="87909" y="1764118"/>
                  </a:lnTo>
                  <a:lnTo>
                    <a:pt x="98602" y="1771738"/>
                  </a:lnTo>
                  <a:lnTo>
                    <a:pt x="115023" y="1771738"/>
                  </a:lnTo>
                  <a:lnTo>
                    <a:pt x="147891" y="1769198"/>
                  </a:lnTo>
                  <a:lnTo>
                    <a:pt x="297383" y="1769198"/>
                  </a:lnTo>
                  <a:lnTo>
                    <a:pt x="336219" y="1771738"/>
                  </a:lnTo>
                  <a:lnTo>
                    <a:pt x="355422" y="1771738"/>
                  </a:lnTo>
                  <a:lnTo>
                    <a:pt x="379704" y="1739988"/>
                  </a:lnTo>
                  <a:lnTo>
                    <a:pt x="379920" y="1690458"/>
                  </a:lnTo>
                  <a:lnTo>
                    <a:pt x="380365" y="1648548"/>
                  </a:lnTo>
                  <a:lnTo>
                    <a:pt x="380466" y="1640928"/>
                  </a:lnTo>
                  <a:lnTo>
                    <a:pt x="381330" y="1596478"/>
                  </a:lnTo>
                  <a:lnTo>
                    <a:pt x="382714" y="1549488"/>
                  </a:lnTo>
                  <a:lnTo>
                    <a:pt x="384632" y="1502498"/>
                  </a:lnTo>
                  <a:lnTo>
                    <a:pt x="394373" y="1510118"/>
                  </a:lnTo>
                  <a:lnTo>
                    <a:pt x="401624" y="1517738"/>
                  </a:lnTo>
                  <a:lnTo>
                    <a:pt x="407758" y="1524088"/>
                  </a:lnTo>
                  <a:lnTo>
                    <a:pt x="413880" y="1527898"/>
                  </a:lnTo>
                  <a:lnTo>
                    <a:pt x="421144" y="1530438"/>
                  </a:lnTo>
                  <a:lnTo>
                    <a:pt x="429831" y="1527898"/>
                  </a:lnTo>
                  <a:lnTo>
                    <a:pt x="437718" y="1522818"/>
                  </a:lnTo>
                  <a:lnTo>
                    <a:pt x="444931" y="1515198"/>
                  </a:lnTo>
                  <a:lnTo>
                    <a:pt x="451573" y="1508848"/>
                  </a:lnTo>
                  <a:lnTo>
                    <a:pt x="452297" y="1519008"/>
                  </a:lnTo>
                  <a:lnTo>
                    <a:pt x="453288" y="1540598"/>
                  </a:lnTo>
                  <a:lnTo>
                    <a:pt x="454304" y="1557108"/>
                  </a:lnTo>
                  <a:lnTo>
                    <a:pt x="456361" y="1592668"/>
                  </a:lnTo>
                  <a:lnTo>
                    <a:pt x="460171" y="1677758"/>
                  </a:lnTo>
                  <a:lnTo>
                    <a:pt x="462534" y="1715858"/>
                  </a:lnTo>
                  <a:lnTo>
                    <a:pt x="462572" y="1729828"/>
                  </a:lnTo>
                  <a:lnTo>
                    <a:pt x="463740" y="1739988"/>
                  </a:lnTo>
                  <a:lnTo>
                    <a:pt x="467664" y="1747608"/>
                  </a:lnTo>
                  <a:lnTo>
                    <a:pt x="475919" y="1748878"/>
                  </a:lnTo>
                  <a:lnTo>
                    <a:pt x="489432" y="1748878"/>
                  </a:lnTo>
                  <a:lnTo>
                    <a:pt x="530694" y="1745068"/>
                  </a:lnTo>
                  <a:lnTo>
                    <a:pt x="648449" y="1745068"/>
                  </a:lnTo>
                  <a:lnTo>
                    <a:pt x="693293" y="1743798"/>
                  </a:lnTo>
                  <a:lnTo>
                    <a:pt x="731532" y="1743798"/>
                  </a:lnTo>
                  <a:lnTo>
                    <a:pt x="780021" y="1745068"/>
                  </a:lnTo>
                  <a:lnTo>
                    <a:pt x="892073" y="1746338"/>
                  </a:lnTo>
                  <a:lnTo>
                    <a:pt x="932357" y="1746338"/>
                  </a:lnTo>
                  <a:lnTo>
                    <a:pt x="950023" y="1747608"/>
                  </a:lnTo>
                  <a:lnTo>
                    <a:pt x="964158" y="1748878"/>
                  </a:lnTo>
                  <a:lnTo>
                    <a:pt x="976693" y="1750148"/>
                  </a:lnTo>
                  <a:lnTo>
                    <a:pt x="989571" y="1748878"/>
                  </a:lnTo>
                  <a:lnTo>
                    <a:pt x="996099" y="1746338"/>
                  </a:lnTo>
                  <a:lnTo>
                    <a:pt x="997623" y="1743798"/>
                  </a:lnTo>
                  <a:lnTo>
                    <a:pt x="999909" y="1739988"/>
                  </a:lnTo>
                  <a:lnTo>
                    <a:pt x="1001890" y="1729828"/>
                  </a:lnTo>
                  <a:lnTo>
                    <a:pt x="1002957" y="1715858"/>
                  </a:lnTo>
                  <a:lnTo>
                    <a:pt x="1004989" y="1680298"/>
                  </a:lnTo>
                  <a:lnTo>
                    <a:pt x="1006729" y="1648548"/>
                  </a:lnTo>
                  <a:lnTo>
                    <a:pt x="1007364" y="1637118"/>
                  </a:lnTo>
                  <a:lnTo>
                    <a:pt x="1009967" y="1591398"/>
                  </a:lnTo>
                  <a:lnTo>
                    <a:pt x="1012685" y="1552028"/>
                  </a:lnTo>
                  <a:lnTo>
                    <a:pt x="1016355" y="1508848"/>
                  </a:lnTo>
                  <a:lnTo>
                    <a:pt x="1021207" y="1507578"/>
                  </a:lnTo>
                  <a:lnTo>
                    <a:pt x="1026083" y="1502498"/>
                  </a:lnTo>
                  <a:lnTo>
                    <a:pt x="1032167" y="1498688"/>
                  </a:lnTo>
                  <a:lnTo>
                    <a:pt x="1052093" y="1485988"/>
                  </a:lnTo>
                  <a:lnTo>
                    <a:pt x="1069289" y="1474558"/>
                  </a:lnTo>
                  <a:lnTo>
                    <a:pt x="1085570" y="1464398"/>
                  </a:lnTo>
                  <a:lnTo>
                    <a:pt x="1096314" y="1458048"/>
                  </a:lnTo>
                  <a:lnTo>
                    <a:pt x="1102766" y="1454238"/>
                  </a:lnTo>
                  <a:lnTo>
                    <a:pt x="1113167" y="1449158"/>
                  </a:lnTo>
                  <a:lnTo>
                    <a:pt x="1122997" y="1445348"/>
                  </a:lnTo>
                  <a:lnTo>
                    <a:pt x="1130312" y="1440268"/>
                  </a:lnTo>
                  <a:lnTo>
                    <a:pt x="1133195" y="1435188"/>
                  </a:lnTo>
                  <a:lnTo>
                    <a:pt x="1133195" y="1425028"/>
                  </a:lnTo>
                  <a:close/>
                </a:path>
              </a:pathLst>
            </a:custGeom>
            <a:solidFill>
              <a:srgbClr val="60391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0" name="object 50" descr=""/>
            <p:cNvSpPr/>
            <p:nvPr/>
          </p:nvSpPr>
          <p:spPr>
            <a:xfrm>
              <a:off x="6547332" y="3827297"/>
              <a:ext cx="96520" cy="27940"/>
            </a:xfrm>
            <a:custGeom>
              <a:avLst/>
              <a:gdLst/>
              <a:ahLst/>
              <a:cxnLst/>
              <a:rect l="l" t="t" r="r" b="b"/>
              <a:pathLst>
                <a:path w="96520" h="27939">
                  <a:moveTo>
                    <a:pt x="96075" y="17780"/>
                  </a:moveTo>
                  <a:lnTo>
                    <a:pt x="95719" y="17780"/>
                  </a:lnTo>
                  <a:lnTo>
                    <a:pt x="95719" y="8890"/>
                  </a:lnTo>
                  <a:lnTo>
                    <a:pt x="20091" y="8890"/>
                  </a:lnTo>
                  <a:lnTo>
                    <a:pt x="20091" y="7620"/>
                  </a:lnTo>
                  <a:lnTo>
                    <a:pt x="20066" y="0"/>
                  </a:lnTo>
                  <a:lnTo>
                    <a:pt x="1028" y="0"/>
                  </a:lnTo>
                  <a:lnTo>
                    <a:pt x="1028" y="7620"/>
                  </a:lnTo>
                  <a:lnTo>
                    <a:pt x="863" y="7620"/>
                  </a:lnTo>
                  <a:lnTo>
                    <a:pt x="863" y="8890"/>
                  </a:lnTo>
                  <a:lnTo>
                    <a:pt x="609" y="8890"/>
                  </a:lnTo>
                  <a:lnTo>
                    <a:pt x="609" y="17780"/>
                  </a:lnTo>
                  <a:lnTo>
                    <a:pt x="368" y="17780"/>
                  </a:lnTo>
                  <a:lnTo>
                    <a:pt x="368" y="19050"/>
                  </a:lnTo>
                  <a:lnTo>
                    <a:pt x="177" y="19050"/>
                  </a:lnTo>
                  <a:lnTo>
                    <a:pt x="177" y="21590"/>
                  </a:lnTo>
                  <a:lnTo>
                    <a:pt x="0" y="21590"/>
                  </a:lnTo>
                  <a:lnTo>
                    <a:pt x="0" y="26670"/>
                  </a:lnTo>
                  <a:lnTo>
                    <a:pt x="0" y="27940"/>
                  </a:lnTo>
                  <a:lnTo>
                    <a:pt x="15989" y="27940"/>
                  </a:lnTo>
                  <a:lnTo>
                    <a:pt x="15989" y="26670"/>
                  </a:lnTo>
                  <a:lnTo>
                    <a:pt x="81572" y="26670"/>
                  </a:lnTo>
                  <a:lnTo>
                    <a:pt x="81572" y="27940"/>
                  </a:lnTo>
                  <a:lnTo>
                    <a:pt x="96075" y="27940"/>
                  </a:lnTo>
                  <a:lnTo>
                    <a:pt x="96075" y="26670"/>
                  </a:lnTo>
                  <a:lnTo>
                    <a:pt x="96075" y="21590"/>
                  </a:lnTo>
                  <a:lnTo>
                    <a:pt x="96075" y="19050"/>
                  </a:lnTo>
                  <a:lnTo>
                    <a:pt x="96075" y="17780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51" name="object 51" descr="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6296804" y="1427812"/>
              <a:ext cx="734333" cy="5633121"/>
            </a:xfrm>
            <a:prstGeom prst="rect">
              <a:avLst/>
            </a:prstGeom>
          </p:spPr>
        </p:pic>
        <p:sp>
          <p:nvSpPr>
            <p:cNvPr id="52" name="object 52" descr=""/>
            <p:cNvSpPr/>
            <p:nvPr/>
          </p:nvSpPr>
          <p:spPr>
            <a:xfrm>
              <a:off x="6547561" y="3775227"/>
              <a:ext cx="96520" cy="61594"/>
            </a:xfrm>
            <a:custGeom>
              <a:avLst/>
              <a:gdLst/>
              <a:ahLst/>
              <a:cxnLst/>
              <a:rect l="l" t="t" r="r" b="b"/>
              <a:pathLst>
                <a:path w="96520" h="61595">
                  <a:moveTo>
                    <a:pt x="95135" y="61315"/>
                  </a:moveTo>
                  <a:lnTo>
                    <a:pt x="95123" y="61150"/>
                  </a:lnTo>
                  <a:lnTo>
                    <a:pt x="76619" y="61150"/>
                  </a:lnTo>
                  <a:lnTo>
                    <a:pt x="47637" y="60960"/>
                  </a:lnTo>
                  <a:lnTo>
                    <a:pt x="19875" y="61315"/>
                  </a:lnTo>
                  <a:lnTo>
                    <a:pt x="95135" y="61315"/>
                  </a:lnTo>
                  <a:close/>
                </a:path>
                <a:path w="96520" h="61595">
                  <a:moveTo>
                    <a:pt x="96189" y="1270"/>
                  </a:moveTo>
                  <a:lnTo>
                    <a:pt x="95504" y="1270"/>
                  </a:lnTo>
                  <a:lnTo>
                    <a:pt x="95504" y="0"/>
                  </a:lnTo>
                  <a:lnTo>
                    <a:pt x="87833" y="0"/>
                  </a:lnTo>
                  <a:lnTo>
                    <a:pt x="87833" y="1270"/>
                  </a:lnTo>
                  <a:lnTo>
                    <a:pt x="0" y="1270"/>
                  </a:lnTo>
                  <a:lnTo>
                    <a:pt x="0" y="6350"/>
                  </a:lnTo>
                  <a:lnTo>
                    <a:pt x="165" y="6350"/>
                  </a:lnTo>
                  <a:lnTo>
                    <a:pt x="165" y="8890"/>
                  </a:lnTo>
                  <a:lnTo>
                    <a:pt x="381" y="8890"/>
                  </a:lnTo>
                  <a:lnTo>
                    <a:pt x="381" y="10160"/>
                  </a:lnTo>
                  <a:lnTo>
                    <a:pt x="685" y="10160"/>
                  </a:lnTo>
                  <a:lnTo>
                    <a:pt x="685" y="17780"/>
                  </a:lnTo>
                  <a:lnTo>
                    <a:pt x="939" y="17780"/>
                  </a:lnTo>
                  <a:lnTo>
                    <a:pt x="939" y="19050"/>
                  </a:lnTo>
                  <a:lnTo>
                    <a:pt x="1041" y="24130"/>
                  </a:lnTo>
                  <a:lnTo>
                    <a:pt x="1117" y="44450"/>
                  </a:lnTo>
                  <a:lnTo>
                    <a:pt x="1041" y="52070"/>
                  </a:lnTo>
                  <a:lnTo>
                    <a:pt x="19812" y="52070"/>
                  </a:lnTo>
                  <a:lnTo>
                    <a:pt x="19812" y="44450"/>
                  </a:lnTo>
                  <a:lnTo>
                    <a:pt x="19837" y="24130"/>
                  </a:lnTo>
                  <a:lnTo>
                    <a:pt x="19862" y="19050"/>
                  </a:lnTo>
                  <a:lnTo>
                    <a:pt x="76619" y="19050"/>
                  </a:lnTo>
                  <a:lnTo>
                    <a:pt x="76619" y="24130"/>
                  </a:lnTo>
                  <a:lnTo>
                    <a:pt x="76619" y="60960"/>
                  </a:lnTo>
                  <a:lnTo>
                    <a:pt x="95123" y="60960"/>
                  </a:lnTo>
                  <a:lnTo>
                    <a:pt x="95123" y="24130"/>
                  </a:lnTo>
                  <a:lnTo>
                    <a:pt x="95262" y="24130"/>
                  </a:lnTo>
                  <a:lnTo>
                    <a:pt x="95262" y="19050"/>
                  </a:lnTo>
                  <a:lnTo>
                    <a:pt x="95440" y="19050"/>
                  </a:lnTo>
                  <a:lnTo>
                    <a:pt x="95440" y="17780"/>
                  </a:lnTo>
                  <a:lnTo>
                    <a:pt x="95669" y="17780"/>
                  </a:lnTo>
                  <a:lnTo>
                    <a:pt x="95669" y="10160"/>
                  </a:lnTo>
                  <a:lnTo>
                    <a:pt x="95846" y="10160"/>
                  </a:lnTo>
                  <a:lnTo>
                    <a:pt x="95846" y="8890"/>
                  </a:lnTo>
                  <a:lnTo>
                    <a:pt x="95948" y="6350"/>
                  </a:lnTo>
                  <a:lnTo>
                    <a:pt x="96189" y="6350"/>
                  </a:lnTo>
                  <a:lnTo>
                    <a:pt x="96189" y="1270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53" name="object 53" descr=""/>
            <p:cNvPicPr/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6541288" y="3910475"/>
              <a:ext cx="114033" cy="111353"/>
            </a:xfrm>
            <a:prstGeom prst="rect">
              <a:avLst/>
            </a:prstGeom>
          </p:spPr>
        </p:pic>
        <p:pic>
          <p:nvPicPr>
            <p:cNvPr id="54" name="object 54" descr=""/>
            <p:cNvPicPr/>
            <p:nvPr/>
          </p:nvPicPr>
          <p:blipFill>
            <a:blip r:embed="rId25" cstate="print"/>
            <a:stretch>
              <a:fillRect/>
            </a:stretch>
          </p:blipFill>
          <p:spPr>
            <a:xfrm>
              <a:off x="6537378" y="4051627"/>
              <a:ext cx="143916" cy="137515"/>
            </a:xfrm>
            <a:prstGeom prst="rect">
              <a:avLst/>
            </a:prstGeom>
          </p:spPr>
        </p:pic>
        <p:pic>
          <p:nvPicPr>
            <p:cNvPr id="55" name="object 55" descr=""/>
            <p:cNvPicPr/>
            <p:nvPr/>
          </p:nvPicPr>
          <p:blipFill>
            <a:blip r:embed="rId26" cstate="print"/>
            <a:stretch>
              <a:fillRect/>
            </a:stretch>
          </p:blipFill>
          <p:spPr>
            <a:xfrm>
              <a:off x="6530605" y="4222155"/>
              <a:ext cx="120802" cy="109054"/>
            </a:xfrm>
            <a:prstGeom prst="rect">
              <a:avLst/>
            </a:prstGeom>
          </p:spPr>
        </p:pic>
        <p:pic>
          <p:nvPicPr>
            <p:cNvPr id="56" name="object 56" descr=""/>
            <p:cNvPicPr/>
            <p:nvPr/>
          </p:nvPicPr>
          <p:blipFill>
            <a:blip r:embed="rId27" cstate="print"/>
            <a:stretch>
              <a:fillRect/>
            </a:stretch>
          </p:blipFill>
          <p:spPr>
            <a:xfrm>
              <a:off x="6541114" y="4380930"/>
              <a:ext cx="113144" cy="124167"/>
            </a:xfrm>
            <a:prstGeom prst="rect">
              <a:avLst/>
            </a:prstGeom>
          </p:spPr>
        </p:pic>
        <p:pic>
          <p:nvPicPr>
            <p:cNvPr id="57" name="object 57" descr=""/>
            <p:cNvPicPr/>
            <p:nvPr/>
          </p:nvPicPr>
          <p:blipFill>
            <a:blip r:embed="rId28" cstate="print"/>
            <a:stretch>
              <a:fillRect/>
            </a:stretch>
          </p:blipFill>
          <p:spPr>
            <a:xfrm>
              <a:off x="6583814" y="4545038"/>
              <a:ext cx="90891" cy="192935"/>
            </a:xfrm>
            <a:prstGeom prst="rect">
              <a:avLst/>
            </a:prstGeom>
          </p:spPr>
        </p:pic>
        <p:pic>
          <p:nvPicPr>
            <p:cNvPr id="58" name="object 58" descr=""/>
            <p:cNvPicPr/>
            <p:nvPr/>
          </p:nvPicPr>
          <p:blipFill>
            <a:blip r:embed="rId29" cstate="print"/>
            <a:stretch>
              <a:fillRect/>
            </a:stretch>
          </p:blipFill>
          <p:spPr>
            <a:xfrm>
              <a:off x="5366277" y="1432429"/>
              <a:ext cx="737762" cy="5368737"/>
            </a:xfrm>
            <a:prstGeom prst="rect">
              <a:avLst/>
            </a:prstGeom>
          </p:spPr>
        </p:pic>
        <p:pic>
          <p:nvPicPr>
            <p:cNvPr id="59" name="object 59" descr=""/>
            <p:cNvPicPr/>
            <p:nvPr/>
          </p:nvPicPr>
          <p:blipFill>
            <a:blip r:embed="rId30" cstate="print"/>
            <a:stretch>
              <a:fillRect/>
            </a:stretch>
          </p:blipFill>
          <p:spPr>
            <a:xfrm>
              <a:off x="4446496" y="1435287"/>
              <a:ext cx="730443" cy="5511477"/>
            </a:xfrm>
            <a:prstGeom prst="rect">
              <a:avLst/>
            </a:prstGeom>
          </p:spPr>
        </p:pic>
        <p:pic>
          <p:nvPicPr>
            <p:cNvPr id="60" name="object 60" descr=""/>
            <p:cNvPicPr/>
            <p:nvPr/>
          </p:nvPicPr>
          <p:blipFill>
            <a:blip r:embed="rId31" cstate="print"/>
            <a:stretch>
              <a:fillRect/>
            </a:stretch>
          </p:blipFill>
          <p:spPr>
            <a:xfrm>
              <a:off x="3501135" y="1432429"/>
              <a:ext cx="386463" cy="5656954"/>
            </a:xfrm>
            <a:prstGeom prst="rect">
              <a:avLst/>
            </a:prstGeom>
          </p:spPr>
        </p:pic>
        <p:pic>
          <p:nvPicPr>
            <p:cNvPr id="61" name="object 61" descr=""/>
            <p:cNvPicPr/>
            <p:nvPr/>
          </p:nvPicPr>
          <p:blipFill>
            <a:blip r:embed="rId32" cstate="print"/>
            <a:stretch>
              <a:fillRect/>
            </a:stretch>
          </p:blipFill>
          <p:spPr>
            <a:xfrm>
              <a:off x="2566797" y="1430490"/>
              <a:ext cx="376847" cy="4985545"/>
            </a:xfrm>
            <a:prstGeom prst="rect">
              <a:avLst/>
            </a:prstGeom>
          </p:spPr>
        </p:pic>
        <p:pic>
          <p:nvPicPr>
            <p:cNvPr id="62" name="object 62" descr=""/>
            <p:cNvPicPr/>
            <p:nvPr/>
          </p:nvPicPr>
          <p:blipFill>
            <a:blip r:embed="rId33" cstate="print"/>
            <a:stretch>
              <a:fillRect/>
            </a:stretch>
          </p:blipFill>
          <p:spPr>
            <a:xfrm>
              <a:off x="1654037" y="1437062"/>
              <a:ext cx="383945" cy="4803133"/>
            </a:xfrm>
            <a:prstGeom prst="rect">
              <a:avLst/>
            </a:prstGeom>
          </p:spPr>
        </p:pic>
        <p:pic>
          <p:nvPicPr>
            <p:cNvPr id="63" name="object 63" descr=""/>
            <p:cNvPicPr/>
            <p:nvPr/>
          </p:nvPicPr>
          <p:blipFill>
            <a:blip r:embed="rId34" cstate="print"/>
            <a:stretch>
              <a:fillRect/>
            </a:stretch>
          </p:blipFill>
          <p:spPr>
            <a:xfrm>
              <a:off x="495484" y="1430490"/>
              <a:ext cx="598912" cy="4693246"/>
            </a:xfrm>
            <a:prstGeom prst="rect">
              <a:avLst/>
            </a:prstGeom>
          </p:spPr>
        </p:pic>
        <p:pic>
          <p:nvPicPr>
            <p:cNvPr id="64" name="object 64" descr=""/>
            <p:cNvPicPr/>
            <p:nvPr/>
          </p:nvPicPr>
          <p:blipFill>
            <a:blip r:embed="rId35" cstate="print"/>
            <a:stretch>
              <a:fillRect/>
            </a:stretch>
          </p:blipFill>
          <p:spPr>
            <a:xfrm>
              <a:off x="4430257" y="14470939"/>
              <a:ext cx="1857423" cy="420844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202306味噌汁紀行版下</dc:title>
  <dcterms:created xsi:type="dcterms:W3CDTF">2023-04-14T07:07:55Z</dcterms:created>
  <dcterms:modified xsi:type="dcterms:W3CDTF">2023-04-14T07:07:55Z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2023-04-14T00:00:00Z</vt:filetime>
  </property>
  <property fmtid="{D5CDD505-2E9C-101B-9397-08002B2CF9AE}" pid="3" name="Creator">
    <vt:lpwstr>Adobe Illustrator 27.2 (Macintosh)</vt:lpwstr>
  </property>
  <property fmtid="{D5CDD505-2E9C-101B-9397-08002B2CF9AE}" pid="4" name="LastSaved">
    <vt:filetime>2023-04-14T00:00:00Z</vt:filetime>
  </property>
  <property fmtid="{D5CDD505-2E9C-101B-9397-08002B2CF9AE}" pid="5" name="Producer">
    <vt:lpwstr>Adobe PDF library 17.00</vt:lpwstr>
  </property>
</Properties>
</file>