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45999" y="11378608"/>
            <a:ext cx="9039225" cy="506095"/>
          </a:xfrm>
          <a:custGeom>
            <a:avLst/>
            <a:gdLst/>
            <a:ahLst/>
            <a:cxnLst/>
            <a:rect l="l" t="t" r="r" b="b"/>
            <a:pathLst>
              <a:path w="9039225" h="506095">
                <a:moveTo>
                  <a:pt x="8930830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398018"/>
                </a:lnTo>
                <a:lnTo>
                  <a:pt x="8522" y="439951"/>
                </a:lnTo>
                <a:lnTo>
                  <a:pt x="31726" y="474292"/>
                </a:lnTo>
                <a:lnTo>
                  <a:pt x="66067" y="497496"/>
                </a:lnTo>
                <a:lnTo>
                  <a:pt x="108000" y="506018"/>
                </a:lnTo>
                <a:lnTo>
                  <a:pt x="8930830" y="506018"/>
                </a:lnTo>
                <a:lnTo>
                  <a:pt x="8972764" y="497496"/>
                </a:lnTo>
                <a:lnTo>
                  <a:pt x="9007105" y="474292"/>
                </a:lnTo>
                <a:lnTo>
                  <a:pt x="9030309" y="439951"/>
                </a:lnTo>
                <a:lnTo>
                  <a:pt x="9038831" y="398018"/>
                </a:lnTo>
                <a:lnTo>
                  <a:pt x="9038831" y="108000"/>
                </a:lnTo>
                <a:lnTo>
                  <a:pt x="9030309" y="66067"/>
                </a:lnTo>
                <a:lnTo>
                  <a:pt x="9007105" y="31726"/>
                </a:lnTo>
                <a:lnTo>
                  <a:pt x="8972764" y="8522"/>
                </a:lnTo>
                <a:lnTo>
                  <a:pt x="8930830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31" y="3135281"/>
            <a:ext cx="924337" cy="2003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4972" y="3130259"/>
            <a:ext cx="1990403" cy="2046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0659" y="393789"/>
            <a:ext cx="6300937" cy="294355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636340" y="3638359"/>
            <a:ext cx="3011805" cy="752475"/>
          </a:xfrm>
          <a:custGeom>
            <a:avLst/>
            <a:gdLst/>
            <a:ahLst/>
            <a:cxnLst/>
            <a:rect l="l" t="t" r="r" b="b"/>
            <a:pathLst>
              <a:path w="3011804" h="752475">
                <a:moveTo>
                  <a:pt x="231597" y="92633"/>
                </a:moveTo>
                <a:lnTo>
                  <a:pt x="230225" y="83007"/>
                </a:lnTo>
                <a:lnTo>
                  <a:pt x="226098" y="76111"/>
                </a:lnTo>
                <a:lnTo>
                  <a:pt x="219214" y="71983"/>
                </a:lnTo>
                <a:lnTo>
                  <a:pt x="209575" y="70599"/>
                </a:lnTo>
                <a:lnTo>
                  <a:pt x="153314" y="70599"/>
                </a:lnTo>
                <a:lnTo>
                  <a:pt x="153314" y="114642"/>
                </a:lnTo>
                <a:lnTo>
                  <a:pt x="153314" y="577824"/>
                </a:lnTo>
                <a:lnTo>
                  <a:pt x="79921" y="577824"/>
                </a:lnTo>
                <a:lnTo>
                  <a:pt x="79921" y="114642"/>
                </a:lnTo>
                <a:lnTo>
                  <a:pt x="153314" y="114642"/>
                </a:lnTo>
                <a:lnTo>
                  <a:pt x="153314" y="70599"/>
                </a:lnTo>
                <a:lnTo>
                  <a:pt x="22021" y="70599"/>
                </a:lnTo>
                <a:lnTo>
                  <a:pt x="12395" y="71983"/>
                </a:lnTo>
                <a:lnTo>
                  <a:pt x="5511" y="76111"/>
                </a:lnTo>
                <a:lnTo>
                  <a:pt x="1384" y="83007"/>
                </a:lnTo>
                <a:lnTo>
                  <a:pt x="0" y="92633"/>
                </a:lnTo>
                <a:lnTo>
                  <a:pt x="0" y="650405"/>
                </a:lnTo>
                <a:lnTo>
                  <a:pt x="1384" y="660044"/>
                </a:lnTo>
                <a:lnTo>
                  <a:pt x="5511" y="666915"/>
                </a:lnTo>
                <a:lnTo>
                  <a:pt x="12395" y="671042"/>
                </a:lnTo>
                <a:lnTo>
                  <a:pt x="22021" y="672414"/>
                </a:lnTo>
                <a:lnTo>
                  <a:pt x="57886" y="672414"/>
                </a:lnTo>
                <a:lnTo>
                  <a:pt x="79921" y="620229"/>
                </a:lnTo>
                <a:lnTo>
                  <a:pt x="209575" y="620229"/>
                </a:lnTo>
                <a:lnTo>
                  <a:pt x="219214" y="618858"/>
                </a:lnTo>
                <a:lnTo>
                  <a:pt x="226098" y="614730"/>
                </a:lnTo>
                <a:lnTo>
                  <a:pt x="230225" y="607847"/>
                </a:lnTo>
                <a:lnTo>
                  <a:pt x="231597" y="598208"/>
                </a:lnTo>
                <a:lnTo>
                  <a:pt x="231597" y="577824"/>
                </a:lnTo>
                <a:lnTo>
                  <a:pt x="231597" y="114642"/>
                </a:lnTo>
                <a:lnTo>
                  <a:pt x="231597" y="92633"/>
                </a:lnTo>
                <a:close/>
              </a:path>
              <a:path w="3011804" h="752475">
                <a:moveTo>
                  <a:pt x="721677" y="654177"/>
                </a:moveTo>
                <a:lnTo>
                  <a:pt x="719543" y="646468"/>
                </a:lnTo>
                <a:lnTo>
                  <a:pt x="714349" y="638975"/>
                </a:lnTo>
                <a:lnTo>
                  <a:pt x="678472" y="597535"/>
                </a:lnTo>
                <a:lnTo>
                  <a:pt x="645096" y="554723"/>
                </a:lnTo>
                <a:lnTo>
                  <a:pt x="614248" y="510552"/>
                </a:lnTo>
                <a:lnTo>
                  <a:pt x="589699" y="471004"/>
                </a:lnTo>
                <a:lnTo>
                  <a:pt x="586155" y="465302"/>
                </a:lnTo>
                <a:lnTo>
                  <a:pt x="585990" y="465023"/>
                </a:lnTo>
                <a:lnTo>
                  <a:pt x="560349" y="418134"/>
                </a:lnTo>
                <a:lnTo>
                  <a:pt x="537387" y="369887"/>
                </a:lnTo>
                <a:lnTo>
                  <a:pt x="692315" y="369887"/>
                </a:lnTo>
                <a:lnTo>
                  <a:pt x="701967" y="368541"/>
                </a:lnTo>
                <a:lnTo>
                  <a:pt x="708850" y="364591"/>
                </a:lnTo>
                <a:lnTo>
                  <a:pt x="712978" y="358190"/>
                </a:lnTo>
                <a:lnTo>
                  <a:pt x="714349" y="349491"/>
                </a:lnTo>
                <a:lnTo>
                  <a:pt x="712978" y="339864"/>
                </a:lnTo>
                <a:lnTo>
                  <a:pt x="708850" y="332994"/>
                </a:lnTo>
                <a:lnTo>
                  <a:pt x="701967" y="328866"/>
                </a:lnTo>
                <a:lnTo>
                  <a:pt x="692315" y="327482"/>
                </a:lnTo>
                <a:lnTo>
                  <a:pt x="513727" y="327482"/>
                </a:lnTo>
                <a:lnTo>
                  <a:pt x="513727" y="169278"/>
                </a:lnTo>
                <a:lnTo>
                  <a:pt x="680097" y="169278"/>
                </a:lnTo>
                <a:lnTo>
                  <a:pt x="689749" y="167906"/>
                </a:lnTo>
                <a:lnTo>
                  <a:pt x="696607" y="163880"/>
                </a:lnTo>
                <a:lnTo>
                  <a:pt x="700722" y="157251"/>
                </a:lnTo>
                <a:lnTo>
                  <a:pt x="702094" y="148082"/>
                </a:lnTo>
                <a:lnTo>
                  <a:pt x="700722" y="138455"/>
                </a:lnTo>
                <a:lnTo>
                  <a:pt x="696607" y="131572"/>
                </a:lnTo>
                <a:lnTo>
                  <a:pt x="689737" y="127457"/>
                </a:lnTo>
                <a:lnTo>
                  <a:pt x="680097" y="126072"/>
                </a:lnTo>
                <a:lnTo>
                  <a:pt x="513727" y="126072"/>
                </a:lnTo>
                <a:lnTo>
                  <a:pt x="513727" y="40436"/>
                </a:lnTo>
                <a:lnTo>
                  <a:pt x="512356" y="30810"/>
                </a:lnTo>
                <a:lnTo>
                  <a:pt x="508228" y="23926"/>
                </a:lnTo>
                <a:lnTo>
                  <a:pt x="501357" y="19799"/>
                </a:lnTo>
                <a:lnTo>
                  <a:pt x="491731" y="18415"/>
                </a:lnTo>
                <a:lnTo>
                  <a:pt x="455015" y="18415"/>
                </a:lnTo>
                <a:lnTo>
                  <a:pt x="445401" y="19799"/>
                </a:lnTo>
                <a:lnTo>
                  <a:pt x="438531" y="23926"/>
                </a:lnTo>
                <a:lnTo>
                  <a:pt x="434403" y="30810"/>
                </a:lnTo>
                <a:lnTo>
                  <a:pt x="433019" y="40436"/>
                </a:lnTo>
                <a:lnTo>
                  <a:pt x="433019" y="126072"/>
                </a:lnTo>
                <a:lnTo>
                  <a:pt x="276440" y="126072"/>
                </a:lnTo>
                <a:lnTo>
                  <a:pt x="266788" y="127457"/>
                </a:lnTo>
                <a:lnTo>
                  <a:pt x="259930" y="131470"/>
                </a:lnTo>
                <a:lnTo>
                  <a:pt x="255803" y="138112"/>
                </a:lnTo>
                <a:lnTo>
                  <a:pt x="254419" y="147269"/>
                </a:lnTo>
                <a:lnTo>
                  <a:pt x="255803" y="156908"/>
                </a:lnTo>
                <a:lnTo>
                  <a:pt x="259930" y="163779"/>
                </a:lnTo>
                <a:lnTo>
                  <a:pt x="266814" y="167906"/>
                </a:lnTo>
                <a:lnTo>
                  <a:pt x="276440" y="169278"/>
                </a:lnTo>
                <a:lnTo>
                  <a:pt x="433019" y="169278"/>
                </a:lnTo>
                <a:lnTo>
                  <a:pt x="433019" y="327482"/>
                </a:lnTo>
                <a:lnTo>
                  <a:pt x="263398" y="327482"/>
                </a:lnTo>
                <a:lnTo>
                  <a:pt x="253771" y="328841"/>
                </a:lnTo>
                <a:lnTo>
                  <a:pt x="246888" y="332790"/>
                </a:lnTo>
                <a:lnTo>
                  <a:pt x="242760" y="339178"/>
                </a:lnTo>
                <a:lnTo>
                  <a:pt x="241376" y="347865"/>
                </a:lnTo>
                <a:lnTo>
                  <a:pt x="242760" y="357505"/>
                </a:lnTo>
                <a:lnTo>
                  <a:pt x="246888" y="364388"/>
                </a:lnTo>
                <a:lnTo>
                  <a:pt x="253771" y="368515"/>
                </a:lnTo>
                <a:lnTo>
                  <a:pt x="263398" y="369887"/>
                </a:lnTo>
                <a:lnTo>
                  <a:pt x="410171" y="369887"/>
                </a:lnTo>
                <a:lnTo>
                  <a:pt x="390245" y="407631"/>
                </a:lnTo>
                <a:lnTo>
                  <a:pt x="368477" y="445020"/>
                </a:lnTo>
                <a:lnTo>
                  <a:pt x="344220" y="482625"/>
                </a:lnTo>
                <a:lnTo>
                  <a:pt x="316852" y="521004"/>
                </a:lnTo>
                <a:lnTo>
                  <a:pt x="285711" y="560705"/>
                </a:lnTo>
                <a:lnTo>
                  <a:pt x="250177" y="602297"/>
                </a:lnTo>
                <a:lnTo>
                  <a:pt x="209575" y="646315"/>
                </a:lnTo>
                <a:lnTo>
                  <a:pt x="204050" y="654265"/>
                </a:lnTo>
                <a:lnTo>
                  <a:pt x="202120" y="662127"/>
                </a:lnTo>
                <a:lnTo>
                  <a:pt x="203720" y="669836"/>
                </a:lnTo>
                <a:lnTo>
                  <a:pt x="208749" y="677303"/>
                </a:lnTo>
                <a:lnTo>
                  <a:pt x="222618" y="692810"/>
                </a:lnTo>
                <a:lnTo>
                  <a:pt x="230225" y="698779"/>
                </a:lnTo>
                <a:lnTo>
                  <a:pt x="238213" y="700760"/>
                </a:lnTo>
                <a:lnTo>
                  <a:pt x="246354" y="698779"/>
                </a:lnTo>
                <a:lnTo>
                  <a:pt x="291719" y="653592"/>
                </a:lnTo>
                <a:lnTo>
                  <a:pt x="326097" y="614984"/>
                </a:lnTo>
                <a:lnTo>
                  <a:pt x="357479" y="576910"/>
                </a:lnTo>
                <a:lnTo>
                  <a:pt x="385813" y="539330"/>
                </a:lnTo>
                <a:lnTo>
                  <a:pt x="411010" y="502145"/>
                </a:lnTo>
                <a:lnTo>
                  <a:pt x="433019" y="465302"/>
                </a:lnTo>
                <a:lnTo>
                  <a:pt x="433019" y="730313"/>
                </a:lnTo>
                <a:lnTo>
                  <a:pt x="434403" y="739952"/>
                </a:lnTo>
                <a:lnTo>
                  <a:pt x="438531" y="746836"/>
                </a:lnTo>
                <a:lnTo>
                  <a:pt x="445401" y="750963"/>
                </a:lnTo>
                <a:lnTo>
                  <a:pt x="455015" y="752335"/>
                </a:lnTo>
                <a:lnTo>
                  <a:pt x="491731" y="752335"/>
                </a:lnTo>
                <a:lnTo>
                  <a:pt x="501357" y="750963"/>
                </a:lnTo>
                <a:lnTo>
                  <a:pt x="508228" y="746836"/>
                </a:lnTo>
                <a:lnTo>
                  <a:pt x="512356" y="739952"/>
                </a:lnTo>
                <a:lnTo>
                  <a:pt x="513727" y="730313"/>
                </a:lnTo>
                <a:lnTo>
                  <a:pt x="513727" y="471004"/>
                </a:lnTo>
                <a:lnTo>
                  <a:pt x="538010" y="513969"/>
                </a:lnTo>
                <a:lnTo>
                  <a:pt x="565848" y="557707"/>
                </a:lnTo>
                <a:lnTo>
                  <a:pt x="597344" y="602297"/>
                </a:lnTo>
                <a:lnTo>
                  <a:pt x="632371" y="647534"/>
                </a:lnTo>
                <a:lnTo>
                  <a:pt x="671118" y="693623"/>
                </a:lnTo>
                <a:lnTo>
                  <a:pt x="687235" y="701573"/>
                </a:lnTo>
                <a:lnTo>
                  <a:pt x="694969" y="698665"/>
                </a:lnTo>
                <a:lnTo>
                  <a:pt x="702094" y="691172"/>
                </a:lnTo>
                <a:lnTo>
                  <a:pt x="716775" y="669975"/>
                </a:lnTo>
                <a:lnTo>
                  <a:pt x="720750" y="662038"/>
                </a:lnTo>
                <a:lnTo>
                  <a:pt x="721677" y="654177"/>
                </a:lnTo>
                <a:close/>
              </a:path>
              <a:path w="3011804" h="752475">
                <a:moveTo>
                  <a:pt x="972820" y="92633"/>
                </a:moveTo>
                <a:lnTo>
                  <a:pt x="971435" y="83007"/>
                </a:lnTo>
                <a:lnTo>
                  <a:pt x="967320" y="76111"/>
                </a:lnTo>
                <a:lnTo>
                  <a:pt x="960450" y="71983"/>
                </a:lnTo>
                <a:lnTo>
                  <a:pt x="950823" y="70599"/>
                </a:lnTo>
                <a:lnTo>
                  <a:pt x="897001" y="70599"/>
                </a:lnTo>
                <a:lnTo>
                  <a:pt x="897001" y="114642"/>
                </a:lnTo>
                <a:lnTo>
                  <a:pt x="897001" y="616966"/>
                </a:lnTo>
                <a:lnTo>
                  <a:pt x="838288" y="616966"/>
                </a:lnTo>
                <a:lnTo>
                  <a:pt x="838288" y="114642"/>
                </a:lnTo>
                <a:lnTo>
                  <a:pt x="897001" y="114642"/>
                </a:lnTo>
                <a:lnTo>
                  <a:pt x="897001" y="70599"/>
                </a:lnTo>
                <a:lnTo>
                  <a:pt x="782027" y="70599"/>
                </a:lnTo>
                <a:lnTo>
                  <a:pt x="772388" y="71983"/>
                </a:lnTo>
                <a:lnTo>
                  <a:pt x="765505" y="76111"/>
                </a:lnTo>
                <a:lnTo>
                  <a:pt x="761365" y="83007"/>
                </a:lnTo>
                <a:lnTo>
                  <a:pt x="759993" y="92633"/>
                </a:lnTo>
                <a:lnTo>
                  <a:pt x="759993" y="689546"/>
                </a:lnTo>
                <a:lnTo>
                  <a:pt x="761365" y="699185"/>
                </a:lnTo>
                <a:lnTo>
                  <a:pt x="765505" y="706056"/>
                </a:lnTo>
                <a:lnTo>
                  <a:pt x="772388" y="710184"/>
                </a:lnTo>
                <a:lnTo>
                  <a:pt x="782027" y="711555"/>
                </a:lnTo>
                <a:lnTo>
                  <a:pt x="816254" y="711555"/>
                </a:lnTo>
                <a:lnTo>
                  <a:pt x="838276" y="659371"/>
                </a:lnTo>
                <a:lnTo>
                  <a:pt x="950823" y="659371"/>
                </a:lnTo>
                <a:lnTo>
                  <a:pt x="960450" y="657999"/>
                </a:lnTo>
                <a:lnTo>
                  <a:pt x="967320" y="653872"/>
                </a:lnTo>
                <a:lnTo>
                  <a:pt x="971435" y="646988"/>
                </a:lnTo>
                <a:lnTo>
                  <a:pt x="972820" y="637349"/>
                </a:lnTo>
                <a:lnTo>
                  <a:pt x="972820" y="616966"/>
                </a:lnTo>
                <a:lnTo>
                  <a:pt x="972820" y="114642"/>
                </a:lnTo>
                <a:lnTo>
                  <a:pt x="972820" y="92633"/>
                </a:lnTo>
                <a:close/>
              </a:path>
              <a:path w="3011804" h="752475">
                <a:moveTo>
                  <a:pt x="1456385" y="459574"/>
                </a:moveTo>
                <a:lnTo>
                  <a:pt x="1455000" y="449948"/>
                </a:lnTo>
                <a:lnTo>
                  <a:pt x="1450873" y="443077"/>
                </a:lnTo>
                <a:lnTo>
                  <a:pt x="1444002" y="438950"/>
                </a:lnTo>
                <a:lnTo>
                  <a:pt x="1434388" y="437565"/>
                </a:lnTo>
                <a:lnTo>
                  <a:pt x="1374851" y="437565"/>
                </a:lnTo>
                <a:lnTo>
                  <a:pt x="1374851" y="475894"/>
                </a:lnTo>
                <a:lnTo>
                  <a:pt x="1374851" y="555015"/>
                </a:lnTo>
                <a:lnTo>
                  <a:pt x="1374851" y="587603"/>
                </a:lnTo>
                <a:lnTo>
                  <a:pt x="1374851" y="672414"/>
                </a:lnTo>
                <a:lnTo>
                  <a:pt x="1089444" y="672414"/>
                </a:lnTo>
                <a:lnTo>
                  <a:pt x="1089444" y="587603"/>
                </a:lnTo>
                <a:lnTo>
                  <a:pt x="1374851" y="587603"/>
                </a:lnTo>
                <a:lnTo>
                  <a:pt x="1374851" y="555015"/>
                </a:lnTo>
                <a:lnTo>
                  <a:pt x="1089444" y="555015"/>
                </a:lnTo>
                <a:lnTo>
                  <a:pt x="1089444" y="475894"/>
                </a:lnTo>
                <a:lnTo>
                  <a:pt x="1374851" y="475894"/>
                </a:lnTo>
                <a:lnTo>
                  <a:pt x="1374851" y="437565"/>
                </a:lnTo>
                <a:lnTo>
                  <a:pt x="1033170" y="437565"/>
                </a:lnTo>
                <a:lnTo>
                  <a:pt x="1023531" y="438950"/>
                </a:lnTo>
                <a:lnTo>
                  <a:pt x="1016660" y="443077"/>
                </a:lnTo>
                <a:lnTo>
                  <a:pt x="1012545" y="449948"/>
                </a:lnTo>
                <a:lnTo>
                  <a:pt x="1011174" y="459574"/>
                </a:lnTo>
                <a:lnTo>
                  <a:pt x="1011174" y="722160"/>
                </a:lnTo>
                <a:lnTo>
                  <a:pt x="1012545" y="731799"/>
                </a:lnTo>
                <a:lnTo>
                  <a:pt x="1016660" y="738682"/>
                </a:lnTo>
                <a:lnTo>
                  <a:pt x="1023531" y="742810"/>
                </a:lnTo>
                <a:lnTo>
                  <a:pt x="1033170" y="744181"/>
                </a:lnTo>
                <a:lnTo>
                  <a:pt x="1067422" y="744181"/>
                </a:lnTo>
                <a:lnTo>
                  <a:pt x="1089456" y="708291"/>
                </a:lnTo>
                <a:lnTo>
                  <a:pt x="1374851" y="708291"/>
                </a:lnTo>
                <a:lnTo>
                  <a:pt x="1374851" y="722160"/>
                </a:lnTo>
                <a:lnTo>
                  <a:pt x="1376222" y="731799"/>
                </a:lnTo>
                <a:lnTo>
                  <a:pt x="1380350" y="738682"/>
                </a:lnTo>
                <a:lnTo>
                  <a:pt x="1387233" y="742810"/>
                </a:lnTo>
                <a:lnTo>
                  <a:pt x="1396860" y="744181"/>
                </a:lnTo>
                <a:lnTo>
                  <a:pt x="1434388" y="744181"/>
                </a:lnTo>
                <a:lnTo>
                  <a:pt x="1444002" y="742810"/>
                </a:lnTo>
                <a:lnTo>
                  <a:pt x="1450873" y="738682"/>
                </a:lnTo>
                <a:lnTo>
                  <a:pt x="1455000" y="731799"/>
                </a:lnTo>
                <a:lnTo>
                  <a:pt x="1456385" y="722160"/>
                </a:lnTo>
                <a:lnTo>
                  <a:pt x="1456385" y="708291"/>
                </a:lnTo>
                <a:lnTo>
                  <a:pt x="1456385" y="672414"/>
                </a:lnTo>
                <a:lnTo>
                  <a:pt x="1456385" y="587603"/>
                </a:lnTo>
                <a:lnTo>
                  <a:pt x="1456385" y="555015"/>
                </a:lnTo>
                <a:lnTo>
                  <a:pt x="1456385" y="475894"/>
                </a:lnTo>
                <a:lnTo>
                  <a:pt x="1456385" y="459574"/>
                </a:lnTo>
                <a:close/>
              </a:path>
              <a:path w="3011804" h="752475">
                <a:moveTo>
                  <a:pt x="1484122" y="131775"/>
                </a:moveTo>
                <a:lnTo>
                  <a:pt x="1482737" y="122148"/>
                </a:lnTo>
                <a:lnTo>
                  <a:pt x="1478610" y="115252"/>
                </a:lnTo>
                <a:lnTo>
                  <a:pt x="1471726" y="111125"/>
                </a:lnTo>
                <a:lnTo>
                  <a:pt x="1462100" y="109740"/>
                </a:lnTo>
                <a:lnTo>
                  <a:pt x="1404200" y="109740"/>
                </a:lnTo>
                <a:lnTo>
                  <a:pt x="1404200" y="145643"/>
                </a:lnTo>
                <a:lnTo>
                  <a:pt x="1404200" y="228815"/>
                </a:lnTo>
                <a:lnTo>
                  <a:pt x="1404200" y="262242"/>
                </a:lnTo>
                <a:lnTo>
                  <a:pt x="1404200" y="343789"/>
                </a:lnTo>
                <a:lnTo>
                  <a:pt x="1271295" y="343789"/>
                </a:lnTo>
                <a:lnTo>
                  <a:pt x="1271295" y="262242"/>
                </a:lnTo>
                <a:lnTo>
                  <a:pt x="1404200" y="262242"/>
                </a:lnTo>
                <a:lnTo>
                  <a:pt x="1404200" y="228815"/>
                </a:lnTo>
                <a:lnTo>
                  <a:pt x="1271295" y="228815"/>
                </a:lnTo>
                <a:lnTo>
                  <a:pt x="1271295" y="145643"/>
                </a:lnTo>
                <a:lnTo>
                  <a:pt x="1404200" y="145643"/>
                </a:lnTo>
                <a:lnTo>
                  <a:pt x="1404200" y="109740"/>
                </a:lnTo>
                <a:lnTo>
                  <a:pt x="1361808" y="109740"/>
                </a:lnTo>
                <a:lnTo>
                  <a:pt x="1372349" y="93853"/>
                </a:lnTo>
                <a:lnTo>
                  <a:pt x="1381988" y="79184"/>
                </a:lnTo>
                <a:lnTo>
                  <a:pt x="1390700" y="65735"/>
                </a:lnTo>
                <a:lnTo>
                  <a:pt x="1398498" y="53492"/>
                </a:lnTo>
                <a:lnTo>
                  <a:pt x="1402664" y="43764"/>
                </a:lnTo>
                <a:lnTo>
                  <a:pt x="1401864" y="35547"/>
                </a:lnTo>
                <a:lnTo>
                  <a:pt x="1396326" y="29184"/>
                </a:lnTo>
                <a:lnTo>
                  <a:pt x="1386268" y="24942"/>
                </a:lnTo>
                <a:lnTo>
                  <a:pt x="1362633" y="19240"/>
                </a:lnTo>
                <a:lnTo>
                  <a:pt x="1353578" y="18173"/>
                </a:lnTo>
                <a:lnTo>
                  <a:pt x="1345895" y="19850"/>
                </a:lnTo>
                <a:lnTo>
                  <a:pt x="1339456" y="24282"/>
                </a:lnTo>
                <a:lnTo>
                  <a:pt x="1334084" y="31457"/>
                </a:lnTo>
                <a:lnTo>
                  <a:pt x="1320317" y="53492"/>
                </a:lnTo>
                <a:lnTo>
                  <a:pt x="1307465" y="73672"/>
                </a:lnTo>
                <a:lnTo>
                  <a:pt x="1294968" y="92468"/>
                </a:lnTo>
                <a:lnTo>
                  <a:pt x="1282712" y="109740"/>
                </a:lnTo>
                <a:lnTo>
                  <a:pt x="1193838" y="109740"/>
                </a:lnTo>
                <a:lnTo>
                  <a:pt x="1193838" y="145643"/>
                </a:lnTo>
                <a:lnTo>
                  <a:pt x="1193838" y="228815"/>
                </a:lnTo>
                <a:lnTo>
                  <a:pt x="1193838" y="262242"/>
                </a:lnTo>
                <a:lnTo>
                  <a:pt x="1193838" y="343789"/>
                </a:lnTo>
                <a:lnTo>
                  <a:pt x="1064983" y="343789"/>
                </a:lnTo>
                <a:lnTo>
                  <a:pt x="1064983" y="262242"/>
                </a:lnTo>
                <a:lnTo>
                  <a:pt x="1193838" y="262242"/>
                </a:lnTo>
                <a:lnTo>
                  <a:pt x="1193838" y="228815"/>
                </a:lnTo>
                <a:lnTo>
                  <a:pt x="1064983" y="228815"/>
                </a:lnTo>
                <a:lnTo>
                  <a:pt x="1064983" y="145643"/>
                </a:lnTo>
                <a:lnTo>
                  <a:pt x="1193838" y="145643"/>
                </a:lnTo>
                <a:lnTo>
                  <a:pt x="1193838" y="109740"/>
                </a:lnTo>
                <a:lnTo>
                  <a:pt x="1185672" y="109740"/>
                </a:lnTo>
                <a:lnTo>
                  <a:pt x="1173226" y="90817"/>
                </a:lnTo>
                <a:lnTo>
                  <a:pt x="1160170" y="70815"/>
                </a:lnTo>
                <a:lnTo>
                  <a:pt x="1146213" y="49898"/>
                </a:lnTo>
                <a:lnTo>
                  <a:pt x="1131023" y="28219"/>
                </a:lnTo>
                <a:lnTo>
                  <a:pt x="1125054" y="21983"/>
                </a:lnTo>
                <a:lnTo>
                  <a:pt x="1118184" y="18122"/>
                </a:lnTo>
                <a:lnTo>
                  <a:pt x="1110386" y="16865"/>
                </a:lnTo>
                <a:lnTo>
                  <a:pt x="1101686" y="18415"/>
                </a:lnTo>
                <a:lnTo>
                  <a:pt x="1081290" y="24942"/>
                </a:lnTo>
                <a:lnTo>
                  <a:pt x="1071829" y="29641"/>
                </a:lnTo>
                <a:lnTo>
                  <a:pt x="1066812" y="36156"/>
                </a:lnTo>
                <a:lnTo>
                  <a:pt x="1066368" y="44221"/>
                </a:lnTo>
                <a:lnTo>
                  <a:pt x="1070673" y="53492"/>
                </a:lnTo>
                <a:lnTo>
                  <a:pt x="1078471" y="65735"/>
                </a:lnTo>
                <a:lnTo>
                  <a:pt x="1087196" y="79184"/>
                </a:lnTo>
                <a:lnTo>
                  <a:pt x="1096835" y="93853"/>
                </a:lnTo>
                <a:lnTo>
                  <a:pt x="1107389" y="109740"/>
                </a:lnTo>
                <a:lnTo>
                  <a:pt x="1010348" y="109740"/>
                </a:lnTo>
                <a:lnTo>
                  <a:pt x="1000709" y="111125"/>
                </a:lnTo>
                <a:lnTo>
                  <a:pt x="993825" y="115252"/>
                </a:lnTo>
                <a:lnTo>
                  <a:pt x="989698" y="122148"/>
                </a:lnTo>
                <a:lnTo>
                  <a:pt x="988326" y="131775"/>
                </a:lnTo>
                <a:lnTo>
                  <a:pt x="988326" y="356019"/>
                </a:lnTo>
                <a:lnTo>
                  <a:pt x="989698" y="365658"/>
                </a:lnTo>
                <a:lnTo>
                  <a:pt x="993825" y="372529"/>
                </a:lnTo>
                <a:lnTo>
                  <a:pt x="1000709" y="376656"/>
                </a:lnTo>
                <a:lnTo>
                  <a:pt x="1010348" y="378028"/>
                </a:lnTo>
                <a:lnTo>
                  <a:pt x="1462100" y="378028"/>
                </a:lnTo>
                <a:lnTo>
                  <a:pt x="1471726" y="376656"/>
                </a:lnTo>
                <a:lnTo>
                  <a:pt x="1478610" y="372529"/>
                </a:lnTo>
                <a:lnTo>
                  <a:pt x="1482737" y="365658"/>
                </a:lnTo>
                <a:lnTo>
                  <a:pt x="1484122" y="356019"/>
                </a:lnTo>
                <a:lnTo>
                  <a:pt x="1484122" y="343789"/>
                </a:lnTo>
                <a:lnTo>
                  <a:pt x="1484122" y="262242"/>
                </a:lnTo>
                <a:lnTo>
                  <a:pt x="1484122" y="228815"/>
                </a:lnTo>
                <a:lnTo>
                  <a:pt x="1484122" y="145643"/>
                </a:lnTo>
                <a:lnTo>
                  <a:pt x="1484122" y="131775"/>
                </a:lnTo>
                <a:close/>
              </a:path>
              <a:path w="3011804" h="752475">
                <a:moveTo>
                  <a:pt x="1629689" y="280670"/>
                </a:moveTo>
                <a:lnTo>
                  <a:pt x="1612531" y="218440"/>
                </a:lnTo>
                <a:lnTo>
                  <a:pt x="1596631" y="171450"/>
                </a:lnTo>
                <a:lnTo>
                  <a:pt x="1578076" y="156210"/>
                </a:lnTo>
                <a:lnTo>
                  <a:pt x="1568932" y="157480"/>
                </a:lnTo>
                <a:lnTo>
                  <a:pt x="1543621" y="166370"/>
                </a:lnTo>
                <a:lnTo>
                  <a:pt x="1534934" y="170180"/>
                </a:lnTo>
                <a:lnTo>
                  <a:pt x="1529676" y="176530"/>
                </a:lnTo>
                <a:lnTo>
                  <a:pt x="1527924" y="184150"/>
                </a:lnTo>
                <a:lnTo>
                  <a:pt x="1529791" y="193040"/>
                </a:lnTo>
                <a:lnTo>
                  <a:pt x="1536649" y="215900"/>
                </a:lnTo>
                <a:lnTo>
                  <a:pt x="1543735" y="238760"/>
                </a:lnTo>
                <a:lnTo>
                  <a:pt x="1550987" y="264160"/>
                </a:lnTo>
                <a:lnTo>
                  <a:pt x="1558315" y="289560"/>
                </a:lnTo>
                <a:lnTo>
                  <a:pt x="1562290" y="298450"/>
                </a:lnTo>
                <a:lnTo>
                  <a:pt x="1568094" y="304800"/>
                </a:lnTo>
                <a:lnTo>
                  <a:pt x="1575739" y="307340"/>
                </a:lnTo>
                <a:lnTo>
                  <a:pt x="1585226" y="306070"/>
                </a:lnTo>
                <a:lnTo>
                  <a:pt x="1612950" y="298450"/>
                </a:lnTo>
                <a:lnTo>
                  <a:pt x="1621790" y="294640"/>
                </a:lnTo>
                <a:lnTo>
                  <a:pt x="1627416" y="288290"/>
                </a:lnTo>
                <a:lnTo>
                  <a:pt x="1629689" y="280670"/>
                </a:lnTo>
                <a:close/>
              </a:path>
              <a:path w="3011804" h="752475">
                <a:moveTo>
                  <a:pt x="1731746" y="247650"/>
                </a:moveTo>
                <a:lnTo>
                  <a:pt x="1730375" y="237490"/>
                </a:lnTo>
                <a:lnTo>
                  <a:pt x="1724101" y="215900"/>
                </a:lnTo>
                <a:lnTo>
                  <a:pt x="1717522" y="194310"/>
                </a:lnTo>
                <a:lnTo>
                  <a:pt x="1710639" y="173990"/>
                </a:lnTo>
                <a:lnTo>
                  <a:pt x="1703463" y="152400"/>
                </a:lnTo>
                <a:lnTo>
                  <a:pt x="1698904" y="144780"/>
                </a:lnTo>
                <a:lnTo>
                  <a:pt x="1692656" y="139700"/>
                </a:lnTo>
                <a:lnTo>
                  <a:pt x="1684883" y="137160"/>
                </a:lnTo>
                <a:lnTo>
                  <a:pt x="1675739" y="138430"/>
                </a:lnTo>
                <a:lnTo>
                  <a:pt x="1650453" y="146050"/>
                </a:lnTo>
                <a:lnTo>
                  <a:pt x="1641754" y="149860"/>
                </a:lnTo>
                <a:lnTo>
                  <a:pt x="1636496" y="156210"/>
                </a:lnTo>
                <a:lnTo>
                  <a:pt x="1634744" y="163830"/>
                </a:lnTo>
                <a:lnTo>
                  <a:pt x="1636598" y="173990"/>
                </a:lnTo>
                <a:lnTo>
                  <a:pt x="1642249" y="191770"/>
                </a:lnTo>
                <a:lnTo>
                  <a:pt x="1648218" y="212090"/>
                </a:lnTo>
                <a:lnTo>
                  <a:pt x="1654479" y="233680"/>
                </a:lnTo>
                <a:lnTo>
                  <a:pt x="1661045" y="257810"/>
                </a:lnTo>
                <a:lnTo>
                  <a:pt x="1665033" y="266700"/>
                </a:lnTo>
                <a:lnTo>
                  <a:pt x="1670837" y="271780"/>
                </a:lnTo>
                <a:lnTo>
                  <a:pt x="1678482" y="274320"/>
                </a:lnTo>
                <a:lnTo>
                  <a:pt x="1687969" y="273050"/>
                </a:lnTo>
                <a:lnTo>
                  <a:pt x="1715693" y="265430"/>
                </a:lnTo>
                <a:lnTo>
                  <a:pt x="1724406" y="261620"/>
                </a:lnTo>
                <a:lnTo>
                  <a:pt x="1729765" y="255270"/>
                </a:lnTo>
                <a:lnTo>
                  <a:pt x="1731746" y="247650"/>
                </a:lnTo>
                <a:close/>
              </a:path>
              <a:path w="3011804" h="752475">
                <a:moveTo>
                  <a:pt x="1852688" y="501650"/>
                </a:moveTo>
                <a:lnTo>
                  <a:pt x="1851304" y="492760"/>
                </a:lnTo>
                <a:lnTo>
                  <a:pt x="1847176" y="485140"/>
                </a:lnTo>
                <a:lnTo>
                  <a:pt x="1840293" y="481330"/>
                </a:lnTo>
                <a:lnTo>
                  <a:pt x="1830666" y="480060"/>
                </a:lnTo>
                <a:lnTo>
                  <a:pt x="1711629" y="480060"/>
                </a:lnTo>
                <a:lnTo>
                  <a:pt x="1713026" y="464820"/>
                </a:lnTo>
                <a:lnTo>
                  <a:pt x="1713750" y="450850"/>
                </a:lnTo>
                <a:lnTo>
                  <a:pt x="1713992" y="439420"/>
                </a:lnTo>
                <a:lnTo>
                  <a:pt x="1714055" y="392430"/>
                </a:lnTo>
                <a:lnTo>
                  <a:pt x="1826602" y="392430"/>
                </a:lnTo>
                <a:lnTo>
                  <a:pt x="1836229" y="391160"/>
                </a:lnTo>
                <a:lnTo>
                  <a:pt x="1843112" y="387350"/>
                </a:lnTo>
                <a:lnTo>
                  <a:pt x="1847240" y="382270"/>
                </a:lnTo>
                <a:lnTo>
                  <a:pt x="1848624" y="374650"/>
                </a:lnTo>
                <a:lnTo>
                  <a:pt x="1847240" y="364490"/>
                </a:lnTo>
                <a:lnTo>
                  <a:pt x="1843112" y="358140"/>
                </a:lnTo>
                <a:lnTo>
                  <a:pt x="1836229" y="354330"/>
                </a:lnTo>
                <a:lnTo>
                  <a:pt x="1826602" y="353060"/>
                </a:lnTo>
                <a:lnTo>
                  <a:pt x="1714055" y="353060"/>
                </a:lnTo>
                <a:lnTo>
                  <a:pt x="1714055" y="330200"/>
                </a:lnTo>
                <a:lnTo>
                  <a:pt x="1712671" y="320040"/>
                </a:lnTo>
                <a:lnTo>
                  <a:pt x="1708543" y="313690"/>
                </a:lnTo>
                <a:lnTo>
                  <a:pt x="1701673" y="308610"/>
                </a:lnTo>
                <a:lnTo>
                  <a:pt x="1692059" y="307340"/>
                </a:lnTo>
                <a:lnTo>
                  <a:pt x="1656981" y="307340"/>
                </a:lnTo>
                <a:lnTo>
                  <a:pt x="1647342" y="308610"/>
                </a:lnTo>
                <a:lnTo>
                  <a:pt x="1640459" y="313690"/>
                </a:lnTo>
                <a:lnTo>
                  <a:pt x="1636331" y="320040"/>
                </a:lnTo>
                <a:lnTo>
                  <a:pt x="1634959" y="330200"/>
                </a:lnTo>
                <a:lnTo>
                  <a:pt x="1634959" y="353060"/>
                </a:lnTo>
                <a:lnTo>
                  <a:pt x="1540370" y="353060"/>
                </a:lnTo>
                <a:lnTo>
                  <a:pt x="1530731" y="354330"/>
                </a:lnTo>
                <a:lnTo>
                  <a:pt x="1523847" y="356870"/>
                </a:lnTo>
                <a:lnTo>
                  <a:pt x="1519720" y="363220"/>
                </a:lnTo>
                <a:lnTo>
                  <a:pt x="1518348" y="370840"/>
                </a:lnTo>
                <a:lnTo>
                  <a:pt x="1519720" y="379730"/>
                </a:lnTo>
                <a:lnTo>
                  <a:pt x="1523847" y="387350"/>
                </a:lnTo>
                <a:lnTo>
                  <a:pt x="1530731" y="391160"/>
                </a:lnTo>
                <a:lnTo>
                  <a:pt x="1540370" y="392430"/>
                </a:lnTo>
                <a:lnTo>
                  <a:pt x="1634959" y="392430"/>
                </a:lnTo>
                <a:lnTo>
                  <a:pt x="1634959" y="425450"/>
                </a:lnTo>
                <a:lnTo>
                  <a:pt x="1634794" y="439420"/>
                </a:lnTo>
                <a:lnTo>
                  <a:pt x="1634248" y="453390"/>
                </a:lnTo>
                <a:lnTo>
                  <a:pt x="1633245" y="467360"/>
                </a:lnTo>
                <a:lnTo>
                  <a:pt x="1631708" y="480060"/>
                </a:lnTo>
                <a:lnTo>
                  <a:pt x="1532216" y="480060"/>
                </a:lnTo>
                <a:lnTo>
                  <a:pt x="1522577" y="481330"/>
                </a:lnTo>
                <a:lnTo>
                  <a:pt x="1515706" y="485140"/>
                </a:lnTo>
                <a:lnTo>
                  <a:pt x="1511579" y="490220"/>
                </a:lnTo>
                <a:lnTo>
                  <a:pt x="1510207" y="499110"/>
                </a:lnTo>
                <a:lnTo>
                  <a:pt x="1511579" y="508000"/>
                </a:lnTo>
                <a:lnTo>
                  <a:pt x="1515706" y="515620"/>
                </a:lnTo>
                <a:lnTo>
                  <a:pt x="1522577" y="519430"/>
                </a:lnTo>
                <a:lnTo>
                  <a:pt x="1532216" y="520700"/>
                </a:lnTo>
                <a:lnTo>
                  <a:pt x="1626006" y="520700"/>
                </a:lnTo>
                <a:lnTo>
                  <a:pt x="1611731" y="567690"/>
                </a:lnTo>
                <a:lnTo>
                  <a:pt x="1590116" y="610870"/>
                </a:lnTo>
                <a:lnTo>
                  <a:pt x="1561769" y="650240"/>
                </a:lnTo>
                <a:lnTo>
                  <a:pt x="1527327" y="685800"/>
                </a:lnTo>
                <a:lnTo>
                  <a:pt x="1521066" y="692150"/>
                </a:lnTo>
                <a:lnTo>
                  <a:pt x="1518259" y="699770"/>
                </a:lnTo>
                <a:lnTo>
                  <a:pt x="1537957" y="735330"/>
                </a:lnTo>
                <a:lnTo>
                  <a:pt x="1545361" y="737870"/>
                </a:lnTo>
                <a:lnTo>
                  <a:pt x="1553527" y="737870"/>
                </a:lnTo>
                <a:lnTo>
                  <a:pt x="1604530" y="697230"/>
                </a:lnTo>
                <a:lnTo>
                  <a:pt x="1638325" y="660400"/>
                </a:lnTo>
                <a:lnTo>
                  <a:pt x="1664335" y="622300"/>
                </a:lnTo>
                <a:lnTo>
                  <a:pt x="1683080" y="582930"/>
                </a:lnTo>
                <a:lnTo>
                  <a:pt x="1700606" y="600710"/>
                </a:lnTo>
                <a:lnTo>
                  <a:pt x="1717522" y="618490"/>
                </a:lnTo>
                <a:lnTo>
                  <a:pt x="1733537" y="636270"/>
                </a:lnTo>
                <a:lnTo>
                  <a:pt x="1748320" y="654050"/>
                </a:lnTo>
                <a:lnTo>
                  <a:pt x="1755330" y="660400"/>
                </a:lnTo>
                <a:lnTo>
                  <a:pt x="1762798" y="662940"/>
                </a:lnTo>
                <a:lnTo>
                  <a:pt x="1770557" y="660400"/>
                </a:lnTo>
                <a:lnTo>
                  <a:pt x="1778482" y="654050"/>
                </a:lnTo>
                <a:lnTo>
                  <a:pt x="1792338" y="636270"/>
                </a:lnTo>
                <a:lnTo>
                  <a:pt x="1797380" y="628650"/>
                </a:lnTo>
                <a:lnTo>
                  <a:pt x="1799069" y="621030"/>
                </a:lnTo>
                <a:lnTo>
                  <a:pt x="1797380" y="613410"/>
                </a:lnTo>
                <a:lnTo>
                  <a:pt x="1792338" y="605790"/>
                </a:lnTo>
                <a:lnTo>
                  <a:pt x="1773910" y="588010"/>
                </a:lnTo>
                <a:lnTo>
                  <a:pt x="1768729" y="582930"/>
                </a:lnTo>
                <a:lnTo>
                  <a:pt x="1751888" y="566420"/>
                </a:lnTo>
                <a:lnTo>
                  <a:pt x="1698586" y="520700"/>
                </a:lnTo>
                <a:lnTo>
                  <a:pt x="1830666" y="520700"/>
                </a:lnTo>
                <a:lnTo>
                  <a:pt x="1840293" y="519430"/>
                </a:lnTo>
                <a:lnTo>
                  <a:pt x="1847176" y="515620"/>
                </a:lnTo>
                <a:lnTo>
                  <a:pt x="1851304" y="509270"/>
                </a:lnTo>
                <a:lnTo>
                  <a:pt x="1852688" y="501650"/>
                </a:lnTo>
                <a:close/>
              </a:path>
              <a:path w="3011804" h="752475">
                <a:moveTo>
                  <a:pt x="1855089" y="146050"/>
                </a:moveTo>
                <a:lnTo>
                  <a:pt x="1811909" y="123190"/>
                </a:lnTo>
                <a:lnTo>
                  <a:pt x="1802447" y="121920"/>
                </a:lnTo>
                <a:lnTo>
                  <a:pt x="1794891" y="124460"/>
                </a:lnTo>
                <a:lnTo>
                  <a:pt x="1789328" y="129540"/>
                </a:lnTo>
                <a:lnTo>
                  <a:pt x="1785823" y="138430"/>
                </a:lnTo>
                <a:lnTo>
                  <a:pt x="1776082" y="173990"/>
                </a:lnTo>
                <a:lnTo>
                  <a:pt x="1765439" y="208280"/>
                </a:lnTo>
                <a:lnTo>
                  <a:pt x="1754174" y="240030"/>
                </a:lnTo>
                <a:lnTo>
                  <a:pt x="1742605" y="270510"/>
                </a:lnTo>
                <a:lnTo>
                  <a:pt x="1740154" y="280670"/>
                </a:lnTo>
                <a:lnTo>
                  <a:pt x="1777682" y="307340"/>
                </a:lnTo>
                <a:lnTo>
                  <a:pt x="1787169" y="309880"/>
                </a:lnTo>
                <a:lnTo>
                  <a:pt x="1794992" y="307340"/>
                </a:lnTo>
                <a:lnTo>
                  <a:pt x="1820379" y="259080"/>
                </a:lnTo>
                <a:lnTo>
                  <a:pt x="1844751" y="190500"/>
                </a:lnTo>
                <a:lnTo>
                  <a:pt x="1854327" y="156210"/>
                </a:lnTo>
                <a:lnTo>
                  <a:pt x="1855089" y="146050"/>
                </a:lnTo>
                <a:close/>
              </a:path>
              <a:path w="3011804" h="752475">
                <a:moveTo>
                  <a:pt x="1855089" y="59690"/>
                </a:moveTo>
                <a:lnTo>
                  <a:pt x="1836191" y="30480"/>
                </a:lnTo>
                <a:lnTo>
                  <a:pt x="1826602" y="31750"/>
                </a:lnTo>
                <a:lnTo>
                  <a:pt x="1781454" y="43180"/>
                </a:lnTo>
                <a:lnTo>
                  <a:pt x="1735594" y="53340"/>
                </a:lnTo>
                <a:lnTo>
                  <a:pt x="1688884" y="60960"/>
                </a:lnTo>
                <a:lnTo>
                  <a:pt x="1641157" y="67310"/>
                </a:lnTo>
                <a:lnTo>
                  <a:pt x="1592249" y="72390"/>
                </a:lnTo>
                <a:lnTo>
                  <a:pt x="1542008" y="74930"/>
                </a:lnTo>
                <a:lnTo>
                  <a:pt x="1532496" y="77470"/>
                </a:lnTo>
                <a:lnTo>
                  <a:pt x="1525892" y="82550"/>
                </a:lnTo>
                <a:lnTo>
                  <a:pt x="1522044" y="88900"/>
                </a:lnTo>
                <a:lnTo>
                  <a:pt x="1520799" y="99060"/>
                </a:lnTo>
                <a:lnTo>
                  <a:pt x="1520799" y="100330"/>
                </a:lnTo>
                <a:lnTo>
                  <a:pt x="1522425" y="109220"/>
                </a:lnTo>
                <a:lnTo>
                  <a:pt x="1527124" y="115570"/>
                </a:lnTo>
                <a:lnTo>
                  <a:pt x="1534566" y="119380"/>
                </a:lnTo>
                <a:lnTo>
                  <a:pt x="1544447" y="120650"/>
                </a:lnTo>
                <a:lnTo>
                  <a:pt x="1649361" y="113030"/>
                </a:lnTo>
                <a:lnTo>
                  <a:pt x="1747761" y="97790"/>
                </a:lnTo>
                <a:lnTo>
                  <a:pt x="1794002" y="87630"/>
                </a:lnTo>
                <a:lnTo>
                  <a:pt x="1838007" y="76200"/>
                </a:lnTo>
                <a:lnTo>
                  <a:pt x="1852587" y="66040"/>
                </a:lnTo>
                <a:lnTo>
                  <a:pt x="1855089" y="59690"/>
                </a:lnTo>
                <a:close/>
              </a:path>
              <a:path w="3011804" h="752475">
                <a:moveTo>
                  <a:pt x="1888883" y="582930"/>
                </a:moveTo>
                <a:lnTo>
                  <a:pt x="1856765" y="561340"/>
                </a:lnTo>
                <a:lnTo>
                  <a:pt x="1847176" y="560070"/>
                </a:lnTo>
                <a:lnTo>
                  <a:pt x="1839341" y="562610"/>
                </a:lnTo>
                <a:lnTo>
                  <a:pt x="1833486" y="567690"/>
                </a:lnTo>
                <a:lnTo>
                  <a:pt x="1829866" y="576580"/>
                </a:lnTo>
                <a:lnTo>
                  <a:pt x="1821916" y="610870"/>
                </a:lnTo>
                <a:lnTo>
                  <a:pt x="1814055" y="643890"/>
                </a:lnTo>
                <a:lnTo>
                  <a:pt x="1806346" y="674370"/>
                </a:lnTo>
                <a:lnTo>
                  <a:pt x="1798866" y="701040"/>
                </a:lnTo>
                <a:lnTo>
                  <a:pt x="1797469" y="711200"/>
                </a:lnTo>
                <a:lnTo>
                  <a:pt x="1836216" y="737870"/>
                </a:lnTo>
                <a:lnTo>
                  <a:pt x="1844230" y="736600"/>
                </a:lnTo>
                <a:lnTo>
                  <a:pt x="1864956" y="689610"/>
                </a:lnTo>
                <a:lnTo>
                  <a:pt x="1881517" y="624840"/>
                </a:lnTo>
                <a:lnTo>
                  <a:pt x="1888578" y="591820"/>
                </a:lnTo>
                <a:lnTo>
                  <a:pt x="1888883" y="582930"/>
                </a:lnTo>
                <a:close/>
              </a:path>
              <a:path w="3011804" h="752475">
                <a:moveTo>
                  <a:pt x="1977377" y="689610"/>
                </a:moveTo>
                <a:lnTo>
                  <a:pt x="1971738" y="635000"/>
                </a:lnTo>
                <a:lnTo>
                  <a:pt x="1963597" y="581660"/>
                </a:lnTo>
                <a:lnTo>
                  <a:pt x="1947075" y="563880"/>
                </a:lnTo>
                <a:lnTo>
                  <a:pt x="1937499" y="565150"/>
                </a:lnTo>
                <a:lnTo>
                  <a:pt x="1920379" y="568960"/>
                </a:lnTo>
                <a:lnTo>
                  <a:pt x="1911858" y="572770"/>
                </a:lnTo>
                <a:lnTo>
                  <a:pt x="1906003" y="577850"/>
                </a:lnTo>
                <a:lnTo>
                  <a:pt x="1903056" y="585470"/>
                </a:lnTo>
                <a:lnTo>
                  <a:pt x="1903247" y="594360"/>
                </a:lnTo>
                <a:lnTo>
                  <a:pt x="1910384" y="646430"/>
                </a:lnTo>
                <a:lnTo>
                  <a:pt x="1913572" y="673100"/>
                </a:lnTo>
                <a:lnTo>
                  <a:pt x="1916290" y="698500"/>
                </a:lnTo>
                <a:lnTo>
                  <a:pt x="1918868" y="707390"/>
                </a:lnTo>
                <a:lnTo>
                  <a:pt x="1924037" y="713740"/>
                </a:lnTo>
                <a:lnTo>
                  <a:pt x="1931657" y="716280"/>
                </a:lnTo>
                <a:lnTo>
                  <a:pt x="1941563" y="716280"/>
                </a:lnTo>
                <a:lnTo>
                  <a:pt x="1958708" y="712470"/>
                </a:lnTo>
                <a:lnTo>
                  <a:pt x="1967598" y="709930"/>
                </a:lnTo>
                <a:lnTo>
                  <a:pt x="1973592" y="704850"/>
                </a:lnTo>
                <a:lnTo>
                  <a:pt x="1976818" y="697230"/>
                </a:lnTo>
                <a:lnTo>
                  <a:pt x="1977377" y="689610"/>
                </a:lnTo>
                <a:close/>
              </a:path>
              <a:path w="3011804" h="752475">
                <a:moveTo>
                  <a:pt x="2072830" y="666750"/>
                </a:moveTo>
                <a:lnTo>
                  <a:pt x="2072043" y="656590"/>
                </a:lnTo>
                <a:lnTo>
                  <a:pt x="2066340" y="633730"/>
                </a:lnTo>
                <a:lnTo>
                  <a:pt x="2051672" y="571500"/>
                </a:lnTo>
                <a:lnTo>
                  <a:pt x="2048027" y="562610"/>
                </a:lnTo>
                <a:lnTo>
                  <a:pt x="2042185" y="557530"/>
                </a:lnTo>
                <a:lnTo>
                  <a:pt x="2034349" y="556260"/>
                </a:lnTo>
                <a:lnTo>
                  <a:pt x="2024761" y="557530"/>
                </a:lnTo>
                <a:lnTo>
                  <a:pt x="2009254" y="561340"/>
                </a:lnTo>
                <a:lnTo>
                  <a:pt x="2000872" y="565150"/>
                </a:lnTo>
                <a:lnTo>
                  <a:pt x="1995398" y="570230"/>
                </a:lnTo>
                <a:lnTo>
                  <a:pt x="1992972" y="579120"/>
                </a:lnTo>
                <a:lnTo>
                  <a:pt x="1993760" y="588010"/>
                </a:lnTo>
                <a:lnTo>
                  <a:pt x="2007298" y="650240"/>
                </a:lnTo>
                <a:lnTo>
                  <a:pt x="2021687" y="687070"/>
                </a:lnTo>
                <a:lnTo>
                  <a:pt x="2029485" y="689610"/>
                </a:lnTo>
                <a:lnTo>
                  <a:pt x="2039416" y="688340"/>
                </a:lnTo>
                <a:lnTo>
                  <a:pt x="2056561" y="683260"/>
                </a:lnTo>
                <a:lnTo>
                  <a:pt x="2064943" y="679450"/>
                </a:lnTo>
                <a:lnTo>
                  <a:pt x="2070417" y="674370"/>
                </a:lnTo>
                <a:lnTo>
                  <a:pt x="2072830" y="666750"/>
                </a:lnTo>
                <a:close/>
              </a:path>
              <a:path w="3011804" h="752475">
                <a:moveTo>
                  <a:pt x="2156485" y="626110"/>
                </a:moveTo>
                <a:lnTo>
                  <a:pt x="2155240" y="617220"/>
                </a:lnTo>
                <a:lnTo>
                  <a:pt x="2150808" y="601980"/>
                </a:lnTo>
                <a:lnTo>
                  <a:pt x="2146160" y="588010"/>
                </a:lnTo>
                <a:lnTo>
                  <a:pt x="2141359" y="572770"/>
                </a:lnTo>
                <a:lnTo>
                  <a:pt x="2136483" y="557530"/>
                </a:lnTo>
                <a:lnTo>
                  <a:pt x="2131898" y="549910"/>
                </a:lnTo>
                <a:lnTo>
                  <a:pt x="2125561" y="543560"/>
                </a:lnTo>
                <a:lnTo>
                  <a:pt x="2117547" y="542290"/>
                </a:lnTo>
                <a:lnTo>
                  <a:pt x="2107933" y="544830"/>
                </a:lnTo>
                <a:lnTo>
                  <a:pt x="2095703" y="548640"/>
                </a:lnTo>
                <a:lnTo>
                  <a:pt x="2087460" y="552450"/>
                </a:lnTo>
                <a:lnTo>
                  <a:pt x="2082355" y="558800"/>
                </a:lnTo>
                <a:lnTo>
                  <a:pt x="2080450" y="566420"/>
                </a:lnTo>
                <a:lnTo>
                  <a:pt x="2081834" y="576580"/>
                </a:lnTo>
                <a:lnTo>
                  <a:pt x="2086114" y="589280"/>
                </a:lnTo>
                <a:lnTo>
                  <a:pt x="2090394" y="604520"/>
                </a:lnTo>
                <a:lnTo>
                  <a:pt x="2094674" y="618490"/>
                </a:lnTo>
                <a:lnTo>
                  <a:pt x="2098954" y="633730"/>
                </a:lnTo>
                <a:lnTo>
                  <a:pt x="2103056" y="642620"/>
                </a:lnTo>
                <a:lnTo>
                  <a:pt x="2109152" y="647700"/>
                </a:lnTo>
                <a:lnTo>
                  <a:pt x="2117077" y="650240"/>
                </a:lnTo>
                <a:lnTo>
                  <a:pt x="2126691" y="648970"/>
                </a:lnTo>
                <a:lnTo>
                  <a:pt x="2140547" y="643890"/>
                </a:lnTo>
                <a:lnTo>
                  <a:pt x="2148916" y="638810"/>
                </a:lnTo>
                <a:lnTo>
                  <a:pt x="2154313" y="633730"/>
                </a:lnTo>
                <a:lnTo>
                  <a:pt x="2156485" y="626110"/>
                </a:lnTo>
                <a:close/>
              </a:path>
              <a:path w="3011804" h="752475">
                <a:moveTo>
                  <a:pt x="2261222" y="403860"/>
                </a:moveTo>
                <a:lnTo>
                  <a:pt x="2259850" y="393700"/>
                </a:lnTo>
                <a:lnTo>
                  <a:pt x="2255723" y="387350"/>
                </a:lnTo>
                <a:lnTo>
                  <a:pt x="2248852" y="383540"/>
                </a:lnTo>
                <a:lnTo>
                  <a:pt x="2239226" y="382270"/>
                </a:lnTo>
                <a:lnTo>
                  <a:pt x="1952180" y="382270"/>
                </a:lnTo>
                <a:lnTo>
                  <a:pt x="1952180" y="325120"/>
                </a:lnTo>
                <a:lnTo>
                  <a:pt x="2203335" y="325120"/>
                </a:lnTo>
                <a:lnTo>
                  <a:pt x="2212962" y="323850"/>
                </a:lnTo>
                <a:lnTo>
                  <a:pt x="2219845" y="318770"/>
                </a:lnTo>
                <a:lnTo>
                  <a:pt x="2223973" y="312420"/>
                </a:lnTo>
                <a:lnTo>
                  <a:pt x="2225357" y="302260"/>
                </a:lnTo>
                <a:lnTo>
                  <a:pt x="2225357" y="290830"/>
                </a:lnTo>
                <a:lnTo>
                  <a:pt x="2225357" y="218440"/>
                </a:lnTo>
                <a:lnTo>
                  <a:pt x="2225357" y="185420"/>
                </a:lnTo>
                <a:lnTo>
                  <a:pt x="2225357" y="115570"/>
                </a:lnTo>
                <a:lnTo>
                  <a:pt x="2225357" y="97790"/>
                </a:lnTo>
                <a:lnTo>
                  <a:pt x="2223973" y="88900"/>
                </a:lnTo>
                <a:lnTo>
                  <a:pt x="2219845" y="81280"/>
                </a:lnTo>
                <a:lnTo>
                  <a:pt x="2212962" y="77470"/>
                </a:lnTo>
                <a:lnTo>
                  <a:pt x="2203335" y="76200"/>
                </a:lnTo>
                <a:lnTo>
                  <a:pt x="2144623" y="76200"/>
                </a:lnTo>
                <a:lnTo>
                  <a:pt x="2144623" y="115570"/>
                </a:lnTo>
                <a:lnTo>
                  <a:pt x="2144623" y="185420"/>
                </a:lnTo>
                <a:lnTo>
                  <a:pt x="2144623" y="218440"/>
                </a:lnTo>
                <a:lnTo>
                  <a:pt x="2144623" y="290830"/>
                </a:lnTo>
                <a:lnTo>
                  <a:pt x="1952193" y="290830"/>
                </a:lnTo>
                <a:lnTo>
                  <a:pt x="1952193" y="218440"/>
                </a:lnTo>
                <a:lnTo>
                  <a:pt x="2144623" y="218440"/>
                </a:lnTo>
                <a:lnTo>
                  <a:pt x="2144623" y="185420"/>
                </a:lnTo>
                <a:lnTo>
                  <a:pt x="1952193" y="185420"/>
                </a:lnTo>
                <a:lnTo>
                  <a:pt x="1952193" y="115570"/>
                </a:lnTo>
                <a:lnTo>
                  <a:pt x="2144623" y="115570"/>
                </a:lnTo>
                <a:lnTo>
                  <a:pt x="2144623" y="76200"/>
                </a:lnTo>
                <a:lnTo>
                  <a:pt x="2050859" y="76200"/>
                </a:lnTo>
                <a:lnTo>
                  <a:pt x="2053767" y="63500"/>
                </a:lnTo>
                <a:lnTo>
                  <a:pt x="2056460" y="52070"/>
                </a:lnTo>
                <a:lnTo>
                  <a:pt x="2058987" y="39370"/>
                </a:lnTo>
                <a:lnTo>
                  <a:pt x="2061451" y="26670"/>
                </a:lnTo>
                <a:lnTo>
                  <a:pt x="2061603" y="17780"/>
                </a:lnTo>
                <a:lnTo>
                  <a:pt x="2058390" y="10160"/>
                </a:lnTo>
                <a:lnTo>
                  <a:pt x="2051812" y="5080"/>
                </a:lnTo>
                <a:lnTo>
                  <a:pt x="2041880" y="2540"/>
                </a:lnTo>
                <a:lnTo>
                  <a:pt x="2005190" y="0"/>
                </a:lnTo>
                <a:lnTo>
                  <a:pt x="1995855" y="0"/>
                </a:lnTo>
                <a:lnTo>
                  <a:pt x="1988667" y="3810"/>
                </a:lnTo>
                <a:lnTo>
                  <a:pt x="1983613" y="10160"/>
                </a:lnTo>
                <a:lnTo>
                  <a:pt x="1980704" y="19050"/>
                </a:lnTo>
                <a:lnTo>
                  <a:pt x="1977986" y="34290"/>
                </a:lnTo>
                <a:lnTo>
                  <a:pt x="1974811" y="49530"/>
                </a:lnTo>
                <a:lnTo>
                  <a:pt x="1971319" y="63500"/>
                </a:lnTo>
                <a:lnTo>
                  <a:pt x="1967661" y="76200"/>
                </a:lnTo>
                <a:lnTo>
                  <a:pt x="1893468" y="76200"/>
                </a:lnTo>
                <a:lnTo>
                  <a:pt x="1883829" y="77470"/>
                </a:lnTo>
                <a:lnTo>
                  <a:pt x="1876945" y="81280"/>
                </a:lnTo>
                <a:lnTo>
                  <a:pt x="1872818" y="88900"/>
                </a:lnTo>
                <a:lnTo>
                  <a:pt x="1871446" y="97790"/>
                </a:lnTo>
                <a:lnTo>
                  <a:pt x="1871446" y="499110"/>
                </a:lnTo>
                <a:lnTo>
                  <a:pt x="1872818" y="508000"/>
                </a:lnTo>
                <a:lnTo>
                  <a:pt x="1876945" y="515620"/>
                </a:lnTo>
                <a:lnTo>
                  <a:pt x="1883829" y="519430"/>
                </a:lnTo>
                <a:lnTo>
                  <a:pt x="1893468" y="520700"/>
                </a:lnTo>
                <a:lnTo>
                  <a:pt x="2173986" y="520700"/>
                </a:lnTo>
                <a:lnTo>
                  <a:pt x="2173325" y="556260"/>
                </a:lnTo>
                <a:lnTo>
                  <a:pt x="2170773" y="612140"/>
                </a:lnTo>
                <a:lnTo>
                  <a:pt x="2165146" y="654050"/>
                </a:lnTo>
                <a:lnTo>
                  <a:pt x="2144623" y="693420"/>
                </a:lnTo>
                <a:lnTo>
                  <a:pt x="2116798" y="693420"/>
                </a:lnTo>
                <a:lnTo>
                  <a:pt x="2100478" y="692150"/>
                </a:lnTo>
                <a:lnTo>
                  <a:pt x="2081022" y="690880"/>
                </a:lnTo>
                <a:lnTo>
                  <a:pt x="2064296" y="726440"/>
                </a:lnTo>
                <a:lnTo>
                  <a:pt x="2145919" y="736600"/>
                </a:lnTo>
                <a:lnTo>
                  <a:pt x="2162581" y="736600"/>
                </a:lnTo>
                <a:lnTo>
                  <a:pt x="2216785" y="715010"/>
                </a:lnTo>
                <a:lnTo>
                  <a:pt x="2241651" y="640080"/>
                </a:lnTo>
                <a:lnTo>
                  <a:pt x="2246858" y="581660"/>
                </a:lnTo>
                <a:lnTo>
                  <a:pt x="2248992" y="505460"/>
                </a:lnTo>
                <a:lnTo>
                  <a:pt x="2247608" y="496570"/>
                </a:lnTo>
                <a:lnTo>
                  <a:pt x="2243480" y="488950"/>
                </a:lnTo>
                <a:lnTo>
                  <a:pt x="2236609" y="485140"/>
                </a:lnTo>
                <a:lnTo>
                  <a:pt x="2226995" y="482600"/>
                </a:lnTo>
                <a:lnTo>
                  <a:pt x="1952180" y="482600"/>
                </a:lnTo>
                <a:lnTo>
                  <a:pt x="1952180" y="421640"/>
                </a:lnTo>
                <a:lnTo>
                  <a:pt x="2239226" y="421640"/>
                </a:lnTo>
                <a:lnTo>
                  <a:pt x="2248852" y="420370"/>
                </a:lnTo>
                <a:lnTo>
                  <a:pt x="2255723" y="416560"/>
                </a:lnTo>
                <a:lnTo>
                  <a:pt x="2259850" y="411480"/>
                </a:lnTo>
                <a:lnTo>
                  <a:pt x="2261222" y="403860"/>
                </a:lnTo>
                <a:close/>
              </a:path>
              <a:path w="3011804" h="752475">
                <a:moveTo>
                  <a:pt x="2762427" y="404444"/>
                </a:moveTo>
                <a:lnTo>
                  <a:pt x="2725610" y="355612"/>
                </a:lnTo>
                <a:lnTo>
                  <a:pt x="2692501" y="321360"/>
                </a:lnTo>
                <a:lnTo>
                  <a:pt x="2656776" y="285889"/>
                </a:lnTo>
                <a:lnTo>
                  <a:pt x="2618384" y="249199"/>
                </a:lnTo>
                <a:lnTo>
                  <a:pt x="2602890" y="241858"/>
                </a:lnTo>
                <a:lnTo>
                  <a:pt x="2594991" y="243700"/>
                </a:lnTo>
                <a:lnTo>
                  <a:pt x="2587409" y="249199"/>
                </a:lnTo>
                <a:lnTo>
                  <a:pt x="2573540" y="263067"/>
                </a:lnTo>
                <a:lnTo>
                  <a:pt x="2567584" y="270891"/>
                </a:lnTo>
                <a:lnTo>
                  <a:pt x="2565603" y="278561"/>
                </a:lnTo>
                <a:lnTo>
                  <a:pt x="2567584" y="286219"/>
                </a:lnTo>
                <a:lnTo>
                  <a:pt x="2573540" y="294043"/>
                </a:lnTo>
                <a:lnTo>
                  <a:pt x="2607487" y="327558"/>
                </a:lnTo>
                <a:lnTo>
                  <a:pt x="2640914" y="362140"/>
                </a:lnTo>
                <a:lnTo>
                  <a:pt x="2673883" y="397941"/>
                </a:lnTo>
                <a:lnTo>
                  <a:pt x="2706471" y="435127"/>
                </a:lnTo>
                <a:lnTo>
                  <a:pt x="2713939" y="441223"/>
                </a:lnTo>
                <a:lnTo>
                  <a:pt x="2721648" y="443484"/>
                </a:lnTo>
                <a:lnTo>
                  <a:pt x="2729509" y="441769"/>
                </a:lnTo>
                <a:lnTo>
                  <a:pt x="2737447" y="435927"/>
                </a:lnTo>
                <a:lnTo>
                  <a:pt x="2754566" y="419633"/>
                </a:lnTo>
                <a:lnTo>
                  <a:pt x="2760218" y="412153"/>
                </a:lnTo>
                <a:lnTo>
                  <a:pt x="2762427" y="404444"/>
                </a:lnTo>
                <a:close/>
              </a:path>
              <a:path w="3011804" h="752475">
                <a:moveTo>
                  <a:pt x="3011436" y="501167"/>
                </a:moveTo>
                <a:lnTo>
                  <a:pt x="3010065" y="491540"/>
                </a:lnTo>
                <a:lnTo>
                  <a:pt x="3005937" y="484657"/>
                </a:lnTo>
                <a:lnTo>
                  <a:pt x="2999054" y="480529"/>
                </a:lnTo>
                <a:lnTo>
                  <a:pt x="2989415" y="479145"/>
                </a:lnTo>
                <a:lnTo>
                  <a:pt x="2867101" y="479145"/>
                </a:lnTo>
                <a:lnTo>
                  <a:pt x="2867101" y="205981"/>
                </a:lnTo>
                <a:lnTo>
                  <a:pt x="2982887" y="205981"/>
                </a:lnTo>
                <a:lnTo>
                  <a:pt x="2992526" y="204609"/>
                </a:lnTo>
                <a:lnTo>
                  <a:pt x="2999409" y="200482"/>
                </a:lnTo>
                <a:lnTo>
                  <a:pt x="3003537" y="193598"/>
                </a:lnTo>
                <a:lnTo>
                  <a:pt x="3004921" y="183959"/>
                </a:lnTo>
                <a:lnTo>
                  <a:pt x="3004921" y="183146"/>
                </a:lnTo>
                <a:lnTo>
                  <a:pt x="3003537" y="173520"/>
                </a:lnTo>
                <a:lnTo>
                  <a:pt x="2999409" y="166636"/>
                </a:lnTo>
                <a:lnTo>
                  <a:pt x="2992526" y="162509"/>
                </a:lnTo>
                <a:lnTo>
                  <a:pt x="2982887" y="161124"/>
                </a:lnTo>
                <a:lnTo>
                  <a:pt x="2867101" y="161124"/>
                </a:lnTo>
                <a:lnTo>
                  <a:pt x="2867101" y="50228"/>
                </a:lnTo>
                <a:lnTo>
                  <a:pt x="2865729" y="40601"/>
                </a:lnTo>
                <a:lnTo>
                  <a:pt x="2861602" y="33718"/>
                </a:lnTo>
                <a:lnTo>
                  <a:pt x="2854718" y="29603"/>
                </a:lnTo>
                <a:lnTo>
                  <a:pt x="2845079" y="28219"/>
                </a:lnTo>
                <a:lnTo>
                  <a:pt x="2806750" y="28219"/>
                </a:lnTo>
                <a:lnTo>
                  <a:pt x="2797137" y="29603"/>
                </a:lnTo>
                <a:lnTo>
                  <a:pt x="2790253" y="33718"/>
                </a:lnTo>
                <a:lnTo>
                  <a:pt x="2786126" y="40601"/>
                </a:lnTo>
                <a:lnTo>
                  <a:pt x="2784754" y="50228"/>
                </a:lnTo>
                <a:lnTo>
                  <a:pt x="2784754" y="161124"/>
                </a:lnTo>
                <a:lnTo>
                  <a:pt x="2784754" y="205981"/>
                </a:lnTo>
                <a:lnTo>
                  <a:pt x="2784754" y="479145"/>
                </a:lnTo>
                <a:lnTo>
                  <a:pt x="2531148" y="479145"/>
                </a:lnTo>
                <a:lnTo>
                  <a:pt x="2535428" y="435063"/>
                </a:lnTo>
                <a:lnTo>
                  <a:pt x="2538476" y="383235"/>
                </a:lnTo>
                <a:lnTo>
                  <a:pt x="2540228" y="326072"/>
                </a:lnTo>
                <a:lnTo>
                  <a:pt x="2540317" y="321360"/>
                </a:lnTo>
                <a:lnTo>
                  <a:pt x="2540838" y="263067"/>
                </a:lnTo>
                <a:lnTo>
                  <a:pt x="2540914" y="205981"/>
                </a:lnTo>
                <a:lnTo>
                  <a:pt x="2784754" y="205981"/>
                </a:lnTo>
                <a:lnTo>
                  <a:pt x="2784754" y="161124"/>
                </a:lnTo>
                <a:lnTo>
                  <a:pt x="2540914" y="161124"/>
                </a:lnTo>
                <a:lnTo>
                  <a:pt x="2540914" y="50228"/>
                </a:lnTo>
                <a:lnTo>
                  <a:pt x="2539542" y="40601"/>
                </a:lnTo>
                <a:lnTo>
                  <a:pt x="2535415" y="33718"/>
                </a:lnTo>
                <a:lnTo>
                  <a:pt x="2528532" y="29603"/>
                </a:lnTo>
                <a:lnTo>
                  <a:pt x="2518892" y="28219"/>
                </a:lnTo>
                <a:lnTo>
                  <a:pt x="2480564" y="28219"/>
                </a:lnTo>
                <a:lnTo>
                  <a:pt x="2470950" y="29603"/>
                </a:lnTo>
                <a:lnTo>
                  <a:pt x="2464066" y="33718"/>
                </a:lnTo>
                <a:lnTo>
                  <a:pt x="2459939" y="40601"/>
                </a:lnTo>
                <a:lnTo>
                  <a:pt x="2458567" y="50228"/>
                </a:lnTo>
                <a:lnTo>
                  <a:pt x="2458567" y="161124"/>
                </a:lnTo>
                <a:lnTo>
                  <a:pt x="2310955" y="161124"/>
                </a:lnTo>
                <a:lnTo>
                  <a:pt x="2301341" y="162509"/>
                </a:lnTo>
                <a:lnTo>
                  <a:pt x="2294458" y="166636"/>
                </a:lnTo>
                <a:lnTo>
                  <a:pt x="2290330" y="173520"/>
                </a:lnTo>
                <a:lnTo>
                  <a:pt x="2288959" y="183146"/>
                </a:lnTo>
                <a:lnTo>
                  <a:pt x="2288959" y="183959"/>
                </a:lnTo>
                <a:lnTo>
                  <a:pt x="2290330" y="193598"/>
                </a:lnTo>
                <a:lnTo>
                  <a:pt x="2294458" y="200482"/>
                </a:lnTo>
                <a:lnTo>
                  <a:pt x="2301341" y="204609"/>
                </a:lnTo>
                <a:lnTo>
                  <a:pt x="2310955" y="205981"/>
                </a:lnTo>
                <a:lnTo>
                  <a:pt x="2458567" y="205981"/>
                </a:lnTo>
                <a:lnTo>
                  <a:pt x="2458491" y="263067"/>
                </a:lnTo>
                <a:lnTo>
                  <a:pt x="2457996" y="321360"/>
                </a:lnTo>
                <a:lnTo>
                  <a:pt x="2456116" y="387527"/>
                </a:lnTo>
                <a:lnTo>
                  <a:pt x="2453055" y="438734"/>
                </a:lnTo>
                <a:lnTo>
                  <a:pt x="2448776" y="479145"/>
                </a:lnTo>
                <a:lnTo>
                  <a:pt x="2304427" y="479145"/>
                </a:lnTo>
                <a:lnTo>
                  <a:pt x="2294813" y="480529"/>
                </a:lnTo>
                <a:lnTo>
                  <a:pt x="2287930" y="484657"/>
                </a:lnTo>
                <a:lnTo>
                  <a:pt x="2283803" y="491540"/>
                </a:lnTo>
                <a:lnTo>
                  <a:pt x="2282431" y="501167"/>
                </a:lnTo>
                <a:lnTo>
                  <a:pt x="2282431" y="501980"/>
                </a:lnTo>
                <a:lnTo>
                  <a:pt x="2283803" y="511632"/>
                </a:lnTo>
                <a:lnTo>
                  <a:pt x="2287930" y="518515"/>
                </a:lnTo>
                <a:lnTo>
                  <a:pt x="2294813" y="522643"/>
                </a:lnTo>
                <a:lnTo>
                  <a:pt x="2304427" y="524014"/>
                </a:lnTo>
                <a:lnTo>
                  <a:pt x="2441422" y="524014"/>
                </a:lnTo>
                <a:lnTo>
                  <a:pt x="2427071" y="575564"/>
                </a:lnTo>
                <a:lnTo>
                  <a:pt x="2407894" y="618401"/>
                </a:lnTo>
                <a:lnTo>
                  <a:pt x="2383066" y="655421"/>
                </a:lnTo>
                <a:lnTo>
                  <a:pt x="2351735" y="689546"/>
                </a:lnTo>
                <a:lnTo>
                  <a:pt x="2345639" y="697026"/>
                </a:lnTo>
                <a:lnTo>
                  <a:pt x="2343277" y="704735"/>
                </a:lnTo>
                <a:lnTo>
                  <a:pt x="2344737" y="712584"/>
                </a:lnTo>
                <a:lnTo>
                  <a:pt x="2350097" y="720521"/>
                </a:lnTo>
                <a:lnTo>
                  <a:pt x="2365603" y="736828"/>
                </a:lnTo>
                <a:lnTo>
                  <a:pt x="2373071" y="742924"/>
                </a:lnTo>
                <a:lnTo>
                  <a:pt x="2380780" y="745197"/>
                </a:lnTo>
                <a:lnTo>
                  <a:pt x="2388641" y="743496"/>
                </a:lnTo>
                <a:lnTo>
                  <a:pt x="2438235" y="695325"/>
                </a:lnTo>
                <a:lnTo>
                  <a:pt x="2470289" y="655523"/>
                </a:lnTo>
                <a:lnTo>
                  <a:pt x="2494343" y="615543"/>
                </a:lnTo>
                <a:lnTo>
                  <a:pt x="2511920" y="572617"/>
                </a:lnTo>
                <a:lnTo>
                  <a:pt x="2524620" y="524014"/>
                </a:lnTo>
                <a:lnTo>
                  <a:pt x="2784754" y="524014"/>
                </a:lnTo>
                <a:lnTo>
                  <a:pt x="2784754" y="714819"/>
                </a:lnTo>
                <a:lnTo>
                  <a:pt x="2786126" y="724446"/>
                </a:lnTo>
                <a:lnTo>
                  <a:pt x="2790253" y="731329"/>
                </a:lnTo>
                <a:lnTo>
                  <a:pt x="2797137" y="735457"/>
                </a:lnTo>
                <a:lnTo>
                  <a:pt x="2806750" y="736828"/>
                </a:lnTo>
                <a:lnTo>
                  <a:pt x="2845079" y="736828"/>
                </a:lnTo>
                <a:lnTo>
                  <a:pt x="2854718" y="735457"/>
                </a:lnTo>
                <a:lnTo>
                  <a:pt x="2861602" y="731329"/>
                </a:lnTo>
                <a:lnTo>
                  <a:pt x="2865729" y="724446"/>
                </a:lnTo>
                <a:lnTo>
                  <a:pt x="2867101" y="714819"/>
                </a:lnTo>
                <a:lnTo>
                  <a:pt x="2867101" y="524014"/>
                </a:lnTo>
                <a:lnTo>
                  <a:pt x="2989415" y="524014"/>
                </a:lnTo>
                <a:lnTo>
                  <a:pt x="2999054" y="522643"/>
                </a:lnTo>
                <a:lnTo>
                  <a:pt x="3005937" y="518515"/>
                </a:lnTo>
                <a:lnTo>
                  <a:pt x="3010065" y="511632"/>
                </a:lnTo>
                <a:lnTo>
                  <a:pt x="3011436" y="501980"/>
                </a:lnTo>
                <a:lnTo>
                  <a:pt x="3011436" y="5011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10" name="object 10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080" y="14816995"/>
              <a:ext cx="358631" cy="865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2754" y="3495764"/>
            <a:ext cx="3126364" cy="219683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133307" y="11480550"/>
            <a:ext cx="1376680" cy="302895"/>
            <a:chOff x="1133307" y="11480550"/>
            <a:chExt cx="1376680" cy="30289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3307" y="11480550"/>
              <a:ext cx="1064975" cy="30264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30417" y="11495947"/>
              <a:ext cx="279400" cy="277495"/>
            </a:xfrm>
            <a:custGeom>
              <a:avLst/>
              <a:gdLst/>
              <a:ahLst/>
              <a:cxnLst/>
              <a:rect l="l" t="t" r="r" b="b"/>
              <a:pathLst>
                <a:path w="279400" h="277495">
                  <a:moveTo>
                    <a:pt x="251815" y="144614"/>
                  </a:moveTo>
                  <a:lnTo>
                    <a:pt x="178371" y="144614"/>
                  </a:lnTo>
                  <a:lnTo>
                    <a:pt x="166892" y="146069"/>
                  </a:lnTo>
                  <a:lnTo>
                    <a:pt x="158578" y="150596"/>
                  </a:lnTo>
                  <a:lnTo>
                    <a:pt x="153521" y="158438"/>
                  </a:lnTo>
                  <a:lnTo>
                    <a:pt x="151815" y="169837"/>
                  </a:lnTo>
                  <a:lnTo>
                    <a:pt x="151815" y="251498"/>
                  </a:lnTo>
                  <a:lnTo>
                    <a:pt x="153532" y="263018"/>
                  </a:lnTo>
                  <a:lnTo>
                    <a:pt x="158661" y="271089"/>
                  </a:lnTo>
                  <a:lnTo>
                    <a:pt x="167171" y="275838"/>
                  </a:lnTo>
                  <a:lnTo>
                    <a:pt x="179031" y="277393"/>
                  </a:lnTo>
                  <a:lnTo>
                    <a:pt x="251815" y="277393"/>
                  </a:lnTo>
                  <a:lnTo>
                    <a:pt x="263727" y="275883"/>
                  </a:lnTo>
                  <a:lnTo>
                    <a:pt x="272351" y="271208"/>
                  </a:lnTo>
                  <a:lnTo>
                    <a:pt x="277593" y="263152"/>
                  </a:lnTo>
                  <a:lnTo>
                    <a:pt x="278319" y="258368"/>
                  </a:lnTo>
                  <a:lnTo>
                    <a:pt x="176085" y="258368"/>
                  </a:lnTo>
                  <a:lnTo>
                    <a:pt x="172148" y="256082"/>
                  </a:lnTo>
                  <a:lnTo>
                    <a:pt x="172148" y="165595"/>
                  </a:lnTo>
                  <a:lnTo>
                    <a:pt x="176085" y="163296"/>
                  </a:lnTo>
                  <a:lnTo>
                    <a:pt x="278267" y="163296"/>
                  </a:lnTo>
                  <a:lnTo>
                    <a:pt x="277593" y="158855"/>
                  </a:lnTo>
                  <a:lnTo>
                    <a:pt x="272351" y="150799"/>
                  </a:lnTo>
                  <a:lnTo>
                    <a:pt x="263727" y="146125"/>
                  </a:lnTo>
                  <a:lnTo>
                    <a:pt x="251815" y="144614"/>
                  </a:lnTo>
                  <a:close/>
                </a:path>
                <a:path w="279400" h="277495">
                  <a:moveTo>
                    <a:pt x="278267" y="163296"/>
                  </a:moveTo>
                  <a:lnTo>
                    <a:pt x="255092" y="163296"/>
                  </a:lnTo>
                  <a:lnTo>
                    <a:pt x="258711" y="165595"/>
                  </a:lnTo>
                  <a:lnTo>
                    <a:pt x="258711" y="256082"/>
                  </a:lnTo>
                  <a:lnTo>
                    <a:pt x="255092" y="258368"/>
                  </a:lnTo>
                  <a:lnTo>
                    <a:pt x="278319" y="258368"/>
                  </a:lnTo>
                  <a:lnTo>
                    <a:pt x="279361" y="251498"/>
                  </a:lnTo>
                  <a:lnTo>
                    <a:pt x="279259" y="169837"/>
                  </a:lnTo>
                  <a:lnTo>
                    <a:pt x="278267" y="163296"/>
                  </a:lnTo>
                  <a:close/>
                </a:path>
                <a:path w="279400" h="277495">
                  <a:moveTo>
                    <a:pt x="204609" y="0"/>
                  </a:moveTo>
                  <a:lnTo>
                    <a:pt x="74764" y="0"/>
                  </a:lnTo>
                  <a:lnTo>
                    <a:pt x="62522" y="1671"/>
                  </a:lnTo>
                  <a:lnTo>
                    <a:pt x="53816" y="6726"/>
                  </a:lnTo>
                  <a:lnTo>
                    <a:pt x="48615" y="15221"/>
                  </a:lnTo>
                  <a:lnTo>
                    <a:pt x="46888" y="27216"/>
                  </a:lnTo>
                  <a:lnTo>
                    <a:pt x="46888" y="85902"/>
                  </a:lnTo>
                  <a:lnTo>
                    <a:pt x="48615" y="97711"/>
                  </a:lnTo>
                  <a:lnTo>
                    <a:pt x="53816" y="106108"/>
                  </a:lnTo>
                  <a:lnTo>
                    <a:pt x="62522" y="111123"/>
                  </a:lnTo>
                  <a:lnTo>
                    <a:pt x="74764" y="112788"/>
                  </a:lnTo>
                  <a:lnTo>
                    <a:pt x="204609" y="112788"/>
                  </a:lnTo>
                  <a:lnTo>
                    <a:pt x="217035" y="111123"/>
                  </a:lnTo>
                  <a:lnTo>
                    <a:pt x="225836" y="106108"/>
                  </a:lnTo>
                  <a:lnTo>
                    <a:pt x="231071" y="97711"/>
                  </a:lnTo>
                  <a:lnTo>
                    <a:pt x="231697" y="93446"/>
                  </a:lnTo>
                  <a:lnTo>
                    <a:pt x="71805" y="93446"/>
                  </a:lnTo>
                  <a:lnTo>
                    <a:pt x="67881" y="91160"/>
                  </a:lnTo>
                  <a:lnTo>
                    <a:pt x="67881" y="21983"/>
                  </a:lnTo>
                  <a:lnTo>
                    <a:pt x="71805" y="19672"/>
                  </a:lnTo>
                  <a:lnTo>
                    <a:pt x="231714" y="19672"/>
                  </a:lnTo>
                  <a:lnTo>
                    <a:pt x="231071" y="15221"/>
                  </a:lnTo>
                  <a:lnTo>
                    <a:pt x="225836" y="6726"/>
                  </a:lnTo>
                  <a:lnTo>
                    <a:pt x="217035" y="1671"/>
                  </a:lnTo>
                  <a:lnTo>
                    <a:pt x="204609" y="0"/>
                  </a:lnTo>
                  <a:close/>
                </a:path>
                <a:path w="279400" h="277495">
                  <a:moveTo>
                    <a:pt x="231714" y="19672"/>
                  </a:moveTo>
                  <a:lnTo>
                    <a:pt x="207886" y="19672"/>
                  </a:lnTo>
                  <a:lnTo>
                    <a:pt x="211480" y="21983"/>
                  </a:lnTo>
                  <a:lnTo>
                    <a:pt x="211480" y="91160"/>
                  </a:lnTo>
                  <a:lnTo>
                    <a:pt x="207886" y="93446"/>
                  </a:lnTo>
                  <a:lnTo>
                    <a:pt x="231697" y="93446"/>
                  </a:lnTo>
                  <a:lnTo>
                    <a:pt x="232803" y="85902"/>
                  </a:lnTo>
                  <a:lnTo>
                    <a:pt x="232803" y="27216"/>
                  </a:lnTo>
                  <a:lnTo>
                    <a:pt x="231714" y="19672"/>
                  </a:lnTo>
                  <a:close/>
                </a:path>
                <a:path w="279400" h="277495">
                  <a:moveTo>
                    <a:pt x="95084" y="144614"/>
                  </a:moveTo>
                  <a:lnTo>
                    <a:pt x="27546" y="144614"/>
                  </a:lnTo>
                  <a:lnTo>
                    <a:pt x="15494" y="146125"/>
                  </a:lnTo>
                  <a:lnTo>
                    <a:pt x="6886" y="150799"/>
                  </a:lnTo>
                  <a:lnTo>
                    <a:pt x="1721" y="158855"/>
                  </a:lnTo>
                  <a:lnTo>
                    <a:pt x="99" y="169837"/>
                  </a:lnTo>
                  <a:lnTo>
                    <a:pt x="0" y="251498"/>
                  </a:lnTo>
                  <a:lnTo>
                    <a:pt x="1721" y="263152"/>
                  </a:lnTo>
                  <a:lnTo>
                    <a:pt x="6886" y="271208"/>
                  </a:lnTo>
                  <a:lnTo>
                    <a:pt x="15494" y="275883"/>
                  </a:lnTo>
                  <a:lnTo>
                    <a:pt x="27546" y="277393"/>
                  </a:lnTo>
                  <a:lnTo>
                    <a:pt x="94754" y="277393"/>
                  </a:lnTo>
                  <a:lnTo>
                    <a:pt x="106483" y="275838"/>
                  </a:lnTo>
                  <a:lnTo>
                    <a:pt x="115012" y="271089"/>
                  </a:lnTo>
                  <a:lnTo>
                    <a:pt x="120220" y="263018"/>
                  </a:lnTo>
                  <a:lnTo>
                    <a:pt x="120931" y="258368"/>
                  </a:lnTo>
                  <a:lnTo>
                    <a:pt x="24599" y="258368"/>
                  </a:lnTo>
                  <a:lnTo>
                    <a:pt x="20662" y="256082"/>
                  </a:lnTo>
                  <a:lnTo>
                    <a:pt x="20662" y="165595"/>
                  </a:lnTo>
                  <a:lnTo>
                    <a:pt x="24599" y="163296"/>
                  </a:lnTo>
                  <a:lnTo>
                    <a:pt x="121001" y="163296"/>
                  </a:lnTo>
                  <a:lnTo>
                    <a:pt x="120271" y="158438"/>
                  </a:lnTo>
                  <a:lnTo>
                    <a:pt x="115177" y="150596"/>
                  </a:lnTo>
                  <a:lnTo>
                    <a:pt x="106761" y="146069"/>
                  </a:lnTo>
                  <a:lnTo>
                    <a:pt x="95084" y="144614"/>
                  </a:lnTo>
                  <a:close/>
                </a:path>
                <a:path w="279400" h="277495">
                  <a:moveTo>
                    <a:pt x="121001" y="163296"/>
                  </a:moveTo>
                  <a:lnTo>
                    <a:pt x="97701" y="163296"/>
                  </a:lnTo>
                  <a:lnTo>
                    <a:pt x="101333" y="165595"/>
                  </a:lnTo>
                  <a:lnTo>
                    <a:pt x="101333" y="256082"/>
                  </a:lnTo>
                  <a:lnTo>
                    <a:pt x="97701" y="258368"/>
                  </a:lnTo>
                  <a:lnTo>
                    <a:pt x="120931" y="258368"/>
                  </a:lnTo>
                  <a:lnTo>
                    <a:pt x="121983" y="251498"/>
                  </a:lnTo>
                  <a:lnTo>
                    <a:pt x="121983" y="169837"/>
                  </a:lnTo>
                  <a:lnTo>
                    <a:pt x="121001" y="163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99615" y="11545138"/>
            <a:ext cx="182968" cy="18295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863575" y="11484469"/>
            <a:ext cx="1261745" cy="301625"/>
            <a:chOff x="2863575" y="11484469"/>
            <a:chExt cx="1261745" cy="301625"/>
          </a:xfrm>
        </p:grpSpPr>
        <p:sp>
          <p:nvSpPr>
            <p:cNvPr id="20" name="object 20"/>
            <p:cNvSpPr/>
            <p:nvPr/>
          </p:nvSpPr>
          <p:spPr>
            <a:xfrm>
              <a:off x="2863570" y="11484470"/>
              <a:ext cx="610235" cy="301625"/>
            </a:xfrm>
            <a:custGeom>
              <a:avLst/>
              <a:gdLst/>
              <a:ahLst/>
              <a:cxnLst/>
              <a:rect l="l" t="t" r="r" b="b"/>
              <a:pathLst>
                <a:path w="610235" h="301625">
                  <a:moveTo>
                    <a:pt x="291807" y="280339"/>
                  </a:moveTo>
                  <a:lnTo>
                    <a:pt x="288213" y="276745"/>
                  </a:lnTo>
                  <a:lnTo>
                    <a:pt x="282308" y="275755"/>
                  </a:lnTo>
                  <a:lnTo>
                    <a:pt x="261429" y="270573"/>
                  </a:lnTo>
                  <a:lnTo>
                    <a:pt x="241274" y="264248"/>
                  </a:lnTo>
                  <a:lnTo>
                    <a:pt x="222046" y="256628"/>
                  </a:lnTo>
                  <a:lnTo>
                    <a:pt x="203949" y="247573"/>
                  </a:lnTo>
                  <a:lnTo>
                    <a:pt x="219875" y="237210"/>
                  </a:lnTo>
                  <a:lnTo>
                    <a:pt x="220522" y="236740"/>
                  </a:lnTo>
                  <a:lnTo>
                    <a:pt x="235013" y="226339"/>
                  </a:lnTo>
                  <a:lnTo>
                    <a:pt x="249034" y="215099"/>
                  </a:lnTo>
                  <a:lnTo>
                    <a:pt x="261645" y="203619"/>
                  </a:lnTo>
                  <a:lnTo>
                    <a:pt x="263956" y="201663"/>
                  </a:lnTo>
                  <a:lnTo>
                    <a:pt x="264922" y="199351"/>
                  </a:lnTo>
                  <a:lnTo>
                    <a:pt x="264922" y="194119"/>
                  </a:lnTo>
                  <a:lnTo>
                    <a:pt x="263613" y="191173"/>
                  </a:lnTo>
                  <a:lnTo>
                    <a:pt x="260997" y="189217"/>
                  </a:lnTo>
                  <a:lnTo>
                    <a:pt x="258699" y="187223"/>
                  </a:lnTo>
                  <a:lnTo>
                    <a:pt x="256082" y="186258"/>
                  </a:lnTo>
                  <a:lnTo>
                    <a:pt x="251155" y="186258"/>
                  </a:lnTo>
                  <a:lnTo>
                    <a:pt x="248856" y="187223"/>
                  </a:lnTo>
                  <a:lnTo>
                    <a:pt x="246570" y="189217"/>
                  </a:lnTo>
                  <a:lnTo>
                    <a:pt x="234429" y="201434"/>
                  </a:lnTo>
                  <a:lnTo>
                    <a:pt x="220586" y="213474"/>
                  </a:lnTo>
                  <a:lnTo>
                    <a:pt x="204889" y="225259"/>
                  </a:lnTo>
                  <a:lnTo>
                    <a:pt x="187223" y="236740"/>
                  </a:lnTo>
                  <a:lnTo>
                    <a:pt x="176441" y="228193"/>
                  </a:lnTo>
                  <a:lnTo>
                    <a:pt x="166319" y="218744"/>
                  </a:lnTo>
                  <a:lnTo>
                    <a:pt x="157073" y="208381"/>
                  </a:lnTo>
                  <a:lnTo>
                    <a:pt x="148856" y="197078"/>
                  </a:lnTo>
                  <a:lnTo>
                    <a:pt x="214439" y="197078"/>
                  </a:lnTo>
                  <a:lnTo>
                    <a:pt x="225640" y="195529"/>
                  </a:lnTo>
                  <a:lnTo>
                    <a:pt x="233984" y="190881"/>
                  </a:lnTo>
                  <a:lnTo>
                    <a:pt x="239191" y="183095"/>
                  </a:lnTo>
                  <a:lnTo>
                    <a:pt x="239687" y="180035"/>
                  </a:lnTo>
                  <a:lnTo>
                    <a:pt x="240982" y="172148"/>
                  </a:lnTo>
                  <a:lnTo>
                    <a:pt x="240982" y="148882"/>
                  </a:lnTo>
                  <a:lnTo>
                    <a:pt x="240982" y="131813"/>
                  </a:lnTo>
                  <a:lnTo>
                    <a:pt x="240982" y="109194"/>
                  </a:lnTo>
                  <a:lnTo>
                    <a:pt x="239801" y="101981"/>
                  </a:lnTo>
                  <a:lnTo>
                    <a:pt x="239229" y="98437"/>
                  </a:lnTo>
                  <a:lnTo>
                    <a:pt x="234099" y="90754"/>
                  </a:lnTo>
                  <a:lnTo>
                    <a:pt x="225780" y="86144"/>
                  </a:lnTo>
                  <a:lnTo>
                    <a:pt x="220332" y="85407"/>
                  </a:lnTo>
                  <a:lnTo>
                    <a:pt x="220332" y="105270"/>
                  </a:lnTo>
                  <a:lnTo>
                    <a:pt x="220332" y="131813"/>
                  </a:lnTo>
                  <a:lnTo>
                    <a:pt x="220332" y="148882"/>
                  </a:lnTo>
                  <a:lnTo>
                    <a:pt x="220332" y="176415"/>
                  </a:lnTo>
                  <a:lnTo>
                    <a:pt x="215747" y="180035"/>
                  </a:lnTo>
                  <a:lnTo>
                    <a:pt x="75730" y="180035"/>
                  </a:lnTo>
                  <a:lnTo>
                    <a:pt x="75730" y="148882"/>
                  </a:lnTo>
                  <a:lnTo>
                    <a:pt x="220332" y="148882"/>
                  </a:lnTo>
                  <a:lnTo>
                    <a:pt x="220332" y="131813"/>
                  </a:lnTo>
                  <a:lnTo>
                    <a:pt x="75730" y="131813"/>
                  </a:lnTo>
                  <a:lnTo>
                    <a:pt x="75730" y="105270"/>
                  </a:lnTo>
                  <a:lnTo>
                    <a:pt x="79997" y="101981"/>
                  </a:lnTo>
                  <a:lnTo>
                    <a:pt x="215747" y="101981"/>
                  </a:lnTo>
                  <a:lnTo>
                    <a:pt x="220332" y="105270"/>
                  </a:lnTo>
                  <a:lnTo>
                    <a:pt x="220332" y="85407"/>
                  </a:lnTo>
                  <a:lnTo>
                    <a:pt x="214439" y="84607"/>
                  </a:lnTo>
                  <a:lnTo>
                    <a:pt x="158038" y="84607"/>
                  </a:lnTo>
                  <a:lnTo>
                    <a:pt x="158038" y="52463"/>
                  </a:lnTo>
                  <a:lnTo>
                    <a:pt x="153771" y="49517"/>
                  </a:lnTo>
                  <a:lnTo>
                    <a:pt x="141643" y="49517"/>
                  </a:lnTo>
                  <a:lnTo>
                    <a:pt x="137375" y="52463"/>
                  </a:lnTo>
                  <a:lnTo>
                    <a:pt x="137375" y="84607"/>
                  </a:lnTo>
                  <a:lnTo>
                    <a:pt x="83273" y="84607"/>
                  </a:lnTo>
                  <a:lnTo>
                    <a:pt x="71120" y="86144"/>
                  </a:lnTo>
                  <a:lnTo>
                    <a:pt x="62293" y="90754"/>
                  </a:lnTo>
                  <a:lnTo>
                    <a:pt x="56896" y="98437"/>
                  </a:lnTo>
                  <a:lnTo>
                    <a:pt x="55067" y="109194"/>
                  </a:lnTo>
                  <a:lnTo>
                    <a:pt x="55067" y="272808"/>
                  </a:lnTo>
                  <a:lnTo>
                    <a:pt x="46291" y="274231"/>
                  </a:lnTo>
                  <a:lnTo>
                    <a:pt x="37706" y="275526"/>
                  </a:lnTo>
                  <a:lnTo>
                    <a:pt x="16395" y="278384"/>
                  </a:lnTo>
                  <a:lnTo>
                    <a:pt x="12776" y="282333"/>
                  </a:lnTo>
                  <a:lnTo>
                    <a:pt x="12776" y="289547"/>
                  </a:lnTo>
                  <a:lnTo>
                    <a:pt x="13779" y="295109"/>
                  </a:lnTo>
                  <a:lnTo>
                    <a:pt x="17373" y="298729"/>
                  </a:lnTo>
                  <a:lnTo>
                    <a:pt x="24587" y="298729"/>
                  </a:lnTo>
                  <a:lnTo>
                    <a:pt x="89750" y="286346"/>
                  </a:lnTo>
                  <a:lnTo>
                    <a:pt x="153454" y="269532"/>
                  </a:lnTo>
                  <a:lnTo>
                    <a:pt x="154520" y="269201"/>
                  </a:lnTo>
                  <a:lnTo>
                    <a:pt x="157721" y="268211"/>
                  </a:lnTo>
                  <a:lnTo>
                    <a:pt x="160210" y="265099"/>
                  </a:lnTo>
                  <a:lnTo>
                    <a:pt x="160337" y="260032"/>
                  </a:lnTo>
                  <a:lnTo>
                    <a:pt x="159994" y="259041"/>
                  </a:lnTo>
                  <a:lnTo>
                    <a:pt x="159677" y="257721"/>
                  </a:lnTo>
                  <a:lnTo>
                    <a:pt x="158356" y="253136"/>
                  </a:lnTo>
                  <a:lnTo>
                    <a:pt x="155079" y="250850"/>
                  </a:lnTo>
                  <a:lnTo>
                    <a:pt x="148539" y="250850"/>
                  </a:lnTo>
                  <a:lnTo>
                    <a:pt x="147548" y="251180"/>
                  </a:lnTo>
                  <a:lnTo>
                    <a:pt x="131064" y="256019"/>
                  </a:lnTo>
                  <a:lnTo>
                    <a:pt x="113360" y="260680"/>
                  </a:lnTo>
                  <a:lnTo>
                    <a:pt x="94792" y="265099"/>
                  </a:lnTo>
                  <a:lnTo>
                    <a:pt x="75730" y="269201"/>
                  </a:lnTo>
                  <a:lnTo>
                    <a:pt x="75730" y="197078"/>
                  </a:lnTo>
                  <a:lnTo>
                    <a:pt x="127215" y="197078"/>
                  </a:lnTo>
                  <a:lnTo>
                    <a:pt x="156349" y="234467"/>
                  </a:lnTo>
                  <a:lnTo>
                    <a:pt x="192582" y="263105"/>
                  </a:lnTo>
                  <a:lnTo>
                    <a:pt x="233680" y="283806"/>
                  </a:lnTo>
                  <a:lnTo>
                    <a:pt x="277393" y="297408"/>
                  </a:lnTo>
                  <a:lnTo>
                    <a:pt x="278701" y="297738"/>
                  </a:lnTo>
                  <a:lnTo>
                    <a:pt x="286245" y="297738"/>
                  </a:lnTo>
                  <a:lnTo>
                    <a:pt x="289852" y="294779"/>
                  </a:lnTo>
                  <a:lnTo>
                    <a:pt x="291490" y="288874"/>
                  </a:lnTo>
                  <a:lnTo>
                    <a:pt x="291807" y="287883"/>
                  </a:lnTo>
                  <a:lnTo>
                    <a:pt x="291807" y="280339"/>
                  </a:lnTo>
                  <a:close/>
                </a:path>
                <a:path w="610235" h="301625">
                  <a:moveTo>
                    <a:pt x="298704" y="87884"/>
                  </a:moveTo>
                  <a:lnTo>
                    <a:pt x="296735" y="84289"/>
                  </a:lnTo>
                  <a:lnTo>
                    <a:pt x="291490" y="82651"/>
                  </a:lnTo>
                  <a:lnTo>
                    <a:pt x="257721" y="70256"/>
                  </a:lnTo>
                  <a:lnTo>
                    <a:pt x="193141" y="34175"/>
                  </a:lnTo>
                  <a:lnTo>
                    <a:pt x="160985" y="4267"/>
                  </a:lnTo>
                  <a:lnTo>
                    <a:pt x="153771" y="990"/>
                  </a:lnTo>
                  <a:lnTo>
                    <a:pt x="139687" y="990"/>
                  </a:lnTo>
                  <a:lnTo>
                    <a:pt x="132791" y="3949"/>
                  </a:lnTo>
                  <a:lnTo>
                    <a:pt x="127215" y="10172"/>
                  </a:lnTo>
                  <a:lnTo>
                    <a:pt x="102679" y="33223"/>
                  </a:lnTo>
                  <a:lnTo>
                    <a:pt x="74345" y="52641"/>
                  </a:lnTo>
                  <a:lnTo>
                    <a:pt x="42189" y="69100"/>
                  </a:lnTo>
                  <a:lnTo>
                    <a:pt x="6235" y="83299"/>
                  </a:lnTo>
                  <a:lnTo>
                    <a:pt x="2286" y="84607"/>
                  </a:lnTo>
                  <a:lnTo>
                    <a:pt x="0" y="88214"/>
                  </a:lnTo>
                  <a:lnTo>
                    <a:pt x="0" y="93789"/>
                  </a:lnTo>
                  <a:lnTo>
                    <a:pt x="330" y="95427"/>
                  </a:lnTo>
                  <a:lnTo>
                    <a:pt x="647" y="96735"/>
                  </a:lnTo>
                  <a:lnTo>
                    <a:pt x="2286" y="101650"/>
                  </a:lnTo>
                  <a:lnTo>
                    <a:pt x="6235" y="104279"/>
                  </a:lnTo>
                  <a:lnTo>
                    <a:pt x="11798" y="104279"/>
                  </a:lnTo>
                  <a:lnTo>
                    <a:pt x="52781" y="87528"/>
                  </a:lnTo>
                  <a:lnTo>
                    <a:pt x="87096" y="68287"/>
                  </a:lnTo>
                  <a:lnTo>
                    <a:pt x="140995" y="23622"/>
                  </a:lnTo>
                  <a:lnTo>
                    <a:pt x="143281" y="21653"/>
                  </a:lnTo>
                  <a:lnTo>
                    <a:pt x="145249" y="20662"/>
                  </a:lnTo>
                  <a:lnTo>
                    <a:pt x="148856" y="20662"/>
                  </a:lnTo>
                  <a:lnTo>
                    <a:pt x="150825" y="21653"/>
                  </a:lnTo>
                  <a:lnTo>
                    <a:pt x="152793" y="23622"/>
                  </a:lnTo>
                  <a:lnTo>
                    <a:pt x="180416" y="48933"/>
                  </a:lnTo>
                  <a:lnTo>
                    <a:pt x="212432" y="70459"/>
                  </a:lnTo>
                  <a:lnTo>
                    <a:pt x="247078" y="88493"/>
                  </a:lnTo>
                  <a:lnTo>
                    <a:pt x="282625" y="103289"/>
                  </a:lnTo>
                  <a:lnTo>
                    <a:pt x="286245" y="104279"/>
                  </a:lnTo>
                  <a:lnTo>
                    <a:pt x="292481" y="104279"/>
                  </a:lnTo>
                  <a:lnTo>
                    <a:pt x="296075" y="101650"/>
                  </a:lnTo>
                  <a:lnTo>
                    <a:pt x="298043" y="96735"/>
                  </a:lnTo>
                  <a:lnTo>
                    <a:pt x="298640" y="93789"/>
                  </a:lnTo>
                  <a:lnTo>
                    <a:pt x="298704" y="87884"/>
                  </a:lnTo>
                  <a:close/>
                </a:path>
                <a:path w="610235" h="301625">
                  <a:moveTo>
                    <a:pt x="437388" y="156095"/>
                  </a:moveTo>
                  <a:lnTo>
                    <a:pt x="437057" y="154101"/>
                  </a:lnTo>
                  <a:lnTo>
                    <a:pt x="436067" y="152476"/>
                  </a:lnTo>
                  <a:lnTo>
                    <a:pt x="434428" y="149199"/>
                  </a:lnTo>
                  <a:lnTo>
                    <a:pt x="431482" y="146888"/>
                  </a:lnTo>
                  <a:lnTo>
                    <a:pt x="426897" y="146888"/>
                  </a:lnTo>
                  <a:lnTo>
                    <a:pt x="425577" y="147231"/>
                  </a:lnTo>
                  <a:lnTo>
                    <a:pt x="424611" y="147878"/>
                  </a:lnTo>
                  <a:lnTo>
                    <a:pt x="411530" y="153962"/>
                  </a:lnTo>
                  <a:lnTo>
                    <a:pt x="404736" y="157022"/>
                  </a:lnTo>
                  <a:lnTo>
                    <a:pt x="397725" y="160007"/>
                  </a:lnTo>
                  <a:lnTo>
                    <a:pt x="397725" y="87553"/>
                  </a:lnTo>
                  <a:lnTo>
                    <a:pt x="430834" y="87553"/>
                  </a:lnTo>
                  <a:lnTo>
                    <a:pt x="433781" y="83286"/>
                  </a:lnTo>
                  <a:lnTo>
                    <a:pt x="433781" y="72478"/>
                  </a:lnTo>
                  <a:lnTo>
                    <a:pt x="430834" y="68529"/>
                  </a:lnTo>
                  <a:lnTo>
                    <a:pt x="397725" y="68529"/>
                  </a:lnTo>
                  <a:lnTo>
                    <a:pt x="397725" y="2628"/>
                  </a:lnTo>
                  <a:lnTo>
                    <a:pt x="393458" y="0"/>
                  </a:lnTo>
                  <a:lnTo>
                    <a:pt x="381647" y="0"/>
                  </a:lnTo>
                  <a:lnTo>
                    <a:pt x="377710" y="2628"/>
                  </a:lnTo>
                  <a:lnTo>
                    <a:pt x="377710" y="68529"/>
                  </a:lnTo>
                  <a:lnTo>
                    <a:pt x="353441" y="68529"/>
                  </a:lnTo>
                  <a:lnTo>
                    <a:pt x="354647" y="58407"/>
                  </a:lnTo>
                  <a:lnTo>
                    <a:pt x="355333" y="52362"/>
                  </a:lnTo>
                  <a:lnTo>
                    <a:pt x="356120" y="44335"/>
                  </a:lnTo>
                  <a:lnTo>
                    <a:pt x="356730" y="36410"/>
                  </a:lnTo>
                  <a:lnTo>
                    <a:pt x="356730" y="29514"/>
                  </a:lnTo>
                  <a:lnTo>
                    <a:pt x="353123" y="27559"/>
                  </a:lnTo>
                  <a:lnTo>
                    <a:pt x="347535" y="26885"/>
                  </a:lnTo>
                  <a:lnTo>
                    <a:pt x="340995" y="26885"/>
                  </a:lnTo>
                  <a:lnTo>
                    <a:pt x="337718" y="29832"/>
                  </a:lnTo>
                  <a:lnTo>
                    <a:pt x="337388" y="36068"/>
                  </a:lnTo>
                  <a:lnTo>
                    <a:pt x="335305" y="58420"/>
                  </a:lnTo>
                  <a:lnTo>
                    <a:pt x="331571" y="80924"/>
                  </a:lnTo>
                  <a:lnTo>
                    <a:pt x="326224" y="102577"/>
                  </a:lnTo>
                  <a:lnTo>
                    <a:pt x="319354" y="122313"/>
                  </a:lnTo>
                  <a:lnTo>
                    <a:pt x="318693" y="123939"/>
                  </a:lnTo>
                  <a:lnTo>
                    <a:pt x="318376" y="125907"/>
                  </a:lnTo>
                  <a:lnTo>
                    <a:pt x="318376" y="131483"/>
                  </a:lnTo>
                  <a:lnTo>
                    <a:pt x="320992" y="134442"/>
                  </a:lnTo>
                  <a:lnTo>
                    <a:pt x="327545" y="136080"/>
                  </a:lnTo>
                  <a:lnTo>
                    <a:pt x="332790" y="136080"/>
                  </a:lnTo>
                  <a:lnTo>
                    <a:pt x="347459" y="98475"/>
                  </a:lnTo>
                  <a:lnTo>
                    <a:pt x="349846" y="87553"/>
                  </a:lnTo>
                  <a:lnTo>
                    <a:pt x="377710" y="87553"/>
                  </a:lnTo>
                  <a:lnTo>
                    <a:pt x="377710" y="167233"/>
                  </a:lnTo>
                  <a:lnTo>
                    <a:pt x="364845" y="171856"/>
                  </a:lnTo>
                  <a:lnTo>
                    <a:pt x="351980" y="175958"/>
                  </a:lnTo>
                  <a:lnTo>
                    <a:pt x="339356" y="179628"/>
                  </a:lnTo>
                  <a:lnTo>
                    <a:pt x="327228" y="182956"/>
                  </a:lnTo>
                  <a:lnTo>
                    <a:pt x="322643" y="184264"/>
                  </a:lnTo>
                  <a:lnTo>
                    <a:pt x="320649" y="187896"/>
                  </a:lnTo>
                  <a:lnTo>
                    <a:pt x="320649" y="193446"/>
                  </a:lnTo>
                  <a:lnTo>
                    <a:pt x="322643" y="201333"/>
                  </a:lnTo>
                  <a:lnTo>
                    <a:pt x="325589" y="203936"/>
                  </a:lnTo>
                  <a:lnTo>
                    <a:pt x="330504" y="203936"/>
                  </a:lnTo>
                  <a:lnTo>
                    <a:pt x="377710" y="188214"/>
                  </a:lnTo>
                  <a:lnTo>
                    <a:pt x="377710" y="298373"/>
                  </a:lnTo>
                  <a:lnTo>
                    <a:pt x="381647" y="301320"/>
                  </a:lnTo>
                  <a:lnTo>
                    <a:pt x="393458" y="301320"/>
                  </a:lnTo>
                  <a:lnTo>
                    <a:pt x="397725" y="298373"/>
                  </a:lnTo>
                  <a:lnTo>
                    <a:pt x="397725" y="188214"/>
                  </a:lnTo>
                  <a:lnTo>
                    <a:pt x="397725" y="180352"/>
                  </a:lnTo>
                  <a:lnTo>
                    <a:pt x="406742" y="176657"/>
                  </a:lnTo>
                  <a:lnTo>
                    <a:pt x="415467" y="172961"/>
                  </a:lnTo>
                  <a:lnTo>
                    <a:pt x="423773" y="169278"/>
                  </a:lnTo>
                  <a:lnTo>
                    <a:pt x="431482" y="165595"/>
                  </a:lnTo>
                  <a:lnTo>
                    <a:pt x="435749" y="163957"/>
                  </a:lnTo>
                  <a:lnTo>
                    <a:pt x="437388" y="160997"/>
                  </a:lnTo>
                  <a:lnTo>
                    <a:pt x="437388" y="160007"/>
                  </a:lnTo>
                  <a:lnTo>
                    <a:pt x="437388" y="156095"/>
                  </a:lnTo>
                  <a:close/>
                </a:path>
                <a:path w="610235" h="301625">
                  <a:moveTo>
                    <a:pt x="609854" y="80010"/>
                  </a:moveTo>
                  <a:lnTo>
                    <a:pt x="582320" y="53454"/>
                  </a:lnTo>
                  <a:lnTo>
                    <a:pt x="481660" y="53454"/>
                  </a:lnTo>
                  <a:lnTo>
                    <a:pt x="486130" y="43332"/>
                  </a:lnTo>
                  <a:lnTo>
                    <a:pt x="490181" y="33172"/>
                  </a:lnTo>
                  <a:lnTo>
                    <a:pt x="493737" y="23075"/>
                  </a:lnTo>
                  <a:lnTo>
                    <a:pt x="496747" y="13119"/>
                  </a:lnTo>
                  <a:lnTo>
                    <a:pt x="497065" y="12153"/>
                  </a:lnTo>
                  <a:lnTo>
                    <a:pt x="497065" y="5905"/>
                  </a:lnTo>
                  <a:lnTo>
                    <a:pt x="494436" y="3289"/>
                  </a:lnTo>
                  <a:lnTo>
                    <a:pt x="489851" y="2298"/>
                  </a:lnTo>
                  <a:lnTo>
                    <a:pt x="488213" y="1981"/>
                  </a:lnTo>
                  <a:lnTo>
                    <a:pt x="486892" y="1663"/>
                  </a:lnTo>
                  <a:lnTo>
                    <a:pt x="481330" y="1663"/>
                  </a:lnTo>
                  <a:lnTo>
                    <a:pt x="477710" y="3619"/>
                  </a:lnTo>
                  <a:lnTo>
                    <a:pt x="476402" y="8534"/>
                  </a:lnTo>
                  <a:lnTo>
                    <a:pt x="468210" y="33248"/>
                  </a:lnTo>
                  <a:lnTo>
                    <a:pt x="457022" y="58420"/>
                  </a:lnTo>
                  <a:lnTo>
                    <a:pt x="443077" y="82918"/>
                  </a:lnTo>
                  <a:lnTo>
                    <a:pt x="426567" y="105587"/>
                  </a:lnTo>
                  <a:lnTo>
                    <a:pt x="424611" y="107873"/>
                  </a:lnTo>
                  <a:lnTo>
                    <a:pt x="423710" y="110566"/>
                  </a:lnTo>
                  <a:lnTo>
                    <a:pt x="431152" y="123304"/>
                  </a:lnTo>
                  <a:lnTo>
                    <a:pt x="436740" y="123304"/>
                  </a:lnTo>
                  <a:lnTo>
                    <a:pt x="439686" y="121983"/>
                  </a:lnTo>
                  <a:lnTo>
                    <a:pt x="441655" y="119354"/>
                  </a:lnTo>
                  <a:lnTo>
                    <a:pt x="450380" y="107873"/>
                  </a:lnTo>
                  <a:lnTo>
                    <a:pt x="458330" y="96316"/>
                  </a:lnTo>
                  <a:lnTo>
                    <a:pt x="465861" y="84213"/>
                  </a:lnTo>
                  <a:lnTo>
                    <a:pt x="472808" y="71805"/>
                  </a:lnTo>
                  <a:lnTo>
                    <a:pt x="504926" y="71805"/>
                  </a:lnTo>
                  <a:lnTo>
                    <a:pt x="493331" y="106248"/>
                  </a:lnTo>
                  <a:lnTo>
                    <a:pt x="476250" y="138455"/>
                  </a:lnTo>
                  <a:lnTo>
                    <a:pt x="453758" y="167347"/>
                  </a:lnTo>
                  <a:lnTo>
                    <a:pt x="425907" y="191808"/>
                  </a:lnTo>
                  <a:lnTo>
                    <a:pt x="423621" y="194119"/>
                  </a:lnTo>
                  <a:lnTo>
                    <a:pt x="422300" y="196748"/>
                  </a:lnTo>
                  <a:lnTo>
                    <a:pt x="422300" y="202653"/>
                  </a:lnTo>
                  <a:lnTo>
                    <a:pt x="423291" y="205257"/>
                  </a:lnTo>
                  <a:lnTo>
                    <a:pt x="425259" y="207556"/>
                  </a:lnTo>
                  <a:lnTo>
                    <a:pt x="427228" y="210185"/>
                  </a:lnTo>
                  <a:lnTo>
                    <a:pt x="429844" y="211162"/>
                  </a:lnTo>
                  <a:lnTo>
                    <a:pt x="435419" y="211162"/>
                  </a:lnTo>
                  <a:lnTo>
                    <a:pt x="470585" y="179209"/>
                  </a:lnTo>
                  <a:lnTo>
                    <a:pt x="494487" y="146456"/>
                  </a:lnTo>
                  <a:lnTo>
                    <a:pt x="512546" y="110566"/>
                  </a:lnTo>
                  <a:lnTo>
                    <a:pt x="525589" y="71805"/>
                  </a:lnTo>
                  <a:lnTo>
                    <a:pt x="558063" y="71805"/>
                  </a:lnTo>
                  <a:lnTo>
                    <a:pt x="543877" y="122059"/>
                  </a:lnTo>
                  <a:lnTo>
                    <a:pt x="524167" y="166776"/>
                  </a:lnTo>
                  <a:lnTo>
                    <a:pt x="499033" y="206235"/>
                  </a:lnTo>
                  <a:lnTo>
                    <a:pt x="468553" y="240715"/>
                  </a:lnTo>
                  <a:lnTo>
                    <a:pt x="432790" y="270510"/>
                  </a:lnTo>
                  <a:lnTo>
                    <a:pt x="429844" y="272478"/>
                  </a:lnTo>
                  <a:lnTo>
                    <a:pt x="428523" y="275424"/>
                  </a:lnTo>
                  <a:lnTo>
                    <a:pt x="428523" y="280682"/>
                  </a:lnTo>
                  <a:lnTo>
                    <a:pt x="429196" y="282968"/>
                  </a:lnTo>
                  <a:lnTo>
                    <a:pt x="430834" y="284949"/>
                  </a:lnTo>
                  <a:lnTo>
                    <a:pt x="432790" y="288226"/>
                  </a:lnTo>
                  <a:lnTo>
                    <a:pt x="436067" y="289547"/>
                  </a:lnTo>
                  <a:lnTo>
                    <a:pt x="441655" y="289547"/>
                  </a:lnTo>
                  <a:lnTo>
                    <a:pt x="483933" y="255612"/>
                  </a:lnTo>
                  <a:lnTo>
                    <a:pt x="516420" y="218211"/>
                  </a:lnTo>
                  <a:lnTo>
                    <a:pt x="543204" y="175082"/>
                  </a:lnTo>
                  <a:lnTo>
                    <a:pt x="563803" y="126263"/>
                  </a:lnTo>
                  <a:lnTo>
                    <a:pt x="577723" y="71805"/>
                  </a:lnTo>
                  <a:lnTo>
                    <a:pt x="585914" y="71805"/>
                  </a:lnTo>
                  <a:lnTo>
                    <a:pt x="589203" y="74752"/>
                  </a:lnTo>
                  <a:lnTo>
                    <a:pt x="589089" y="87553"/>
                  </a:lnTo>
                  <a:lnTo>
                    <a:pt x="588162" y="131483"/>
                  </a:lnTo>
                  <a:lnTo>
                    <a:pt x="585597" y="179209"/>
                  </a:lnTo>
                  <a:lnTo>
                    <a:pt x="581685" y="220268"/>
                  </a:lnTo>
                  <a:lnTo>
                    <a:pt x="573849" y="261785"/>
                  </a:lnTo>
                  <a:lnTo>
                    <a:pt x="553796" y="272148"/>
                  </a:lnTo>
                  <a:lnTo>
                    <a:pt x="546201" y="271716"/>
                  </a:lnTo>
                  <a:lnTo>
                    <a:pt x="538302" y="270637"/>
                  </a:lnTo>
                  <a:lnTo>
                    <a:pt x="531025" y="269240"/>
                  </a:lnTo>
                  <a:lnTo>
                    <a:pt x="525272" y="267881"/>
                  </a:lnTo>
                  <a:lnTo>
                    <a:pt x="523951" y="267881"/>
                  </a:lnTo>
                  <a:lnTo>
                    <a:pt x="522960" y="267563"/>
                  </a:lnTo>
                  <a:lnTo>
                    <a:pt x="517398" y="267563"/>
                  </a:lnTo>
                  <a:lnTo>
                    <a:pt x="514121" y="270192"/>
                  </a:lnTo>
                  <a:lnTo>
                    <a:pt x="513143" y="275424"/>
                  </a:lnTo>
                  <a:lnTo>
                    <a:pt x="512470" y="276745"/>
                  </a:lnTo>
                  <a:lnTo>
                    <a:pt x="512470" y="283959"/>
                  </a:lnTo>
                  <a:lnTo>
                    <a:pt x="514769" y="287553"/>
                  </a:lnTo>
                  <a:lnTo>
                    <a:pt x="554431" y="292811"/>
                  </a:lnTo>
                  <a:lnTo>
                    <a:pt x="571246" y="290855"/>
                  </a:lnTo>
                  <a:lnTo>
                    <a:pt x="583336" y="284708"/>
                  </a:lnTo>
                  <a:lnTo>
                    <a:pt x="591566" y="274002"/>
                  </a:lnTo>
                  <a:lnTo>
                    <a:pt x="592175" y="272148"/>
                  </a:lnTo>
                  <a:lnTo>
                    <a:pt x="596747" y="258381"/>
                  </a:lnTo>
                  <a:lnTo>
                    <a:pt x="602068" y="226237"/>
                  </a:lnTo>
                  <a:lnTo>
                    <a:pt x="606132" y="185064"/>
                  </a:lnTo>
                  <a:lnTo>
                    <a:pt x="608774" y="136080"/>
                  </a:lnTo>
                  <a:lnTo>
                    <a:pt x="609854" y="80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00991" y="11486656"/>
              <a:ext cx="623962" cy="297497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06264" y="11545138"/>
            <a:ext cx="182968" cy="182956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482015" y="11488726"/>
            <a:ext cx="274955" cy="279400"/>
          </a:xfrm>
          <a:custGeom>
            <a:avLst/>
            <a:gdLst/>
            <a:ahLst/>
            <a:cxnLst/>
            <a:rect l="l" t="t" r="r" b="b"/>
            <a:pathLst>
              <a:path w="274954" h="279400">
                <a:moveTo>
                  <a:pt x="134124" y="212483"/>
                </a:moveTo>
                <a:lnTo>
                  <a:pt x="122961" y="212483"/>
                </a:lnTo>
                <a:lnTo>
                  <a:pt x="117716" y="216420"/>
                </a:lnTo>
                <a:lnTo>
                  <a:pt x="117716" y="223621"/>
                </a:lnTo>
                <a:lnTo>
                  <a:pt x="118046" y="225602"/>
                </a:lnTo>
                <a:lnTo>
                  <a:pt x="144641" y="266082"/>
                </a:lnTo>
                <a:lnTo>
                  <a:pt x="204609" y="279031"/>
                </a:lnTo>
                <a:lnTo>
                  <a:pt x="221114" y="278638"/>
                </a:lnTo>
                <a:lnTo>
                  <a:pt x="266255" y="271487"/>
                </a:lnTo>
                <a:lnTo>
                  <a:pt x="274777" y="264617"/>
                </a:lnTo>
                <a:lnTo>
                  <a:pt x="274777" y="256412"/>
                </a:lnTo>
                <a:lnTo>
                  <a:pt x="204279" y="256412"/>
                </a:lnTo>
                <a:lnTo>
                  <a:pt x="177911" y="254620"/>
                </a:lnTo>
                <a:lnTo>
                  <a:pt x="159107" y="248708"/>
                </a:lnTo>
                <a:lnTo>
                  <a:pt x="146820" y="237880"/>
                </a:lnTo>
                <a:lnTo>
                  <a:pt x="140004" y="221335"/>
                </a:lnTo>
                <a:lnTo>
                  <a:pt x="138709" y="215112"/>
                </a:lnTo>
                <a:lnTo>
                  <a:pt x="134124" y="212483"/>
                </a:lnTo>
                <a:close/>
              </a:path>
              <a:path w="274954" h="279400">
                <a:moveTo>
                  <a:pt x="92032" y="88531"/>
                </a:moveTo>
                <a:lnTo>
                  <a:pt x="69176" y="88531"/>
                </a:lnTo>
                <a:lnTo>
                  <a:pt x="58270" y="135035"/>
                </a:lnTo>
                <a:lnTo>
                  <a:pt x="44842" y="179406"/>
                </a:lnTo>
                <a:lnTo>
                  <a:pt x="29077" y="221376"/>
                </a:lnTo>
                <a:lnTo>
                  <a:pt x="11163" y="260680"/>
                </a:lnTo>
                <a:lnTo>
                  <a:pt x="10490" y="262635"/>
                </a:lnTo>
                <a:lnTo>
                  <a:pt x="10172" y="264299"/>
                </a:lnTo>
                <a:lnTo>
                  <a:pt x="10172" y="272160"/>
                </a:lnTo>
                <a:lnTo>
                  <a:pt x="15747" y="276428"/>
                </a:lnTo>
                <a:lnTo>
                  <a:pt x="26568" y="276428"/>
                </a:lnTo>
                <a:lnTo>
                  <a:pt x="51479" y="228495"/>
                </a:lnTo>
                <a:lnTo>
                  <a:pt x="67673" y="183872"/>
                </a:lnTo>
                <a:lnTo>
                  <a:pt x="81345" y="136422"/>
                </a:lnTo>
                <a:lnTo>
                  <a:pt x="92032" y="88531"/>
                </a:lnTo>
                <a:close/>
              </a:path>
              <a:path w="274954" h="279400">
                <a:moveTo>
                  <a:pt x="270840" y="247903"/>
                </a:moveTo>
                <a:lnTo>
                  <a:pt x="263296" y="247903"/>
                </a:lnTo>
                <a:lnTo>
                  <a:pt x="261988" y="248221"/>
                </a:lnTo>
                <a:lnTo>
                  <a:pt x="260997" y="248551"/>
                </a:lnTo>
                <a:lnTo>
                  <a:pt x="247525" y="252132"/>
                </a:lnTo>
                <a:lnTo>
                  <a:pt x="233872" y="254573"/>
                </a:lnTo>
                <a:lnTo>
                  <a:pt x="219601" y="255968"/>
                </a:lnTo>
                <a:lnTo>
                  <a:pt x="204279" y="256412"/>
                </a:lnTo>
                <a:lnTo>
                  <a:pt x="274777" y="256412"/>
                </a:lnTo>
                <a:lnTo>
                  <a:pt x="274777" y="253466"/>
                </a:lnTo>
                <a:lnTo>
                  <a:pt x="270840" y="247903"/>
                </a:lnTo>
                <a:close/>
              </a:path>
              <a:path w="274954" h="279400">
                <a:moveTo>
                  <a:pt x="215747" y="105917"/>
                </a:moveTo>
                <a:lnTo>
                  <a:pt x="162080" y="112004"/>
                </a:lnTo>
                <a:lnTo>
                  <a:pt x="137718" y="122643"/>
                </a:lnTo>
                <a:lnTo>
                  <a:pt x="137718" y="132486"/>
                </a:lnTo>
                <a:lnTo>
                  <a:pt x="141325" y="137401"/>
                </a:lnTo>
                <a:lnTo>
                  <a:pt x="148869" y="137401"/>
                </a:lnTo>
                <a:lnTo>
                  <a:pt x="152145" y="136728"/>
                </a:lnTo>
                <a:lnTo>
                  <a:pt x="167681" y="133141"/>
                </a:lnTo>
                <a:lnTo>
                  <a:pt x="184726" y="130352"/>
                </a:lnTo>
                <a:lnTo>
                  <a:pt x="201711" y="128545"/>
                </a:lnTo>
                <a:lnTo>
                  <a:pt x="217068" y="127901"/>
                </a:lnTo>
                <a:lnTo>
                  <a:pt x="261124" y="127901"/>
                </a:lnTo>
                <a:lnTo>
                  <a:pt x="263296" y="124942"/>
                </a:lnTo>
                <a:lnTo>
                  <a:pt x="263296" y="114782"/>
                </a:lnTo>
                <a:lnTo>
                  <a:pt x="260349" y="109524"/>
                </a:lnTo>
                <a:lnTo>
                  <a:pt x="253453" y="108203"/>
                </a:lnTo>
                <a:lnTo>
                  <a:pt x="246506" y="107300"/>
                </a:lnTo>
                <a:lnTo>
                  <a:pt x="237682" y="106575"/>
                </a:lnTo>
                <a:lnTo>
                  <a:pt x="227316" y="106093"/>
                </a:lnTo>
                <a:lnTo>
                  <a:pt x="215747" y="105917"/>
                </a:lnTo>
                <a:close/>
              </a:path>
              <a:path w="274954" h="279400">
                <a:moveTo>
                  <a:pt x="261124" y="127901"/>
                </a:moveTo>
                <a:lnTo>
                  <a:pt x="217068" y="127901"/>
                </a:lnTo>
                <a:lnTo>
                  <a:pt x="225521" y="128023"/>
                </a:lnTo>
                <a:lnTo>
                  <a:pt x="234280" y="128389"/>
                </a:lnTo>
                <a:lnTo>
                  <a:pt x="243528" y="129000"/>
                </a:lnTo>
                <a:lnTo>
                  <a:pt x="253453" y="129857"/>
                </a:lnTo>
                <a:lnTo>
                  <a:pt x="259689" y="129857"/>
                </a:lnTo>
                <a:lnTo>
                  <a:pt x="261124" y="127901"/>
                </a:lnTo>
                <a:close/>
              </a:path>
              <a:path w="274954" h="279400">
                <a:moveTo>
                  <a:pt x="98043" y="0"/>
                </a:moveTo>
                <a:lnTo>
                  <a:pt x="86563" y="0"/>
                </a:lnTo>
                <a:lnTo>
                  <a:pt x="80987" y="2959"/>
                </a:lnTo>
                <a:lnTo>
                  <a:pt x="80340" y="9855"/>
                </a:lnTo>
                <a:lnTo>
                  <a:pt x="78796" y="24293"/>
                </a:lnTo>
                <a:lnTo>
                  <a:pt x="73126" y="66586"/>
                </a:lnTo>
                <a:lnTo>
                  <a:pt x="24381" y="69615"/>
                </a:lnTo>
                <a:lnTo>
                  <a:pt x="9512" y="69849"/>
                </a:lnTo>
                <a:lnTo>
                  <a:pt x="3276" y="69849"/>
                </a:lnTo>
                <a:lnTo>
                  <a:pt x="0" y="74764"/>
                </a:lnTo>
                <a:lnTo>
                  <a:pt x="0" y="85255"/>
                </a:lnTo>
                <a:lnTo>
                  <a:pt x="3949" y="90843"/>
                </a:lnTo>
                <a:lnTo>
                  <a:pt x="10490" y="90843"/>
                </a:lnTo>
                <a:lnTo>
                  <a:pt x="25014" y="90667"/>
                </a:lnTo>
                <a:lnTo>
                  <a:pt x="39595" y="90182"/>
                </a:lnTo>
                <a:lnTo>
                  <a:pt x="54295" y="89450"/>
                </a:lnTo>
                <a:lnTo>
                  <a:pt x="69176" y="88531"/>
                </a:lnTo>
                <a:lnTo>
                  <a:pt x="92032" y="88531"/>
                </a:lnTo>
                <a:lnTo>
                  <a:pt x="92468" y="86575"/>
                </a:lnTo>
                <a:lnTo>
                  <a:pt x="110571" y="84660"/>
                </a:lnTo>
                <a:lnTo>
                  <a:pt x="127876" y="82381"/>
                </a:lnTo>
                <a:lnTo>
                  <a:pt x="144200" y="79735"/>
                </a:lnTo>
                <a:lnTo>
                  <a:pt x="159359" y="76720"/>
                </a:lnTo>
                <a:lnTo>
                  <a:pt x="164922" y="75437"/>
                </a:lnTo>
                <a:lnTo>
                  <a:pt x="167551" y="71170"/>
                </a:lnTo>
                <a:lnTo>
                  <a:pt x="167551" y="65265"/>
                </a:lnTo>
                <a:lnTo>
                  <a:pt x="97066" y="65265"/>
                </a:lnTo>
                <a:lnTo>
                  <a:pt x="98972" y="51990"/>
                </a:lnTo>
                <a:lnTo>
                  <a:pt x="100771" y="38577"/>
                </a:lnTo>
                <a:lnTo>
                  <a:pt x="102407" y="25565"/>
                </a:lnTo>
                <a:lnTo>
                  <a:pt x="103949" y="12484"/>
                </a:lnTo>
                <a:lnTo>
                  <a:pt x="103949" y="3949"/>
                </a:lnTo>
                <a:lnTo>
                  <a:pt x="98043" y="0"/>
                </a:lnTo>
                <a:close/>
              </a:path>
              <a:path w="274954" h="279400">
                <a:moveTo>
                  <a:pt x="163944" y="56730"/>
                </a:moveTo>
                <a:lnTo>
                  <a:pt x="156400" y="56730"/>
                </a:lnTo>
                <a:lnTo>
                  <a:pt x="154431" y="57061"/>
                </a:lnTo>
                <a:lnTo>
                  <a:pt x="141732" y="59452"/>
                </a:lnTo>
                <a:lnTo>
                  <a:pt x="127835" y="61653"/>
                </a:lnTo>
                <a:lnTo>
                  <a:pt x="112894" y="63610"/>
                </a:lnTo>
                <a:lnTo>
                  <a:pt x="97066" y="65265"/>
                </a:lnTo>
                <a:lnTo>
                  <a:pt x="167551" y="65265"/>
                </a:lnTo>
                <a:lnTo>
                  <a:pt x="167551" y="61645"/>
                </a:lnTo>
                <a:lnTo>
                  <a:pt x="163944" y="56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15156" y="11496940"/>
            <a:ext cx="274320" cy="268605"/>
          </a:xfrm>
          <a:custGeom>
            <a:avLst/>
            <a:gdLst/>
            <a:ahLst/>
            <a:cxnLst/>
            <a:rect l="l" t="t" r="r" b="b"/>
            <a:pathLst>
              <a:path w="274320" h="268604">
                <a:moveTo>
                  <a:pt x="117703" y="0"/>
                </a:moveTo>
                <a:lnTo>
                  <a:pt x="107543" y="0"/>
                </a:lnTo>
                <a:lnTo>
                  <a:pt x="103289" y="1638"/>
                </a:lnTo>
                <a:lnTo>
                  <a:pt x="79254" y="56258"/>
                </a:lnTo>
                <a:lnTo>
                  <a:pt x="58463" y="105223"/>
                </a:lnTo>
                <a:lnTo>
                  <a:pt x="38539" y="153730"/>
                </a:lnTo>
                <a:lnTo>
                  <a:pt x="19403" y="202064"/>
                </a:lnTo>
                <a:lnTo>
                  <a:pt x="330" y="252145"/>
                </a:lnTo>
                <a:lnTo>
                  <a:pt x="0" y="253784"/>
                </a:lnTo>
                <a:lnTo>
                  <a:pt x="0" y="262635"/>
                </a:lnTo>
                <a:lnTo>
                  <a:pt x="6235" y="267220"/>
                </a:lnTo>
                <a:lnTo>
                  <a:pt x="16395" y="267220"/>
                </a:lnTo>
                <a:lnTo>
                  <a:pt x="20980" y="264274"/>
                </a:lnTo>
                <a:lnTo>
                  <a:pt x="23279" y="258368"/>
                </a:lnTo>
                <a:lnTo>
                  <a:pt x="34099" y="232654"/>
                </a:lnTo>
                <a:lnTo>
                  <a:pt x="54636" y="191188"/>
                </a:lnTo>
                <a:lnTo>
                  <a:pt x="88692" y="150420"/>
                </a:lnTo>
                <a:lnTo>
                  <a:pt x="117703" y="139357"/>
                </a:lnTo>
                <a:lnTo>
                  <a:pt x="129982" y="141609"/>
                </a:lnTo>
                <a:lnTo>
                  <a:pt x="138445" y="149269"/>
                </a:lnTo>
                <a:lnTo>
                  <a:pt x="143342" y="163692"/>
                </a:lnTo>
                <a:lnTo>
                  <a:pt x="144919" y="186232"/>
                </a:lnTo>
                <a:lnTo>
                  <a:pt x="144919" y="200672"/>
                </a:lnTo>
                <a:lnTo>
                  <a:pt x="147918" y="233631"/>
                </a:lnTo>
                <a:lnTo>
                  <a:pt x="157097" y="254358"/>
                </a:lnTo>
                <a:lnTo>
                  <a:pt x="172732" y="265127"/>
                </a:lnTo>
                <a:lnTo>
                  <a:pt x="195097" y="268211"/>
                </a:lnTo>
                <a:lnTo>
                  <a:pt x="216142" y="264159"/>
                </a:lnTo>
                <a:lnTo>
                  <a:pt x="257623" y="229618"/>
                </a:lnTo>
                <a:lnTo>
                  <a:pt x="274116" y="194424"/>
                </a:lnTo>
                <a:lnTo>
                  <a:pt x="274116" y="186562"/>
                </a:lnTo>
                <a:lnTo>
                  <a:pt x="267868" y="181965"/>
                </a:lnTo>
                <a:lnTo>
                  <a:pt x="257721" y="181965"/>
                </a:lnTo>
                <a:lnTo>
                  <a:pt x="254431" y="183934"/>
                </a:lnTo>
                <a:lnTo>
                  <a:pt x="252475" y="188861"/>
                </a:lnTo>
                <a:lnTo>
                  <a:pt x="240637" y="214185"/>
                </a:lnTo>
                <a:lnTo>
                  <a:pt x="226155" y="231857"/>
                </a:lnTo>
                <a:lnTo>
                  <a:pt x="210320" y="242214"/>
                </a:lnTo>
                <a:lnTo>
                  <a:pt x="194424" y="245592"/>
                </a:lnTo>
                <a:lnTo>
                  <a:pt x="181975" y="243574"/>
                </a:lnTo>
                <a:lnTo>
                  <a:pt x="173769" y="236085"/>
                </a:lnTo>
                <a:lnTo>
                  <a:pt x="169251" y="220973"/>
                </a:lnTo>
                <a:lnTo>
                  <a:pt x="167868" y="196087"/>
                </a:lnTo>
                <a:lnTo>
                  <a:pt x="167868" y="180327"/>
                </a:lnTo>
                <a:lnTo>
                  <a:pt x="164462" y="152080"/>
                </a:lnTo>
                <a:lnTo>
                  <a:pt x="154878" y="133076"/>
                </a:lnTo>
                <a:lnTo>
                  <a:pt x="140066" y="122370"/>
                </a:lnTo>
                <a:lnTo>
                  <a:pt x="120980" y="119011"/>
                </a:lnTo>
                <a:lnTo>
                  <a:pt x="105588" y="121009"/>
                </a:lnTo>
                <a:lnTo>
                  <a:pt x="90779" y="127125"/>
                </a:lnTo>
                <a:lnTo>
                  <a:pt x="76399" y="137544"/>
                </a:lnTo>
                <a:lnTo>
                  <a:pt x="62293" y="152450"/>
                </a:lnTo>
                <a:lnTo>
                  <a:pt x="60972" y="151803"/>
                </a:lnTo>
                <a:lnTo>
                  <a:pt x="89312" y="87329"/>
                </a:lnTo>
                <a:lnTo>
                  <a:pt x="105303" y="52528"/>
                </a:lnTo>
                <a:lnTo>
                  <a:pt x="122300" y="16713"/>
                </a:lnTo>
                <a:lnTo>
                  <a:pt x="123609" y="14414"/>
                </a:lnTo>
                <a:lnTo>
                  <a:pt x="123939" y="12128"/>
                </a:lnTo>
                <a:lnTo>
                  <a:pt x="123939" y="4584"/>
                </a:lnTo>
                <a:lnTo>
                  <a:pt x="117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38447" y="11472682"/>
            <a:ext cx="285750" cy="302895"/>
          </a:xfrm>
          <a:custGeom>
            <a:avLst/>
            <a:gdLst/>
            <a:ahLst/>
            <a:cxnLst/>
            <a:rect l="l" t="t" r="r" b="b"/>
            <a:pathLst>
              <a:path w="285750" h="302895">
                <a:moveTo>
                  <a:pt x="144259" y="206552"/>
                </a:moveTo>
                <a:lnTo>
                  <a:pt x="117814" y="210329"/>
                </a:lnTo>
                <a:lnTo>
                  <a:pt x="98615" y="220286"/>
                </a:lnTo>
                <a:lnTo>
                  <a:pt x="86912" y="234365"/>
                </a:lnTo>
                <a:lnTo>
                  <a:pt x="82956" y="250507"/>
                </a:lnTo>
                <a:lnTo>
                  <a:pt x="87002" y="270171"/>
                </a:lnTo>
                <a:lnTo>
                  <a:pt x="98610" y="284680"/>
                </a:lnTo>
                <a:lnTo>
                  <a:pt x="116983" y="293659"/>
                </a:lnTo>
                <a:lnTo>
                  <a:pt x="141325" y="296735"/>
                </a:lnTo>
                <a:lnTo>
                  <a:pt x="169323" y="293173"/>
                </a:lnTo>
                <a:lnTo>
                  <a:pt x="188990" y="282511"/>
                </a:lnTo>
                <a:lnTo>
                  <a:pt x="192948" y="276402"/>
                </a:lnTo>
                <a:lnTo>
                  <a:pt x="140665" y="276402"/>
                </a:lnTo>
                <a:lnTo>
                  <a:pt x="124865" y="274727"/>
                </a:lnTo>
                <a:lnTo>
                  <a:pt x="113123" y="269886"/>
                </a:lnTo>
                <a:lnTo>
                  <a:pt x="105809" y="262156"/>
                </a:lnTo>
                <a:lnTo>
                  <a:pt x="103289" y="251815"/>
                </a:lnTo>
                <a:lnTo>
                  <a:pt x="105464" y="242922"/>
                </a:lnTo>
                <a:lnTo>
                  <a:pt x="112587" y="234549"/>
                </a:lnTo>
                <a:lnTo>
                  <a:pt x="125550" y="228330"/>
                </a:lnTo>
                <a:lnTo>
                  <a:pt x="145249" y="225894"/>
                </a:lnTo>
                <a:lnTo>
                  <a:pt x="219642" y="225894"/>
                </a:lnTo>
                <a:lnTo>
                  <a:pt x="218789" y="225426"/>
                </a:lnTo>
                <a:lnTo>
                  <a:pt x="202958" y="218351"/>
                </a:lnTo>
                <a:lnTo>
                  <a:pt x="202173" y="211810"/>
                </a:lnTo>
                <a:lnTo>
                  <a:pt x="180340" y="211810"/>
                </a:lnTo>
                <a:lnTo>
                  <a:pt x="171426" y="209606"/>
                </a:lnTo>
                <a:lnTo>
                  <a:pt x="162423" y="207952"/>
                </a:lnTo>
                <a:lnTo>
                  <a:pt x="153358" y="206913"/>
                </a:lnTo>
                <a:lnTo>
                  <a:pt x="144259" y="206552"/>
                </a:lnTo>
                <a:close/>
              </a:path>
              <a:path w="285750" h="302895">
                <a:moveTo>
                  <a:pt x="219642" y="225894"/>
                </a:moveTo>
                <a:lnTo>
                  <a:pt x="145249" y="225894"/>
                </a:lnTo>
                <a:lnTo>
                  <a:pt x="154308" y="226377"/>
                </a:lnTo>
                <a:lnTo>
                  <a:pt x="163820" y="227784"/>
                </a:lnTo>
                <a:lnTo>
                  <a:pt x="173146" y="230052"/>
                </a:lnTo>
                <a:lnTo>
                  <a:pt x="181648" y="233121"/>
                </a:lnTo>
                <a:lnTo>
                  <a:pt x="182308" y="236715"/>
                </a:lnTo>
                <a:lnTo>
                  <a:pt x="182638" y="239014"/>
                </a:lnTo>
                <a:lnTo>
                  <a:pt x="182546" y="242525"/>
                </a:lnTo>
                <a:lnTo>
                  <a:pt x="179998" y="257720"/>
                </a:lnTo>
                <a:lnTo>
                  <a:pt x="172100" y="268403"/>
                </a:lnTo>
                <a:lnTo>
                  <a:pt x="158978" y="274478"/>
                </a:lnTo>
                <a:lnTo>
                  <a:pt x="140665" y="276402"/>
                </a:lnTo>
                <a:lnTo>
                  <a:pt x="192948" y="276402"/>
                </a:lnTo>
                <a:lnTo>
                  <a:pt x="200477" y="264781"/>
                </a:lnTo>
                <a:lnTo>
                  <a:pt x="203936" y="240017"/>
                </a:lnTo>
                <a:lnTo>
                  <a:pt x="243616" y="240017"/>
                </a:lnTo>
                <a:lnTo>
                  <a:pt x="233697" y="233606"/>
                </a:lnTo>
                <a:lnTo>
                  <a:pt x="219642" y="225894"/>
                </a:lnTo>
                <a:close/>
              </a:path>
              <a:path w="285750" h="302895">
                <a:moveTo>
                  <a:pt x="243616" y="240017"/>
                </a:moveTo>
                <a:lnTo>
                  <a:pt x="203936" y="240017"/>
                </a:lnTo>
                <a:lnTo>
                  <a:pt x="214303" y="245359"/>
                </a:lnTo>
                <a:lnTo>
                  <a:pt x="225588" y="252585"/>
                </a:lnTo>
                <a:lnTo>
                  <a:pt x="236871" y="260985"/>
                </a:lnTo>
                <a:lnTo>
                  <a:pt x="247262" y="269886"/>
                </a:lnTo>
                <a:lnTo>
                  <a:pt x="249516" y="272453"/>
                </a:lnTo>
                <a:lnTo>
                  <a:pt x="252476" y="273443"/>
                </a:lnTo>
                <a:lnTo>
                  <a:pt x="260667" y="273443"/>
                </a:lnTo>
                <a:lnTo>
                  <a:pt x="264934" y="267868"/>
                </a:lnTo>
                <a:lnTo>
                  <a:pt x="264934" y="258686"/>
                </a:lnTo>
                <a:lnTo>
                  <a:pt x="263296" y="254774"/>
                </a:lnTo>
                <a:lnTo>
                  <a:pt x="260007" y="251815"/>
                </a:lnTo>
                <a:lnTo>
                  <a:pt x="247498" y="242525"/>
                </a:lnTo>
                <a:lnTo>
                  <a:pt x="243616" y="240017"/>
                </a:lnTo>
                <a:close/>
              </a:path>
              <a:path w="285750" h="302895">
                <a:moveTo>
                  <a:pt x="196431" y="119011"/>
                </a:moveTo>
                <a:lnTo>
                  <a:pt x="174434" y="119011"/>
                </a:lnTo>
                <a:lnTo>
                  <a:pt x="174850" y="140657"/>
                </a:lnTo>
                <a:lnTo>
                  <a:pt x="176034" y="164053"/>
                </a:lnTo>
                <a:lnTo>
                  <a:pt x="177895" y="188129"/>
                </a:lnTo>
                <a:lnTo>
                  <a:pt x="180340" y="211810"/>
                </a:lnTo>
                <a:lnTo>
                  <a:pt x="202173" y="211810"/>
                </a:lnTo>
                <a:lnTo>
                  <a:pt x="200139" y="194875"/>
                </a:lnTo>
                <a:lnTo>
                  <a:pt x="198086" y="169957"/>
                </a:lnTo>
                <a:lnTo>
                  <a:pt x="196831" y="143991"/>
                </a:lnTo>
                <a:lnTo>
                  <a:pt x="196431" y="119011"/>
                </a:lnTo>
                <a:close/>
              </a:path>
              <a:path w="285750" h="302895">
                <a:moveTo>
                  <a:pt x="96062" y="99021"/>
                </a:moveTo>
                <a:lnTo>
                  <a:pt x="89839" y="99021"/>
                </a:lnTo>
                <a:lnTo>
                  <a:pt x="86245" y="103606"/>
                </a:lnTo>
                <a:lnTo>
                  <a:pt x="86245" y="114096"/>
                </a:lnTo>
                <a:lnTo>
                  <a:pt x="89522" y="119341"/>
                </a:lnTo>
                <a:lnTo>
                  <a:pt x="102298" y="120002"/>
                </a:lnTo>
                <a:lnTo>
                  <a:pt x="135089" y="120002"/>
                </a:lnTo>
                <a:lnTo>
                  <a:pt x="144929" y="119938"/>
                </a:lnTo>
                <a:lnTo>
                  <a:pt x="154766" y="119749"/>
                </a:lnTo>
                <a:lnTo>
                  <a:pt x="164602" y="119439"/>
                </a:lnTo>
                <a:lnTo>
                  <a:pt x="174434" y="119011"/>
                </a:lnTo>
                <a:lnTo>
                  <a:pt x="196431" y="119011"/>
                </a:lnTo>
                <a:lnTo>
                  <a:pt x="196405" y="117373"/>
                </a:lnTo>
                <a:lnTo>
                  <a:pt x="210163" y="116070"/>
                </a:lnTo>
                <a:lnTo>
                  <a:pt x="223086" y="114580"/>
                </a:lnTo>
                <a:lnTo>
                  <a:pt x="235455" y="112846"/>
                </a:lnTo>
                <a:lnTo>
                  <a:pt x="247548" y="110807"/>
                </a:lnTo>
                <a:lnTo>
                  <a:pt x="253123" y="109512"/>
                </a:lnTo>
                <a:lnTo>
                  <a:pt x="256082" y="105892"/>
                </a:lnTo>
                <a:lnTo>
                  <a:pt x="256082" y="99669"/>
                </a:lnTo>
                <a:lnTo>
                  <a:pt x="133451" y="99669"/>
                </a:lnTo>
                <a:lnTo>
                  <a:pt x="114885" y="99464"/>
                </a:lnTo>
                <a:lnTo>
                  <a:pt x="96062" y="99021"/>
                </a:lnTo>
                <a:close/>
              </a:path>
              <a:path w="285750" h="302895">
                <a:moveTo>
                  <a:pt x="190500" y="31483"/>
                </a:moveTo>
                <a:lnTo>
                  <a:pt x="180009" y="31483"/>
                </a:lnTo>
                <a:lnTo>
                  <a:pt x="174434" y="34747"/>
                </a:lnTo>
                <a:lnTo>
                  <a:pt x="174434" y="98679"/>
                </a:lnTo>
                <a:lnTo>
                  <a:pt x="164107" y="99112"/>
                </a:lnTo>
                <a:lnTo>
                  <a:pt x="153814" y="99421"/>
                </a:lnTo>
                <a:lnTo>
                  <a:pt x="143586" y="99607"/>
                </a:lnTo>
                <a:lnTo>
                  <a:pt x="133451" y="99669"/>
                </a:lnTo>
                <a:lnTo>
                  <a:pt x="256082" y="99669"/>
                </a:lnTo>
                <a:lnTo>
                  <a:pt x="256082" y="97040"/>
                </a:lnTo>
                <a:lnTo>
                  <a:pt x="196405" y="97040"/>
                </a:lnTo>
                <a:lnTo>
                  <a:pt x="196405" y="34747"/>
                </a:lnTo>
                <a:lnTo>
                  <a:pt x="190500" y="31483"/>
                </a:lnTo>
                <a:close/>
              </a:path>
              <a:path w="285750" h="302895">
                <a:moveTo>
                  <a:pt x="253123" y="90170"/>
                </a:moveTo>
                <a:lnTo>
                  <a:pt x="246583" y="90170"/>
                </a:lnTo>
                <a:lnTo>
                  <a:pt x="242633" y="90805"/>
                </a:lnTo>
                <a:lnTo>
                  <a:pt x="232365" y="92702"/>
                </a:lnTo>
                <a:lnTo>
                  <a:pt x="220991" y="94413"/>
                </a:lnTo>
                <a:lnTo>
                  <a:pt x="208881" y="95878"/>
                </a:lnTo>
                <a:lnTo>
                  <a:pt x="196405" y="97040"/>
                </a:lnTo>
                <a:lnTo>
                  <a:pt x="256082" y="97040"/>
                </a:lnTo>
                <a:lnTo>
                  <a:pt x="256082" y="94754"/>
                </a:lnTo>
                <a:lnTo>
                  <a:pt x="253123" y="90170"/>
                </a:lnTo>
                <a:close/>
              </a:path>
              <a:path w="285750" h="302895">
                <a:moveTo>
                  <a:pt x="246583" y="0"/>
                </a:moveTo>
                <a:lnTo>
                  <a:pt x="231735" y="3045"/>
                </a:lnTo>
                <a:lnTo>
                  <a:pt x="219525" y="11344"/>
                </a:lnTo>
                <a:lnTo>
                  <a:pt x="211250" y="23638"/>
                </a:lnTo>
                <a:lnTo>
                  <a:pt x="208203" y="38671"/>
                </a:lnTo>
                <a:lnTo>
                  <a:pt x="211250" y="53517"/>
                </a:lnTo>
                <a:lnTo>
                  <a:pt x="219525" y="65722"/>
                </a:lnTo>
                <a:lnTo>
                  <a:pt x="231735" y="73993"/>
                </a:lnTo>
                <a:lnTo>
                  <a:pt x="246583" y="77038"/>
                </a:lnTo>
                <a:lnTo>
                  <a:pt x="261530" y="73993"/>
                </a:lnTo>
                <a:lnTo>
                  <a:pt x="273958" y="65722"/>
                </a:lnTo>
                <a:lnTo>
                  <a:pt x="277263" y="60972"/>
                </a:lnTo>
                <a:lnTo>
                  <a:pt x="246583" y="60972"/>
                </a:lnTo>
                <a:lnTo>
                  <a:pt x="237564" y="59288"/>
                </a:lnTo>
                <a:lnTo>
                  <a:pt x="230512" y="54622"/>
                </a:lnTo>
                <a:lnTo>
                  <a:pt x="225921" y="47556"/>
                </a:lnTo>
                <a:lnTo>
                  <a:pt x="224282" y="38671"/>
                </a:lnTo>
                <a:lnTo>
                  <a:pt x="225921" y="29561"/>
                </a:lnTo>
                <a:lnTo>
                  <a:pt x="230512" y="22286"/>
                </a:lnTo>
                <a:lnTo>
                  <a:pt x="237564" y="17467"/>
                </a:lnTo>
                <a:lnTo>
                  <a:pt x="246583" y="15722"/>
                </a:lnTo>
                <a:lnTo>
                  <a:pt x="276982" y="15722"/>
                </a:lnTo>
                <a:lnTo>
                  <a:pt x="273958" y="11344"/>
                </a:lnTo>
                <a:lnTo>
                  <a:pt x="261530" y="3045"/>
                </a:lnTo>
                <a:lnTo>
                  <a:pt x="246583" y="0"/>
                </a:lnTo>
                <a:close/>
              </a:path>
              <a:path w="285750" h="302895">
                <a:moveTo>
                  <a:pt x="276982" y="15722"/>
                </a:moveTo>
                <a:lnTo>
                  <a:pt x="246583" y="15722"/>
                </a:lnTo>
                <a:lnTo>
                  <a:pt x="255558" y="17467"/>
                </a:lnTo>
                <a:lnTo>
                  <a:pt x="262848" y="22286"/>
                </a:lnTo>
                <a:lnTo>
                  <a:pt x="267742" y="29561"/>
                </a:lnTo>
                <a:lnTo>
                  <a:pt x="269532" y="38671"/>
                </a:lnTo>
                <a:lnTo>
                  <a:pt x="267742" y="47556"/>
                </a:lnTo>
                <a:lnTo>
                  <a:pt x="262848" y="54622"/>
                </a:lnTo>
                <a:lnTo>
                  <a:pt x="255558" y="59288"/>
                </a:lnTo>
                <a:lnTo>
                  <a:pt x="246583" y="60972"/>
                </a:lnTo>
                <a:lnTo>
                  <a:pt x="277263" y="60972"/>
                </a:lnTo>
                <a:lnTo>
                  <a:pt x="282451" y="53517"/>
                </a:lnTo>
                <a:lnTo>
                  <a:pt x="285597" y="38671"/>
                </a:lnTo>
                <a:lnTo>
                  <a:pt x="282451" y="23638"/>
                </a:lnTo>
                <a:lnTo>
                  <a:pt x="276982" y="15722"/>
                </a:lnTo>
                <a:close/>
              </a:path>
              <a:path w="285750" h="302895">
                <a:moveTo>
                  <a:pt x="36398" y="33756"/>
                </a:moveTo>
                <a:lnTo>
                  <a:pt x="24930" y="33756"/>
                </a:lnTo>
                <a:lnTo>
                  <a:pt x="20002" y="36715"/>
                </a:lnTo>
                <a:lnTo>
                  <a:pt x="9402" y="89961"/>
                </a:lnTo>
                <a:lnTo>
                  <a:pt x="3770" y="129916"/>
                </a:lnTo>
                <a:lnTo>
                  <a:pt x="0" y="198691"/>
                </a:lnTo>
                <a:lnTo>
                  <a:pt x="666" y="223314"/>
                </a:lnTo>
                <a:lnTo>
                  <a:pt x="5813" y="271689"/>
                </a:lnTo>
                <a:lnTo>
                  <a:pt x="16395" y="302298"/>
                </a:lnTo>
                <a:lnTo>
                  <a:pt x="27203" y="302298"/>
                </a:lnTo>
                <a:lnTo>
                  <a:pt x="32791" y="298373"/>
                </a:lnTo>
                <a:lnTo>
                  <a:pt x="32791" y="289839"/>
                </a:lnTo>
                <a:lnTo>
                  <a:pt x="32461" y="288201"/>
                </a:lnTo>
                <a:lnTo>
                  <a:pt x="32131" y="286245"/>
                </a:lnTo>
                <a:lnTo>
                  <a:pt x="28297" y="266707"/>
                </a:lnTo>
                <a:lnTo>
                  <a:pt x="25288" y="244802"/>
                </a:lnTo>
                <a:lnTo>
                  <a:pt x="23322" y="221730"/>
                </a:lnTo>
                <a:lnTo>
                  <a:pt x="22618" y="198691"/>
                </a:lnTo>
                <a:lnTo>
                  <a:pt x="23560" y="167344"/>
                </a:lnTo>
                <a:lnTo>
                  <a:pt x="26716" y="132864"/>
                </a:lnTo>
                <a:lnTo>
                  <a:pt x="32578" y="93835"/>
                </a:lnTo>
                <a:lnTo>
                  <a:pt x="42291" y="45567"/>
                </a:lnTo>
                <a:lnTo>
                  <a:pt x="42291" y="38023"/>
                </a:lnTo>
                <a:lnTo>
                  <a:pt x="36398" y="33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90594" y="11502844"/>
            <a:ext cx="167640" cy="266700"/>
          </a:xfrm>
          <a:custGeom>
            <a:avLst/>
            <a:gdLst/>
            <a:ahLst/>
            <a:cxnLst/>
            <a:rect l="l" t="t" r="r" b="b"/>
            <a:pathLst>
              <a:path w="167639" h="266700">
                <a:moveTo>
                  <a:pt x="140995" y="0"/>
                </a:moveTo>
                <a:lnTo>
                  <a:pt x="130822" y="0"/>
                </a:lnTo>
                <a:lnTo>
                  <a:pt x="127876" y="1638"/>
                </a:lnTo>
                <a:lnTo>
                  <a:pt x="100559" y="31358"/>
                </a:lnTo>
                <a:lnTo>
                  <a:pt x="73407" y="57084"/>
                </a:lnTo>
                <a:lnTo>
                  <a:pt x="44962" y="80904"/>
                </a:lnTo>
                <a:lnTo>
                  <a:pt x="17043" y="101307"/>
                </a:lnTo>
                <a:lnTo>
                  <a:pt x="8159" y="108416"/>
                </a:lnTo>
                <a:lnTo>
                  <a:pt x="2992" y="115122"/>
                </a:lnTo>
                <a:lnTo>
                  <a:pt x="589" y="121642"/>
                </a:lnTo>
                <a:lnTo>
                  <a:pt x="0" y="128193"/>
                </a:lnTo>
                <a:lnTo>
                  <a:pt x="1241" y="135331"/>
                </a:lnTo>
                <a:lnTo>
                  <a:pt x="4759" y="142498"/>
                </a:lnTo>
                <a:lnTo>
                  <a:pt x="10244" y="148987"/>
                </a:lnTo>
                <a:lnTo>
                  <a:pt x="17386" y="154089"/>
                </a:lnTo>
                <a:lnTo>
                  <a:pt x="47727" y="174314"/>
                </a:lnTo>
                <a:lnTo>
                  <a:pt x="82378" y="201728"/>
                </a:lnTo>
                <a:lnTo>
                  <a:pt x="116420" y="232211"/>
                </a:lnTo>
                <a:lnTo>
                  <a:pt x="144932" y="261645"/>
                </a:lnTo>
                <a:lnTo>
                  <a:pt x="147891" y="264922"/>
                </a:lnTo>
                <a:lnTo>
                  <a:pt x="151803" y="266573"/>
                </a:lnTo>
                <a:lnTo>
                  <a:pt x="160985" y="266573"/>
                </a:lnTo>
                <a:lnTo>
                  <a:pt x="167233" y="259359"/>
                </a:lnTo>
                <a:lnTo>
                  <a:pt x="167233" y="247230"/>
                </a:lnTo>
                <a:lnTo>
                  <a:pt x="165569" y="243928"/>
                </a:lnTo>
                <a:lnTo>
                  <a:pt x="132207" y="212303"/>
                </a:lnTo>
                <a:lnTo>
                  <a:pt x="97296" y="183489"/>
                </a:lnTo>
                <a:lnTo>
                  <a:pt x="62016" y="157438"/>
                </a:lnTo>
                <a:lnTo>
                  <a:pt x="25247" y="134416"/>
                </a:lnTo>
                <a:lnTo>
                  <a:pt x="22948" y="131140"/>
                </a:lnTo>
                <a:lnTo>
                  <a:pt x="22948" y="124599"/>
                </a:lnTo>
                <a:lnTo>
                  <a:pt x="25247" y="121323"/>
                </a:lnTo>
                <a:lnTo>
                  <a:pt x="57938" y="97539"/>
                </a:lnTo>
                <a:lnTo>
                  <a:pt x="87466" y="73485"/>
                </a:lnTo>
                <a:lnTo>
                  <a:pt x="116377" y="47769"/>
                </a:lnTo>
                <a:lnTo>
                  <a:pt x="146253" y="18681"/>
                </a:lnTo>
                <a:lnTo>
                  <a:pt x="147218" y="15722"/>
                </a:lnTo>
                <a:lnTo>
                  <a:pt x="147218" y="12776"/>
                </a:lnTo>
                <a:lnTo>
                  <a:pt x="147218" y="6223"/>
                </a:lnTo>
                <a:lnTo>
                  <a:pt x="140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6821" y="11486134"/>
            <a:ext cx="420370" cy="304800"/>
          </a:xfrm>
          <a:custGeom>
            <a:avLst/>
            <a:gdLst/>
            <a:ahLst/>
            <a:cxnLst/>
            <a:rect l="l" t="t" r="r" b="b"/>
            <a:pathLst>
              <a:path w="420370" h="304800">
                <a:moveTo>
                  <a:pt x="113779" y="264591"/>
                </a:moveTo>
                <a:lnTo>
                  <a:pt x="112788" y="262636"/>
                </a:lnTo>
                <a:lnTo>
                  <a:pt x="111150" y="260654"/>
                </a:lnTo>
                <a:lnTo>
                  <a:pt x="109194" y="258368"/>
                </a:lnTo>
                <a:lnTo>
                  <a:pt x="106565" y="257060"/>
                </a:lnTo>
                <a:lnTo>
                  <a:pt x="101333" y="257060"/>
                </a:lnTo>
                <a:lnTo>
                  <a:pt x="99352" y="257695"/>
                </a:lnTo>
                <a:lnTo>
                  <a:pt x="97383" y="258699"/>
                </a:lnTo>
                <a:lnTo>
                  <a:pt x="80708" y="266369"/>
                </a:lnTo>
                <a:lnTo>
                  <a:pt x="61150" y="272910"/>
                </a:lnTo>
                <a:lnTo>
                  <a:pt x="39382" y="277914"/>
                </a:lnTo>
                <a:lnTo>
                  <a:pt x="16078" y="280987"/>
                </a:lnTo>
                <a:lnTo>
                  <a:pt x="11163" y="281317"/>
                </a:lnTo>
                <a:lnTo>
                  <a:pt x="7543" y="284594"/>
                </a:lnTo>
                <a:lnTo>
                  <a:pt x="7543" y="290842"/>
                </a:lnTo>
                <a:lnTo>
                  <a:pt x="7874" y="291490"/>
                </a:lnTo>
                <a:lnTo>
                  <a:pt x="8534" y="297065"/>
                </a:lnTo>
                <a:lnTo>
                  <a:pt x="11811" y="300342"/>
                </a:lnTo>
                <a:lnTo>
                  <a:pt x="19037" y="300342"/>
                </a:lnTo>
                <a:lnTo>
                  <a:pt x="67348" y="290652"/>
                </a:lnTo>
                <a:lnTo>
                  <a:pt x="108546" y="274091"/>
                </a:lnTo>
                <a:lnTo>
                  <a:pt x="113779" y="269506"/>
                </a:lnTo>
                <a:lnTo>
                  <a:pt x="113779" y="264591"/>
                </a:lnTo>
                <a:close/>
              </a:path>
              <a:path w="420370" h="304800">
                <a:moveTo>
                  <a:pt x="143941" y="54432"/>
                </a:moveTo>
                <a:lnTo>
                  <a:pt x="140995" y="51155"/>
                </a:lnTo>
                <a:lnTo>
                  <a:pt x="45593" y="51155"/>
                </a:lnTo>
                <a:lnTo>
                  <a:pt x="45923" y="48196"/>
                </a:lnTo>
                <a:lnTo>
                  <a:pt x="45923" y="35725"/>
                </a:lnTo>
                <a:lnTo>
                  <a:pt x="47231" y="33769"/>
                </a:lnTo>
                <a:lnTo>
                  <a:pt x="72009" y="30861"/>
                </a:lnTo>
                <a:lnTo>
                  <a:pt x="92443" y="27609"/>
                </a:lnTo>
                <a:lnTo>
                  <a:pt x="112776" y="23520"/>
                </a:lnTo>
                <a:lnTo>
                  <a:pt x="131813" y="18681"/>
                </a:lnTo>
                <a:lnTo>
                  <a:pt x="136728" y="17043"/>
                </a:lnTo>
                <a:lnTo>
                  <a:pt x="139039" y="13766"/>
                </a:lnTo>
                <a:lnTo>
                  <a:pt x="139039" y="8509"/>
                </a:lnTo>
                <a:lnTo>
                  <a:pt x="138709" y="7543"/>
                </a:lnTo>
                <a:lnTo>
                  <a:pt x="138379" y="5854"/>
                </a:lnTo>
                <a:lnTo>
                  <a:pt x="136728" y="1968"/>
                </a:lnTo>
                <a:lnTo>
                  <a:pt x="133451" y="0"/>
                </a:lnTo>
                <a:lnTo>
                  <a:pt x="128549" y="0"/>
                </a:lnTo>
                <a:lnTo>
                  <a:pt x="125920" y="647"/>
                </a:lnTo>
                <a:lnTo>
                  <a:pt x="106895" y="5880"/>
                </a:lnTo>
                <a:lnTo>
                  <a:pt x="87096" y="10147"/>
                </a:lnTo>
                <a:lnTo>
                  <a:pt x="67043" y="13462"/>
                </a:lnTo>
                <a:lnTo>
                  <a:pt x="47561" y="15735"/>
                </a:lnTo>
                <a:lnTo>
                  <a:pt x="38658" y="17792"/>
                </a:lnTo>
                <a:lnTo>
                  <a:pt x="32181" y="22148"/>
                </a:lnTo>
                <a:lnTo>
                  <a:pt x="28232" y="29044"/>
                </a:lnTo>
                <a:lnTo>
                  <a:pt x="26898" y="38671"/>
                </a:lnTo>
                <a:lnTo>
                  <a:pt x="25552" y="64376"/>
                </a:lnTo>
                <a:lnTo>
                  <a:pt x="21323" y="84455"/>
                </a:lnTo>
                <a:lnTo>
                  <a:pt x="13893" y="100406"/>
                </a:lnTo>
                <a:lnTo>
                  <a:pt x="2959" y="113753"/>
                </a:lnTo>
                <a:lnTo>
                  <a:pt x="1003" y="116065"/>
                </a:lnTo>
                <a:lnTo>
                  <a:pt x="0" y="118351"/>
                </a:lnTo>
                <a:lnTo>
                  <a:pt x="0" y="123926"/>
                </a:lnTo>
                <a:lnTo>
                  <a:pt x="1320" y="126885"/>
                </a:lnTo>
                <a:lnTo>
                  <a:pt x="3276" y="128841"/>
                </a:lnTo>
                <a:lnTo>
                  <a:pt x="5588" y="130505"/>
                </a:lnTo>
                <a:lnTo>
                  <a:pt x="7874" y="131470"/>
                </a:lnTo>
                <a:lnTo>
                  <a:pt x="13449" y="131470"/>
                </a:lnTo>
                <a:lnTo>
                  <a:pt x="41059" y="87198"/>
                </a:lnTo>
                <a:lnTo>
                  <a:pt x="44602" y="68199"/>
                </a:lnTo>
                <a:lnTo>
                  <a:pt x="85928" y="68199"/>
                </a:lnTo>
                <a:lnTo>
                  <a:pt x="85928" y="103263"/>
                </a:lnTo>
                <a:lnTo>
                  <a:pt x="89522" y="106565"/>
                </a:lnTo>
                <a:lnTo>
                  <a:pt x="102298" y="106565"/>
                </a:lnTo>
                <a:lnTo>
                  <a:pt x="105257" y="103263"/>
                </a:lnTo>
                <a:lnTo>
                  <a:pt x="105257" y="68199"/>
                </a:lnTo>
                <a:lnTo>
                  <a:pt x="140995" y="68199"/>
                </a:lnTo>
                <a:lnTo>
                  <a:pt x="143941" y="64592"/>
                </a:lnTo>
                <a:lnTo>
                  <a:pt x="143941" y="54432"/>
                </a:lnTo>
                <a:close/>
              </a:path>
              <a:path w="420370" h="304800">
                <a:moveTo>
                  <a:pt x="257721" y="134099"/>
                </a:moveTo>
                <a:lnTo>
                  <a:pt x="256768" y="127876"/>
                </a:lnTo>
                <a:lnTo>
                  <a:pt x="256159" y="123774"/>
                </a:lnTo>
                <a:lnTo>
                  <a:pt x="251371" y="116751"/>
                </a:lnTo>
                <a:lnTo>
                  <a:pt x="243205" y="112750"/>
                </a:lnTo>
                <a:lnTo>
                  <a:pt x="237413" y="112128"/>
                </a:lnTo>
                <a:lnTo>
                  <a:pt x="237413" y="129832"/>
                </a:lnTo>
                <a:lnTo>
                  <a:pt x="237413" y="152450"/>
                </a:lnTo>
                <a:lnTo>
                  <a:pt x="237413" y="168846"/>
                </a:lnTo>
                <a:lnTo>
                  <a:pt x="237413" y="192455"/>
                </a:lnTo>
                <a:lnTo>
                  <a:pt x="237413" y="208534"/>
                </a:lnTo>
                <a:lnTo>
                  <a:pt x="237413" y="232791"/>
                </a:lnTo>
                <a:lnTo>
                  <a:pt x="234111" y="234429"/>
                </a:lnTo>
                <a:lnTo>
                  <a:pt x="66586" y="234429"/>
                </a:lnTo>
                <a:lnTo>
                  <a:pt x="63284" y="232791"/>
                </a:lnTo>
                <a:lnTo>
                  <a:pt x="63284" y="208534"/>
                </a:lnTo>
                <a:lnTo>
                  <a:pt x="237413" y="208534"/>
                </a:lnTo>
                <a:lnTo>
                  <a:pt x="237413" y="192455"/>
                </a:lnTo>
                <a:lnTo>
                  <a:pt x="63284" y="192455"/>
                </a:lnTo>
                <a:lnTo>
                  <a:pt x="63284" y="168846"/>
                </a:lnTo>
                <a:lnTo>
                  <a:pt x="237413" y="168846"/>
                </a:lnTo>
                <a:lnTo>
                  <a:pt x="237413" y="152450"/>
                </a:lnTo>
                <a:lnTo>
                  <a:pt x="63284" y="152450"/>
                </a:lnTo>
                <a:lnTo>
                  <a:pt x="63284" y="129832"/>
                </a:lnTo>
                <a:lnTo>
                  <a:pt x="66586" y="127876"/>
                </a:lnTo>
                <a:lnTo>
                  <a:pt x="234111" y="127876"/>
                </a:lnTo>
                <a:lnTo>
                  <a:pt x="237413" y="129832"/>
                </a:lnTo>
                <a:lnTo>
                  <a:pt x="237413" y="112128"/>
                </a:lnTo>
                <a:lnTo>
                  <a:pt x="231508" y="111480"/>
                </a:lnTo>
                <a:lnTo>
                  <a:pt x="69189" y="111480"/>
                </a:lnTo>
                <a:lnTo>
                  <a:pt x="57619" y="112750"/>
                </a:lnTo>
                <a:lnTo>
                  <a:pt x="49441" y="116751"/>
                </a:lnTo>
                <a:lnTo>
                  <a:pt x="44564" y="123774"/>
                </a:lnTo>
                <a:lnTo>
                  <a:pt x="42964" y="134099"/>
                </a:lnTo>
                <a:lnTo>
                  <a:pt x="42964" y="228206"/>
                </a:lnTo>
                <a:lnTo>
                  <a:pt x="44513" y="238658"/>
                </a:lnTo>
                <a:lnTo>
                  <a:pt x="49225" y="245656"/>
                </a:lnTo>
                <a:lnTo>
                  <a:pt x="57200" y="249593"/>
                </a:lnTo>
                <a:lnTo>
                  <a:pt x="68541" y="250825"/>
                </a:lnTo>
                <a:lnTo>
                  <a:pt x="232156" y="250825"/>
                </a:lnTo>
                <a:lnTo>
                  <a:pt x="257721" y="228206"/>
                </a:lnTo>
                <a:lnTo>
                  <a:pt x="257721" y="208534"/>
                </a:lnTo>
                <a:lnTo>
                  <a:pt x="257721" y="192455"/>
                </a:lnTo>
                <a:lnTo>
                  <a:pt x="257721" y="168846"/>
                </a:lnTo>
                <a:lnTo>
                  <a:pt x="257721" y="152450"/>
                </a:lnTo>
                <a:lnTo>
                  <a:pt x="257721" y="134099"/>
                </a:lnTo>
                <a:close/>
              </a:path>
              <a:path w="420370" h="304800">
                <a:moveTo>
                  <a:pt x="294119" y="284594"/>
                </a:moveTo>
                <a:lnTo>
                  <a:pt x="290842" y="281317"/>
                </a:lnTo>
                <a:lnTo>
                  <a:pt x="284937" y="280670"/>
                </a:lnTo>
                <a:lnTo>
                  <a:pt x="263512" y="277507"/>
                </a:lnTo>
                <a:lnTo>
                  <a:pt x="241617" y="272630"/>
                </a:lnTo>
                <a:lnTo>
                  <a:pt x="220903" y="266268"/>
                </a:lnTo>
                <a:lnTo>
                  <a:pt x="202984" y="258699"/>
                </a:lnTo>
                <a:lnTo>
                  <a:pt x="201002" y="257695"/>
                </a:lnTo>
                <a:lnTo>
                  <a:pt x="199034" y="257060"/>
                </a:lnTo>
                <a:lnTo>
                  <a:pt x="193776" y="257060"/>
                </a:lnTo>
                <a:lnTo>
                  <a:pt x="190855" y="258368"/>
                </a:lnTo>
                <a:lnTo>
                  <a:pt x="188544" y="260997"/>
                </a:lnTo>
                <a:lnTo>
                  <a:pt x="186905" y="262953"/>
                </a:lnTo>
                <a:lnTo>
                  <a:pt x="185915" y="264922"/>
                </a:lnTo>
                <a:lnTo>
                  <a:pt x="185915" y="269849"/>
                </a:lnTo>
                <a:lnTo>
                  <a:pt x="233781" y="290080"/>
                </a:lnTo>
                <a:lnTo>
                  <a:pt x="281990" y="300012"/>
                </a:lnTo>
                <a:lnTo>
                  <a:pt x="290195" y="300012"/>
                </a:lnTo>
                <a:lnTo>
                  <a:pt x="293141" y="296722"/>
                </a:lnTo>
                <a:lnTo>
                  <a:pt x="294119" y="291160"/>
                </a:lnTo>
                <a:lnTo>
                  <a:pt x="294119" y="284594"/>
                </a:lnTo>
                <a:close/>
              </a:path>
              <a:path w="420370" h="304800">
                <a:moveTo>
                  <a:pt x="294462" y="54432"/>
                </a:moveTo>
                <a:lnTo>
                  <a:pt x="291515" y="51155"/>
                </a:lnTo>
                <a:lnTo>
                  <a:pt x="178371" y="51155"/>
                </a:lnTo>
                <a:lnTo>
                  <a:pt x="178701" y="48196"/>
                </a:lnTo>
                <a:lnTo>
                  <a:pt x="178701" y="35725"/>
                </a:lnTo>
                <a:lnTo>
                  <a:pt x="180009" y="33439"/>
                </a:lnTo>
                <a:lnTo>
                  <a:pt x="185597" y="32766"/>
                </a:lnTo>
                <a:lnTo>
                  <a:pt x="206324" y="30657"/>
                </a:lnTo>
                <a:lnTo>
                  <a:pt x="228790" y="27609"/>
                </a:lnTo>
                <a:lnTo>
                  <a:pt x="251625" y="23469"/>
                </a:lnTo>
                <a:lnTo>
                  <a:pt x="273481" y="18034"/>
                </a:lnTo>
                <a:lnTo>
                  <a:pt x="276745" y="17043"/>
                </a:lnTo>
                <a:lnTo>
                  <a:pt x="278384" y="14414"/>
                </a:lnTo>
                <a:lnTo>
                  <a:pt x="278384" y="9499"/>
                </a:lnTo>
                <a:lnTo>
                  <a:pt x="278066" y="7543"/>
                </a:lnTo>
                <a:lnTo>
                  <a:pt x="277075" y="5562"/>
                </a:lnTo>
                <a:lnTo>
                  <a:pt x="275437" y="1968"/>
                </a:lnTo>
                <a:lnTo>
                  <a:pt x="272161" y="330"/>
                </a:lnTo>
                <a:lnTo>
                  <a:pt x="266903" y="330"/>
                </a:lnTo>
                <a:lnTo>
                  <a:pt x="265595" y="647"/>
                </a:lnTo>
                <a:lnTo>
                  <a:pt x="263956" y="977"/>
                </a:lnTo>
                <a:lnTo>
                  <a:pt x="244602" y="6184"/>
                </a:lnTo>
                <a:lnTo>
                  <a:pt x="223253" y="10439"/>
                </a:lnTo>
                <a:lnTo>
                  <a:pt x="201104" y="13652"/>
                </a:lnTo>
                <a:lnTo>
                  <a:pt x="179362" y="15735"/>
                </a:lnTo>
                <a:lnTo>
                  <a:pt x="170942" y="17691"/>
                </a:lnTo>
                <a:lnTo>
                  <a:pt x="164884" y="22085"/>
                </a:lnTo>
                <a:lnTo>
                  <a:pt x="161239" y="28879"/>
                </a:lnTo>
                <a:lnTo>
                  <a:pt x="160020" y="38036"/>
                </a:lnTo>
                <a:lnTo>
                  <a:pt x="159080" y="54013"/>
                </a:lnTo>
                <a:lnTo>
                  <a:pt x="156197" y="67779"/>
                </a:lnTo>
                <a:lnTo>
                  <a:pt x="151295" y="79705"/>
                </a:lnTo>
                <a:lnTo>
                  <a:pt x="144272" y="90170"/>
                </a:lnTo>
                <a:lnTo>
                  <a:pt x="142633" y="92456"/>
                </a:lnTo>
                <a:lnTo>
                  <a:pt x="141986" y="94437"/>
                </a:lnTo>
                <a:lnTo>
                  <a:pt x="141986" y="99669"/>
                </a:lnTo>
                <a:lnTo>
                  <a:pt x="143624" y="102298"/>
                </a:lnTo>
                <a:lnTo>
                  <a:pt x="148539" y="105575"/>
                </a:lnTo>
                <a:lnTo>
                  <a:pt x="150520" y="106222"/>
                </a:lnTo>
                <a:lnTo>
                  <a:pt x="155752" y="106222"/>
                </a:lnTo>
                <a:lnTo>
                  <a:pt x="176098" y="68199"/>
                </a:lnTo>
                <a:lnTo>
                  <a:pt x="222656" y="68199"/>
                </a:lnTo>
                <a:lnTo>
                  <a:pt x="222656" y="103263"/>
                </a:lnTo>
                <a:lnTo>
                  <a:pt x="226250" y="106565"/>
                </a:lnTo>
                <a:lnTo>
                  <a:pt x="239052" y="106565"/>
                </a:lnTo>
                <a:lnTo>
                  <a:pt x="242328" y="103263"/>
                </a:lnTo>
                <a:lnTo>
                  <a:pt x="242328" y="68199"/>
                </a:lnTo>
                <a:lnTo>
                  <a:pt x="291515" y="68199"/>
                </a:lnTo>
                <a:lnTo>
                  <a:pt x="294462" y="64592"/>
                </a:lnTo>
                <a:lnTo>
                  <a:pt x="294462" y="54432"/>
                </a:lnTo>
                <a:close/>
              </a:path>
              <a:path w="420370" h="304800">
                <a:moveTo>
                  <a:pt x="420014" y="26543"/>
                </a:moveTo>
                <a:lnTo>
                  <a:pt x="415429" y="22631"/>
                </a:lnTo>
                <a:lnTo>
                  <a:pt x="405574" y="22631"/>
                </a:lnTo>
                <a:lnTo>
                  <a:pt x="400342" y="26543"/>
                </a:lnTo>
                <a:lnTo>
                  <a:pt x="400342" y="282625"/>
                </a:lnTo>
                <a:lnTo>
                  <a:pt x="397065" y="285902"/>
                </a:lnTo>
                <a:lnTo>
                  <a:pt x="325259" y="285902"/>
                </a:lnTo>
                <a:lnTo>
                  <a:pt x="321322" y="290487"/>
                </a:lnTo>
                <a:lnTo>
                  <a:pt x="321322" y="299669"/>
                </a:lnTo>
                <a:lnTo>
                  <a:pt x="324942" y="304279"/>
                </a:lnTo>
                <a:lnTo>
                  <a:pt x="394436" y="304279"/>
                </a:lnTo>
                <a:lnTo>
                  <a:pt x="405485" y="302679"/>
                </a:lnTo>
                <a:lnTo>
                  <a:pt x="413499" y="297916"/>
                </a:lnTo>
                <a:lnTo>
                  <a:pt x="418376" y="290029"/>
                </a:lnTo>
                <a:lnTo>
                  <a:pt x="420014" y="279031"/>
                </a:lnTo>
                <a:lnTo>
                  <a:pt x="420014" y="26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11303" y="11482832"/>
            <a:ext cx="1225550" cy="301625"/>
          </a:xfrm>
          <a:custGeom>
            <a:avLst/>
            <a:gdLst/>
            <a:ahLst/>
            <a:cxnLst/>
            <a:rect l="l" t="t" r="r" b="b"/>
            <a:pathLst>
              <a:path w="1225550" h="301625">
                <a:moveTo>
                  <a:pt x="247218" y="158381"/>
                </a:moveTo>
                <a:lnTo>
                  <a:pt x="225869" y="124028"/>
                </a:lnTo>
                <a:lnTo>
                  <a:pt x="213766" y="112471"/>
                </a:lnTo>
                <a:lnTo>
                  <a:pt x="206222" y="112471"/>
                </a:lnTo>
                <a:lnTo>
                  <a:pt x="201637" y="116420"/>
                </a:lnTo>
                <a:lnTo>
                  <a:pt x="201637" y="122961"/>
                </a:lnTo>
                <a:lnTo>
                  <a:pt x="202298" y="124599"/>
                </a:lnTo>
                <a:lnTo>
                  <a:pt x="203936" y="126580"/>
                </a:lnTo>
                <a:lnTo>
                  <a:pt x="210680" y="135001"/>
                </a:lnTo>
                <a:lnTo>
                  <a:pt x="217373" y="144538"/>
                </a:lnTo>
                <a:lnTo>
                  <a:pt x="223570" y="154444"/>
                </a:lnTo>
                <a:lnTo>
                  <a:pt x="228841" y="163969"/>
                </a:lnTo>
                <a:lnTo>
                  <a:pt x="231152" y="168236"/>
                </a:lnTo>
                <a:lnTo>
                  <a:pt x="233781" y="169875"/>
                </a:lnTo>
                <a:lnTo>
                  <a:pt x="242290" y="169875"/>
                </a:lnTo>
                <a:lnTo>
                  <a:pt x="247218" y="165608"/>
                </a:lnTo>
                <a:lnTo>
                  <a:pt x="247218" y="158381"/>
                </a:lnTo>
                <a:close/>
              </a:path>
              <a:path w="1225550" h="301625">
                <a:moveTo>
                  <a:pt x="255092" y="44284"/>
                </a:moveTo>
                <a:lnTo>
                  <a:pt x="251460" y="38696"/>
                </a:lnTo>
                <a:lnTo>
                  <a:pt x="244919" y="38696"/>
                </a:lnTo>
                <a:lnTo>
                  <a:pt x="197078" y="41884"/>
                </a:lnTo>
                <a:lnTo>
                  <a:pt x="149910" y="45605"/>
                </a:lnTo>
                <a:lnTo>
                  <a:pt x="103289" y="49885"/>
                </a:lnTo>
                <a:lnTo>
                  <a:pt x="57061" y="54787"/>
                </a:lnTo>
                <a:lnTo>
                  <a:pt x="11137" y="60350"/>
                </a:lnTo>
                <a:lnTo>
                  <a:pt x="3263" y="60998"/>
                </a:lnTo>
                <a:lnTo>
                  <a:pt x="12" y="66548"/>
                </a:lnTo>
                <a:lnTo>
                  <a:pt x="0" y="76758"/>
                </a:lnTo>
                <a:lnTo>
                  <a:pt x="3911" y="82626"/>
                </a:lnTo>
                <a:lnTo>
                  <a:pt x="12128" y="82626"/>
                </a:lnTo>
                <a:lnTo>
                  <a:pt x="61087" y="76200"/>
                </a:lnTo>
                <a:lnTo>
                  <a:pt x="106260" y="70789"/>
                </a:lnTo>
                <a:lnTo>
                  <a:pt x="146342" y="66548"/>
                </a:lnTo>
                <a:lnTo>
                  <a:pt x="179997" y="63627"/>
                </a:lnTo>
                <a:lnTo>
                  <a:pt x="180327" y="64947"/>
                </a:lnTo>
                <a:lnTo>
                  <a:pt x="141503" y="89103"/>
                </a:lnTo>
                <a:lnTo>
                  <a:pt x="115265" y="118097"/>
                </a:lnTo>
                <a:lnTo>
                  <a:pt x="100406" y="148628"/>
                </a:lnTo>
                <a:lnTo>
                  <a:pt x="95719" y="177406"/>
                </a:lnTo>
                <a:lnTo>
                  <a:pt x="104902" y="216738"/>
                </a:lnTo>
                <a:lnTo>
                  <a:pt x="130149" y="247891"/>
                </a:lnTo>
                <a:lnTo>
                  <a:pt x="167932" y="268973"/>
                </a:lnTo>
                <a:lnTo>
                  <a:pt x="214757" y="278066"/>
                </a:lnTo>
                <a:lnTo>
                  <a:pt x="224574" y="278066"/>
                </a:lnTo>
                <a:lnTo>
                  <a:pt x="229514" y="272161"/>
                </a:lnTo>
                <a:lnTo>
                  <a:pt x="229514" y="260362"/>
                </a:lnTo>
                <a:lnTo>
                  <a:pt x="225894" y="253809"/>
                </a:lnTo>
                <a:lnTo>
                  <a:pt x="216395" y="253136"/>
                </a:lnTo>
                <a:lnTo>
                  <a:pt x="174929" y="245122"/>
                </a:lnTo>
                <a:lnTo>
                  <a:pt x="144487" y="229120"/>
                </a:lnTo>
                <a:lnTo>
                  <a:pt x="125730" y="206108"/>
                </a:lnTo>
                <a:lnTo>
                  <a:pt x="119329" y="177063"/>
                </a:lnTo>
                <a:lnTo>
                  <a:pt x="122859" y="152704"/>
                </a:lnTo>
                <a:lnTo>
                  <a:pt x="155155" y="104127"/>
                </a:lnTo>
                <a:lnTo>
                  <a:pt x="186550" y="81991"/>
                </a:lnTo>
                <a:lnTo>
                  <a:pt x="231990" y="63627"/>
                </a:lnTo>
                <a:lnTo>
                  <a:pt x="252450" y="59359"/>
                </a:lnTo>
                <a:lnTo>
                  <a:pt x="255079" y="54787"/>
                </a:lnTo>
                <a:lnTo>
                  <a:pt x="255092" y="44284"/>
                </a:lnTo>
                <a:close/>
              </a:path>
              <a:path w="1225550" h="301625">
                <a:moveTo>
                  <a:pt x="282613" y="137718"/>
                </a:moveTo>
                <a:lnTo>
                  <a:pt x="261378" y="104914"/>
                </a:lnTo>
                <a:lnTo>
                  <a:pt x="249504" y="92798"/>
                </a:lnTo>
                <a:lnTo>
                  <a:pt x="241642" y="92798"/>
                </a:lnTo>
                <a:lnTo>
                  <a:pt x="237058" y="96748"/>
                </a:lnTo>
                <a:lnTo>
                  <a:pt x="237058" y="102654"/>
                </a:lnTo>
                <a:lnTo>
                  <a:pt x="237693" y="104609"/>
                </a:lnTo>
                <a:lnTo>
                  <a:pt x="239331" y="106565"/>
                </a:lnTo>
                <a:lnTo>
                  <a:pt x="246126" y="114896"/>
                </a:lnTo>
                <a:lnTo>
                  <a:pt x="252780" y="124028"/>
                </a:lnTo>
                <a:lnTo>
                  <a:pt x="259270" y="133870"/>
                </a:lnTo>
                <a:lnTo>
                  <a:pt x="265582" y="144538"/>
                </a:lnTo>
                <a:lnTo>
                  <a:pt x="267538" y="147891"/>
                </a:lnTo>
                <a:lnTo>
                  <a:pt x="270167" y="149212"/>
                </a:lnTo>
                <a:lnTo>
                  <a:pt x="279019" y="149212"/>
                </a:lnTo>
                <a:lnTo>
                  <a:pt x="282613" y="145580"/>
                </a:lnTo>
                <a:lnTo>
                  <a:pt x="282613" y="137718"/>
                </a:lnTo>
                <a:close/>
              </a:path>
              <a:path w="1225550" h="301625">
                <a:moveTo>
                  <a:pt x="603605" y="231825"/>
                </a:moveTo>
                <a:lnTo>
                  <a:pt x="599668" y="227876"/>
                </a:lnTo>
                <a:lnTo>
                  <a:pt x="593763" y="227558"/>
                </a:lnTo>
                <a:lnTo>
                  <a:pt x="586574" y="227558"/>
                </a:lnTo>
                <a:lnTo>
                  <a:pt x="582625" y="230517"/>
                </a:lnTo>
                <a:lnTo>
                  <a:pt x="582307" y="236093"/>
                </a:lnTo>
                <a:lnTo>
                  <a:pt x="581990" y="242582"/>
                </a:lnTo>
                <a:lnTo>
                  <a:pt x="581393" y="249491"/>
                </a:lnTo>
                <a:lnTo>
                  <a:pt x="549490" y="273659"/>
                </a:lnTo>
                <a:lnTo>
                  <a:pt x="528523" y="274116"/>
                </a:lnTo>
                <a:lnTo>
                  <a:pt x="508482" y="273532"/>
                </a:lnTo>
                <a:lnTo>
                  <a:pt x="497332" y="271449"/>
                </a:lnTo>
                <a:lnTo>
                  <a:pt x="492506" y="267335"/>
                </a:lnTo>
                <a:lnTo>
                  <a:pt x="491490" y="260845"/>
                </a:lnTo>
                <a:lnTo>
                  <a:pt x="491464" y="187553"/>
                </a:lnTo>
                <a:lnTo>
                  <a:pt x="542620" y="187553"/>
                </a:lnTo>
                <a:lnTo>
                  <a:pt x="554380" y="186169"/>
                </a:lnTo>
                <a:lnTo>
                  <a:pt x="562660" y="181825"/>
                </a:lnTo>
                <a:lnTo>
                  <a:pt x="567563" y="174282"/>
                </a:lnTo>
                <a:lnTo>
                  <a:pt x="568363" y="168871"/>
                </a:lnTo>
                <a:lnTo>
                  <a:pt x="569175" y="163296"/>
                </a:lnTo>
                <a:lnTo>
                  <a:pt x="569074" y="109512"/>
                </a:lnTo>
                <a:lnTo>
                  <a:pt x="568350" y="104597"/>
                </a:lnTo>
                <a:lnTo>
                  <a:pt x="567829" y="101003"/>
                </a:lnTo>
                <a:lnTo>
                  <a:pt x="548513" y="86639"/>
                </a:lnTo>
                <a:lnTo>
                  <a:pt x="548513" y="106235"/>
                </a:lnTo>
                <a:lnTo>
                  <a:pt x="548513" y="167233"/>
                </a:lnTo>
                <a:lnTo>
                  <a:pt x="545249" y="168871"/>
                </a:lnTo>
                <a:lnTo>
                  <a:pt x="466217" y="168871"/>
                </a:lnTo>
                <a:lnTo>
                  <a:pt x="466217" y="104597"/>
                </a:lnTo>
                <a:lnTo>
                  <a:pt x="545249" y="104597"/>
                </a:lnTo>
                <a:lnTo>
                  <a:pt x="548513" y="106235"/>
                </a:lnTo>
                <a:lnTo>
                  <a:pt x="548513" y="86639"/>
                </a:lnTo>
                <a:lnTo>
                  <a:pt x="542620" y="85928"/>
                </a:lnTo>
                <a:lnTo>
                  <a:pt x="479018" y="85928"/>
                </a:lnTo>
                <a:lnTo>
                  <a:pt x="487832" y="78574"/>
                </a:lnTo>
                <a:lnTo>
                  <a:pt x="514413" y="48196"/>
                </a:lnTo>
                <a:lnTo>
                  <a:pt x="515721" y="32791"/>
                </a:lnTo>
                <a:lnTo>
                  <a:pt x="508850" y="25920"/>
                </a:lnTo>
                <a:lnTo>
                  <a:pt x="490156" y="25920"/>
                </a:lnTo>
                <a:lnTo>
                  <a:pt x="490156" y="45593"/>
                </a:lnTo>
                <a:lnTo>
                  <a:pt x="490156" y="48539"/>
                </a:lnTo>
                <a:lnTo>
                  <a:pt x="464870" y="77177"/>
                </a:lnTo>
                <a:lnTo>
                  <a:pt x="455079" y="85928"/>
                </a:lnTo>
                <a:lnTo>
                  <a:pt x="445897" y="85928"/>
                </a:lnTo>
                <a:lnTo>
                  <a:pt x="445897" y="104597"/>
                </a:lnTo>
                <a:lnTo>
                  <a:pt x="445897" y="168871"/>
                </a:lnTo>
                <a:lnTo>
                  <a:pt x="369176" y="168871"/>
                </a:lnTo>
                <a:lnTo>
                  <a:pt x="365887" y="167233"/>
                </a:lnTo>
                <a:lnTo>
                  <a:pt x="365887" y="106235"/>
                </a:lnTo>
                <a:lnTo>
                  <a:pt x="369176" y="104597"/>
                </a:lnTo>
                <a:lnTo>
                  <a:pt x="445897" y="104597"/>
                </a:lnTo>
                <a:lnTo>
                  <a:pt x="445897" y="85928"/>
                </a:lnTo>
                <a:lnTo>
                  <a:pt x="390169" y="85928"/>
                </a:lnTo>
                <a:lnTo>
                  <a:pt x="383362" y="86067"/>
                </a:lnTo>
                <a:lnTo>
                  <a:pt x="376389" y="86537"/>
                </a:lnTo>
                <a:lnTo>
                  <a:pt x="369404" y="87439"/>
                </a:lnTo>
                <a:lnTo>
                  <a:pt x="362610" y="88874"/>
                </a:lnTo>
                <a:lnTo>
                  <a:pt x="373824" y="78359"/>
                </a:lnTo>
                <a:lnTo>
                  <a:pt x="384454" y="67475"/>
                </a:lnTo>
                <a:lnTo>
                  <a:pt x="394652" y="56222"/>
                </a:lnTo>
                <a:lnTo>
                  <a:pt x="404571" y="44602"/>
                </a:lnTo>
                <a:lnTo>
                  <a:pt x="488188" y="44602"/>
                </a:lnTo>
                <a:lnTo>
                  <a:pt x="490156" y="45593"/>
                </a:lnTo>
                <a:lnTo>
                  <a:pt x="490156" y="25920"/>
                </a:lnTo>
                <a:lnTo>
                  <a:pt x="418338" y="25920"/>
                </a:lnTo>
                <a:lnTo>
                  <a:pt x="420649" y="22301"/>
                </a:lnTo>
                <a:lnTo>
                  <a:pt x="422935" y="19024"/>
                </a:lnTo>
                <a:lnTo>
                  <a:pt x="425234" y="15430"/>
                </a:lnTo>
                <a:lnTo>
                  <a:pt x="426237" y="13792"/>
                </a:lnTo>
                <a:lnTo>
                  <a:pt x="426872" y="11811"/>
                </a:lnTo>
                <a:lnTo>
                  <a:pt x="426872" y="6578"/>
                </a:lnTo>
                <a:lnTo>
                  <a:pt x="424243" y="3949"/>
                </a:lnTo>
                <a:lnTo>
                  <a:pt x="419976" y="2628"/>
                </a:lnTo>
                <a:lnTo>
                  <a:pt x="418020" y="1981"/>
                </a:lnTo>
                <a:lnTo>
                  <a:pt x="415734" y="1638"/>
                </a:lnTo>
                <a:lnTo>
                  <a:pt x="410476" y="1638"/>
                </a:lnTo>
                <a:lnTo>
                  <a:pt x="407212" y="3302"/>
                </a:lnTo>
                <a:lnTo>
                  <a:pt x="405244" y="6896"/>
                </a:lnTo>
                <a:lnTo>
                  <a:pt x="388200" y="32626"/>
                </a:lnTo>
                <a:lnTo>
                  <a:pt x="367817" y="56299"/>
                </a:lnTo>
                <a:lnTo>
                  <a:pt x="345160" y="77317"/>
                </a:lnTo>
                <a:lnTo>
                  <a:pt x="321310" y="95097"/>
                </a:lnTo>
                <a:lnTo>
                  <a:pt x="318350" y="97066"/>
                </a:lnTo>
                <a:lnTo>
                  <a:pt x="316725" y="100342"/>
                </a:lnTo>
                <a:lnTo>
                  <a:pt x="316725" y="105600"/>
                </a:lnTo>
                <a:lnTo>
                  <a:pt x="317360" y="107556"/>
                </a:lnTo>
                <a:lnTo>
                  <a:pt x="318350" y="109512"/>
                </a:lnTo>
                <a:lnTo>
                  <a:pt x="320636" y="112814"/>
                </a:lnTo>
                <a:lnTo>
                  <a:pt x="323596" y="114769"/>
                </a:lnTo>
                <a:lnTo>
                  <a:pt x="328498" y="114769"/>
                </a:lnTo>
                <a:lnTo>
                  <a:pt x="348195" y="101003"/>
                </a:lnTo>
                <a:lnTo>
                  <a:pt x="346532" y="106908"/>
                </a:lnTo>
                <a:lnTo>
                  <a:pt x="345249" y="113779"/>
                </a:lnTo>
                <a:lnTo>
                  <a:pt x="345249" y="163296"/>
                </a:lnTo>
                <a:lnTo>
                  <a:pt x="346849" y="174282"/>
                </a:lnTo>
                <a:lnTo>
                  <a:pt x="351713" y="181825"/>
                </a:lnTo>
                <a:lnTo>
                  <a:pt x="359892" y="186169"/>
                </a:lnTo>
                <a:lnTo>
                  <a:pt x="371462" y="187553"/>
                </a:lnTo>
                <a:lnTo>
                  <a:pt x="408838" y="187553"/>
                </a:lnTo>
                <a:lnTo>
                  <a:pt x="399249" y="222745"/>
                </a:lnTo>
                <a:lnTo>
                  <a:pt x="380530" y="248958"/>
                </a:lnTo>
                <a:lnTo>
                  <a:pt x="353745" y="267423"/>
                </a:lnTo>
                <a:lnTo>
                  <a:pt x="319989" y="279374"/>
                </a:lnTo>
                <a:lnTo>
                  <a:pt x="315404" y="280339"/>
                </a:lnTo>
                <a:lnTo>
                  <a:pt x="313207" y="284391"/>
                </a:lnTo>
                <a:lnTo>
                  <a:pt x="313093" y="290512"/>
                </a:lnTo>
                <a:lnTo>
                  <a:pt x="313423" y="291833"/>
                </a:lnTo>
                <a:lnTo>
                  <a:pt x="313766" y="293471"/>
                </a:lnTo>
                <a:lnTo>
                  <a:pt x="315061" y="297726"/>
                </a:lnTo>
                <a:lnTo>
                  <a:pt x="319328" y="301002"/>
                </a:lnTo>
                <a:lnTo>
                  <a:pt x="326859" y="301002"/>
                </a:lnTo>
                <a:lnTo>
                  <a:pt x="327850" y="300367"/>
                </a:lnTo>
                <a:lnTo>
                  <a:pt x="365887" y="285191"/>
                </a:lnTo>
                <a:lnTo>
                  <a:pt x="396786" y="262775"/>
                </a:lnTo>
                <a:lnTo>
                  <a:pt x="418960" y="230962"/>
                </a:lnTo>
                <a:lnTo>
                  <a:pt x="430822" y="187553"/>
                </a:lnTo>
                <a:lnTo>
                  <a:pt x="470166" y="187553"/>
                </a:lnTo>
                <a:lnTo>
                  <a:pt x="470166" y="265607"/>
                </a:lnTo>
                <a:lnTo>
                  <a:pt x="472668" y="279971"/>
                </a:lnTo>
                <a:lnTo>
                  <a:pt x="481799" y="288544"/>
                </a:lnTo>
                <a:lnTo>
                  <a:pt x="500037" y="292709"/>
                </a:lnTo>
                <a:lnTo>
                  <a:pt x="529844" y="293789"/>
                </a:lnTo>
                <a:lnTo>
                  <a:pt x="558469" y="292785"/>
                </a:lnTo>
                <a:lnTo>
                  <a:pt x="594753" y="276745"/>
                </a:lnTo>
                <a:lnTo>
                  <a:pt x="603605" y="238048"/>
                </a:lnTo>
                <a:lnTo>
                  <a:pt x="603605" y="231825"/>
                </a:lnTo>
                <a:close/>
              </a:path>
              <a:path w="1225550" h="301625">
                <a:moveTo>
                  <a:pt x="670483" y="114109"/>
                </a:moveTo>
                <a:lnTo>
                  <a:pt x="670166" y="113144"/>
                </a:lnTo>
                <a:lnTo>
                  <a:pt x="665962" y="99695"/>
                </a:lnTo>
                <a:lnTo>
                  <a:pt x="661416" y="86779"/>
                </a:lnTo>
                <a:lnTo>
                  <a:pt x="656234" y="74180"/>
                </a:lnTo>
                <a:lnTo>
                  <a:pt x="649173" y="60007"/>
                </a:lnTo>
                <a:lnTo>
                  <a:pt x="646544" y="58686"/>
                </a:lnTo>
                <a:lnTo>
                  <a:pt x="641959" y="58686"/>
                </a:lnTo>
                <a:lnTo>
                  <a:pt x="640003" y="59042"/>
                </a:lnTo>
                <a:lnTo>
                  <a:pt x="638365" y="60007"/>
                </a:lnTo>
                <a:lnTo>
                  <a:pt x="634733" y="61645"/>
                </a:lnTo>
                <a:lnTo>
                  <a:pt x="632460" y="64592"/>
                </a:lnTo>
                <a:lnTo>
                  <a:pt x="632460" y="68859"/>
                </a:lnTo>
                <a:lnTo>
                  <a:pt x="632777" y="69532"/>
                </a:lnTo>
                <a:lnTo>
                  <a:pt x="633107" y="70497"/>
                </a:lnTo>
                <a:lnTo>
                  <a:pt x="638606" y="81978"/>
                </a:lnTo>
                <a:lnTo>
                  <a:pt x="643724" y="94399"/>
                </a:lnTo>
                <a:lnTo>
                  <a:pt x="648284" y="107251"/>
                </a:lnTo>
                <a:lnTo>
                  <a:pt x="652132" y="120015"/>
                </a:lnTo>
                <a:lnTo>
                  <a:pt x="653440" y="123634"/>
                </a:lnTo>
                <a:lnTo>
                  <a:pt x="656399" y="125272"/>
                </a:lnTo>
                <a:lnTo>
                  <a:pt x="660984" y="125272"/>
                </a:lnTo>
                <a:lnTo>
                  <a:pt x="663613" y="124599"/>
                </a:lnTo>
                <a:lnTo>
                  <a:pt x="668197" y="122961"/>
                </a:lnTo>
                <a:lnTo>
                  <a:pt x="670483" y="119037"/>
                </a:lnTo>
                <a:lnTo>
                  <a:pt x="670483" y="114109"/>
                </a:lnTo>
                <a:close/>
              </a:path>
              <a:path w="1225550" h="301625">
                <a:moveTo>
                  <a:pt x="928204" y="32791"/>
                </a:moveTo>
                <a:lnTo>
                  <a:pt x="925918" y="28206"/>
                </a:lnTo>
                <a:lnTo>
                  <a:pt x="810158" y="28206"/>
                </a:lnTo>
                <a:lnTo>
                  <a:pt x="810158" y="3302"/>
                </a:lnTo>
                <a:lnTo>
                  <a:pt x="805916" y="0"/>
                </a:lnTo>
                <a:lnTo>
                  <a:pt x="793115" y="0"/>
                </a:lnTo>
                <a:lnTo>
                  <a:pt x="788530" y="3302"/>
                </a:lnTo>
                <a:lnTo>
                  <a:pt x="788530" y="28206"/>
                </a:lnTo>
                <a:lnTo>
                  <a:pt x="711809" y="28206"/>
                </a:lnTo>
                <a:lnTo>
                  <a:pt x="681964" y="58051"/>
                </a:lnTo>
                <a:lnTo>
                  <a:pt x="681901" y="99847"/>
                </a:lnTo>
                <a:lnTo>
                  <a:pt x="681672" y="118046"/>
                </a:lnTo>
                <a:lnTo>
                  <a:pt x="668985" y="157962"/>
                </a:lnTo>
                <a:lnTo>
                  <a:pt x="630478" y="176098"/>
                </a:lnTo>
                <a:lnTo>
                  <a:pt x="627202" y="177406"/>
                </a:lnTo>
                <a:lnTo>
                  <a:pt x="625563" y="180352"/>
                </a:lnTo>
                <a:lnTo>
                  <a:pt x="625563" y="185597"/>
                </a:lnTo>
                <a:lnTo>
                  <a:pt x="625881" y="187553"/>
                </a:lnTo>
                <a:lnTo>
                  <a:pt x="626872" y="189534"/>
                </a:lnTo>
                <a:lnTo>
                  <a:pt x="628510" y="193459"/>
                </a:lnTo>
                <a:lnTo>
                  <a:pt x="631786" y="195440"/>
                </a:lnTo>
                <a:lnTo>
                  <a:pt x="636371" y="195440"/>
                </a:lnTo>
                <a:lnTo>
                  <a:pt x="637374" y="195097"/>
                </a:lnTo>
                <a:lnTo>
                  <a:pt x="638683" y="194767"/>
                </a:lnTo>
                <a:lnTo>
                  <a:pt x="649224" y="189763"/>
                </a:lnTo>
                <a:lnTo>
                  <a:pt x="659587" y="184200"/>
                </a:lnTo>
                <a:lnTo>
                  <a:pt x="669582" y="178269"/>
                </a:lnTo>
                <a:lnTo>
                  <a:pt x="679018" y="172148"/>
                </a:lnTo>
                <a:lnTo>
                  <a:pt x="679018" y="173469"/>
                </a:lnTo>
                <a:lnTo>
                  <a:pt x="678726" y="174650"/>
                </a:lnTo>
                <a:lnTo>
                  <a:pt x="678688" y="176098"/>
                </a:lnTo>
                <a:lnTo>
                  <a:pt x="673747" y="203733"/>
                </a:lnTo>
                <a:lnTo>
                  <a:pt x="665416" y="230251"/>
                </a:lnTo>
                <a:lnTo>
                  <a:pt x="654024" y="254927"/>
                </a:lnTo>
                <a:lnTo>
                  <a:pt x="639673" y="277393"/>
                </a:lnTo>
                <a:lnTo>
                  <a:pt x="637374" y="280695"/>
                </a:lnTo>
                <a:lnTo>
                  <a:pt x="636371" y="283641"/>
                </a:lnTo>
                <a:lnTo>
                  <a:pt x="636371" y="288874"/>
                </a:lnTo>
                <a:lnTo>
                  <a:pt x="637692" y="291503"/>
                </a:lnTo>
                <a:lnTo>
                  <a:pt x="640067" y="293192"/>
                </a:lnTo>
                <a:lnTo>
                  <a:pt x="642277" y="295109"/>
                </a:lnTo>
                <a:lnTo>
                  <a:pt x="644906" y="296100"/>
                </a:lnTo>
                <a:lnTo>
                  <a:pt x="651129" y="296100"/>
                </a:lnTo>
                <a:lnTo>
                  <a:pt x="683933" y="239661"/>
                </a:lnTo>
                <a:lnTo>
                  <a:pt x="698042" y="181673"/>
                </a:lnTo>
                <a:lnTo>
                  <a:pt x="701713" y="123634"/>
                </a:lnTo>
                <a:lnTo>
                  <a:pt x="702513" y="81584"/>
                </a:lnTo>
                <a:lnTo>
                  <a:pt x="702627" y="51498"/>
                </a:lnTo>
                <a:lnTo>
                  <a:pt x="706221" y="47548"/>
                </a:lnTo>
                <a:lnTo>
                  <a:pt x="925918" y="47548"/>
                </a:lnTo>
                <a:lnTo>
                  <a:pt x="928204" y="43611"/>
                </a:lnTo>
                <a:lnTo>
                  <a:pt x="928204" y="32791"/>
                </a:lnTo>
                <a:close/>
              </a:path>
              <a:path w="1225550" h="301625">
                <a:moveTo>
                  <a:pt x="928878" y="282981"/>
                </a:moveTo>
                <a:lnTo>
                  <a:pt x="925245" y="279374"/>
                </a:lnTo>
                <a:lnTo>
                  <a:pt x="920013" y="278714"/>
                </a:lnTo>
                <a:lnTo>
                  <a:pt x="896404" y="274066"/>
                </a:lnTo>
                <a:lnTo>
                  <a:pt x="873696" y="267982"/>
                </a:lnTo>
                <a:lnTo>
                  <a:pt x="856856" y="261988"/>
                </a:lnTo>
                <a:lnTo>
                  <a:pt x="852043" y="260273"/>
                </a:lnTo>
                <a:lnTo>
                  <a:pt x="831811" y="250850"/>
                </a:lnTo>
                <a:lnTo>
                  <a:pt x="847064" y="240017"/>
                </a:lnTo>
                <a:lnTo>
                  <a:pt x="848004" y="239344"/>
                </a:lnTo>
                <a:lnTo>
                  <a:pt x="885913" y="199364"/>
                </a:lnTo>
                <a:lnTo>
                  <a:pt x="890181" y="190500"/>
                </a:lnTo>
                <a:lnTo>
                  <a:pt x="890181" y="186588"/>
                </a:lnTo>
                <a:lnTo>
                  <a:pt x="888746" y="179959"/>
                </a:lnTo>
                <a:lnTo>
                  <a:pt x="884555" y="174650"/>
                </a:lnTo>
                <a:lnTo>
                  <a:pt x="877862" y="171132"/>
                </a:lnTo>
                <a:lnTo>
                  <a:pt x="868870" y="169862"/>
                </a:lnTo>
                <a:lnTo>
                  <a:pt x="865568" y="169862"/>
                </a:lnTo>
                <a:lnTo>
                  <a:pt x="865568" y="189534"/>
                </a:lnTo>
                <a:lnTo>
                  <a:pt x="865568" y="192493"/>
                </a:lnTo>
                <a:lnTo>
                  <a:pt x="828802" y="230251"/>
                </a:lnTo>
                <a:lnTo>
                  <a:pt x="814108" y="240017"/>
                </a:lnTo>
                <a:lnTo>
                  <a:pt x="804760" y="233083"/>
                </a:lnTo>
                <a:lnTo>
                  <a:pt x="774763" y="202311"/>
                </a:lnTo>
                <a:lnTo>
                  <a:pt x="766229" y="188544"/>
                </a:lnTo>
                <a:lnTo>
                  <a:pt x="863612" y="188544"/>
                </a:lnTo>
                <a:lnTo>
                  <a:pt x="865568" y="189534"/>
                </a:lnTo>
                <a:lnTo>
                  <a:pt x="865568" y="169862"/>
                </a:lnTo>
                <a:lnTo>
                  <a:pt x="719988" y="169862"/>
                </a:lnTo>
                <a:lnTo>
                  <a:pt x="717042" y="173469"/>
                </a:lnTo>
                <a:lnTo>
                  <a:pt x="717042" y="184594"/>
                </a:lnTo>
                <a:lnTo>
                  <a:pt x="719988" y="188544"/>
                </a:lnTo>
                <a:lnTo>
                  <a:pt x="744258" y="188544"/>
                </a:lnTo>
                <a:lnTo>
                  <a:pt x="748411" y="195757"/>
                </a:lnTo>
                <a:lnTo>
                  <a:pt x="777709" y="233959"/>
                </a:lnTo>
                <a:lnTo>
                  <a:pt x="795743" y="250190"/>
                </a:lnTo>
                <a:lnTo>
                  <a:pt x="775576" y="259092"/>
                </a:lnTo>
                <a:lnTo>
                  <a:pt x="753414" y="267081"/>
                </a:lnTo>
                <a:lnTo>
                  <a:pt x="729157" y="274078"/>
                </a:lnTo>
                <a:lnTo>
                  <a:pt x="702957" y="280022"/>
                </a:lnTo>
                <a:lnTo>
                  <a:pt x="697369" y="280695"/>
                </a:lnTo>
                <a:lnTo>
                  <a:pt x="693813" y="284568"/>
                </a:lnTo>
                <a:lnTo>
                  <a:pt x="693775" y="290512"/>
                </a:lnTo>
                <a:lnTo>
                  <a:pt x="694093" y="291833"/>
                </a:lnTo>
                <a:lnTo>
                  <a:pt x="694423" y="292823"/>
                </a:lnTo>
                <a:lnTo>
                  <a:pt x="695731" y="298373"/>
                </a:lnTo>
                <a:lnTo>
                  <a:pt x="699325" y="300367"/>
                </a:lnTo>
                <a:lnTo>
                  <a:pt x="706221" y="300367"/>
                </a:lnTo>
                <a:lnTo>
                  <a:pt x="707542" y="300012"/>
                </a:lnTo>
                <a:lnTo>
                  <a:pt x="735241" y="293192"/>
                </a:lnTo>
                <a:lnTo>
                  <a:pt x="762419" y="284568"/>
                </a:lnTo>
                <a:lnTo>
                  <a:pt x="788543" y="274154"/>
                </a:lnTo>
                <a:lnTo>
                  <a:pt x="813104" y="261988"/>
                </a:lnTo>
                <a:lnTo>
                  <a:pt x="835406" y="274421"/>
                </a:lnTo>
                <a:lnTo>
                  <a:pt x="859917" y="284695"/>
                </a:lnTo>
                <a:lnTo>
                  <a:pt x="886523" y="292887"/>
                </a:lnTo>
                <a:lnTo>
                  <a:pt x="915085" y="299046"/>
                </a:lnTo>
                <a:lnTo>
                  <a:pt x="916076" y="299377"/>
                </a:lnTo>
                <a:lnTo>
                  <a:pt x="923290" y="299377"/>
                </a:lnTo>
                <a:lnTo>
                  <a:pt x="927214" y="296748"/>
                </a:lnTo>
                <a:lnTo>
                  <a:pt x="928522" y="290512"/>
                </a:lnTo>
                <a:lnTo>
                  <a:pt x="928878" y="289521"/>
                </a:lnTo>
                <a:lnTo>
                  <a:pt x="928878" y="282981"/>
                </a:lnTo>
                <a:close/>
              </a:path>
              <a:path w="1225550" h="301625">
                <a:moveTo>
                  <a:pt x="928878" y="96418"/>
                </a:moveTo>
                <a:lnTo>
                  <a:pt x="925918" y="92481"/>
                </a:lnTo>
                <a:lnTo>
                  <a:pt x="919670" y="92151"/>
                </a:lnTo>
                <a:lnTo>
                  <a:pt x="912799" y="92151"/>
                </a:lnTo>
                <a:lnTo>
                  <a:pt x="909523" y="95110"/>
                </a:lnTo>
                <a:lnTo>
                  <a:pt x="909434" y="101981"/>
                </a:lnTo>
                <a:lnTo>
                  <a:pt x="909180" y="108229"/>
                </a:lnTo>
                <a:lnTo>
                  <a:pt x="880656" y="127901"/>
                </a:lnTo>
                <a:lnTo>
                  <a:pt x="863930" y="127901"/>
                </a:lnTo>
                <a:lnTo>
                  <a:pt x="860983" y="125907"/>
                </a:lnTo>
                <a:lnTo>
                  <a:pt x="860933" y="92151"/>
                </a:lnTo>
                <a:lnTo>
                  <a:pt x="860247" y="87566"/>
                </a:lnTo>
                <a:lnTo>
                  <a:pt x="859332" y="81584"/>
                </a:lnTo>
                <a:lnTo>
                  <a:pt x="854506" y="74282"/>
                </a:lnTo>
                <a:lnTo>
                  <a:pt x="846594" y="70154"/>
                </a:lnTo>
                <a:lnTo>
                  <a:pt x="835736" y="68859"/>
                </a:lnTo>
                <a:lnTo>
                  <a:pt x="780313" y="68859"/>
                </a:lnTo>
                <a:lnTo>
                  <a:pt x="769899" y="70104"/>
                </a:lnTo>
                <a:lnTo>
                  <a:pt x="762584" y="74180"/>
                </a:lnTo>
                <a:lnTo>
                  <a:pt x="758151" y="81584"/>
                </a:lnTo>
                <a:lnTo>
                  <a:pt x="755205" y="100126"/>
                </a:lnTo>
                <a:lnTo>
                  <a:pt x="753605" y="110070"/>
                </a:lnTo>
                <a:lnTo>
                  <a:pt x="746810" y="122770"/>
                </a:lnTo>
                <a:lnTo>
                  <a:pt x="735469" y="131953"/>
                </a:lnTo>
                <a:lnTo>
                  <a:pt x="715086" y="140347"/>
                </a:lnTo>
                <a:lnTo>
                  <a:pt x="712457" y="143941"/>
                </a:lnTo>
                <a:lnTo>
                  <a:pt x="712457" y="149529"/>
                </a:lnTo>
                <a:lnTo>
                  <a:pt x="712774" y="150837"/>
                </a:lnTo>
                <a:lnTo>
                  <a:pt x="713117" y="151828"/>
                </a:lnTo>
                <a:lnTo>
                  <a:pt x="714413" y="156425"/>
                </a:lnTo>
                <a:lnTo>
                  <a:pt x="718350" y="158381"/>
                </a:lnTo>
                <a:lnTo>
                  <a:pt x="723938" y="158381"/>
                </a:lnTo>
                <a:lnTo>
                  <a:pt x="762622" y="135597"/>
                </a:lnTo>
                <a:lnTo>
                  <a:pt x="776071" y="96735"/>
                </a:lnTo>
                <a:lnTo>
                  <a:pt x="776401" y="89522"/>
                </a:lnTo>
                <a:lnTo>
                  <a:pt x="779348" y="87566"/>
                </a:lnTo>
                <a:lnTo>
                  <a:pt x="837399" y="87566"/>
                </a:lnTo>
                <a:lnTo>
                  <a:pt x="840994" y="89522"/>
                </a:lnTo>
                <a:lnTo>
                  <a:pt x="841108" y="124421"/>
                </a:lnTo>
                <a:lnTo>
                  <a:pt x="842479" y="134353"/>
                </a:lnTo>
                <a:lnTo>
                  <a:pt x="848207" y="141325"/>
                </a:lnTo>
                <a:lnTo>
                  <a:pt x="860082" y="145110"/>
                </a:lnTo>
                <a:lnTo>
                  <a:pt x="880008" y="146253"/>
                </a:lnTo>
                <a:lnTo>
                  <a:pt x="897724" y="145478"/>
                </a:lnTo>
                <a:lnTo>
                  <a:pt x="928154" y="111810"/>
                </a:lnTo>
                <a:lnTo>
                  <a:pt x="928878" y="101981"/>
                </a:lnTo>
                <a:lnTo>
                  <a:pt x="928878" y="96418"/>
                </a:lnTo>
                <a:close/>
              </a:path>
              <a:path w="1225550" h="301625">
                <a:moveTo>
                  <a:pt x="1224940" y="101981"/>
                </a:moveTo>
                <a:lnTo>
                  <a:pt x="1223010" y="89255"/>
                </a:lnTo>
                <a:lnTo>
                  <a:pt x="1217104" y="80137"/>
                </a:lnTo>
                <a:lnTo>
                  <a:pt x="1207084" y="74637"/>
                </a:lnTo>
                <a:lnTo>
                  <a:pt x="1192796" y="72809"/>
                </a:lnTo>
                <a:lnTo>
                  <a:pt x="1102309" y="72809"/>
                </a:lnTo>
                <a:lnTo>
                  <a:pt x="1102982" y="59385"/>
                </a:lnTo>
                <a:lnTo>
                  <a:pt x="1103833" y="30238"/>
                </a:lnTo>
                <a:lnTo>
                  <a:pt x="1103947" y="5905"/>
                </a:lnTo>
                <a:lnTo>
                  <a:pt x="1099362" y="3302"/>
                </a:lnTo>
                <a:lnTo>
                  <a:pt x="1084592" y="3302"/>
                </a:lnTo>
                <a:lnTo>
                  <a:pt x="1080655" y="5905"/>
                </a:lnTo>
                <a:lnTo>
                  <a:pt x="1080376" y="45173"/>
                </a:lnTo>
                <a:lnTo>
                  <a:pt x="1079360" y="72809"/>
                </a:lnTo>
                <a:lnTo>
                  <a:pt x="975410" y="72809"/>
                </a:lnTo>
                <a:lnTo>
                  <a:pt x="971816" y="76758"/>
                </a:lnTo>
                <a:lnTo>
                  <a:pt x="971816" y="89522"/>
                </a:lnTo>
                <a:lnTo>
                  <a:pt x="975410" y="93789"/>
                </a:lnTo>
                <a:lnTo>
                  <a:pt x="1077696" y="93789"/>
                </a:lnTo>
                <a:lnTo>
                  <a:pt x="1073696" y="125488"/>
                </a:lnTo>
                <a:lnTo>
                  <a:pt x="1059053" y="176326"/>
                </a:lnTo>
                <a:lnTo>
                  <a:pt x="1033056" y="220395"/>
                </a:lnTo>
                <a:lnTo>
                  <a:pt x="992784" y="257632"/>
                </a:lnTo>
                <a:lnTo>
                  <a:pt x="965238" y="273481"/>
                </a:lnTo>
                <a:lnTo>
                  <a:pt x="962952" y="277075"/>
                </a:lnTo>
                <a:lnTo>
                  <a:pt x="962952" y="283654"/>
                </a:lnTo>
                <a:lnTo>
                  <a:pt x="963599" y="285927"/>
                </a:lnTo>
                <a:lnTo>
                  <a:pt x="967219" y="292150"/>
                </a:lnTo>
                <a:lnTo>
                  <a:pt x="970495" y="293789"/>
                </a:lnTo>
                <a:lnTo>
                  <a:pt x="976718" y="293789"/>
                </a:lnTo>
                <a:lnTo>
                  <a:pt x="1030465" y="256997"/>
                </a:lnTo>
                <a:lnTo>
                  <a:pt x="1068197" y="208889"/>
                </a:lnTo>
                <a:lnTo>
                  <a:pt x="1088986" y="159207"/>
                </a:lnTo>
                <a:lnTo>
                  <a:pt x="1100670" y="93789"/>
                </a:lnTo>
                <a:lnTo>
                  <a:pt x="1199375" y="93789"/>
                </a:lnTo>
                <a:lnTo>
                  <a:pt x="1202639" y="97066"/>
                </a:lnTo>
                <a:lnTo>
                  <a:pt x="1202639" y="109194"/>
                </a:lnTo>
                <a:lnTo>
                  <a:pt x="1199527" y="184073"/>
                </a:lnTo>
                <a:lnTo>
                  <a:pt x="1191475" y="250863"/>
                </a:lnTo>
                <a:lnTo>
                  <a:pt x="1164590" y="269862"/>
                </a:lnTo>
                <a:lnTo>
                  <a:pt x="1152867" y="269341"/>
                </a:lnTo>
                <a:lnTo>
                  <a:pt x="1141069" y="267931"/>
                </a:lnTo>
                <a:lnTo>
                  <a:pt x="1129652" y="265849"/>
                </a:lnTo>
                <a:lnTo>
                  <a:pt x="1116393" y="262661"/>
                </a:lnTo>
                <a:lnTo>
                  <a:pt x="1110170" y="262661"/>
                </a:lnTo>
                <a:lnTo>
                  <a:pt x="1106576" y="265938"/>
                </a:lnTo>
                <a:lnTo>
                  <a:pt x="1104938" y="273151"/>
                </a:lnTo>
                <a:lnTo>
                  <a:pt x="1104938" y="280695"/>
                </a:lnTo>
                <a:lnTo>
                  <a:pt x="1151140" y="292061"/>
                </a:lnTo>
                <a:lnTo>
                  <a:pt x="1164945" y="292481"/>
                </a:lnTo>
                <a:lnTo>
                  <a:pt x="1184084" y="290436"/>
                </a:lnTo>
                <a:lnTo>
                  <a:pt x="1212811" y="259715"/>
                </a:lnTo>
                <a:lnTo>
                  <a:pt x="1221701" y="187477"/>
                </a:lnTo>
                <a:lnTo>
                  <a:pt x="1224102" y="144792"/>
                </a:lnTo>
                <a:lnTo>
                  <a:pt x="1224940" y="101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13954" y="11486121"/>
            <a:ext cx="588010" cy="298450"/>
          </a:xfrm>
          <a:custGeom>
            <a:avLst/>
            <a:gdLst/>
            <a:ahLst/>
            <a:cxnLst/>
            <a:rect l="l" t="t" r="r" b="b"/>
            <a:pathLst>
              <a:path w="588009" h="298450">
                <a:moveTo>
                  <a:pt x="41630" y="24599"/>
                </a:moveTo>
                <a:lnTo>
                  <a:pt x="35394" y="20650"/>
                </a:lnTo>
                <a:lnTo>
                  <a:pt x="25260" y="20650"/>
                </a:lnTo>
                <a:lnTo>
                  <a:pt x="9690" y="71539"/>
                </a:lnTo>
                <a:lnTo>
                  <a:pt x="4025" y="109956"/>
                </a:lnTo>
                <a:lnTo>
                  <a:pt x="0" y="181978"/>
                </a:lnTo>
                <a:lnTo>
                  <a:pt x="774" y="206933"/>
                </a:lnTo>
                <a:lnTo>
                  <a:pt x="6362" y="254736"/>
                </a:lnTo>
                <a:lnTo>
                  <a:pt x="16395" y="281330"/>
                </a:lnTo>
                <a:lnTo>
                  <a:pt x="26543" y="281330"/>
                </a:lnTo>
                <a:lnTo>
                  <a:pt x="33769" y="277723"/>
                </a:lnTo>
                <a:lnTo>
                  <a:pt x="33769" y="270827"/>
                </a:lnTo>
                <a:lnTo>
                  <a:pt x="33439" y="268871"/>
                </a:lnTo>
                <a:lnTo>
                  <a:pt x="33121" y="267563"/>
                </a:lnTo>
                <a:lnTo>
                  <a:pt x="29044" y="249123"/>
                </a:lnTo>
                <a:lnTo>
                  <a:pt x="25819" y="227482"/>
                </a:lnTo>
                <a:lnTo>
                  <a:pt x="23710" y="204482"/>
                </a:lnTo>
                <a:lnTo>
                  <a:pt x="22948" y="181978"/>
                </a:lnTo>
                <a:lnTo>
                  <a:pt x="24015" y="147624"/>
                </a:lnTo>
                <a:lnTo>
                  <a:pt x="27330" y="112217"/>
                </a:lnTo>
                <a:lnTo>
                  <a:pt x="33045" y="74726"/>
                </a:lnTo>
                <a:lnTo>
                  <a:pt x="41300" y="34099"/>
                </a:lnTo>
                <a:lnTo>
                  <a:pt x="41630" y="33134"/>
                </a:lnTo>
                <a:lnTo>
                  <a:pt x="41630" y="24599"/>
                </a:lnTo>
                <a:close/>
              </a:path>
              <a:path w="588009" h="298450">
                <a:moveTo>
                  <a:pt x="236397" y="59029"/>
                </a:moveTo>
                <a:lnTo>
                  <a:pt x="195872" y="49085"/>
                </a:lnTo>
                <a:lnTo>
                  <a:pt x="182638" y="48856"/>
                </a:lnTo>
                <a:lnTo>
                  <a:pt x="165328" y="49466"/>
                </a:lnTo>
                <a:lnTo>
                  <a:pt x="110490" y="58356"/>
                </a:lnTo>
                <a:lnTo>
                  <a:pt x="100990" y="65570"/>
                </a:lnTo>
                <a:lnTo>
                  <a:pt x="100990" y="75425"/>
                </a:lnTo>
                <a:lnTo>
                  <a:pt x="104584" y="81000"/>
                </a:lnTo>
                <a:lnTo>
                  <a:pt x="111798" y="81000"/>
                </a:lnTo>
                <a:lnTo>
                  <a:pt x="113779" y="80657"/>
                </a:lnTo>
                <a:lnTo>
                  <a:pt x="115074" y="80327"/>
                </a:lnTo>
                <a:lnTo>
                  <a:pt x="131991" y="76822"/>
                </a:lnTo>
                <a:lnTo>
                  <a:pt x="149301" y="73901"/>
                </a:lnTo>
                <a:lnTo>
                  <a:pt x="166382" y="71894"/>
                </a:lnTo>
                <a:lnTo>
                  <a:pt x="182295" y="71158"/>
                </a:lnTo>
                <a:lnTo>
                  <a:pt x="194741" y="71335"/>
                </a:lnTo>
                <a:lnTo>
                  <a:pt x="205409" y="71894"/>
                </a:lnTo>
                <a:lnTo>
                  <a:pt x="214718" y="72809"/>
                </a:lnTo>
                <a:lnTo>
                  <a:pt x="223291" y="74104"/>
                </a:lnTo>
                <a:lnTo>
                  <a:pt x="226568" y="74752"/>
                </a:lnTo>
                <a:lnTo>
                  <a:pt x="233121" y="74752"/>
                </a:lnTo>
                <a:lnTo>
                  <a:pt x="235242" y="71158"/>
                </a:lnTo>
                <a:lnTo>
                  <a:pt x="236397" y="69202"/>
                </a:lnTo>
                <a:lnTo>
                  <a:pt x="236397" y="59029"/>
                </a:lnTo>
                <a:close/>
              </a:path>
              <a:path w="588009" h="298450">
                <a:moveTo>
                  <a:pt x="247878" y="236080"/>
                </a:moveTo>
                <a:lnTo>
                  <a:pt x="243928" y="230174"/>
                </a:lnTo>
                <a:lnTo>
                  <a:pt x="235750" y="230174"/>
                </a:lnTo>
                <a:lnTo>
                  <a:pt x="233794" y="230505"/>
                </a:lnTo>
                <a:lnTo>
                  <a:pt x="232473" y="230847"/>
                </a:lnTo>
                <a:lnTo>
                  <a:pt x="220052" y="233705"/>
                </a:lnTo>
                <a:lnTo>
                  <a:pt x="206197" y="235864"/>
                </a:lnTo>
                <a:lnTo>
                  <a:pt x="190563" y="237236"/>
                </a:lnTo>
                <a:lnTo>
                  <a:pt x="172796" y="237718"/>
                </a:lnTo>
                <a:lnTo>
                  <a:pt x="146037" y="235635"/>
                </a:lnTo>
                <a:lnTo>
                  <a:pt x="127673" y="229438"/>
                </a:lnTo>
                <a:lnTo>
                  <a:pt x="116128" y="219176"/>
                </a:lnTo>
                <a:lnTo>
                  <a:pt x="109842" y="204927"/>
                </a:lnTo>
                <a:lnTo>
                  <a:pt x="108521" y="199694"/>
                </a:lnTo>
                <a:lnTo>
                  <a:pt x="103936" y="197065"/>
                </a:lnTo>
                <a:lnTo>
                  <a:pt x="93446" y="197065"/>
                </a:lnTo>
                <a:lnTo>
                  <a:pt x="88214" y="201650"/>
                </a:lnTo>
                <a:lnTo>
                  <a:pt x="88214" y="208546"/>
                </a:lnTo>
                <a:lnTo>
                  <a:pt x="88531" y="210185"/>
                </a:lnTo>
                <a:lnTo>
                  <a:pt x="115493" y="248577"/>
                </a:lnTo>
                <a:lnTo>
                  <a:pt x="173113" y="260667"/>
                </a:lnTo>
                <a:lnTo>
                  <a:pt x="193141" y="260172"/>
                </a:lnTo>
                <a:lnTo>
                  <a:pt x="239344" y="252806"/>
                </a:lnTo>
                <a:lnTo>
                  <a:pt x="247878" y="247218"/>
                </a:lnTo>
                <a:lnTo>
                  <a:pt x="247878" y="237718"/>
                </a:lnTo>
                <a:lnTo>
                  <a:pt x="247878" y="236080"/>
                </a:lnTo>
                <a:close/>
              </a:path>
              <a:path w="588009" h="298450">
                <a:moveTo>
                  <a:pt x="369531" y="4914"/>
                </a:moveTo>
                <a:lnTo>
                  <a:pt x="366572" y="1968"/>
                </a:lnTo>
                <a:lnTo>
                  <a:pt x="361315" y="977"/>
                </a:lnTo>
                <a:lnTo>
                  <a:pt x="360006" y="647"/>
                </a:lnTo>
                <a:lnTo>
                  <a:pt x="353136" y="647"/>
                </a:lnTo>
                <a:lnTo>
                  <a:pt x="350177" y="2933"/>
                </a:lnTo>
                <a:lnTo>
                  <a:pt x="348538" y="7874"/>
                </a:lnTo>
                <a:lnTo>
                  <a:pt x="337883" y="42443"/>
                </a:lnTo>
                <a:lnTo>
                  <a:pt x="323824" y="75412"/>
                </a:lnTo>
                <a:lnTo>
                  <a:pt x="306616" y="106172"/>
                </a:lnTo>
                <a:lnTo>
                  <a:pt x="286550" y="134099"/>
                </a:lnTo>
                <a:lnTo>
                  <a:pt x="284911" y="136055"/>
                </a:lnTo>
                <a:lnTo>
                  <a:pt x="283946" y="138366"/>
                </a:lnTo>
                <a:lnTo>
                  <a:pt x="283946" y="143281"/>
                </a:lnTo>
                <a:lnTo>
                  <a:pt x="285267" y="146227"/>
                </a:lnTo>
                <a:lnTo>
                  <a:pt x="287870" y="148539"/>
                </a:lnTo>
                <a:lnTo>
                  <a:pt x="290182" y="150177"/>
                </a:lnTo>
                <a:lnTo>
                  <a:pt x="292811" y="151142"/>
                </a:lnTo>
                <a:lnTo>
                  <a:pt x="298043" y="151142"/>
                </a:lnTo>
                <a:lnTo>
                  <a:pt x="324281" y="111798"/>
                </a:lnTo>
                <a:lnTo>
                  <a:pt x="323367" y="121488"/>
                </a:lnTo>
                <a:lnTo>
                  <a:pt x="322630" y="131203"/>
                </a:lnTo>
                <a:lnTo>
                  <a:pt x="322135" y="140716"/>
                </a:lnTo>
                <a:lnTo>
                  <a:pt x="322033" y="146227"/>
                </a:lnTo>
                <a:lnTo>
                  <a:pt x="321970" y="295427"/>
                </a:lnTo>
                <a:lnTo>
                  <a:pt x="326237" y="298386"/>
                </a:lnTo>
                <a:lnTo>
                  <a:pt x="338696" y="298386"/>
                </a:lnTo>
                <a:lnTo>
                  <a:pt x="342963" y="295427"/>
                </a:lnTo>
                <a:lnTo>
                  <a:pt x="342963" y="111798"/>
                </a:lnTo>
                <a:lnTo>
                  <a:pt x="342963" y="79336"/>
                </a:lnTo>
                <a:lnTo>
                  <a:pt x="351294" y="62712"/>
                </a:lnTo>
                <a:lnTo>
                  <a:pt x="358279" y="45859"/>
                </a:lnTo>
                <a:lnTo>
                  <a:pt x="364159" y="28956"/>
                </a:lnTo>
                <a:lnTo>
                  <a:pt x="369201" y="12141"/>
                </a:lnTo>
                <a:lnTo>
                  <a:pt x="369531" y="11137"/>
                </a:lnTo>
                <a:lnTo>
                  <a:pt x="369531" y="4914"/>
                </a:lnTo>
                <a:close/>
              </a:path>
              <a:path w="588009" h="298450">
                <a:moveTo>
                  <a:pt x="574116" y="172123"/>
                </a:moveTo>
                <a:lnTo>
                  <a:pt x="574027" y="147548"/>
                </a:lnTo>
                <a:lnTo>
                  <a:pt x="573138" y="140995"/>
                </a:lnTo>
                <a:lnTo>
                  <a:pt x="572617" y="137121"/>
                </a:lnTo>
                <a:lnTo>
                  <a:pt x="568083" y="129717"/>
                </a:lnTo>
                <a:lnTo>
                  <a:pt x="560425" y="125564"/>
                </a:lnTo>
                <a:lnTo>
                  <a:pt x="555117" y="124929"/>
                </a:lnTo>
                <a:lnTo>
                  <a:pt x="555117" y="142951"/>
                </a:lnTo>
                <a:lnTo>
                  <a:pt x="555117" y="172123"/>
                </a:lnTo>
                <a:lnTo>
                  <a:pt x="555117" y="188518"/>
                </a:lnTo>
                <a:lnTo>
                  <a:pt x="555117" y="219024"/>
                </a:lnTo>
                <a:lnTo>
                  <a:pt x="500341" y="219024"/>
                </a:lnTo>
                <a:lnTo>
                  <a:pt x="500341" y="188518"/>
                </a:lnTo>
                <a:lnTo>
                  <a:pt x="555117" y="188518"/>
                </a:lnTo>
                <a:lnTo>
                  <a:pt x="555117" y="172123"/>
                </a:lnTo>
                <a:lnTo>
                  <a:pt x="500341" y="172123"/>
                </a:lnTo>
                <a:lnTo>
                  <a:pt x="500341" y="140995"/>
                </a:lnTo>
                <a:lnTo>
                  <a:pt x="551815" y="140995"/>
                </a:lnTo>
                <a:lnTo>
                  <a:pt x="555117" y="142951"/>
                </a:lnTo>
                <a:lnTo>
                  <a:pt x="555117" y="124929"/>
                </a:lnTo>
                <a:lnTo>
                  <a:pt x="549529" y="124256"/>
                </a:lnTo>
                <a:lnTo>
                  <a:pt x="481990" y="124256"/>
                </a:lnTo>
                <a:lnTo>
                  <a:pt x="481990" y="140995"/>
                </a:lnTo>
                <a:lnTo>
                  <a:pt x="481990" y="172123"/>
                </a:lnTo>
                <a:lnTo>
                  <a:pt x="481990" y="188518"/>
                </a:lnTo>
                <a:lnTo>
                  <a:pt x="481990" y="219024"/>
                </a:lnTo>
                <a:lnTo>
                  <a:pt x="429856" y="219024"/>
                </a:lnTo>
                <a:lnTo>
                  <a:pt x="429856" y="188518"/>
                </a:lnTo>
                <a:lnTo>
                  <a:pt x="481990" y="188518"/>
                </a:lnTo>
                <a:lnTo>
                  <a:pt x="481990" y="172123"/>
                </a:lnTo>
                <a:lnTo>
                  <a:pt x="429856" y="172123"/>
                </a:lnTo>
                <a:lnTo>
                  <a:pt x="429856" y="142951"/>
                </a:lnTo>
                <a:lnTo>
                  <a:pt x="433120" y="140995"/>
                </a:lnTo>
                <a:lnTo>
                  <a:pt x="481990" y="140995"/>
                </a:lnTo>
                <a:lnTo>
                  <a:pt x="481990" y="124256"/>
                </a:lnTo>
                <a:lnTo>
                  <a:pt x="435432" y="124256"/>
                </a:lnTo>
                <a:lnTo>
                  <a:pt x="424484" y="125501"/>
                </a:lnTo>
                <a:lnTo>
                  <a:pt x="416699" y="129514"/>
                </a:lnTo>
                <a:lnTo>
                  <a:pt x="412038" y="136728"/>
                </a:lnTo>
                <a:lnTo>
                  <a:pt x="410540" y="147218"/>
                </a:lnTo>
                <a:lnTo>
                  <a:pt x="410502" y="292798"/>
                </a:lnTo>
                <a:lnTo>
                  <a:pt x="414451" y="295427"/>
                </a:lnTo>
                <a:lnTo>
                  <a:pt x="426250" y="295427"/>
                </a:lnTo>
                <a:lnTo>
                  <a:pt x="429856" y="292798"/>
                </a:lnTo>
                <a:lnTo>
                  <a:pt x="429856" y="235077"/>
                </a:lnTo>
                <a:lnTo>
                  <a:pt x="481990" y="235077"/>
                </a:lnTo>
                <a:lnTo>
                  <a:pt x="481990" y="289521"/>
                </a:lnTo>
                <a:lnTo>
                  <a:pt x="485267" y="292125"/>
                </a:lnTo>
                <a:lnTo>
                  <a:pt x="497078" y="292125"/>
                </a:lnTo>
                <a:lnTo>
                  <a:pt x="500341" y="289521"/>
                </a:lnTo>
                <a:lnTo>
                  <a:pt x="500341" y="235077"/>
                </a:lnTo>
                <a:lnTo>
                  <a:pt x="555117" y="235077"/>
                </a:lnTo>
                <a:lnTo>
                  <a:pt x="555117" y="274447"/>
                </a:lnTo>
                <a:lnTo>
                  <a:pt x="552488" y="276402"/>
                </a:lnTo>
                <a:lnTo>
                  <a:pt x="537730" y="276402"/>
                </a:lnTo>
                <a:lnTo>
                  <a:pt x="532142" y="275729"/>
                </a:lnTo>
                <a:lnTo>
                  <a:pt x="526910" y="274447"/>
                </a:lnTo>
                <a:lnTo>
                  <a:pt x="526237" y="274104"/>
                </a:lnTo>
                <a:lnTo>
                  <a:pt x="521652" y="274104"/>
                </a:lnTo>
                <a:lnTo>
                  <a:pt x="518706" y="276402"/>
                </a:lnTo>
                <a:lnTo>
                  <a:pt x="517728" y="281635"/>
                </a:lnTo>
                <a:lnTo>
                  <a:pt x="517385" y="282625"/>
                </a:lnTo>
                <a:lnTo>
                  <a:pt x="517385" y="288531"/>
                </a:lnTo>
                <a:lnTo>
                  <a:pt x="520014" y="291160"/>
                </a:lnTo>
                <a:lnTo>
                  <a:pt x="523290" y="291807"/>
                </a:lnTo>
                <a:lnTo>
                  <a:pt x="529869" y="293446"/>
                </a:lnTo>
                <a:lnTo>
                  <a:pt x="537400" y="294119"/>
                </a:lnTo>
                <a:lnTo>
                  <a:pt x="546900" y="294119"/>
                </a:lnTo>
                <a:lnTo>
                  <a:pt x="558888" y="292684"/>
                </a:lnTo>
                <a:lnTo>
                  <a:pt x="567385" y="288213"/>
                </a:lnTo>
                <a:lnTo>
                  <a:pt x="572439" y="280555"/>
                </a:lnTo>
                <a:lnTo>
                  <a:pt x="573062" y="276402"/>
                </a:lnTo>
                <a:lnTo>
                  <a:pt x="574116" y="269506"/>
                </a:lnTo>
                <a:lnTo>
                  <a:pt x="574116" y="235077"/>
                </a:lnTo>
                <a:lnTo>
                  <a:pt x="574116" y="219024"/>
                </a:lnTo>
                <a:lnTo>
                  <a:pt x="574116" y="188518"/>
                </a:lnTo>
                <a:lnTo>
                  <a:pt x="574116" y="172123"/>
                </a:lnTo>
                <a:close/>
              </a:path>
              <a:path w="588009" h="298450">
                <a:moveTo>
                  <a:pt x="586587" y="33769"/>
                </a:moveTo>
                <a:lnTo>
                  <a:pt x="583641" y="30492"/>
                </a:lnTo>
                <a:lnTo>
                  <a:pt x="524611" y="30492"/>
                </a:lnTo>
                <a:lnTo>
                  <a:pt x="524611" y="3276"/>
                </a:lnTo>
                <a:lnTo>
                  <a:pt x="520344" y="0"/>
                </a:lnTo>
                <a:lnTo>
                  <a:pt x="508558" y="0"/>
                </a:lnTo>
                <a:lnTo>
                  <a:pt x="504291" y="3276"/>
                </a:lnTo>
                <a:lnTo>
                  <a:pt x="504291" y="30492"/>
                </a:lnTo>
                <a:lnTo>
                  <a:pt x="447560" y="30492"/>
                </a:lnTo>
                <a:lnTo>
                  <a:pt x="447560" y="3276"/>
                </a:lnTo>
                <a:lnTo>
                  <a:pt x="443623" y="0"/>
                </a:lnTo>
                <a:lnTo>
                  <a:pt x="431482" y="0"/>
                </a:lnTo>
                <a:lnTo>
                  <a:pt x="427570" y="3276"/>
                </a:lnTo>
                <a:lnTo>
                  <a:pt x="427570" y="30492"/>
                </a:lnTo>
                <a:lnTo>
                  <a:pt x="376402" y="30492"/>
                </a:lnTo>
                <a:lnTo>
                  <a:pt x="373443" y="34086"/>
                </a:lnTo>
                <a:lnTo>
                  <a:pt x="373443" y="44907"/>
                </a:lnTo>
                <a:lnTo>
                  <a:pt x="376745" y="48526"/>
                </a:lnTo>
                <a:lnTo>
                  <a:pt x="427570" y="48526"/>
                </a:lnTo>
                <a:lnTo>
                  <a:pt x="427570" y="71793"/>
                </a:lnTo>
                <a:lnTo>
                  <a:pt x="431482" y="75095"/>
                </a:lnTo>
                <a:lnTo>
                  <a:pt x="443623" y="75095"/>
                </a:lnTo>
                <a:lnTo>
                  <a:pt x="447560" y="71793"/>
                </a:lnTo>
                <a:lnTo>
                  <a:pt x="447560" y="48526"/>
                </a:lnTo>
                <a:lnTo>
                  <a:pt x="504291" y="48526"/>
                </a:lnTo>
                <a:lnTo>
                  <a:pt x="504291" y="71462"/>
                </a:lnTo>
                <a:lnTo>
                  <a:pt x="508558" y="74739"/>
                </a:lnTo>
                <a:lnTo>
                  <a:pt x="520344" y="74739"/>
                </a:lnTo>
                <a:lnTo>
                  <a:pt x="524611" y="71462"/>
                </a:lnTo>
                <a:lnTo>
                  <a:pt x="524611" y="48526"/>
                </a:lnTo>
                <a:lnTo>
                  <a:pt x="583641" y="48526"/>
                </a:lnTo>
                <a:lnTo>
                  <a:pt x="586587" y="45250"/>
                </a:lnTo>
                <a:lnTo>
                  <a:pt x="586587" y="33769"/>
                </a:lnTo>
                <a:close/>
              </a:path>
              <a:path w="588009" h="298450">
                <a:moveTo>
                  <a:pt x="587908" y="86550"/>
                </a:moveTo>
                <a:lnTo>
                  <a:pt x="585279" y="82956"/>
                </a:lnTo>
                <a:lnTo>
                  <a:pt x="400011" y="82956"/>
                </a:lnTo>
                <a:lnTo>
                  <a:pt x="388658" y="84683"/>
                </a:lnTo>
                <a:lnTo>
                  <a:pt x="380326" y="89877"/>
                </a:lnTo>
                <a:lnTo>
                  <a:pt x="375196" y="98577"/>
                </a:lnTo>
                <a:lnTo>
                  <a:pt x="373443" y="110807"/>
                </a:lnTo>
                <a:lnTo>
                  <a:pt x="373443" y="153454"/>
                </a:lnTo>
                <a:lnTo>
                  <a:pt x="372046" y="189217"/>
                </a:lnTo>
                <a:lnTo>
                  <a:pt x="368198" y="221653"/>
                </a:lnTo>
                <a:lnTo>
                  <a:pt x="361645" y="250659"/>
                </a:lnTo>
                <a:lnTo>
                  <a:pt x="352132" y="276085"/>
                </a:lnTo>
                <a:lnTo>
                  <a:pt x="351167" y="278041"/>
                </a:lnTo>
                <a:lnTo>
                  <a:pt x="350824" y="279679"/>
                </a:lnTo>
                <a:lnTo>
                  <a:pt x="350824" y="284937"/>
                </a:lnTo>
                <a:lnTo>
                  <a:pt x="352806" y="287883"/>
                </a:lnTo>
                <a:lnTo>
                  <a:pt x="357073" y="289521"/>
                </a:lnTo>
                <a:lnTo>
                  <a:pt x="359029" y="290499"/>
                </a:lnTo>
                <a:lnTo>
                  <a:pt x="360997" y="290842"/>
                </a:lnTo>
                <a:lnTo>
                  <a:pt x="366255" y="290842"/>
                </a:lnTo>
                <a:lnTo>
                  <a:pt x="386930" y="227444"/>
                </a:lnTo>
                <a:lnTo>
                  <a:pt x="392468" y="157708"/>
                </a:lnTo>
                <a:lnTo>
                  <a:pt x="392468" y="103936"/>
                </a:lnTo>
                <a:lnTo>
                  <a:pt x="396417" y="101307"/>
                </a:lnTo>
                <a:lnTo>
                  <a:pt x="585279" y="101307"/>
                </a:lnTo>
                <a:lnTo>
                  <a:pt x="587908" y="97713"/>
                </a:lnTo>
                <a:lnTo>
                  <a:pt x="587908" y="86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46434" y="11500536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5" h="266065">
                <a:moveTo>
                  <a:pt x="84581" y="0"/>
                </a:moveTo>
                <a:lnTo>
                  <a:pt x="77711" y="0"/>
                </a:lnTo>
                <a:lnTo>
                  <a:pt x="73774" y="6578"/>
                </a:lnTo>
                <a:lnTo>
                  <a:pt x="73774" y="16078"/>
                </a:lnTo>
                <a:lnTo>
                  <a:pt x="130786" y="33324"/>
                </a:lnTo>
                <a:lnTo>
                  <a:pt x="185242" y="40652"/>
                </a:lnTo>
                <a:lnTo>
                  <a:pt x="191490" y="40335"/>
                </a:lnTo>
                <a:lnTo>
                  <a:pt x="195084" y="35420"/>
                </a:lnTo>
                <a:lnTo>
                  <a:pt x="195084" y="24930"/>
                </a:lnTo>
                <a:lnTo>
                  <a:pt x="192138" y="19354"/>
                </a:lnTo>
                <a:lnTo>
                  <a:pt x="185585" y="18707"/>
                </a:lnTo>
                <a:lnTo>
                  <a:pt x="161139" y="15975"/>
                </a:lnTo>
                <a:lnTo>
                  <a:pt x="134391" y="11652"/>
                </a:lnTo>
                <a:lnTo>
                  <a:pt x="108814" y="6348"/>
                </a:lnTo>
                <a:lnTo>
                  <a:pt x="87883" y="673"/>
                </a:lnTo>
                <a:lnTo>
                  <a:pt x="84581" y="0"/>
                </a:lnTo>
                <a:close/>
              </a:path>
              <a:path w="266065" h="266065">
                <a:moveTo>
                  <a:pt x="163092" y="177063"/>
                </a:moveTo>
                <a:lnTo>
                  <a:pt x="127546" y="177063"/>
                </a:lnTo>
                <a:lnTo>
                  <a:pt x="135669" y="178409"/>
                </a:lnTo>
                <a:lnTo>
                  <a:pt x="141393" y="183167"/>
                </a:lnTo>
                <a:lnTo>
                  <a:pt x="144782" y="192413"/>
                </a:lnTo>
                <a:lnTo>
                  <a:pt x="145800" y="205930"/>
                </a:lnTo>
                <a:lnTo>
                  <a:pt x="145897" y="211162"/>
                </a:lnTo>
                <a:lnTo>
                  <a:pt x="149484" y="235912"/>
                </a:lnTo>
                <a:lnTo>
                  <a:pt x="160327" y="252942"/>
                </a:lnTo>
                <a:lnTo>
                  <a:pt x="178548" y="262776"/>
                </a:lnTo>
                <a:lnTo>
                  <a:pt x="204266" y="265938"/>
                </a:lnTo>
                <a:lnTo>
                  <a:pt x="218160" y="265479"/>
                </a:lnTo>
                <a:lnTo>
                  <a:pt x="257721" y="257403"/>
                </a:lnTo>
                <a:lnTo>
                  <a:pt x="265582" y="251180"/>
                </a:lnTo>
                <a:lnTo>
                  <a:pt x="265582" y="242963"/>
                </a:lnTo>
                <a:lnTo>
                  <a:pt x="202958" y="242963"/>
                </a:lnTo>
                <a:lnTo>
                  <a:pt x="189467" y="241524"/>
                </a:lnTo>
                <a:lnTo>
                  <a:pt x="178657" y="236367"/>
                </a:lnTo>
                <a:lnTo>
                  <a:pt x="171476" y="226231"/>
                </a:lnTo>
                <a:lnTo>
                  <a:pt x="168871" y="209854"/>
                </a:lnTo>
                <a:lnTo>
                  <a:pt x="168871" y="205930"/>
                </a:lnTo>
                <a:lnTo>
                  <a:pt x="167085" y="187231"/>
                </a:lnTo>
                <a:lnTo>
                  <a:pt x="163092" y="177063"/>
                </a:lnTo>
                <a:close/>
              </a:path>
              <a:path w="266065" h="266065">
                <a:moveTo>
                  <a:pt x="185477" y="90169"/>
                </a:moveTo>
                <a:lnTo>
                  <a:pt x="155752" y="90169"/>
                </a:lnTo>
                <a:lnTo>
                  <a:pt x="156070" y="91478"/>
                </a:lnTo>
                <a:lnTo>
                  <a:pt x="990" y="246913"/>
                </a:lnTo>
                <a:lnTo>
                  <a:pt x="0" y="250177"/>
                </a:lnTo>
                <a:lnTo>
                  <a:pt x="0" y="259359"/>
                </a:lnTo>
                <a:lnTo>
                  <a:pt x="4584" y="263626"/>
                </a:lnTo>
                <a:lnTo>
                  <a:pt x="14439" y="263626"/>
                </a:lnTo>
                <a:lnTo>
                  <a:pt x="18033" y="261988"/>
                </a:lnTo>
                <a:lnTo>
                  <a:pt x="21628" y="258051"/>
                </a:lnTo>
                <a:lnTo>
                  <a:pt x="33721" y="245599"/>
                </a:lnTo>
                <a:lnTo>
                  <a:pt x="62579" y="216880"/>
                </a:lnTo>
                <a:lnTo>
                  <a:pt x="91761" y="190768"/>
                </a:lnTo>
                <a:lnTo>
                  <a:pt x="127546" y="177063"/>
                </a:lnTo>
                <a:lnTo>
                  <a:pt x="163092" y="177063"/>
                </a:lnTo>
                <a:lnTo>
                  <a:pt x="161483" y="172964"/>
                </a:lnTo>
                <a:lnTo>
                  <a:pt x="152159" y="164287"/>
                </a:lnTo>
                <a:lnTo>
                  <a:pt x="114744" y="164287"/>
                </a:lnTo>
                <a:lnTo>
                  <a:pt x="113779" y="163296"/>
                </a:lnTo>
                <a:lnTo>
                  <a:pt x="131546" y="144987"/>
                </a:lnTo>
                <a:lnTo>
                  <a:pt x="149228" y="127758"/>
                </a:lnTo>
                <a:lnTo>
                  <a:pt x="180009" y="98374"/>
                </a:lnTo>
                <a:lnTo>
                  <a:pt x="184276" y="93789"/>
                </a:lnTo>
                <a:lnTo>
                  <a:pt x="185477" y="90169"/>
                </a:lnTo>
                <a:close/>
              </a:path>
              <a:path w="266065" h="266065">
                <a:moveTo>
                  <a:pt x="261645" y="234454"/>
                </a:moveTo>
                <a:lnTo>
                  <a:pt x="253784" y="234454"/>
                </a:lnTo>
                <a:lnTo>
                  <a:pt x="251498" y="234784"/>
                </a:lnTo>
                <a:lnTo>
                  <a:pt x="249516" y="235419"/>
                </a:lnTo>
                <a:lnTo>
                  <a:pt x="239013" y="238672"/>
                </a:lnTo>
                <a:lnTo>
                  <a:pt x="227714" y="241034"/>
                </a:lnTo>
                <a:lnTo>
                  <a:pt x="215676" y="242476"/>
                </a:lnTo>
                <a:lnTo>
                  <a:pt x="202958" y="242963"/>
                </a:lnTo>
                <a:lnTo>
                  <a:pt x="265582" y="242963"/>
                </a:lnTo>
                <a:lnTo>
                  <a:pt x="265582" y="240334"/>
                </a:lnTo>
                <a:lnTo>
                  <a:pt x="261645" y="234454"/>
                </a:lnTo>
                <a:close/>
              </a:path>
              <a:path w="266065" h="266065">
                <a:moveTo>
                  <a:pt x="137388" y="160667"/>
                </a:moveTo>
                <a:lnTo>
                  <a:pt x="129857" y="160667"/>
                </a:lnTo>
                <a:lnTo>
                  <a:pt x="121970" y="161975"/>
                </a:lnTo>
                <a:lnTo>
                  <a:pt x="114744" y="164287"/>
                </a:lnTo>
                <a:lnTo>
                  <a:pt x="152159" y="164287"/>
                </a:lnTo>
                <a:lnTo>
                  <a:pt x="151705" y="163864"/>
                </a:lnTo>
                <a:lnTo>
                  <a:pt x="137388" y="160667"/>
                </a:lnTo>
                <a:close/>
              </a:path>
              <a:path w="266065" h="266065">
                <a:moveTo>
                  <a:pt x="179362" y="68211"/>
                </a:moveTo>
                <a:lnTo>
                  <a:pt x="169519" y="68211"/>
                </a:lnTo>
                <a:lnTo>
                  <a:pt x="134819" y="71719"/>
                </a:lnTo>
                <a:lnTo>
                  <a:pt x="100980" y="74433"/>
                </a:lnTo>
                <a:lnTo>
                  <a:pt x="69357" y="76410"/>
                </a:lnTo>
                <a:lnTo>
                  <a:pt x="33439" y="78041"/>
                </a:lnTo>
                <a:lnTo>
                  <a:pt x="30162" y="83946"/>
                </a:lnTo>
                <a:lnTo>
                  <a:pt x="30162" y="94437"/>
                </a:lnTo>
                <a:lnTo>
                  <a:pt x="34112" y="100342"/>
                </a:lnTo>
                <a:lnTo>
                  <a:pt x="42290" y="100342"/>
                </a:lnTo>
                <a:lnTo>
                  <a:pt x="70572" y="98801"/>
                </a:lnTo>
                <a:lnTo>
                  <a:pt x="99874" y="96613"/>
                </a:lnTo>
                <a:lnTo>
                  <a:pt x="128750" y="93747"/>
                </a:lnTo>
                <a:lnTo>
                  <a:pt x="155752" y="90169"/>
                </a:lnTo>
                <a:lnTo>
                  <a:pt x="185477" y="90169"/>
                </a:lnTo>
                <a:lnTo>
                  <a:pt x="185915" y="88849"/>
                </a:lnTo>
                <a:lnTo>
                  <a:pt x="185915" y="75755"/>
                </a:lnTo>
                <a:lnTo>
                  <a:pt x="179362" y="68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79567" y="11494316"/>
            <a:ext cx="244475" cy="278765"/>
          </a:xfrm>
          <a:custGeom>
            <a:avLst/>
            <a:gdLst/>
            <a:ahLst/>
            <a:cxnLst/>
            <a:rect l="l" t="t" r="r" b="b"/>
            <a:pathLst>
              <a:path w="244475" h="278765">
                <a:moveTo>
                  <a:pt x="74752" y="175742"/>
                </a:moveTo>
                <a:lnTo>
                  <a:pt x="41903" y="180246"/>
                </a:lnTo>
                <a:lnTo>
                  <a:pt x="18559" y="192098"/>
                </a:lnTo>
                <a:lnTo>
                  <a:pt x="4623" y="208805"/>
                </a:lnTo>
                <a:lnTo>
                  <a:pt x="0" y="227876"/>
                </a:lnTo>
                <a:lnTo>
                  <a:pt x="4353" y="248861"/>
                </a:lnTo>
                <a:lnTo>
                  <a:pt x="4452" y="249023"/>
                </a:lnTo>
                <a:lnTo>
                  <a:pt x="16962" y="264812"/>
                </a:lnTo>
                <a:lnTo>
                  <a:pt x="37059" y="274873"/>
                </a:lnTo>
                <a:lnTo>
                  <a:pt x="63919" y="278383"/>
                </a:lnTo>
                <a:lnTo>
                  <a:pt x="93317" y="275302"/>
                </a:lnTo>
                <a:lnTo>
                  <a:pt x="116104" y="265301"/>
                </a:lnTo>
                <a:lnTo>
                  <a:pt x="122840" y="257047"/>
                </a:lnTo>
                <a:lnTo>
                  <a:pt x="61963" y="257047"/>
                </a:lnTo>
                <a:lnTo>
                  <a:pt x="44416" y="254939"/>
                </a:lnTo>
                <a:lnTo>
                  <a:pt x="32038" y="249023"/>
                </a:lnTo>
                <a:lnTo>
                  <a:pt x="24705" y="239908"/>
                </a:lnTo>
                <a:lnTo>
                  <a:pt x="22288" y="228206"/>
                </a:lnTo>
                <a:lnTo>
                  <a:pt x="25269" y="216096"/>
                </a:lnTo>
                <a:lnTo>
                  <a:pt x="34580" y="206073"/>
                </a:lnTo>
                <a:lnTo>
                  <a:pt x="50775" y="199245"/>
                </a:lnTo>
                <a:lnTo>
                  <a:pt x="74409" y="196722"/>
                </a:lnTo>
                <a:lnTo>
                  <a:pt x="173475" y="196722"/>
                </a:lnTo>
                <a:lnTo>
                  <a:pt x="161430" y="191900"/>
                </a:lnTo>
                <a:lnTo>
                  <a:pt x="133438" y="183603"/>
                </a:lnTo>
                <a:lnTo>
                  <a:pt x="132849" y="179006"/>
                </a:lnTo>
                <a:lnTo>
                  <a:pt x="110820" y="179006"/>
                </a:lnTo>
                <a:lnTo>
                  <a:pt x="101680" y="177537"/>
                </a:lnTo>
                <a:lnTo>
                  <a:pt x="92538" y="176522"/>
                </a:lnTo>
                <a:lnTo>
                  <a:pt x="83520" y="175932"/>
                </a:lnTo>
                <a:lnTo>
                  <a:pt x="74752" y="175742"/>
                </a:lnTo>
                <a:close/>
              </a:path>
              <a:path w="244475" h="278765">
                <a:moveTo>
                  <a:pt x="173475" y="196722"/>
                </a:moveTo>
                <a:lnTo>
                  <a:pt x="74409" y="196722"/>
                </a:lnTo>
                <a:lnTo>
                  <a:pt x="84195" y="197025"/>
                </a:lnTo>
                <a:lnTo>
                  <a:pt x="94376" y="197910"/>
                </a:lnTo>
                <a:lnTo>
                  <a:pt x="104248" y="199348"/>
                </a:lnTo>
                <a:lnTo>
                  <a:pt x="113106" y="201307"/>
                </a:lnTo>
                <a:lnTo>
                  <a:pt x="113779" y="208203"/>
                </a:lnTo>
                <a:lnTo>
                  <a:pt x="113779" y="218033"/>
                </a:lnTo>
                <a:lnTo>
                  <a:pt x="109924" y="236865"/>
                </a:lnTo>
                <a:lnTo>
                  <a:pt x="99182" y="248861"/>
                </a:lnTo>
                <a:lnTo>
                  <a:pt x="82784" y="255197"/>
                </a:lnTo>
                <a:lnTo>
                  <a:pt x="61963" y="257047"/>
                </a:lnTo>
                <a:lnTo>
                  <a:pt x="122840" y="257047"/>
                </a:lnTo>
                <a:lnTo>
                  <a:pt x="130836" y="247249"/>
                </a:lnTo>
                <a:lnTo>
                  <a:pt x="136067" y="220014"/>
                </a:lnTo>
                <a:lnTo>
                  <a:pt x="136067" y="214439"/>
                </a:lnTo>
                <a:lnTo>
                  <a:pt x="135407" y="205257"/>
                </a:lnTo>
                <a:lnTo>
                  <a:pt x="193447" y="205257"/>
                </a:lnTo>
                <a:lnTo>
                  <a:pt x="188439" y="202714"/>
                </a:lnTo>
                <a:lnTo>
                  <a:pt x="173475" y="196722"/>
                </a:lnTo>
                <a:close/>
              </a:path>
              <a:path w="244475" h="278765">
                <a:moveTo>
                  <a:pt x="193447" y="205257"/>
                </a:moveTo>
                <a:lnTo>
                  <a:pt x="135407" y="205257"/>
                </a:lnTo>
                <a:lnTo>
                  <a:pt x="156310" y="212095"/>
                </a:lnTo>
                <a:lnTo>
                  <a:pt x="179673" y="222383"/>
                </a:lnTo>
                <a:lnTo>
                  <a:pt x="203283" y="235500"/>
                </a:lnTo>
                <a:lnTo>
                  <a:pt x="224929" y="250824"/>
                </a:lnTo>
                <a:lnTo>
                  <a:pt x="227876" y="253123"/>
                </a:lnTo>
                <a:lnTo>
                  <a:pt x="230505" y="253771"/>
                </a:lnTo>
                <a:lnTo>
                  <a:pt x="239331" y="253771"/>
                </a:lnTo>
                <a:lnTo>
                  <a:pt x="243954" y="248221"/>
                </a:lnTo>
                <a:lnTo>
                  <a:pt x="243954" y="237375"/>
                </a:lnTo>
                <a:lnTo>
                  <a:pt x="241960" y="233464"/>
                </a:lnTo>
                <a:lnTo>
                  <a:pt x="237058" y="230187"/>
                </a:lnTo>
                <a:lnTo>
                  <a:pt x="213852" y="215618"/>
                </a:lnTo>
                <a:lnTo>
                  <a:pt x="193447" y="205257"/>
                </a:lnTo>
                <a:close/>
              </a:path>
              <a:path w="244475" h="278765">
                <a:moveTo>
                  <a:pt x="117373" y="0"/>
                </a:moveTo>
                <a:lnTo>
                  <a:pt x="106235" y="0"/>
                </a:lnTo>
                <a:lnTo>
                  <a:pt x="100977" y="3276"/>
                </a:lnTo>
                <a:lnTo>
                  <a:pt x="100977" y="53098"/>
                </a:lnTo>
                <a:lnTo>
                  <a:pt x="101592" y="81813"/>
                </a:lnTo>
                <a:lnTo>
                  <a:pt x="103436" y="113599"/>
                </a:lnTo>
                <a:lnTo>
                  <a:pt x="106512" y="146612"/>
                </a:lnTo>
                <a:lnTo>
                  <a:pt x="110820" y="179006"/>
                </a:lnTo>
                <a:lnTo>
                  <a:pt x="132849" y="179006"/>
                </a:lnTo>
                <a:lnTo>
                  <a:pt x="130630" y="161681"/>
                </a:lnTo>
                <a:lnTo>
                  <a:pt x="128192" y="139966"/>
                </a:lnTo>
                <a:lnTo>
                  <a:pt x="126246" y="118185"/>
                </a:lnTo>
                <a:lnTo>
                  <a:pt x="124917" y="96062"/>
                </a:lnTo>
                <a:lnTo>
                  <a:pt x="147348" y="95140"/>
                </a:lnTo>
                <a:lnTo>
                  <a:pt x="170084" y="93325"/>
                </a:lnTo>
                <a:lnTo>
                  <a:pt x="192697" y="90587"/>
                </a:lnTo>
                <a:lnTo>
                  <a:pt x="214757" y="86893"/>
                </a:lnTo>
                <a:lnTo>
                  <a:pt x="220332" y="85890"/>
                </a:lnTo>
                <a:lnTo>
                  <a:pt x="223608" y="80987"/>
                </a:lnTo>
                <a:lnTo>
                  <a:pt x="223608" y="75082"/>
                </a:lnTo>
                <a:lnTo>
                  <a:pt x="123596" y="75082"/>
                </a:lnTo>
                <a:lnTo>
                  <a:pt x="123396" y="69919"/>
                </a:lnTo>
                <a:lnTo>
                  <a:pt x="123278" y="3276"/>
                </a:lnTo>
                <a:lnTo>
                  <a:pt x="117373" y="0"/>
                </a:lnTo>
                <a:close/>
              </a:path>
              <a:path w="244475" h="278765">
                <a:moveTo>
                  <a:pt x="220332" y="65252"/>
                </a:moveTo>
                <a:lnTo>
                  <a:pt x="213118" y="65252"/>
                </a:lnTo>
                <a:lnTo>
                  <a:pt x="210489" y="65582"/>
                </a:lnTo>
                <a:lnTo>
                  <a:pt x="207530" y="66230"/>
                </a:lnTo>
                <a:lnTo>
                  <a:pt x="187775" y="69919"/>
                </a:lnTo>
                <a:lnTo>
                  <a:pt x="166792" y="72623"/>
                </a:lnTo>
                <a:lnTo>
                  <a:pt x="145194" y="74344"/>
                </a:lnTo>
                <a:lnTo>
                  <a:pt x="123596" y="75082"/>
                </a:lnTo>
                <a:lnTo>
                  <a:pt x="223608" y="75082"/>
                </a:lnTo>
                <a:lnTo>
                  <a:pt x="223608" y="70497"/>
                </a:lnTo>
                <a:lnTo>
                  <a:pt x="220332" y="65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07455" y="11493668"/>
            <a:ext cx="196215" cy="283210"/>
          </a:xfrm>
          <a:custGeom>
            <a:avLst/>
            <a:gdLst/>
            <a:ahLst/>
            <a:cxnLst/>
            <a:rect l="l" t="t" r="r" b="b"/>
            <a:pathLst>
              <a:path w="196215" h="283209">
                <a:moveTo>
                  <a:pt x="57378" y="0"/>
                </a:moveTo>
                <a:lnTo>
                  <a:pt x="48844" y="0"/>
                </a:lnTo>
                <a:lnTo>
                  <a:pt x="44246" y="6223"/>
                </a:lnTo>
                <a:lnTo>
                  <a:pt x="44246" y="16713"/>
                </a:lnTo>
                <a:lnTo>
                  <a:pt x="46215" y="20320"/>
                </a:lnTo>
                <a:lnTo>
                  <a:pt x="104541" y="35685"/>
                </a:lnTo>
                <a:lnTo>
                  <a:pt x="163614" y="42608"/>
                </a:lnTo>
                <a:lnTo>
                  <a:pt x="172123" y="42608"/>
                </a:lnTo>
                <a:lnTo>
                  <a:pt x="176390" y="36385"/>
                </a:lnTo>
                <a:lnTo>
                  <a:pt x="176390" y="25222"/>
                </a:lnTo>
                <a:lnTo>
                  <a:pt x="173113" y="19989"/>
                </a:lnTo>
                <a:lnTo>
                  <a:pt x="165569" y="19672"/>
                </a:lnTo>
                <a:lnTo>
                  <a:pt x="137426" y="17068"/>
                </a:lnTo>
                <a:lnTo>
                  <a:pt x="108113" y="12657"/>
                </a:lnTo>
                <a:lnTo>
                  <a:pt x="81379" y="7076"/>
                </a:lnTo>
                <a:lnTo>
                  <a:pt x="60972" y="965"/>
                </a:lnTo>
                <a:lnTo>
                  <a:pt x="59334" y="317"/>
                </a:lnTo>
                <a:lnTo>
                  <a:pt x="57378" y="0"/>
                </a:lnTo>
                <a:close/>
              </a:path>
              <a:path w="196215" h="283209">
                <a:moveTo>
                  <a:pt x="178467" y="103936"/>
                </a:moveTo>
                <a:lnTo>
                  <a:pt x="120967" y="103936"/>
                </a:lnTo>
                <a:lnTo>
                  <a:pt x="144594" y="107349"/>
                </a:lnTo>
                <a:lnTo>
                  <a:pt x="160442" y="116970"/>
                </a:lnTo>
                <a:lnTo>
                  <a:pt x="169341" y="131872"/>
                </a:lnTo>
                <a:lnTo>
                  <a:pt x="172123" y="151130"/>
                </a:lnTo>
                <a:lnTo>
                  <a:pt x="166142" y="187116"/>
                </a:lnTo>
                <a:lnTo>
                  <a:pt x="148853" y="217835"/>
                </a:lnTo>
                <a:lnTo>
                  <a:pt x="121234" y="242578"/>
                </a:lnTo>
                <a:lnTo>
                  <a:pt x="84264" y="260642"/>
                </a:lnTo>
                <a:lnTo>
                  <a:pt x="78358" y="262305"/>
                </a:lnTo>
                <a:lnTo>
                  <a:pt x="75399" y="266903"/>
                </a:lnTo>
                <a:lnTo>
                  <a:pt x="75399" y="277037"/>
                </a:lnTo>
                <a:lnTo>
                  <a:pt x="80314" y="282625"/>
                </a:lnTo>
                <a:lnTo>
                  <a:pt x="89839" y="282625"/>
                </a:lnTo>
                <a:lnTo>
                  <a:pt x="90804" y="282308"/>
                </a:lnTo>
                <a:lnTo>
                  <a:pt x="93116" y="281635"/>
                </a:lnTo>
                <a:lnTo>
                  <a:pt x="133356" y="261570"/>
                </a:lnTo>
                <a:lnTo>
                  <a:pt x="165941" y="232706"/>
                </a:lnTo>
                <a:lnTo>
                  <a:pt x="187767" y="195601"/>
                </a:lnTo>
                <a:lnTo>
                  <a:pt x="195732" y="150812"/>
                </a:lnTo>
                <a:lnTo>
                  <a:pt x="190642" y="121706"/>
                </a:lnTo>
                <a:lnTo>
                  <a:pt x="178467" y="103936"/>
                </a:lnTo>
                <a:close/>
              </a:path>
              <a:path w="196215" h="283209">
                <a:moveTo>
                  <a:pt x="120649" y="82283"/>
                </a:moveTo>
                <a:lnTo>
                  <a:pt x="64993" y="87034"/>
                </a:lnTo>
                <a:lnTo>
                  <a:pt x="7861" y="102616"/>
                </a:lnTo>
                <a:lnTo>
                  <a:pt x="0" y="109512"/>
                </a:lnTo>
                <a:lnTo>
                  <a:pt x="0" y="120967"/>
                </a:lnTo>
                <a:lnTo>
                  <a:pt x="3924" y="126225"/>
                </a:lnTo>
                <a:lnTo>
                  <a:pt x="13093" y="126225"/>
                </a:lnTo>
                <a:lnTo>
                  <a:pt x="15722" y="125564"/>
                </a:lnTo>
                <a:lnTo>
                  <a:pt x="18033" y="124599"/>
                </a:lnTo>
                <a:lnTo>
                  <a:pt x="43663" y="115697"/>
                </a:lnTo>
                <a:lnTo>
                  <a:pt x="69876" y="109224"/>
                </a:lnTo>
                <a:lnTo>
                  <a:pt x="95902" y="105274"/>
                </a:lnTo>
                <a:lnTo>
                  <a:pt x="120967" y="103936"/>
                </a:lnTo>
                <a:lnTo>
                  <a:pt x="178467" y="103936"/>
                </a:lnTo>
                <a:lnTo>
                  <a:pt x="175902" y="100193"/>
                </a:lnTo>
                <a:lnTo>
                  <a:pt x="152307" y="86858"/>
                </a:lnTo>
                <a:lnTo>
                  <a:pt x="120649" y="82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17308" y="11509074"/>
            <a:ext cx="43815" cy="252729"/>
          </a:xfrm>
          <a:custGeom>
            <a:avLst/>
            <a:gdLst/>
            <a:ahLst/>
            <a:cxnLst/>
            <a:rect l="l" t="t" r="r" b="b"/>
            <a:pathLst>
              <a:path w="43815" h="252729">
                <a:moveTo>
                  <a:pt x="31127" y="0"/>
                </a:moveTo>
                <a:lnTo>
                  <a:pt x="11798" y="0"/>
                </a:lnTo>
                <a:lnTo>
                  <a:pt x="5232" y="6870"/>
                </a:lnTo>
                <a:lnTo>
                  <a:pt x="5232" y="15722"/>
                </a:lnTo>
                <a:lnTo>
                  <a:pt x="5998" y="50900"/>
                </a:lnTo>
                <a:lnTo>
                  <a:pt x="7683" y="88279"/>
                </a:lnTo>
                <a:lnTo>
                  <a:pt x="9368" y="127499"/>
                </a:lnTo>
                <a:lnTo>
                  <a:pt x="10134" y="168198"/>
                </a:lnTo>
                <a:lnTo>
                  <a:pt x="10134" y="174421"/>
                </a:lnTo>
                <a:lnTo>
                  <a:pt x="15392" y="179019"/>
                </a:lnTo>
                <a:lnTo>
                  <a:pt x="28193" y="179019"/>
                </a:lnTo>
                <a:lnTo>
                  <a:pt x="33108" y="174421"/>
                </a:lnTo>
                <a:lnTo>
                  <a:pt x="33108" y="168198"/>
                </a:lnTo>
                <a:lnTo>
                  <a:pt x="33876" y="127499"/>
                </a:lnTo>
                <a:lnTo>
                  <a:pt x="35566" y="88279"/>
                </a:lnTo>
                <a:lnTo>
                  <a:pt x="37255" y="50900"/>
                </a:lnTo>
                <a:lnTo>
                  <a:pt x="38023" y="15722"/>
                </a:lnTo>
                <a:lnTo>
                  <a:pt x="38023" y="6870"/>
                </a:lnTo>
                <a:lnTo>
                  <a:pt x="31127" y="0"/>
                </a:lnTo>
                <a:close/>
              </a:path>
              <a:path w="43815" h="252729">
                <a:moveTo>
                  <a:pt x="21945" y="208851"/>
                </a:moveTo>
                <a:lnTo>
                  <a:pt x="13533" y="210523"/>
                </a:lnTo>
                <a:lnTo>
                  <a:pt x="6543" y="215087"/>
                </a:lnTo>
                <a:lnTo>
                  <a:pt x="1768" y="221860"/>
                </a:lnTo>
                <a:lnTo>
                  <a:pt x="0" y="230162"/>
                </a:lnTo>
                <a:lnTo>
                  <a:pt x="1768" y="238856"/>
                </a:lnTo>
                <a:lnTo>
                  <a:pt x="6543" y="245824"/>
                </a:lnTo>
                <a:lnTo>
                  <a:pt x="13533" y="250453"/>
                </a:lnTo>
                <a:lnTo>
                  <a:pt x="21945" y="252133"/>
                </a:lnTo>
                <a:lnTo>
                  <a:pt x="30122" y="250453"/>
                </a:lnTo>
                <a:lnTo>
                  <a:pt x="36918" y="245824"/>
                </a:lnTo>
                <a:lnTo>
                  <a:pt x="41562" y="238856"/>
                </a:lnTo>
                <a:lnTo>
                  <a:pt x="43281" y="230162"/>
                </a:lnTo>
                <a:lnTo>
                  <a:pt x="41562" y="221860"/>
                </a:lnTo>
                <a:lnTo>
                  <a:pt x="36918" y="215087"/>
                </a:lnTo>
                <a:lnTo>
                  <a:pt x="30122" y="210523"/>
                </a:lnTo>
                <a:lnTo>
                  <a:pt x="21945" y="208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1614" y="11969980"/>
            <a:ext cx="4664868" cy="17471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618" y="12218365"/>
            <a:ext cx="3926751" cy="17322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1623" y="12465088"/>
            <a:ext cx="3926746" cy="17287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1614" y="12708485"/>
            <a:ext cx="1343176" cy="1760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7843" y="12712192"/>
            <a:ext cx="1236318" cy="17266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710434" y="12714397"/>
            <a:ext cx="779145" cy="170180"/>
            <a:chOff x="3710434" y="12714397"/>
            <a:chExt cx="779145" cy="170180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10434" y="12722516"/>
              <a:ext cx="145554" cy="1566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85183" y="12726023"/>
              <a:ext cx="171386" cy="15828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77281" y="12714397"/>
              <a:ext cx="340958" cy="16898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437663" y="1283246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89" y="2037"/>
                  </a:lnTo>
                  <a:lnTo>
                    <a:pt x="7580" y="7586"/>
                  </a:lnTo>
                  <a:lnTo>
                    <a:pt x="2035" y="15800"/>
                  </a:lnTo>
                  <a:lnTo>
                    <a:pt x="0" y="25831"/>
                  </a:lnTo>
                  <a:lnTo>
                    <a:pt x="2035" y="35856"/>
                  </a:lnTo>
                  <a:lnTo>
                    <a:pt x="7580" y="44065"/>
                  </a:lnTo>
                  <a:lnTo>
                    <a:pt x="15789" y="49613"/>
                  </a:lnTo>
                  <a:lnTo>
                    <a:pt x="25819" y="51650"/>
                  </a:lnTo>
                  <a:lnTo>
                    <a:pt x="35848" y="49613"/>
                  </a:lnTo>
                  <a:lnTo>
                    <a:pt x="42925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6" y="6642"/>
                  </a:lnTo>
                  <a:lnTo>
                    <a:pt x="36009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6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5" y="33081"/>
                  </a:lnTo>
                  <a:lnTo>
                    <a:pt x="39562" y="39136"/>
                  </a:lnTo>
                  <a:lnTo>
                    <a:pt x="33484" y="43289"/>
                  </a:lnTo>
                  <a:lnTo>
                    <a:pt x="25819" y="44830"/>
                  </a:lnTo>
                  <a:lnTo>
                    <a:pt x="42925" y="44830"/>
                  </a:lnTo>
                  <a:lnTo>
                    <a:pt x="44057" y="44065"/>
                  </a:lnTo>
                  <a:lnTo>
                    <a:pt x="49602" y="35856"/>
                  </a:lnTo>
                  <a:lnTo>
                    <a:pt x="51638" y="25831"/>
                  </a:lnTo>
                  <a:lnTo>
                    <a:pt x="49656" y="15955"/>
                  </a:lnTo>
                  <a:lnTo>
                    <a:pt x="44200" y="7724"/>
                  </a:lnTo>
                  <a:lnTo>
                    <a:pt x="42626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202301免疫力 味噌鶏丼</dc:title>
  <dc:creator>夫松 遥那</dc:creator>
  <cp:lastModifiedBy>夫松 遥那</cp:lastModifiedBy>
  <cp:revision>1</cp:revision>
  <dcterms:created xsi:type="dcterms:W3CDTF">2022-12-21T00:31:00Z</dcterms:created>
  <dcterms:modified xsi:type="dcterms:W3CDTF">2022-12-26T02:38:51Z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2022-12-21T00:00:00Z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2022-12-21T00:00:00Z</vt:filetime>
  </property>
  <property fmtid="{D5CDD505-2E9C-101B-9397-08002B2CF9AE}" pid="5" name="Producer">
    <vt:lpwstr>Adobe PDF library 17.00</vt:lpwstr>
  </property>
</Properties>
</file>