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ADA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0"/>
            <a:ext cx="6300962" cy="294358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3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31" y="12222963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6" y="12466528"/>
            <a:ext cx="516255" cy="175895"/>
            <a:chOff x="931636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6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51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4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6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7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07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9" y="12466528"/>
            <a:ext cx="304165" cy="171450"/>
            <a:chOff x="2233289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9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53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54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5623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90984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80" y="12479080"/>
            <a:ext cx="225425" cy="163195"/>
            <a:chOff x="3161380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1380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300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79"/>
                  </a:lnTo>
                  <a:lnTo>
                    <a:pt x="21382" y="29513"/>
                  </a:lnTo>
                  <a:lnTo>
                    <a:pt x="31941" y="40887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7987" y="12470228"/>
            <a:ext cx="2821428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1627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07856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0" y="12718969"/>
            <a:ext cx="779145" cy="170180"/>
            <a:chOff x="3710440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0440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77300" y="12718969"/>
              <a:ext cx="340958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82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187395" y="3636467"/>
            <a:ext cx="1717039" cy="849630"/>
          </a:xfrm>
          <a:custGeom>
            <a:avLst/>
            <a:gdLst/>
            <a:ahLst/>
            <a:cxnLst/>
            <a:rect l="l" t="t" r="r" b="b"/>
            <a:pathLst>
              <a:path w="1717039" h="849629">
                <a:moveTo>
                  <a:pt x="744867" y="485457"/>
                </a:moveTo>
                <a:lnTo>
                  <a:pt x="743280" y="474383"/>
                </a:lnTo>
                <a:lnTo>
                  <a:pt x="738530" y="466471"/>
                </a:lnTo>
                <a:lnTo>
                  <a:pt x="730618" y="461721"/>
                </a:lnTo>
                <a:lnTo>
                  <a:pt x="719543" y="460133"/>
                </a:lnTo>
                <a:lnTo>
                  <a:pt x="650125" y="460133"/>
                </a:lnTo>
                <a:lnTo>
                  <a:pt x="650125" y="509854"/>
                </a:lnTo>
                <a:lnTo>
                  <a:pt x="650125" y="750951"/>
                </a:lnTo>
                <a:lnTo>
                  <a:pt x="197015" y="750951"/>
                </a:lnTo>
                <a:lnTo>
                  <a:pt x="197015" y="509854"/>
                </a:lnTo>
                <a:lnTo>
                  <a:pt x="650125" y="509854"/>
                </a:lnTo>
                <a:lnTo>
                  <a:pt x="650125" y="460133"/>
                </a:lnTo>
                <a:lnTo>
                  <a:pt x="127584" y="460133"/>
                </a:lnTo>
                <a:lnTo>
                  <a:pt x="116497" y="461721"/>
                </a:lnTo>
                <a:lnTo>
                  <a:pt x="108572" y="466471"/>
                </a:lnTo>
                <a:lnTo>
                  <a:pt x="103822" y="474383"/>
                </a:lnTo>
                <a:lnTo>
                  <a:pt x="102247" y="485457"/>
                </a:lnTo>
                <a:lnTo>
                  <a:pt x="102247" y="824128"/>
                </a:lnTo>
                <a:lnTo>
                  <a:pt x="103822" y="835215"/>
                </a:lnTo>
                <a:lnTo>
                  <a:pt x="108572" y="843127"/>
                </a:lnTo>
                <a:lnTo>
                  <a:pt x="116497" y="847877"/>
                </a:lnTo>
                <a:lnTo>
                  <a:pt x="127584" y="849452"/>
                </a:lnTo>
                <a:lnTo>
                  <a:pt x="171678" y="849452"/>
                </a:lnTo>
                <a:lnTo>
                  <a:pt x="197002" y="798791"/>
                </a:lnTo>
                <a:lnTo>
                  <a:pt x="650125" y="798791"/>
                </a:lnTo>
                <a:lnTo>
                  <a:pt x="650125" y="824128"/>
                </a:lnTo>
                <a:lnTo>
                  <a:pt x="651700" y="835215"/>
                </a:lnTo>
                <a:lnTo>
                  <a:pt x="656450" y="843127"/>
                </a:lnTo>
                <a:lnTo>
                  <a:pt x="664362" y="847877"/>
                </a:lnTo>
                <a:lnTo>
                  <a:pt x="675449" y="849452"/>
                </a:lnTo>
                <a:lnTo>
                  <a:pt x="719543" y="849452"/>
                </a:lnTo>
                <a:lnTo>
                  <a:pt x="730618" y="847877"/>
                </a:lnTo>
                <a:lnTo>
                  <a:pt x="738530" y="843127"/>
                </a:lnTo>
                <a:lnTo>
                  <a:pt x="743280" y="835215"/>
                </a:lnTo>
                <a:lnTo>
                  <a:pt x="744867" y="824128"/>
                </a:lnTo>
                <a:lnTo>
                  <a:pt x="744867" y="798791"/>
                </a:lnTo>
                <a:lnTo>
                  <a:pt x="744867" y="750951"/>
                </a:lnTo>
                <a:lnTo>
                  <a:pt x="744867" y="509854"/>
                </a:lnTo>
                <a:lnTo>
                  <a:pt x="744867" y="485457"/>
                </a:lnTo>
                <a:close/>
              </a:path>
              <a:path w="1717039" h="849629">
                <a:moveTo>
                  <a:pt x="844765" y="382397"/>
                </a:moveTo>
                <a:lnTo>
                  <a:pt x="811149" y="331609"/>
                </a:lnTo>
                <a:lnTo>
                  <a:pt x="773417" y="287629"/>
                </a:lnTo>
                <a:lnTo>
                  <a:pt x="737819" y="247777"/>
                </a:lnTo>
                <a:lnTo>
                  <a:pt x="699719" y="206743"/>
                </a:lnTo>
                <a:lnTo>
                  <a:pt x="658964" y="164617"/>
                </a:lnTo>
                <a:lnTo>
                  <a:pt x="615403" y="121475"/>
                </a:lnTo>
                <a:lnTo>
                  <a:pt x="597928" y="112331"/>
                </a:lnTo>
                <a:lnTo>
                  <a:pt x="588886" y="113563"/>
                </a:lnTo>
                <a:lnTo>
                  <a:pt x="579755" y="118656"/>
                </a:lnTo>
                <a:lnTo>
                  <a:pt x="562876" y="130848"/>
                </a:lnTo>
                <a:lnTo>
                  <a:pt x="554901" y="139065"/>
                </a:lnTo>
                <a:lnTo>
                  <a:pt x="551954" y="147980"/>
                </a:lnTo>
                <a:lnTo>
                  <a:pt x="553758" y="157238"/>
                </a:lnTo>
                <a:lnTo>
                  <a:pt x="560057" y="166497"/>
                </a:lnTo>
                <a:lnTo>
                  <a:pt x="584847" y="191833"/>
                </a:lnTo>
                <a:lnTo>
                  <a:pt x="611416" y="219976"/>
                </a:lnTo>
                <a:lnTo>
                  <a:pt x="639737" y="250939"/>
                </a:lnTo>
                <a:lnTo>
                  <a:pt x="669823" y="284708"/>
                </a:lnTo>
                <a:lnTo>
                  <a:pt x="412521" y="305396"/>
                </a:lnTo>
                <a:lnTo>
                  <a:pt x="216712" y="317538"/>
                </a:lnTo>
                <a:lnTo>
                  <a:pt x="247205" y="272046"/>
                </a:lnTo>
                <a:lnTo>
                  <a:pt x="275869" y="227444"/>
                </a:lnTo>
                <a:lnTo>
                  <a:pt x="302768" y="183743"/>
                </a:lnTo>
                <a:lnTo>
                  <a:pt x="327952" y="140906"/>
                </a:lnTo>
                <a:lnTo>
                  <a:pt x="351459" y="98894"/>
                </a:lnTo>
                <a:lnTo>
                  <a:pt x="373367" y="57683"/>
                </a:lnTo>
                <a:lnTo>
                  <a:pt x="376720" y="47015"/>
                </a:lnTo>
                <a:lnTo>
                  <a:pt x="375589" y="37757"/>
                </a:lnTo>
                <a:lnTo>
                  <a:pt x="370065" y="30251"/>
                </a:lnTo>
                <a:lnTo>
                  <a:pt x="360235" y="24841"/>
                </a:lnTo>
                <a:lnTo>
                  <a:pt x="323646" y="11709"/>
                </a:lnTo>
                <a:lnTo>
                  <a:pt x="313080" y="9410"/>
                </a:lnTo>
                <a:lnTo>
                  <a:pt x="303936" y="10896"/>
                </a:lnTo>
                <a:lnTo>
                  <a:pt x="296202" y="16065"/>
                </a:lnTo>
                <a:lnTo>
                  <a:pt x="289877" y="24841"/>
                </a:lnTo>
                <a:lnTo>
                  <a:pt x="264947" y="72732"/>
                </a:lnTo>
                <a:lnTo>
                  <a:pt x="240017" y="118999"/>
                </a:lnTo>
                <a:lnTo>
                  <a:pt x="215087" y="163550"/>
                </a:lnTo>
                <a:lnTo>
                  <a:pt x="190169" y="206273"/>
                </a:lnTo>
                <a:lnTo>
                  <a:pt x="165239" y="247027"/>
                </a:lnTo>
                <a:lnTo>
                  <a:pt x="140309" y="285724"/>
                </a:lnTo>
                <a:lnTo>
                  <a:pt x="115392" y="322224"/>
                </a:lnTo>
                <a:lnTo>
                  <a:pt x="75514" y="323989"/>
                </a:lnTo>
                <a:lnTo>
                  <a:pt x="24384" y="325043"/>
                </a:lnTo>
                <a:lnTo>
                  <a:pt x="13449" y="326923"/>
                </a:lnTo>
                <a:lnTo>
                  <a:pt x="5854" y="332320"/>
                </a:lnTo>
                <a:lnTo>
                  <a:pt x="1435" y="340880"/>
                </a:lnTo>
                <a:lnTo>
                  <a:pt x="114" y="351282"/>
                </a:lnTo>
                <a:lnTo>
                  <a:pt x="0" y="353187"/>
                </a:lnTo>
                <a:lnTo>
                  <a:pt x="1854" y="363588"/>
                </a:lnTo>
                <a:lnTo>
                  <a:pt x="7150" y="370903"/>
                </a:lnTo>
                <a:lnTo>
                  <a:pt x="15430" y="375234"/>
                </a:lnTo>
                <a:lnTo>
                  <a:pt x="26263" y="376643"/>
                </a:lnTo>
                <a:lnTo>
                  <a:pt x="178206" y="370865"/>
                </a:lnTo>
                <a:lnTo>
                  <a:pt x="333832" y="362483"/>
                </a:lnTo>
                <a:lnTo>
                  <a:pt x="492937" y="351282"/>
                </a:lnTo>
                <a:lnTo>
                  <a:pt x="655332" y="337058"/>
                </a:lnTo>
                <a:lnTo>
                  <a:pt x="710158" y="331609"/>
                </a:lnTo>
                <a:lnTo>
                  <a:pt x="725982" y="350456"/>
                </a:lnTo>
                <a:lnTo>
                  <a:pt x="742899" y="370903"/>
                </a:lnTo>
                <a:lnTo>
                  <a:pt x="759752" y="391642"/>
                </a:lnTo>
                <a:lnTo>
                  <a:pt x="777697" y="414159"/>
                </a:lnTo>
                <a:lnTo>
                  <a:pt x="785774" y="421728"/>
                </a:lnTo>
                <a:lnTo>
                  <a:pt x="794461" y="424726"/>
                </a:lnTo>
                <a:lnTo>
                  <a:pt x="803681" y="423138"/>
                </a:lnTo>
                <a:lnTo>
                  <a:pt x="813358" y="416979"/>
                </a:lnTo>
                <a:lnTo>
                  <a:pt x="834923" y="399161"/>
                </a:lnTo>
                <a:lnTo>
                  <a:pt x="841959" y="391083"/>
                </a:lnTo>
                <a:lnTo>
                  <a:pt x="844765" y="382397"/>
                </a:lnTo>
                <a:close/>
              </a:path>
              <a:path w="1717039" h="849629">
                <a:moveTo>
                  <a:pt x="1059776" y="377190"/>
                </a:moveTo>
                <a:lnTo>
                  <a:pt x="1023302" y="335280"/>
                </a:lnTo>
                <a:lnTo>
                  <a:pt x="991641" y="308610"/>
                </a:lnTo>
                <a:lnTo>
                  <a:pt x="955763" y="279400"/>
                </a:lnTo>
                <a:lnTo>
                  <a:pt x="915670" y="248920"/>
                </a:lnTo>
                <a:lnTo>
                  <a:pt x="896302" y="241300"/>
                </a:lnTo>
                <a:lnTo>
                  <a:pt x="887298" y="245110"/>
                </a:lnTo>
                <a:lnTo>
                  <a:pt x="879081" y="252730"/>
                </a:lnTo>
                <a:lnTo>
                  <a:pt x="870635" y="264160"/>
                </a:lnTo>
                <a:lnTo>
                  <a:pt x="865009" y="273050"/>
                </a:lnTo>
                <a:lnTo>
                  <a:pt x="863701" y="283210"/>
                </a:lnTo>
                <a:lnTo>
                  <a:pt x="866800" y="290830"/>
                </a:lnTo>
                <a:lnTo>
                  <a:pt x="874382" y="299720"/>
                </a:lnTo>
                <a:lnTo>
                  <a:pt x="905167" y="323850"/>
                </a:lnTo>
                <a:lnTo>
                  <a:pt x="1004785" y="411480"/>
                </a:lnTo>
                <a:lnTo>
                  <a:pt x="1013917" y="419100"/>
                </a:lnTo>
                <a:lnTo>
                  <a:pt x="1022959" y="420370"/>
                </a:lnTo>
                <a:lnTo>
                  <a:pt x="1031824" y="417830"/>
                </a:lnTo>
                <a:lnTo>
                  <a:pt x="1040434" y="410210"/>
                </a:lnTo>
                <a:lnTo>
                  <a:pt x="1052626" y="394970"/>
                </a:lnTo>
                <a:lnTo>
                  <a:pt x="1057998" y="386080"/>
                </a:lnTo>
                <a:lnTo>
                  <a:pt x="1059776" y="377190"/>
                </a:lnTo>
                <a:close/>
              </a:path>
              <a:path w="1717039" h="849629">
                <a:moveTo>
                  <a:pt x="1084046" y="154940"/>
                </a:moveTo>
                <a:lnTo>
                  <a:pt x="1048854" y="115570"/>
                </a:lnTo>
                <a:lnTo>
                  <a:pt x="989368" y="67310"/>
                </a:lnTo>
                <a:lnTo>
                  <a:pt x="955065" y="41910"/>
                </a:lnTo>
                <a:lnTo>
                  <a:pt x="945400" y="35560"/>
                </a:lnTo>
                <a:lnTo>
                  <a:pt x="936180" y="35560"/>
                </a:lnTo>
                <a:lnTo>
                  <a:pt x="904557" y="67310"/>
                </a:lnTo>
                <a:lnTo>
                  <a:pt x="903579" y="76200"/>
                </a:lnTo>
                <a:lnTo>
                  <a:pt x="906983" y="85090"/>
                </a:lnTo>
                <a:lnTo>
                  <a:pt x="914717" y="92710"/>
                </a:lnTo>
                <a:lnTo>
                  <a:pt x="975106" y="142240"/>
                </a:lnTo>
                <a:lnTo>
                  <a:pt x="1002982" y="166370"/>
                </a:lnTo>
                <a:lnTo>
                  <a:pt x="1029182" y="190500"/>
                </a:lnTo>
                <a:lnTo>
                  <a:pt x="1038440" y="196850"/>
                </a:lnTo>
                <a:lnTo>
                  <a:pt x="1047699" y="199390"/>
                </a:lnTo>
                <a:lnTo>
                  <a:pt x="1056614" y="195580"/>
                </a:lnTo>
                <a:lnTo>
                  <a:pt x="1064818" y="189230"/>
                </a:lnTo>
                <a:lnTo>
                  <a:pt x="1077023" y="173990"/>
                </a:lnTo>
                <a:lnTo>
                  <a:pt x="1082649" y="165100"/>
                </a:lnTo>
                <a:lnTo>
                  <a:pt x="1084046" y="154940"/>
                </a:lnTo>
                <a:close/>
              </a:path>
              <a:path w="1717039" h="849629">
                <a:moveTo>
                  <a:pt x="1090409" y="561340"/>
                </a:moveTo>
                <a:lnTo>
                  <a:pt x="1042314" y="527050"/>
                </a:lnTo>
                <a:lnTo>
                  <a:pt x="1031240" y="523240"/>
                </a:lnTo>
                <a:lnTo>
                  <a:pt x="1022019" y="524510"/>
                </a:lnTo>
                <a:lnTo>
                  <a:pt x="1014730" y="530860"/>
                </a:lnTo>
                <a:lnTo>
                  <a:pt x="1009472" y="541020"/>
                </a:lnTo>
                <a:lnTo>
                  <a:pt x="989177" y="594360"/>
                </a:lnTo>
                <a:lnTo>
                  <a:pt x="967638" y="645160"/>
                </a:lnTo>
                <a:lnTo>
                  <a:pt x="944689" y="693420"/>
                </a:lnTo>
                <a:lnTo>
                  <a:pt x="920216" y="739140"/>
                </a:lnTo>
                <a:lnTo>
                  <a:pt x="894080" y="781050"/>
                </a:lnTo>
                <a:lnTo>
                  <a:pt x="889698" y="791210"/>
                </a:lnTo>
                <a:lnTo>
                  <a:pt x="925982" y="833120"/>
                </a:lnTo>
                <a:lnTo>
                  <a:pt x="935621" y="838200"/>
                </a:lnTo>
                <a:lnTo>
                  <a:pt x="944740" y="838200"/>
                </a:lnTo>
                <a:lnTo>
                  <a:pt x="987336" y="786130"/>
                </a:lnTo>
                <a:lnTo>
                  <a:pt x="1011897" y="744220"/>
                </a:lnTo>
                <a:lnTo>
                  <a:pt x="1034326" y="702310"/>
                </a:lnTo>
                <a:lnTo>
                  <a:pt x="1054569" y="659130"/>
                </a:lnTo>
                <a:lnTo>
                  <a:pt x="1072565" y="615950"/>
                </a:lnTo>
                <a:lnTo>
                  <a:pt x="1088275" y="572770"/>
                </a:lnTo>
                <a:lnTo>
                  <a:pt x="1090409" y="561340"/>
                </a:lnTo>
                <a:close/>
              </a:path>
              <a:path w="1717039" h="849629">
                <a:moveTo>
                  <a:pt x="1232611" y="189230"/>
                </a:moveTo>
                <a:lnTo>
                  <a:pt x="1184897" y="154940"/>
                </a:lnTo>
                <a:lnTo>
                  <a:pt x="1174356" y="152400"/>
                </a:lnTo>
                <a:lnTo>
                  <a:pt x="1165313" y="154940"/>
                </a:lnTo>
                <a:lnTo>
                  <a:pt x="1157846" y="160020"/>
                </a:lnTo>
                <a:lnTo>
                  <a:pt x="1152067" y="170180"/>
                </a:lnTo>
                <a:lnTo>
                  <a:pt x="1134173" y="210820"/>
                </a:lnTo>
                <a:lnTo>
                  <a:pt x="1114539" y="247650"/>
                </a:lnTo>
                <a:lnTo>
                  <a:pt x="1093482" y="280670"/>
                </a:lnTo>
                <a:lnTo>
                  <a:pt x="1071384" y="308610"/>
                </a:lnTo>
                <a:lnTo>
                  <a:pt x="1065098" y="317500"/>
                </a:lnTo>
                <a:lnTo>
                  <a:pt x="1088275" y="354330"/>
                </a:lnTo>
                <a:lnTo>
                  <a:pt x="1106449" y="361950"/>
                </a:lnTo>
                <a:lnTo>
                  <a:pt x="1115314" y="359410"/>
                </a:lnTo>
                <a:lnTo>
                  <a:pt x="1157503" y="317500"/>
                </a:lnTo>
                <a:lnTo>
                  <a:pt x="1186421" y="280670"/>
                </a:lnTo>
                <a:lnTo>
                  <a:pt x="1210589" y="241300"/>
                </a:lnTo>
                <a:lnTo>
                  <a:pt x="1229931" y="199390"/>
                </a:lnTo>
                <a:lnTo>
                  <a:pt x="1232611" y="189230"/>
                </a:lnTo>
                <a:close/>
              </a:path>
              <a:path w="1717039" h="849629">
                <a:moveTo>
                  <a:pt x="1680235" y="655320"/>
                </a:moveTo>
                <a:lnTo>
                  <a:pt x="1680121" y="643890"/>
                </a:lnTo>
                <a:lnTo>
                  <a:pt x="1675892" y="635000"/>
                </a:lnTo>
                <a:lnTo>
                  <a:pt x="1667954" y="629920"/>
                </a:lnTo>
                <a:lnTo>
                  <a:pt x="1656778" y="627380"/>
                </a:lnTo>
                <a:lnTo>
                  <a:pt x="1202728" y="627380"/>
                </a:lnTo>
                <a:lnTo>
                  <a:pt x="1211173" y="586740"/>
                </a:lnTo>
                <a:lnTo>
                  <a:pt x="1214602" y="571500"/>
                </a:lnTo>
                <a:lnTo>
                  <a:pt x="1219619" y="548640"/>
                </a:lnTo>
                <a:lnTo>
                  <a:pt x="1625815" y="548640"/>
                </a:lnTo>
                <a:lnTo>
                  <a:pt x="1636890" y="546100"/>
                </a:lnTo>
                <a:lnTo>
                  <a:pt x="1644815" y="542290"/>
                </a:lnTo>
                <a:lnTo>
                  <a:pt x="1649564" y="533400"/>
                </a:lnTo>
                <a:lnTo>
                  <a:pt x="1651152" y="523240"/>
                </a:lnTo>
                <a:lnTo>
                  <a:pt x="1651152" y="406400"/>
                </a:lnTo>
                <a:lnTo>
                  <a:pt x="1649564" y="394970"/>
                </a:lnTo>
                <a:lnTo>
                  <a:pt x="1644815" y="387350"/>
                </a:lnTo>
                <a:lnTo>
                  <a:pt x="1636890" y="382270"/>
                </a:lnTo>
                <a:lnTo>
                  <a:pt x="1625815" y="381000"/>
                </a:lnTo>
                <a:lnTo>
                  <a:pt x="1138936" y="381000"/>
                </a:lnTo>
                <a:lnTo>
                  <a:pt x="1127848" y="382270"/>
                </a:lnTo>
                <a:lnTo>
                  <a:pt x="1119936" y="386080"/>
                </a:lnTo>
                <a:lnTo>
                  <a:pt x="1115187" y="392430"/>
                </a:lnTo>
                <a:lnTo>
                  <a:pt x="1113612" y="401320"/>
                </a:lnTo>
                <a:lnTo>
                  <a:pt x="1115187" y="411480"/>
                </a:lnTo>
                <a:lnTo>
                  <a:pt x="1119936" y="419100"/>
                </a:lnTo>
                <a:lnTo>
                  <a:pt x="1127848" y="424180"/>
                </a:lnTo>
                <a:lnTo>
                  <a:pt x="1138936" y="425450"/>
                </a:lnTo>
                <a:lnTo>
                  <a:pt x="1558277" y="425450"/>
                </a:lnTo>
                <a:lnTo>
                  <a:pt x="1558277" y="505460"/>
                </a:lnTo>
                <a:lnTo>
                  <a:pt x="1153007" y="505460"/>
                </a:lnTo>
                <a:lnTo>
                  <a:pt x="1142415" y="506730"/>
                </a:lnTo>
                <a:lnTo>
                  <a:pt x="1134465" y="511810"/>
                </a:lnTo>
                <a:lnTo>
                  <a:pt x="1128991" y="519430"/>
                </a:lnTo>
                <a:lnTo>
                  <a:pt x="1125804" y="529590"/>
                </a:lnTo>
                <a:lnTo>
                  <a:pt x="1118793" y="571500"/>
                </a:lnTo>
                <a:lnTo>
                  <a:pt x="1110551" y="613410"/>
                </a:lnTo>
                <a:lnTo>
                  <a:pt x="1101255" y="655320"/>
                </a:lnTo>
                <a:lnTo>
                  <a:pt x="1091095" y="695960"/>
                </a:lnTo>
                <a:lnTo>
                  <a:pt x="1089812" y="707390"/>
                </a:lnTo>
                <a:lnTo>
                  <a:pt x="1092847" y="716280"/>
                </a:lnTo>
                <a:lnTo>
                  <a:pt x="1099921" y="722630"/>
                </a:lnTo>
                <a:lnTo>
                  <a:pt x="1110792" y="726440"/>
                </a:lnTo>
                <a:lnTo>
                  <a:pt x="1150188" y="731520"/>
                </a:lnTo>
                <a:lnTo>
                  <a:pt x="1161072" y="730250"/>
                </a:lnTo>
                <a:lnTo>
                  <a:pt x="1186180" y="692150"/>
                </a:lnTo>
                <a:lnTo>
                  <a:pt x="1188783" y="681990"/>
                </a:lnTo>
                <a:lnTo>
                  <a:pt x="1191463" y="671830"/>
                </a:lnTo>
                <a:lnTo>
                  <a:pt x="1585480" y="671830"/>
                </a:lnTo>
                <a:lnTo>
                  <a:pt x="1577784" y="712470"/>
                </a:lnTo>
                <a:lnTo>
                  <a:pt x="1564500" y="763270"/>
                </a:lnTo>
                <a:lnTo>
                  <a:pt x="1529626" y="791210"/>
                </a:lnTo>
                <a:lnTo>
                  <a:pt x="1479321" y="791210"/>
                </a:lnTo>
                <a:lnTo>
                  <a:pt x="1443583" y="789940"/>
                </a:lnTo>
                <a:lnTo>
                  <a:pt x="1360335" y="784860"/>
                </a:lnTo>
                <a:lnTo>
                  <a:pt x="1349095" y="784860"/>
                </a:lnTo>
                <a:lnTo>
                  <a:pt x="1340853" y="788670"/>
                </a:lnTo>
                <a:lnTo>
                  <a:pt x="1335786" y="796290"/>
                </a:lnTo>
                <a:lnTo>
                  <a:pt x="1334058" y="806450"/>
                </a:lnTo>
                <a:lnTo>
                  <a:pt x="1335620" y="816610"/>
                </a:lnTo>
                <a:lnTo>
                  <a:pt x="1401191" y="835660"/>
                </a:lnTo>
                <a:lnTo>
                  <a:pt x="1485620" y="838200"/>
                </a:lnTo>
                <a:lnTo>
                  <a:pt x="1527314" y="838200"/>
                </a:lnTo>
                <a:lnTo>
                  <a:pt x="1578013" y="834390"/>
                </a:lnTo>
                <a:lnTo>
                  <a:pt x="1614906" y="821690"/>
                </a:lnTo>
                <a:lnTo>
                  <a:pt x="1644789" y="791210"/>
                </a:lnTo>
                <a:lnTo>
                  <a:pt x="1663471" y="744220"/>
                </a:lnTo>
                <a:lnTo>
                  <a:pt x="1675117" y="688340"/>
                </a:lnTo>
                <a:lnTo>
                  <a:pt x="1677670" y="671830"/>
                </a:lnTo>
                <a:lnTo>
                  <a:pt x="1680235" y="655320"/>
                </a:lnTo>
                <a:close/>
              </a:path>
              <a:path w="1717039" h="849629">
                <a:moveTo>
                  <a:pt x="1714004" y="100330"/>
                </a:moveTo>
                <a:lnTo>
                  <a:pt x="1712417" y="88900"/>
                </a:lnTo>
                <a:lnTo>
                  <a:pt x="1707667" y="81280"/>
                </a:lnTo>
                <a:lnTo>
                  <a:pt x="1699742" y="76200"/>
                </a:lnTo>
                <a:lnTo>
                  <a:pt x="1688668" y="74930"/>
                </a:lnTo>
                <a:lnTo>
                  <a:pt x="1429753" y="74930"/>
                </a:lnTo>
                <a:lnTo>
                  <a:pt x="1429753" y="25400"/>
                </a:lnTo>
                <a:lnTo>
                  <a:pt x="1428165" y="13970"/>
                </a:lnTo>
                <a:lnTo>
                  <a:pt x="1423416" y="6350"/>
                </a:lnTo>
                <a:lnTo>
                  <a:pt x="1415503" y="1270"/>
                </a:lnTo>
                <a:lnTo>
                  <a:pt x="1404429" y="0"/>
                </a:lnTo>
                <a:lnTo>
                  <a:pt x="1363154" y="0"/>
                </a:lnTo>
                <a:lnTo>
                  <a:pt x="1352067" y="1270"/>
                </a:lnTo>
                <a:lnTo>
                  <a:pt x="1344142" y="6350"/>
                </a:lnTo>
                <a:lnTo>
                  <a:pt x="1339392" y="13970"/>
                </a:lnTo>
                <a:lnTo>
                  <a:pt x="1337818" y="25400"/>
                </a:lnTo>
                <a:lnTo>
                  <a:pt x="1337818" y="74930"/>
                </a:lnTo>
                <a:lnTo>
                  <a:pt x="1084529" y="74930"/>
                </a:lnTo>
                <a:lnTo>
                  <a:pt x="1073442" y="76200"/>
                </a:lnTo>
                <a:lnTo>
                  <a:pt x="1065517" y="81280"/>
                </a:lnTo>
                <a:lnTo>
                  <a:pt x="1060767" y="87630"/>
                </a:lnTo>
                <a:lnTo>
                  <a:pt x="1059192" y="97790"/>
                </a:lnTo>
                <a:lnTo>
                  <a:pt x="1060767" y="109220"/>
                </a:lnTo>
                <a:lnTo>
                  <a:pt x="1065517" y="116840"/>
                </a:lnTo>
                <a:lnTo>
                  <a:pt x="1073442" y="121920"/>
                </a:lnTo>
                <a:lnTo>
                  <a:pt x="1084529" y="123190"/>
                </a:lnTo>
                <a:lnTo>
                  <a:pt x="1289037" y="123190"/>
                </a:lnTo>
                <a:lnTo>
                  <a:pt x="1280604" y="180340"/>
                </a:lnTo>
                <a:lnTo>
                  <a:pt x="1263815" y="228600"/>
                </a:lnTo>
                <a:lnTo>
                  <a:pt x="1238758" y="269240"/>
                </a:lnTo>
                <a:lnTo>
                  <a:pt x="1205534" y="303530"/>
                </a:lnTo>
                <a:lnTo>
                  <a:pt x="1198143" y="313690"/>
                </a:lnTo>
                <a:lnTo>
                  <a:pt x="1195679" y="322580"/>
                </a:lnTo>
                <a:lnTo>
                  <a:pt x="1198143" y="331470"/>
                </a:lnTo>
                <a:lnTo>
                  <a:pt x="1205534" y="340360"/>
                </a:lnTo>
                <a:lnTo>
                  <a:pt x="1220546" y="351790"/>
                </a:lnTo>
                <a:lnTo>
                  <a:pt x="1229677" y="358140"/>
                </a:lnTo>
                <a:lnTo>
                  <a:pt x="1238719" y="359410"/>
                </a:lnTo>
                <a:lnTo>
                  <a:pt x="1247597" y="356870"/>
                </a:lnTo>
                <a:lnTo>
                  <a:pt x="1300670" y="309880"/>
                </a:lnTo>
                <a:lnTo>
                  <a:pt x="1333652" y="267970"/>
                </a:lnTo>
                <a:lnTo>
                  <a:pt x="1356499" y="223520"/>
                </a:lnTo>
                <a:lnTo>
                  <a:pt x="1370571" y="176530"/>
                </a:lnTo>
                <a:lnTo>
                  <a:pt x="1377213" y="123190"/>
                </a:lnTo>
                <a:lnTo>
                  <a:pt x="1436319" y="123190"/>
                </a:lnTo>
                <a:lnTo>
                  <a:pt x="1436420" y="252730"/>
                </a:lnTo>
                <a:lnTo>
                  <a:pt x="1436674" y="265430"/>
                </a:lnTo>
                <a:lnTo>
                  <a:pt x="1435722" y="279400"/>
                </a:lnTo>
                <a:lnTo>
                  <a:pt x="1430375" y="288290"/>
                </a:lnTo>
                <a:lnTo>
                  <a:pt x="1417561" y="292100"/>
                </a:lnTo>
                <a:lnTo>
                  <a:pt x="1406042" y="292100"/>
                </a:lnTo>
                <a:lnTo>
                  <a:pt x="1380210" y="289560"/>
                </a:lnTo>
                <a:lnTo>
                  <a:pt x="1365021" y="288290"/>
                </a:lnTo>
                <a:lnTo>
                  <a:pt x="1353261" y="288290"/>
                </a:lnTo>
                <a:lnTo>
                  <a:pt x="1344853" y="292100"/>
                </a:lnTo>
                <a:lnTo>
                  <a:pt x="1339951" y="298450"/>
                </a:lnTo>
                <a:lnTo>
                  <a:pt x="1338757" y="307340"/>
                </a:lnTo>
                <a:lnTo>
                  <a:pt x="1341005" y="318770"/>
                </a:lnTo>
                <a:lnTo>
                  <a:pt x="1391234" y="335280"/>
                </a:lnTo>
                <a:lnTo>
                  <a:pt x="1412278" y="336550"/>
                </a:lnTo>
                <a:lnTo>
                  <a:pt x="1439125" y="336550"/>
                </a:lnTo>
                <a:lnTo>
                  <a:pt x="1485747" y="334010"/>
                </a:lnTo>
                <a:lnTo>
                  <a:pt x="1524482" y="298450"/>
                </a:lnTo>
                <a:lnTo>
                  <a:pt x="1527314" y="257810"/>
                </a:lnTo>
                <a:lnTo>
                  <a:pt x="1527314" y="123190"/>
                </a:lnTo>
                <a:lnTo>
                  <a:pt x="1688668" y="123190"/>
                </a:lnTo>
                <a:lnTo>
                  <a:pt x="1699742" y="121920"/>
                </a:lnTo>
                <a:lnTo>
                  <a:pt x="1707667" y="116840"/>
                </a:lnTo>
                <a:lnTo>
                  <a:pt x="1712417" y="110490"/>
                </a:lnTo>
                <a:lnTo>
                  <a:pt x="1714004" y="100330"/>
                </a:lnTo>
                <a:close/>
              </a:path>
              <a:path w="1717039" h="849629">
                <a:moveTo>
                  <a:pt x="1716963" y="321310"/>
                </a:moveTo>
                <a:lnTo>
                  <a:pt x="1693024" y="275590"/>
                </a:lnTo>
                <a:lnTo>
                  <a:pt x="1670964" y="240030"/>
                </a:lnTo>
                <a:lnTo>
                  <a:pt x="1646961" y="203200"/>
                </a:lnTo>
                <a:lnTo>
                  <a:pt x="1621129" y="167640"/>
                </a:lnTo>
                <a:lnTo>
                  <a:pt x="1605521" y="154940"/>
                </a:lnTo>
                <a:lnTo>
                  <a:pt x="1596453" y="154940"/>
                </a:lnTo>
                <a:lnTo>
                  <a:pt x="1586420" y="157480"/>
                </a:lnTo>
                <a:lnTo>
                  <a:pt x="1565783" y="167640"/>
                </a:lnTo>
                <a:lnTo>
                  <a:pt x="1556258" y="173990"/>
                </a:lnTo>
                <a:lnTo>
                  <a:pt x="1551584" y="181610"/>
                </a:lnTo>
                <a:lnTo>
                  <a:pt x="1551660" y="191770"/>
                </a:lnTo>
                <a:lnTo>
                  <a:pt x="1556397" y="201930"/>
                </a:lnTo>
                <a:lnTo>
                  <a:pt x="1577632" y="233680"/>
                </a:lnTo>
                <a:lnTo>
                  <a:pt x="1598955" y="267970"/>
                </a:lnTo>
                <a:lnTo>
                  <a:pt x="1620113" y="304800"/>
                </a:lnTo>
                <a:lnTo>
                  <a:pt x="1640827" y="344170"/>
                </a:lnTo>
                <a:lnTo>
                  <a:pt x="1647151" y="353060"/>
                </a:lnTo>
                <a:lnTo>
                  <a:pt x="1654898" y="358140"/>
                </a:lnTo>
                <a:lnTo>
                  <a:pt x="1664042" y="359410"/>
                </a:lnTo>
                <a:lnTo>
                  <a:pt x="1674596" y="356870"/>
                </a:lnTo>
                <a:lnTo>
                  <a:pt x="1700872" y="344170"/>
                </a:lnTo>
                <a:lnTo>
                  <a:pt x="1710690" y="337820"/>
                </a:lnTo>
                <a:lnTo>
                  <a:pt x="1716112" y="330200"/>
                </a:lnTo>
                <a:lnTo>
                  <a:pt x="1716963" y="32131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999735" y="3659435"/>
            <a:ext cx="673735" cy="788035"/>
          </a:xfrm>
          <a:custGeom>
            <a:avLst/>
            <a:gdLst/>
            <a:ahLst/>
            <a:cxnLst/>
            <a:rect l="l" t="t" r="r" b="b"/>
            <a:pathLst>
              <a:path w="673735" h="788035">
                <a:moveTo>
                  <a:pt x="229130" y="538480"/>
                </a:moveTo>
                <a:lnTo>
                  <a:pt x="182232" y="540244"/>
                </a:lnTo>
                <a:lnTo>
                  <a:pt x="130651" y="547638"/>
                </a:lnTo>
                <a:lnTo>
                  <a:pt x="81412" y="563813"/>
                </a:lnTo>
                <a:lnTo>
                  <a:pt x="41539" y="591921"/>
                </a:lnTo>
                <a:lnTo>
                  <a:pt x="18056" y="635114"/>
                </a:lnTo>
                <a:lnTo>
                  <a:pt x="16189" y="684027"/>
                </a:lnTo>
                <a:lnTo>
                  <a:pt x="34700" y="722492"/>
                </a:lnTo>
                <a:lnTo>
                  <a:pt x="67543" y="751316"/>
                </a:lnTo>
                <a:lnTo>
                  <a:pt x="108672" y="771307"/>
                </a:lnTo>
                <a:lnTo>
                  <a:pt x="152040" y="783273"/>
                </a:lnTo>
                <a:lnTo>
                  <a:pt x="191601" y="788022"/>
                </a:lnTo>
                <a:lnTo>
                  <a:pt x="240587" y="786471"/>
                </a:lnTo>
                <a:lnTo>
                  <a:pt x="291014" y="777173"/>
                </a:lnTo>
                <a:lnTo>
                  <a:pt x="338244" y="758239"/>
                </a:lnTo>
                <a:lnTo>
                  <a:pt x="377637" y="727776"/>
                </a:lnTo>
                <a:lnTo>
                  <a:pt x="382111" y="720483"/>
                </a:lnTo>
                <a:lnTo>
                  <a:pt x="193481" y="720483"/>
                </a:lnTo>
                <a:lnTo>
                  <a:pt x="156455" y="716298"/>
                </a:lnTo>
                <a:lnTo>
                  <a:pt x="123123" y="703940"/>
                </a:lnTo>
                <a:lnTo>
                  <a:pt x="100344" y="681559"/>
                </a:lnTo>
                <a:lnTo>
                  <a:pt x="94980" y="647306"/>
                </a:lnTo>
                <a:lnTo>
                  <a:pt x="112365" y="617168"/>
                </a:lnTo>
                <a:lnTo>
                  <a:pt x="147516" y="600398"/>
                </a:lnTo>
                <a:lnTo>
                  <a:pt x="189702" y="593478"/>
                </a:lnTo>
                <a:lnTo>
                  <a:pt x="228190" y="592886"/>
                </a:lnTo>
                <a:lnTo>
                  <a:pt x="488020" y="592886"/>
                </a:lnTo>
                <a:lnTo>
                  <a:pt x="477144" y="587962"/>
                </a:lnTo>
                <a:lnTo>
                  <a:pt x="419566" y="566623"/>
                </a:lnTo>
                <a:lnTo>
                  <a:pt x="419566" y="548805"/>
                </a:lnTo>
                <a:lnTo>
                  <a:pt x="326704" y="548805"/>
                </a:lnTo>
                <a:lnTo>
                  <a:pt x="306311" y="544818"/>
                </a:lnTo>
                <a:lnTo>
                  <a:pt x="282489" y="541532"/>
                </a:lnTo>
                <a:lnTo>
                  <a:pt x="256381" y="539302"/>
                </a:lnTo>
                <a:lnTo>
                  <a:pt x="229130" y="538480"/>
                </a:lnTo>
                <a:close/>
              </a:path>
              <a:path w="673735" h="788035">
                <a:moveTo>
                  <a:pt x="571152" y="633234"/>
                </a:moveTo>
                <a:lnTo>
                  <a:pt x="414880" y="633234"/>
                </a:lnTo>
                <a:lnTo>
                  <a:pt x="434096" y="643083"/>
                </a:lnTo>
                <a:lnTo>
                  <a:pt x="471519" y="664894"/>
                </a:lnTo>
                <a:lnTo>
                  <a:pt x="524244" y="699723"/>
                </a:lnTo>
                <a:lnTo>
                  <a:pt x="589365" y="748626"/>
                </a:lnTo>
                <a:lnTo>
                  <a:pt x="600418" y="755308"/>
                </a:lnTo>
                <a:lnTo>
                  <a:pt x="653170" y="717664"/>
                </a:lnTo>
                <a:lnTo>
                  <a:pt x="661369" y="696204"/>
                </a:lnTo>
                <a:lnTo>
                  <a:pt x="657644" y="686663"/>
                </a:lnTo>
                <a:lnTo>
                  <a:pt x="648471" y="678268"/>
                </a:lnTo>
                <a:lnTo>
                  <a:pt x="617911" y="659630"/>
                </a:lnTo>
                <a:lnTo>
                  <a:pt x="578028" y="636806"/>
                </a:lnTo>
                <a:lnTo>
                  <a:pt x="571152" y="633234"/>
                </a:lnTo>
                <a:close/>
              </a:path>
              <a:path w="673735" h="788035">
                <a:moveTo>
                  <a:pt x="488020" y="592886"/>
                </a:moveTo>
                <a:lnTo>
                  <a:pt x="228190" y="592886"/>
                </a:lnTo>
                <a:lnTo>
                  <a:pt x="254503" y="594754"/>
                </a:lnTo>
                <a:lnTo>
                  <a:pt x="279674" y="598639"/>
                </a:lnTo>
                <a:lnTo>
                  <a:pt x="303262" y="604106"/>
                </a:lnTo>
                <a:lnTo>
                  <a:pt x="324824" y="610717"/>
                </a:lnTo>
                <a:lnTo>
                  <a:pt x="324061" y="622122"/>
                </a:lnTo>
                <a:lnTo>
                  <a:pt x="297835" y="690529"/>
                </a:lnTo>
                <a:lnTo>
                  <a:pt x="232371" y="718820"/>
                </a:lnTo>
                <a:lnTo>
                  <a:pt x="193481" y="720483"/>
                </a:lnTo>
                <a:lnTo>
                  <a:pt x="382111" y="720483"/>
                </a:lnTo>
                <a:lnTo>
                  <a:pt x="404555" y="683895"/>
                </a:lnTo>
                <a:lnTo>
                  <a:pt x="414190" y="646424"/>
                </a:lnTo>
                <a:lnTo>
                  <a:pt x="414880" y="633234"/>
                </a:lnTo>
                <a:lnTo>
                  <a:pt x="571152" y="633234"/>
                </a:lnTo>
                <a:lnTo>
                  <a:pt x="530535" y="612136"/>
                </a:lnTo>
                <a:lnTo>
                  <a:pt x="488020" y="592886"/>
                </a:lnTo>
                <a:close/>
              </a:path>
              <a:path w="673735" h="788035">
                <a:moveTo>
                  <a:pt x="419566" y="349923"/>
                </a:moveTo>
                <a:lnTo>
                  <a:pt x="326704" y="349923"/>
                </a:lnTo>
                <a:lnTo>
                  <a:pt x="326704" y="548805"/>
                </a:lnTo>
                <a:lnTo>
                  <a:pt x="419566" y="548805"/>
                </a:lnTo>
                <a:lnTo>
                  <a:pt x="419566" y="349923"/>
                </a:lnTo>
                <a:close/>
              </a:path>
              <a:path w="673735" h="788035">
                <a:moveTo>
                  <a:pt x="620328" y="301142"/>
                </a:moveTo>
                <a:lnTo>
                  <a:pt x="54644" y="301142"/>
                </a:lnTo>
                <a:lnTo>
                  <a:pt x="36171" y="308764"/>
                </a:lnTo>
                <a:lnTo>
                  <a:pt x="30013" y="325532"/>
                </a:lnTo>
                <a:lnTo>
                  <a:pt x="36171" y="342301"/>
                </a:lnTo>
                <a:lnTo>
                  <a:pt x="54644" y="349923"/>
                </a:lnTo>
                <a:lnTo>
                  <a:pt x="620328" y="349923"/>
                </a:lnTo>
                <a:lnTo>
                  <a:pt x="638802" y="342301"/>
                </a:lnTo>
                <a:lnTo>
                  <a:pt x="644959" y="325532"/>
                </a:lnTo>
                <a:lnTo>
                  <a:pt x="638802" y="308764"/>
                </a:lnTo>
                <a:lnTo>
                  <a:pt x="620328" y="301142"/>
                </a:lnTo>
                <a:close/>
              </a:path>
              <a:path w="673735" h="788035">
                <a:moveTo>
                  <a:pt x="420506" y="165112"/>
                </a:moveTo>
                <a:lnTo>
                  <a:pt x="326704" y="165112"/>
                </a:lnTo>
                <a:lnTo>
                  <a:pt x="326704" y="301142"/>
                </a:lnTo>
                <a:lnTo>
                  <a:pt x="420506" y="301142"/>
                </a:lnTo>
                <a:lnTo>
                  <a:pt x="420506" y="165112"/>
                </a:lnTo>
                <a:close/>
              </a:path>
              <a:path w="673735" h="788035">
                <a:moveTo>
                  <a:pt x="648471" y="117271"/>
                </a:moveTo>
                <a:lnTo>
                  <a:pt x="24622" y="117271"/>
                </a:lnTo>
                <a:lnTo>
                  <a:pt x="6155" y="124746"/>
                </a:lnTo>
                <a:lnTo>
                  <a:pt x="0" y="141192"/>
                </a:lnTo>
                <a:lnTo>
                  <a:pt x="6155" y="157637"/>
                </a:lnTo>
                <a:lnTo>
                  <a:pt x="24622" y="165112"/>
                </a:lnTo>
                <a:lnTo>
                  <a:pt x="648471" y="165112"/>
                </a:lnTo>
                <a:lnTo>
                  <a:pt x="667072" y="157637"/>
                </a:lnTo>
                <a:lnTo>
                  <a:pt x="673450" y="141192"/>
                </a:lnTo>
                <a:lnTo>
                  <a:pt x="667339" y="124746"/>
                </a:lnTo>
                <a:lnTo>
                  <a:pt x="648471" y="117271"/>
                </a:lnTo>
                <a:close/>
              </a:path>
              <a:path w="673735" h="788035">
                <a:moveTo>
                  <a:pt x="392376" y="0"/>
                </a:moveTo>
                <a:lnTo>
                  <a:pt x="354834" y="0"/>
                </a:lnTo>
                <a:lnTo>
                  <a:pt x="342922" y="1759"/>
                </a:lnTo>
                <a:lnTo>
                  <a:pt x="334087" y="7037"/>
                </a:lnTo>
                <a:lnTo>
                  <a:pt x="328594" y="15832"/>
                </a:lnTo>
                <a:lnTo>
                  <a:pt x="326704" y="28143"/>
                </a:lnTo>
                <a:lnTo>
                  <a:pt x="326704" y="117271"/>
                </a:lnTo>
                <a:lnTo>
                  <a:pt x="420506" y="117271"/>
                </a:lnTo>
                <a:lnTo>
                  <a:pt x="420506" y="28143"/>
                </a:lnTo>
                <a:lnTo>
                  <a:pt x="418616" y="15832"/>
                </a:lnTo>
                <a:lnTo>
                  <a:pt x="413123" y="7037"/>
                </a:lnTo>
                <a:lnTo>
                  <a:pt x="404288" y="1759"/>
                </a:lnTo>
                <a:lnTo>
                  <a:pt x="392376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5798591" y="3662260"/>
            <a:ext cx="1664335" cy="781685"/>
          </a:xfrm>
          <a:custGeom>
            <a:avLst/>
            <a:gdLst/>
            <a:ahLst/>
            <a:cxnLst/>
            <a:rect l="l" t="t" r="r" b="b"/>
            <a:pathLst>
              <a:path w="1664334" h="781685">
                <a:moveTo>
                  <a:pt x="764336" y="32829"/>
                </a:moveTo>
                <a:lnTo>
                  <a:pt x="762622" y="22440"/>
                </a:lnTo>
                <a:lnTo>
                  <a:pt x="757656" y="15125"/>
                </a:lnTo>
                <a:lnTo>
                  <a:pt x="749693" y="10795"/>
                </a:lnTo>
                <a:lnTo>
                  <a:pt x="739013" y="9372"/>
                </a:lnTo>
                <a:lnTo>
                  <a:pt x="733386" y="9372"/>
                </a:lnTo>
                <a:lnTo>
                  <a:pt x="722452" y="10795"/>
                </a:lnTo>
                <a:lnTo>
                  <a:pt x="714857" y="15125"/>
                </a:lnTo>
                <a:lnTo>
                  <a:pt x="710425" y="22440"/>
                </a:lnTo>
                <a:lnTo>
                  <a:pt x="708990" y="32829"/>
                </a:lnTo>
                <a:lnTo>
                  <a:pt x="708990" y="136956"/>
                </a:lnTo>
                <a:lnTo>
                  <a:pt x="710425" y="147358"/>
                </a:lnTo>
                <a:lnTo>
                  <a:pt x="714857" y="154673"/>
                </a:lnTo>
                <a:lnTo>
                  <a:pt x="722452" y="158991"/>
                </a:lnTo>
                <a:lnTo>
                  <a:pt x="733386" y="160413"/>
                </a:lnTo>
                <a:lnTo>
                  <a:pt x="739013" y="160413"/>
                </a:lnTo>
                <a:lnTo>
                  <a:pt x="749693" y="158991"/>
                </a:lnTo>
                <a:lnTo>
                  <a:pt x="757656" y="154673"/>
                </a:lnTo>
                <a:lnTo>
                  <a:pt x="762622" y="147358"/>
                </a:lnTo>
                <a:lnTo>
                  <a:pt x="764336" y="136956"/>
                </a:lnTo>
                <a:lnTo>
                  <a:pt x="764336" y="32829"/>
                </a:lnTo>
                <a:close/>
              </a:path>
              <a:path w="1664334" h="781685">
                <a:moveTo>
                  <a:pt x="799401" y="254228"/>
                </a:moveTo>
                <a:lnTo>
                  <a:pt x="793115" y="237451"/>
                </a:lnTo>
                <a:lnTo>
                  <a:pt x="773734" y="229831"/>
                </a:lnTo>
                <a:lnTo>
                  <a:pt x="645210" y="229831"/>
                </a:lnTo>
                <a:lnTo>
                  <a:pt x="645210" y="38455"/>
                </a:lnTo>
                <a:lnTo>
                  <a:pt x="643318" y="26149"/>
                </a:lnTo>
                <a:lnTo>
                  <a:pt x="637819" y="17348"/>
                </a:lnTo>
                <a:lnTo>
                  <a:pt x="628980" y="12077"/>
                </a:lnTo>
                <a:lnTo>
                  <a:pt x="617067" y="10312"/>
                </a:lnTo>
                <a:lnTo>
                  <a:pt x="586105" y="10312"/>
                </a:lnTo>
                <a:lnTo>
                  <a:pt x="574179" y="12204"/>
                </a:lnTo>
                <a:lnTo>
                  <a:pt x="565340" y="17703"/>
                </a:lnTo>
                <a:lnTo>
                  <a:pt x="559841" y="26543"/>
                </a:lnTo>
                <a:lnTo>
                  <a:pt x="557949" y="38455"/>
                </a:lnTo>
                <a:lnTo>
                  <a:pt x="557949" y="229831"/>
                </a:lnTo>
                <a:lnTo>
                  <a:pt x="269024" y="229831"/>
                </a:lnTo>
                <a:lnTo>
                  <a:pt x="270624" y="147358"/>
                </a:lnTo>
                <a:lnTo>
                  <a:pt x="271513" y="105308"/>
                </a:lnTo>
                <a:lnTo>
                  <a:pt x="272770" y="54406"/>
                </a:lnTo>
                <a:lnTo>
                  <a:pt x="271005" y="41948"/>
                </a:lnTo>
                <a:lnTo>
                  <a:pt x="265722" y="32829"/>
                </a:lnTo>
                <a:lnTo>
                  <a:pt x="256933" y="27228"/>
                </a:lnTo>
                <a:lnTo>
                  <a:pt x="244627" y="25323"/>
                </a:lnTo>
                <a:lnTo>
                  <a:pt x="203352" y="25323"/>
                </a:lnTo>
                <a:lnTo>
                  <a:pt x="191033" y="28168"/>
                </a:lnTo>
                <a:lnTo>
                  <a:pt x="182232" y="34010"/>
                </a:lnTo>
                <a:lnTo>
                  <a:pt x="176961" y="43014"/>
                </a:lnTo>
                <a:lnTo>
                  <a:pt x="175209" y="55346"/>
                </a:lnTo>
                <a:lnTo>
                  <a:pt x="175209" y="229831"/>
                </a:lnTo>
                <a:lnTo>
                  <a:pt x="26047" y="229831"/>
                </a:lnTo>
                <a:lnTo>
                  <a:pt x="6515" y="237451"/>
                </a:lnTo>
                <a:lnTo>
                  <a:pt x="0" y="254228"/>
                </a:lnTo>
                <a:lnTo>
                  <a:pt x="6515" y="270992"/>
                </a:lnTo>
                <a:lnTo>
                  <a:pt x="26047" y="278612"/>
                </a:lnTo>
                <a:lnTo>
                  <a:pt x="175209" y="278612"/>
                </a:lnTo>
                <a:lnTo>
                  <a:pt x="175285" y="413702"/>
                </a:lnTo>
                <a:lnTo>
                  <a:pt x="175539" y="468122"/>
                </a:lnTo>
                <a:lnTo>
                  <a:pt x="177279" y="536676"/>
                </a:lnTo>
                <a:lnTo>
                  <a:pt x="183781" y="597560"/>
                </a:lnTo>
                <a:lnTo>
                  <a:pt x="212877" y="674319"/>
                </a:lnTo>
                <a:lnTo>
                  <a:pt x="246773" y="710526"/>
                </a:lnTo>
                <a:lnTo>
                  <a:pt x="288594" y="736066"/>
                </a:lnTo>
                <a:lnTo>
                  <a:pt x="335026" y="752614"/>
                </a:lnTo>
                <a:lnTo>
                  <a:pt x="382765" y="761860"/>
                </a:lnTo>
                <a:lnTo>
                  <a:pt x="428498" y="765505"/>
                </a:lnTo>
                <a:lnTo>
                  <a:pt x="476097" y="766140"/>
                </a:lnTo>
                <a:lnTo>
                  <a:pt x="525818" y="764209"/>
                </a:lnTo>
                <a:lnTo>
                  <a:pt x="579412" y="760361"/>
                </a:lnTo>
                <a:lnTo>
                  <a:pt x="638632" y="755180"/>
                </a:lnTo>
                <a:lnTo>
                  <a:pt x="665848" y="725157"/>
                </a:lnTo>
                <a:lnTo>
                  <a:pt x="665848" y="703580"/>
                </a:lnTo>
                <a:lnTo>
                  <a:pt x="664933" y="697953"/>
                </a:lnTo>
                <a:lnTo>
                  <a:pt x="663778" y="690791"/>
                </a:lnTo>
                <a:lnTo>
                  <a:pt x="657745" y="682129"/>
                </a:lnTo>
                <a:lnTo>
                  <a:pt x="648030" y="677862"/>
                </a:lnTo>
                <a:lnTo>
                  <a:pt x="634885" y="678256"/>
                </a:lnTo>
                <a:lnTo>
                  <a:pt x="583387" y="686485"/>
                </a:lnTo>
                <a:lnTo>
                  <a:pt x="531812" y="692683"/>
                </a:lnTo>
                <a:lnTo>
                  <a:pt x="480402" y="696595"/>
                </a:lnTo>
                <a:lnTo>
                  <a:pt x="429437" y="697953"/>
                </a:lnTo>
                <a:lnTo>
                  <a:pt x="376999" y="693915"/>
                </a:lnTo>
                <a:lnTo>
                  <a:pt x="330809" y="679665"/>
                </a:lnTo>
                <a:lnTo>
                  <a:pt x="295008" y="652056"/>
                </a:lnTo>
                <a:lnTo>
                  <a:pt x="273710" y="607898"/>
                </a:lnTo>
                <a:lnTo>
                  <a:pt x="265023" y="547865"/>
                </a:lnTo>
                <a:lnTo>
                  <a:pt x="263410" y="512914"/>
                </a:lnTo>
                <a:lnTo>
                  <a:pt x="263512" y="460273"/>
                </a:lnTo>
                <a:lnTo>
                  <a:pt x="263588" y="450507"/>
                </a:lnTo>
                <a:lnTo>
                  <a:pt x="264363" y="413702"/>
                </a:lnTo>
                <a:lnTo>
                  <a:pt x="265747" y="361124"/>
                </a:lnTo>
                <a:lnTo>
                  <a:pt x="268071" y="278612"/>
                </a:lnTo>
                <a:lnTo>
                  <a:pt x="557949" y="278612"/>
                </a:lnTo>
                <a:lnTo>
                  <a:pt x="557949" y="401510"/>
                </a:lnTo>
                <a:lnTo>
                  <a:pt x="557504" y="424370"/>
                </a:lnTo>
                <a:lnTo>
                  <a:pt x="556539" y="442912"/>
                </a:lnTo>
                <a:lnTo>
                  <a:pt x="555574" y="455993"/>
                </a:lnTo>
                <a:lnTo>
                  <a:pt x="555142" y="462483"/>
                </a:lnTo>
                <a:lnTo>
                  <a:pt x="554215" y="468122"/>
                </a:lnTo>
                <a:lnTo>
                  <a:pt x="552323" y="470928"/>
                </a:lnTo>
                <a:lnTo>
                  <a:pt x="539191" y="472808"/>
                </a:lnTo>
                <a:lnTo>
                  <a:pt x="515620" y="471690"/>
                </a:lnTo>
                <a:lnTo>
                  <a:pt x="482193" y="465302"/>
                </a:lnTo>
                <a:lnTo>
                  <a:pt x="444207" y="455396"/>
                </a:lnTo>
                <a:lnTo>
                  <a:pt x="406920" y="443725"/>
                </a:lnTo>
                <a:lnTo>
                  <a:pt x="385660" y="445452"/>
                </a:lnTo>
                <a:lnTo>
                  <a:pt x="373380" y="460273"/>
                </a:lnTo>
                <a:lnTo>
                  <a:pt x="373418" y="479488"/>
                </a:lnTo>
                <a:lnTo>
                  <a:pt x="389102" y="494385"/>
                </a:lnTo>
                <a:lnTo>
                  <a:pt x="432257" y="509066"/>
                </a:lnTo>
                <a:lnTo>
                  <a:pt x="476224" y="520306"/>
                </a:lnTo>
                <a:lnTo>
                  <a:pt x="517194" y="527507"/>
                </a:lnTo>
                <a:lnTo>
                  <a:pt x="551395" y="530034"/>
                </a:lnTo>
                <a:lnTo>
                  <a:pt x="598500" y="524789"/>
                </a:lnTo>
                <a:lnTo>
                  <a:pt x="627138" y="506349"/>
                </a:lnTo>
                <a:lnTo>
                  <a:pt x="640511" y="472808"/>
                </a:lnTo>
                <a:lnTo>
                  <a:pt x="641362" y="470674"/>
                </a:lnTo>
                <a:lnTo>
                  <a:pt x="645109" y="415226"/>
                </a:lnTo>
                <a:lnTo>
                  <a:pt x="645210" y="278612"/>
                </a:lnTo>
                <a:lnTo>
                  <a:pt x="773734" y="278612"/>
                </a:lnTo>
                <a:lnTo>
                  <a:pt x="792861" y="270992"/>
                </a:lnTo>
                <a:lnTo>
                  <a:pt x="799401" y="254228"/>
                </a:lnTo>
                <a:close/>
              </a:path>
              <a:path w="1664334" h="781685">
                <a:moveTo>
                  <a:pt x="848779" y="32829"/>
                </a:moveTo>
                <a:lnTo>
                  <a:pt x="847331" y="22440"/>
                </a:lnTo>
                <a:lnTo>
                  <a:pt x="842911" y="15125"/>
                </a:lnTo>
                <a:lnTo>
                  <a:pt x="835317" y="10795"/>
                </a:lnTo>
                <a:lnTo>
                  <a:pt x="824382" y="9372"/>
                </a:lnTo>
                <a:lnTo>
                  <a:pt x="818756" y="9372"/>
                </a:lnTo>
                <a:lnTo>
                  <a:pt x="808062" y="10795"/>
                </a:lnTo>
                <a:lnTo>
                  <a:pt x="800100" y="15125"/>
                </a:lnTo>
                <a:lnTo>
                  <a:pt x="795134" y="22440"/>
                </a:lnTo>
                <a:lnTo>
                  <a:pt x="793419" y="32829"/>
                </a:lnTo>
                <a:lnTo>
                  <a:pt x="793419" y="136956"/>
                </a:lnTo>
                <a:lnTo>
                  <a:pt x="795134" y="147358"/>
                </a:lnTo>
                <a:lnTo>
                  <a:pt x="800100" y="154673"/>
                </a:lnTo>
                <a:lnTo>
                  <a:pt x="808062" y="158991"/>
                </a:lnTo>
                <a:lnTo>
                  <a:pt x="818756" y="160413"/>
                </a:lnTo>
                <a:lnTo>
                  <a:pt x="824382" y="160413"/>
                </a:lnTo>
                <a:lnTo>
                  <a:pt x="835317" y="158991"/>
                </a:lnTo>
                <a:lnTo>
                  <a:pt x="842911" y="154673"/>
                </a:lnTo>
                <a:lnTo>
                  <a:pt x="847331" y="147358"/>
                </a:lnTo>
                <a:lnTo>
                  <a:pt x="848779" y="136956"/>
                </a:lnTo>
                <a:lnTo>
                  <a:pt x="848779" y="32829"/>
                </a:lnTo>
                <a:close/>
              </a:path>
              <a:path w="1664334" h="781685">
                <a:moveTo>
                  <a:pt x="1664258" y="461365"/>
                </a:moveTo>
                <a:lnTo>
                  <a:pt x="1661718" y="418731"/>
                </a:lnTo>
                <a:lnTo>
                  <a:pt x="1651228" y="374637"/>
                </a:lnTo>
                <a:lnTo>
                  <a:pt x="1632153" y="329272"/>
                </a:lnTo>
                <a:lnTo>
                  <a:pt x="1606156" y="288366"/>
                </a:lnTo>
                <a:lnTo>
                  <a:pt x="1574190" y="253149"/>
                </a:lnTo>
                <a:lnTo>
                  <a:pt x="1537741" y="223507"/>
                </a:lnTo>
                <a:lnTo>
                  <a:pt x="1509852" y="206375"/>
                </a:lnTo>
                <a:lnTo>
                  <a:pt x="1498295" y="199275"/>
                </a:lnTo>
                <a:lnTo>
                  <a:pt x="1457363" y="180314"/>
                </a:lnTo>
                <a:lnTo>
                  <a:pt x="1416431" y="166471"/>
                </a:lnTo>
                <a:lnTo>
                  <a:pt x="1376984" y="157594"/>
                </a:lnTo>
                <a:lnTo>
                  <a:pt x="1385062" y="127685"/>
                </a:lnTo>
                <a:lnTo>
                  <a:pt x="1392351" y="97675"/>
                </a:lnTo>
                <a:lnTo>
                  <a:pt x="1398765" y="68554"/>
                </a:lnTo>
                <a:lnTo>
                  <a:pt x="1404200" y="41275"/>
                </a:lnTo>
                <a:lnTo>
                  <a:pt x="1404505" y="29273"/>
                </a:lnTo>
                <a:lnTo>
                  <a:pt x="1400327" y="19113"/>
                </a:lnTo>
                <a:lnTo>
                  <a:pt x="1392453" y="11595"/>
                </a:lnTo>
                <a:lnTo>
                  <a:pt x="1381671" y="7493"/>
                </a:lnTo>
                <a:lnTo>
                  <a:pt x="1342275" y="0"/>
                </a:lnTo>
                <a:lnTo>
                  <a:pt x="1330820" y="228"/>
                </a:lnTo>
                <a:lnTo>
                  <a:pt x="1320939" y="4686"/>
                </a:lnTo>
                <a:lnTo>
                  <a:pt x="1313522" y="12661"/>
                </a:lnTo>
                <a:lnTo>
                  <a:pt x="1309446" y="23444"/>
                </a:lnTo>
                <a:lnTo>
                  <a:pt x="1303426" y="54076"/>
                </a:lnTo>
                <a:lnTo>
                  <a:pt x="1296428" y="85483"/>
                </a:lnTo>
                <a:lnTo>
                  <a:pt x="1288211" y="117767"/>
                </a:lnTo>
                <a:lnTo>
                  <a:pt x="1278483" y="151028"/>
                </a:lnTo>
                <a:lnTo>
                  <a:pt x="1270038" y="152273"/>
                </a:lnTo>
                <a:lnTo>
                  <a:pt x="1270038" y="206375"/>
                </a:lnTo>
                <a:lnTo>
                  <a:pt x="1256601" y="258914"/>
                </a:lnTo>
                <a:lnTo>
                  <a:pt x="1240967" y="309232"/>
                </a:lnTo>
                <a:lnTo>
                  <a:pt x="1223606" y="356831"/>
                </a:lnTo>
                <a:lnTo>
                  <a:pt x="1205001" y="401231"/>
                </a:lnTo>
                <a:lnTo>
                  <a:pt x="1185621" y="441934"/>
                </a:lnTo>
                <a:lnTo>
                  <a:pt x="1165910" y="478434"/>
                </a:lnTo>
                <a:lnTo>
                  <a:pt x="1145717" y="433412"/>
                </a:lnTo>
                <a:lnTo>
                  <a:pt x="1127569" y="386613"/>
                </a:lnTo>
                <a:lnTo>
                  <a:pt x="1113383" y="342404"/>
                </a:lnTo>
                <a:lnTo>
                  <a:pt x="1111694" y="337146"/>
                </a:lnTo>
                <a:lnTo>
                  <a:pt x="1109624" y="328930"/>
                </a:lnTo>
                <a:lnTo>
                  <a:pt x="1109624" y="545045"/>
                </a:lnTo>
                <a:lnTo>
                  <a:pt x="1082662" y="579755"/>
                </a:lnTo>
                <a:lnTo>
                  <a:pt x="1052283" y="610247"/>
                </a:lnTo>
                <a:lnTo>
                  <a:pt x="1020318" y="629475"/>
                </a:lnTo>
                <a:lnTo>
                  <a:pt x="988606" y="630415"/>
                </a:lnTo>
                <a:lnTo>
                  <a:pt x="972045" y="616407"/>
                </a:lnTo>
                <a:lnTo>
                  <a:pt x="962342" y="592188"/>
                </a:lnTo>
                <a:lnTo>
                  <a:pt x="958265" y="563397"/>
                </a:lnTo>
                <a:lnTo>
                  <a:pt x="958583" y="535660"/>
                </a:lnTo>
                <a:lnTo>
                  <a:pt x="966292" y="482257"/>
                </a:lnTo>
                <a:lnTo>
                  <a:pt x="980871" y="433412"/>
                </a:lnTo>
                <a:lnTo>
                  <a:pt x="1002118" y="387388"/>
                </a:lnTo>
                <a:lnTo>
                  <a:pt x="1029881" y="342404"/>
                </a:lnTo>
                <a:lnTo>
                  <a:pt x="1045121" y="396760"/>
                </a:lnTo>
                <a:lnTo>
                  <a:pt x="1063078" y="445833"/>
                </a:lnTo>
                <a:lnTo>
                  <a:pt x="1084376" y="493864"/>
                </a:lnTo>
                <a:lnTo>
                  <a:pt x="1109624" y="545045"/>
                </a:lnTo>
                <a:lnTo>
                  <a:pt x="1109624" y="328930"/>
                </a:lnTo>
                <a:lnTo>
                  <a:pt x="1098372" y="284238"/>
                </a:lnTo>
                <a:lnTo>
                  <a:pt x="1139177" y="253606"/>
                </a:lnTo>
                <a:lnTo>
                  <a:pt x="1182801" y="230543"/>
                </a:lnTo>
                <a:lnTo>
                  <a:pt x="1211262" y="220459"/>
                </a:lnTo>
                <a:lnTo>
                  <a:pt x="1227124" y="214845"/>
                </a:lnTo>
                <a:lnTo>
                  <a:pt x="1270038" y="206375"/>
                </a:lnTo>
                <a:lnTo>
                  <a:pt x="1270038" y="152273"/>
                </a:lnTo>
                <a:lnTo>
                  <a:pt x="1228585" y="158318"/>
                </a:lnTo>
                <a:lnTo>
                  <a:pt x="1176934" y="172732"/>
                </a:lnTo>
                <a:lnTo>
                  <a:pt x="1127036" y="193649"/>
                </a:lnTo>
                <a:lnTo>
                  <a:pt x="1082421" y="220459"/>
                </a:lnTo>
                <a:lnTo>
                  <a:pt x="1077544" y="197065"/>
                </a:lnTo>
                <a:lnTo>
                  <a:pt x="1073619" y="170497"/>
                </a:lnTo>
                <a:lnTo>
                  <a:pt x="1069886" y="138658"/>
                </a:lnTo>
                <a:lnTo>
                  <a:pt x="1065517" y="99377"/>
                </a:lnTo>
                <a:lnTo>
                  <a:pt x="1061821" y="87414"/>
                </a:lnTo>
                <a:lnTo>
                  <a:pt x="1054163" y="78562"/>
                </a:lnTo>
                <a:lnTo>
                  <a:pt x="1043508" y="73583"/>
                </a:lnTo>
                <a:lnTo>
                  <a:pt x="1030820" y="73164"/>
                </a:lnTo>
                <a:lnTo>
                  <a:pt x="997978" y="78790"/>
                </a:lnTo>
                <a:lnTo>
                  <a:pt x="987742" y="82727"/>
                </a:lnTo>
                <a:lnTo>
                  <a:pt x="980046" y="89827"/>
                </a:lnTo>
                <a:lnTo>
                  <a:pt x="975690" y="99377"/>
                </a:lnTo>
                <a:lnTo>
                  <a:pt x="975474" y="110693"/>
                </a:lnTo>
                <a:lnTo>
                  <a:pt x="981913" y="151028"/>
                </a:lnTo>
                <a:lnTo>
                  <a:pt x="989660" y="190436"/>
                </a:lnTo>
                <a:lnTo>
                  <a:pt x="998296" y="229158"/>
                </a:lnTo>
                <a:lnTo>
                  <a:pt x="1007376" y="267360"/>
                </a:lnTo>
                <a:lnTo>
                  <a:pt x="985215" y="289661"/>
                </a:lnTo>
                <a:lnTo>
                  <a:pt x="941933" y="340575"/>
                </a:lnTo>
                <a:lnTo>
                  <a:pt x="903122" y="406590"/>
                </a:lnTo>
                <a:lnTo>
                  <a:pt x="887526" y="446773"/>
                </a:lnTo>
                <a:lnTo>
                  <a:pt x="876503" y="488734"/>
                </a:lnTo>
                <a:lnTo>
                  <a:pt x="870394" y="531901"/>
                </a:lnTo>
                <a:lnTo>
                  <a:pt x="871181" y="573481"/>
                </a:lnTo>
                <a:lnTo>
                  <a:pt x="880021" y="614616"/>
                </a:lnTo>
                <a:lnTo>
                  <a:pt x="898232" y="651471"/>
                </a:lnTo>
                <a:lnTo>
                  <a:pt x="927112" y="680212"/>
                </a:lnTo>
                <a:lnTo>
                  <a:pt x="967968" y="697014"/>
                </a:lnTo>
                <a:lnTo>
                  <a:pt x="1024724" y="696950"/>
                </a:lnTo>
                <a:lnTo>
                  <a:pt x="1075143" y="676732"/>
                </a:lnTo>
                <a:lnTo>
                  <a:pt x="1116774" y="644385"/>
                </a:lnTo>
                <a:lnTo>
                  <a:pt x="1128395" y="630415"/>
                </a:lnTo>
                <a:lnTo>
                  <a:pt x="1147140" y="607898"/>
                </a:lnTo>
                <a:lnTo>
                  <a:pt x="1175283" y="660438"/>
                </a:lnTo>
                <a:lnTo>
                  <a:pt x="1183347" y="670356"/>
                </a:lnTo>
                <a:lnTo>
                  <a:pt x="1194054" y="675792"/>
                </a:lnTo>
                <a:lnTo>
                  <a:pt x="1206169" y="676135"/>
                </a:lnTo>
                <a:lnTo>
                  <a:pt x="1218450" y="670750"/>
                </a:lnTo>
                <a:lnTo>
                  <a:pt x="1234401" y="659485"/>
                </a:lnTo>
                <a:lnTo>
                  <a:pt x="1242314" y="651510"/>
                </a:lnTo>
                <a:lnTo>
                  <a:pt x="1246365" y="642023"/>
                </a:lnTo>
                <a:lnTo>
                  <a:pt x="1246543" y="631659"/>
                </a:lnTo>
                <a:lnTo>
                  <a:pt x="1242847" y="621030"/>
                </a:lnTo>
                <a:lnTo>
                  <a:pt x="1235379" y="607898"/>
                </a:lnTo>
                <a:lnTo>
                  <a:pt x="1228242" y="595363"/>
                </a:lnTo>
                <a:lnTo>
                  <a:pt x="1216101" y="573303"/>
                </a:lnTo>
                <a:lnTo>
                  <a:pt x="1207490" y="557047"/>
                </a:lnTo>
                <a:lnTo>
                  <a:pt x="1203439" y="548792"/>
                </a:lnTo>
                <a:lnTo>
                  <a:pt x="1233043" y="504786"/>
                </a:lnTo>
                <a:lnTo>
                  <a:pt x="1248549" y="478434"/>
                </a:lnTo>
                <a:lnTo>
                  <a:pt x="1284503" y="411543"/>
                </a:lnTo>
                <a:lnTo>
                  <a:pt x="1306626" y="362800"/>
                </a:lnTo>
                <a:lnTo>
                  <a:pt x="1326502" y="312978"/>
                </a:lnTo>
                <a:lnTo>
                  <a:pt x="1344295" y="262331"/>
                </a:lnTo>
                <a:lnTo>
                  <a:pt x="1360106" y="211074"/>
                </a:lnTo>
                <a:lnTo>
                  <a:pt x="1405547" y="224155"/>
                </a:lnTo>
                <a:lnTo>
                  <a:pt x="1449184" y="246151"/>
                </a:lnTo>
                <a:lnTo>
                  <a:pt x="1488782" y="276529"/>
                </a:lnTo>
                <a:lnTo>
                  <a:pt x="1522056" y="314731"/>
                </a:lnTo>
                <a:lnTo>
                  <a:pt x="1546783" y="360235"/>
                </a:lnTo>
                <a:lnTo>
                  <a:pt x="1560372" y="408216"/>
                </a:lnTo>
                <a:lnTo>
                  <a:pt x="1563192" y="457250"/>
                </a:lnTo>
                <a:lnTo>
                  <a:pt x="1556054" y="505764"/>
                </a:lnTo>
                <a:lnTo>
                  <a:pt x="1539773" y="552170"/>
                </a:lnTo>
                <a:lnTo>
                  <a:pt x="1515160" y="594868"/>
                </a:lnTo>
                <a:lnTo>
                  <a:pt x="1483004" y="632282"/>
                </a:lnTo>
                <a:lnTo>
                  <a:pt x="1445564" y="663727"/>
                </a:lnTo>
                <a:lnTo>
                  <a:pt x="1405013" y="690168"/>
                </a:lnTo>
                <a:lnTo>
                  <a:pt x="1360944" y="711111"/>
                </a:lnTo>
                <a:lnTo>
                  <a:pt x="1312964" y="726071"/>
                </a:lnTo>
                <a:lnTo>
                  <a:pt x="1260665" y="734542"/>
                </a:lnTo>
                <a:lnTo>
                  <a:pt x="1243152" y="743191"/>
                </a:lnTo>
                <a:lnTo>
                  <a:pt x="1238034" y="759409"/>
                </a:lnTo>
                <a:lnTo>
                  <a:pt x="1244701" y="774915"/>
                </a:lnTo>
                <a:lnTo>
                  <a:pt x="1262532" y="781443"/>
                </a:lnTo>
                <a:lnTo>
                  <a:pt x="1305636" y="777976"/>
                </a:lnTo>
                <a:lnTo>
                  <a:pt x="1349032" y="770178"/>
                </a:lnTo>
                <a:lnTo>
                  <a:pt x="1392072" y="758266"/>
                </a:lnTo>
                <a:lnTo>
                  <a:pt x="1434147" y="742454"/>
                </a:lnTo>
                <a:lnTo>
                  <a:pt x="1474597" y="722985"/>
                </a:lnTo>
                <a:lnTo>
                  <a:pt x="1512811" y="700049"/>
                </a:lnTo>
                <a:lnTo>
                  <a:pt x="1548155" y="673887"/>
                </a:lnTo>
                <a:lnTo>
                  <a:pt x="1579981" y="644715"/>
                </a:lnTo>
                <a:lnTo>
                  <a:pt x="1607654" y="612749"/>
                </a:lnTo>
                <a:lnTo>
                  <a:pt x="1630553" y="578218"/>
                </a:lnTo>
                <a:lnTo>
                  <a:pt x="1648053" y="541324"/>
                </a:lnTo>
                <a:lnTo>
                  <a:pt x="1659496" y="502297"/>
                </a:lnTo>
                <a:lnTo>
                  <a:pt x="1664258" y="461365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7670610" y="3669754"/>
            <a:ext cx="609600" cy="775970"/>
          </a:xfrm>
          <a:custGeom>
            <a:avLst/>
            <a:gdLst/>
            <a:ahLst/>
            <a:cxnLst/>
            <a:rect l="l" t="t" r="r" b="b"/>
            <a:pathLst>
              <a:path w="609600" h="775970">
                <a:moveTo>
                  <a:pt x="67907" y="0"/>
                </a:moveTo>
                <a:lnTo>
                  <a:pt x="29451" y="0"/>
                </a:lnTo>
                <a:lnTo>
                  <a:pt x="18324" y="2154"/>
                </a:lnTo>
                <a:lnTo>
                  <a:pt x="9398" y="8089"/>
                </a:lnTo>
                <a:lnTo>
                  <a:pt x="3462" y="17016"/>
                </a:lnTo>
                <a:lnTo>
                  <a:pt x="1308" y="28143"/>
                </a:lnTo>
                <a:lnTo>
                  <a:pt x="0" y="205277"/>
                </a:lnTo>
                <a:lnTo>
                  <a:pt x="22" y="323112"/>
                </a:lnTo>
                <a:lnTo>
                  <a:pt x="439" y="382530"/>
                </a:lnTo>
                <a:lnTo>
                  <a:pt x="1217" y="439685"/>
                </a:lnTo>
                <a:lnTo>
                  <a:pt x="2424" y="492631"/>
                </a:lnTo>
                <a:lnTo>
                  <a:pt x="4127" y="539419"/>
                </a:lnTo>
                <a:lnTo>
                  <a:pt x="9091" y="584202"/>
                </a:lnTo>
                <a:lnTo>
                  <a:pt x="20651" y="628896"/>
                </a:lnTo>
                <a:lnTo>
                  <a:pt x="40130" y="672006"/>
                </a:lnTo>
                <a:lnTo>
                  <a:pt x="68846" y="712038"/>
                </a:lnTo>
                <a:lnTo>
                  <a:pt x="106300" y="744590"/>
                </a:lnTo>
                <a:lnTo>
                  <a:pt x="148074" y="765084"/>
                </a:lnTo>
                <a:lnTo>
                  <a:pt x="192772" y="774914"/>
                </a:lnTo>
                <a:lnTo>
                  <a:pt x="238998" y="775477"/>
                </a:lnTo>
                <a:lnTo>
                  <a:pt x="285356" y="768169"/>
                </a:lnTo>
                <a:lnTo>
                  <a:pt x="330450" y="754386"/>
                </a:lnTo>
                <a:lnTo>
                  <a:pt x="372885" y="735523"/>
                </a:lnTo>
                <a:lnTo>
                  <a:pt x="411264" y="712978"/>
                </a:lnTo>
                <a:lnTo>
                  <a:pt x="448270" y="685945"/>
                </a:lnTo>
                <a:lnTo>
                  <a:pt x="482176" y="655598"/>
                </a:lnTo>
                <a:lnTo>
                  <a:pt x="513095" y="622068"/>
                </a:lnTo>
                <a:lnTo>
                  <a:pt x="541142" y="585485"/>
                </a:lnTo>
                <a:lnTo>
                  <a:pt x="566434" y="545981"/>
                </a:lnTo>
                <a:lnTo>
                  <a:pt x="589083" y="503688"/>
                </a:lnTo>
                <a:lnTo>
                  <a:pt x="609206" y="458736"/>
                </a:lnTo>
                <a:lnTo>
                  <a:pt x="609541" y="438776"/>
                </a:lnTo>
                <a:lnTo>
                  <a:pt x="597125" y="426375"/>
                </a:lnTo>
                <a:lnTo>
                  <a:pt x="579256" y="425230"/>
                </a:lnTo>
                <a:lnTo>
                  <a:pt x="563232" y="439039"/>
                </a:lnTo>
                <a:lnTo>
                  <a:pt x="536614" y="482854"/>
                </a:lnTo>
                <a:lnTo>
                  <a:pt x="505853" y="526353"/>
                </a:lnTo>
                <a:lnTo>
                  <a:pt x="471983" y="567645"/>
                </a:lnTo>
                <a:lnTo>
                  <a:pt x="436040" y="604838"/>
                </a:lnTo>
                <a:lnTo>
                  <a:pt x="399059" y="636041"/>
                </a:lnTo>
                <a:lnTo>
                  <a:pt x="358436" y="662482"/>
                </a:lnTo>
                <a:lnTo>
                  <a:pt x="312652" y="684934"/>
                </a:lnTo>
                <a:lnTo>
                  <a:pt x="264679" y="699725"/>
                </a:lnTo>
                <a:lnTo>
                  <a:pt x="217488" y="703179"/>
                </a:lnTo>
                <a:lnTo>
                  <a:pt x="174050" y="691621"/>
                </a:lnTo>
                <a:lnTo>
                  <a:pt x="137337" y="661377"/>
                </a:lnTo>
                <a:lnTo>
                  <a:pt x="108720" y="604737"/>
                </a:lnTo>
                <a:lnTo>
                  <a:pt x="96990" y="534733"/>
                </a:lnTo>
                <a:lnTo>
                  <a:pt x="95344" y="487443"/>
                </a:lnTo>
                <a:lnTo>
                  <a:pt x="94289" y="434599"/>
                </a:lnTo>
                <a:lnTo>
                  <a:pt x="93741" y="378018"/>
                </a:lnTo>
                <a:lnTo>
                  <a:pt x="93615" y="319519"/>
                </a:lnTo>
                <a:lnTo>
                  <a:pt x="93827" y="260918"/>
                </a:lnTo>
                <a:lnTo>
                  <a:pt x="94925" y="150684"/>
                </a:lnTo>
                <a:lnTo>
                  <a:pt x="96990" y="30022"/>
                </a:lnTo>
                <a:lnTo>
                  <a:pt x="95347" y="17809"/>
                </a:lnTo>
                <a:lnTo>
                  <a:pt x="89482" y="8324"/>
                </a:lnTo>
                <a:lnTo>
                  <a:pt x="80100" y="2183"/>
                </a:lnTo>
                <a:lnTo>
                  <a:pt x="67907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0" name="object 40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10692003" y="210198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81609" y="14816998"/>
              <a:ext cx="385445" cy="86995"/>
            </a:xfrm>
            <a:custGeom>
              <a:avLst/>
              <a:gdLst/>
              <a:ahLst/>
              <a:cxnLst/>
              <a:rect l="l" t="t" r="r" b="b"/>
              <a:pathLst>
                <a:path w="385445" h="86994">
                  <a:moveTo>
                    <a:pt x="337185" y="64350"/>
                  </a:moveTo>
                  <a:lnTo>
                    <a:pt x="330581" y="64350"/>
                  </a:lnTo>
                  <a:lnTo>
                    <a:pt x="333057" y="72536"/>
                  </a:lnTo>
                  <a:lnTo>
                    <a:pt x="338294" y="79648"/>
                  </a:lnTo>
                  <a:lnTo>
                    <a:pt x="346434" y="84664"/>
                  </a:lnTo>
                  <a:lnTo>
                    <a:pt x="357619" y="86563"/>
                  </a:lnTo>
                  <a:lnTo>
                    <a:pt x="369720" y="84459"/>
                  </a:lnTo>
                  <a:lnTo>
                    <a:pt x="375730" y="80467"/>
                  </a:lnTo>
                  <a:lnTo>
                    <a:pt x="358127" y="80467"/>
                  </a:lnTo>
                  <a:lnTo>
                    <a:pt x="349997" y="79145"/>
                  </a:lnTo>
                  <a:lnTo>
                    <a:pt x="343846" y="75599"/>
                  </a:lnTo>
                  <a:lnTo>
                    <a:pt x="339595" y="70446"/>
                  </a:lnTo>
                  <a:lnTo>
                    <a:pt x="337185" y="64350"/>
                  </a:lnTo>
                  <a:close/>
                </a:path>
                <a:path w="385445" h="86994">
                  <a:moveTo>
                    <a:pt x="374966" y="6095"/>
                  </a:moveTo>
                  <a:lnTo>
                    <a:pt x="368274" y="6095"/>
                  </a:lnTo>
                  <a:lnTo>
                    <a:pt x="374370" y="12179"/>
                  </a:lnTo>
                  <a:lnTo>
                    <a:pt x="374370" y="30848"/>
                  </a:lnTo>
                  <a:lnTo>
                    <a:pt x="368655" y="36169"/>
                  </a:lnTo>
                  <a:lnTo>
                    <a:pt x="352031" y="36169"/>
                  </a:lnTo>
                  <a:lnTo>
                    <a:pt x="352031" y="42011"/>
                  </a:lnTo>
                  <a:lnTo>
                    <a:pt x="356984" y="42011"/>
                  </a:lnTo>
                  <a:lnTo>
                    <a:pt x="365468" y="43053"/>
                  </a:lnTo>
                  <a:lnTo>
                    <a:pt x="372133" y="46343"/>
                  </a:lnTo>
                  <a:lnTo>
                    <a:pt x="376492" y="52132"/>
                  </a:lnTo>
                  <a:lnTo>
                    <a:pt x="378053" y="60667"/>
                  </a:lnTo>
                  <a:lnTo>
                    <a:pt x="376956" y="68047"/>
                  </a:lnTo>
                  <a:lnTo>
                    <a:pt x="373467" y="74377"/>
                  </a:lnTo>
                  <a:lnTo>
                    <a:pt x="367289" y="78802"/>
                  </a:lnTo>
                  <a:lnTo>
                    <a:pt x="358127" y="80467"/>
                  </a:lnTo>
                  <a:lnTo>
                    <a:pt x="375730" y="80467"/>
                  </a:lnTo>
                  <a:lnTo>
                    <a:pt x="378277" y="78774"/>
                  </a:lnTo>
                  <a:lnTo>
                    <a:pt x="383360" y="70446"/>
                  </a:lnTo>
                  <a:lnTo>
                    <a:pt x="385038" y="60413"/>
                  </a:lnTo>
                  <a:lnTo>
                    <a:pt x="383867" y="52259"/>
                  </a:lnTo>
                  <a:lnTo>
                    <a:pt x="380625" y="45994"/>
                  </a:lnTo>
                  <a:lnTo>
                    <a:pt x="375716" y="41513"/>
                  </a:lnTo>
                  <a:lnTo>
                    <a:pt x="369544" y="38709"/>
                  </a:lnTo>
                  <a:lnTo>
                    <a:pt x="369544" y="38455"/>
                  </a:lnTo>
                  <a:lnTo>
                    <a:pt x="375005" y="36677"/>
                  </a:lnTo>
                  <a:lnTo>
                    <a:pt x="381228" y="31229"/>
                  </a:lnTo>
                  <a:lnTo>
                    <a:pt x="381114" y="20307"/>
                  </a:lnTo>
                  <a:lnTo>
                    <a:pt x="379827" y="13169"/>
                  </a:lnTo>
                  <a:lnTo>
                    <a:pt x="375546" y="6470"/>
                  </a:lnTo>
                  <a:lnTo>
                    <a:pt x="374966" y="6095"/>
                  </a:lnTo>
                  <a:close/>
                </a:path>
                <a:path w="385445" h="86994">
                  <a:moveTo>
                    <a:pt x="357873" y="0"/>
                  </a:moveTo>
                  <a:lnTo>
                    <a:pt x="347603" y="1726"/>
                  </a:lnTo>
                  <a:lnTo>
                    <a:pt x="340247" y="6296"/>
                  </a:lnTo>
                  <a:lnTo>
                    <a:pt x="335579" y="12794"/>
                  </a:lnTo>
                  <a:lnTo>
                    <a:pt x="333375" y="20307"/>
                  </a:lnTo>
                  <a:lnTo>
                    <a:pt x="339725" y="20307"/>
                  </a:lnTo>
                  <a:lnTo>
                    <a:pt x="341757" y="11925"/>
                  </a:lnTo>
                  <a:lnTo>
                    <a:pt x="346570" y="6095"/>
                  </a:lnTo>
                  <a:lnTo>
                    <a:pt x="374966" y="6095"/>
                  </a:lnTo>
                  <a:lnTo>
                    <a:pt x="368268" y="1772"/>
                  </a:lnTo>
                  <a:lnTo>
                    <a:pt x="357873" y="0"/>
                  </a:lnTo>
                  <a:close/>
                </a:path>
                <a:path w="385445" h="86994">
                  <a:moveTo>
                    <a:pt x="289547" y="0"/>
                  </a:moveTo>
                  <a:lnTo>
                    <a:pt x="263252" y="27898"/>
                  </a:lnTo>
                  <a:lnTo>
                    <a:pt x="262010" y="43408"/>
                  </a:lnTo>
                  <a:lnTo>
                    <a:pt x="263193" y="58718"/>
                  </a:lnTo>
                  <a:lnTo>
                    <a:pt x="267444" y="72632"/>
                  </a:lnTo>
                  <a:lnTo>
                    <a:pt x="275765" y="82691"/>
                  </a:lnTo>
                  <a:lnTo>
                    <a:pt x="289166" y="86563"/>
                  </a:lnTo>
                  <a:lnTo>
                    <a:pt x="302855" y="82396"/>
                  </a:lnTo>
                  <a:lnTo>
                    <a:pt x="304371" y="80467"/>
                  </a:lnTo>
                  <a:lnTo>
                    <a:pt x="289166" y="80467"/>
                  </a:lnTo>
                  <a:lnTo>
                    <a:pt x="279019" y="76961"/>
                  </a:lnTo>
                  <a:lnTo>
                    <a:pt x="272905" y="68029"/>
                  </a:lnTo>
                  <a:lnTo>
                    <a:pt x="269908" y="56051"/>
                  </a:lnTo>
                  <a:lnTo>
                    <a:pt x="269113" y="43408"/>
                  </a:lnTo>
                  <a:lnTo>
                    <a:pt x="269898" y="29761"/>
                  </a:lnTo>
                  <a:lnTo>
                    <a:pt x="272921" y="17803"/>
                  </a:lnTo>
                  <a:lnTo>
                    <a:pt x="279180" y="9320"/>
                  </a:lnTo>
                  <a:lnTo>
                    <a:pt x="289674" y="6095"/>
                  </a:lnTo>
                  <a:lnTo>
                    <a:pt x="304782" y="6095"/>
                  </a:lnTo>
                  <a:lnTo>
                    <a:pt x="302962" y="3879"/>
                  </a:lnTo>
                  <a:lnTo>
                    <a:pt x="289547" y="0"/>
                  </a:lnTo>
                  <a:close/>
                </a:path>
                <a:path w="385445" h="86994">
                  <a:moveTo>
                    <a:pt x="304782" y="6095"/>
                  </a:moveTo>
                  <a:lnTo>
                    <a:pt x="289674" y="6095"/>
                  </a:lnTo>
                  <a:lnTo>
                    <a:pt x="299727" y="9558"/>
                  </a:lnTo>
                  <a:lnTo>
                    <a:pt x="305760" y="18375"/>
                  </a:lnTo>
                  <a:lnTo>
                    <a:pt x="308699" y="30190"/>
                  </a:lnTo>
                  <a:lnTo>
                    <a:pt x="309473" y="42646"/>
                  </a:lnTo>
                  <a:lnTo>
                    <a:pt x="308691" y="56105"/>
                  </a:lnTo>
                  <a:lnTo>
                    <a:pt x="305696" y="68267"/>
                  </a:lnTo>
                  <a:lnTo>
                    <a:pt x="299513" y="77074"/>
                  </a:lnTo>
                  <a:lnTo>
                    <a:pt x="289166" y="80467"/>
                  </a:lnTo>
                  <a:lnTo>
                    <a:pt x="304371" y="80467"/>
                  </a:lnTo>
                  <a:lnTo>
                    <a:pt x="311189" y="71791"/>
                  </a:lnTo>
                  <a:lnTo>
                    <a:pt x="315335" y="57593"/>
                  </a:lnTo>
                  <a:lnTo>
                    <a:pt x="316458" y="42646"/>
                  </a:lnTo>
                  <a:lnTo>
                    <a:pt x="315323" y="27630"/>
                  </a:lnTo>
                  <a:lnTo>
                    <a:pt x="311189" y="13898"/>
                  </a:lnTo>
                  <a:lnTo>
                    <a:pt x="304782" y="6095"/>
                  </a:lnTo>
                  <a:close/>
                </a:path>
                <a:path w="385445" h="86994">
                  <a:moveTo>
                    <a:pt x="240217" y="6095"/>
                  </a:moveTo>
                  <a:lnTo>
                    <a:pt x="235445" y="6095"/>
                  </a:lnTo>
                  <a:lnTo>
                    <a:pt x="240512" y="13957"/>
                  </a:lnTo>
                  <a:lnTo>
                    <a:pt x="240437" y="23736"/>
                  </a:lnTo>
                  <a:lnTo>
                    <a:pt x="239712" y="29900"/>
                  </a:lnTo>
                  <a:lnTo>
                    <a:pt x="236867" y="35440"/>
                  </a:lnTo>
                  <a:lnTo>
                    <a:pt x="231307" y="41126"/>
                  </a:lnTo>
                  <a:lnTo>
                    <a:pt x="222364" y="48361"/>
                  </a:lnTo>
                  <a:lnTo>
                    <a:pt x="211364" y="58029"/>
                  </a:lnTo>
                  <a:lnTo>
                    <a:pt x="203373" y="67462"/>
                  </a:lnTo>
                  <a:lnTo>
                    <a:pt x="198498" y="76418"/>
                  </a:lnTo>
                  <a:lnTo>
                    <a:pt x="196850" y="84658"/>
                  </a:lnTo>
                  <a:lnTo>
                    <a:pt x="196850" y="85039"/>
                  </a:lnTo>
                  <a:lnTo>
                    <a:pt x="249783" y="85039"/>
                  </a:lnTo>
                  <a:lnTo>
                    <a:pt x="250926" y="78816"/>
                  </a:lnTo>
                  <a:lnTo>
                    <a:pt x="204215" y="78816"/>
                  </a:lnTo>
                  <a:lnTo>
                    <a:pt x="207047" y="72717"/>
                  </a:lnTo>
                  <a:lnTo>
                    <a:pt x="211723" y="66462"/>
                  </a:lnTo>
                  <a:lnTo>
                    <a:pt x="218230" y="59849"/>
                  </a:lnTo>
                  <a:lnTo>
                    <a:pt x="226555" y="52679"/>
                  </a:lnTo>
                  <a:lnTo>
                    <a:pt x="236358" y="44460"/>
                  </a:lnTo>
                  <a:lnTo>
                    <a:pt x="242831" y="37790"/>
                  </a:lnTo>
                  <a:lnTo>
                    <a:pt x="246402" y="31075"/>
                  </a:lnTo>
                  <a:lnTo>
                    <a:pt x="247497" y="22720"/>
                  </a:lnTo>
                  <a:lnTo>
                    <a:pt x="246102" y="14455"/>
                  </a:lnTo>
                  <a:lnTo>
                    <a:pt x="241768" y="7169"/>
                  </a:lnTo>
                  <a:lnTo>
                    <a:pt x="240217" y="6095"/>
                  </a:lnTo>
                  <a:close/>
                </a:path>
                <a:path w="385445" h="86994">
                  <a:moveTo>
                    <a:pt x="223380" y="0"/>
                  </a:moveTo>
                  <a:lnTo>
                    <a:pt x="212961" y="1744"/>
                  </a:lnTo>
                  <a:lnTo>
                    <a:pt x="205135" y="6629"/>
                  </a:lnTo>
                  <a:lnTo>
                    <a:pt x="199925" y="14133"/>
                  </a:lnTo>
                  <a:lnTo>
                    <a:pt x="197358" y="23736"/>
                  </a:lnTo>
                  <a:lnTo>
                    <a:pt x="203835" y="23736"/>
                  </a:lnTo>
                  <a:lnTo>
                    <a:pt x="206194" y="15836"/>
                  </a:lnTo>
                  <a:lnTo>
                    <a:pt x="210135" y="10344"/>
                  </a:lnTo>
                  <a:lnTo>
                    <a:pt x="215813" y="7137"/>
                  </a:lnTo>
                  <a:lnTo>
                    <a:pt x="223380" y="6095"/>
                  </a:lnTo>
                  <a:lnTo>
                    <a:pt x="240217" y="6095"/>
                  </a:lnTo>
                  <a:lnTo>
                    <a:pt x="234269" y="1978"/>
                  </a:lnTo>
                  <a:lnTo>
                    <a:pt x="223380" y="0"/>
                  </a:lnTo>
                  <a:close/>
                </a:path>
                <a:path w="385445" h="86994">
                  <a:moveTo>
                    <a:pt x="175955" y="6095"/>
                  </a:moveTo>
                  <a:lnTo>
                    <a:pt x="171183" y="6095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50" y="29900"/>
                  </a:lnTo>
                  <a:lnTo>
                    <a:pt x="172605" y="35440"/>
                  </a:lnTo>
                  <a:lnTo>
                    <a:pt x="167045" y="41126"/>
                  </a:lnTo>
                  <a:lnTo>
                    <a:pt x="158102" y="48361"/>
                  </a:lnTo>
                  <a:lnTo>
                    <a:pt x="147102" y="58029"/>
                  </a:lnTo>
                  <a:lnTo>
                    <a:pt x="139111" y="67462"/>
                  </a:lnTo>
                  <a:lnTo>
                    <a:pt x="134236" y="76418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21" y="85039"/>
                  </a:lnTo>
                  <a:lnTo>
                    <a:pt x="186664" y="78816"/>
                  </a:lnTo>
                  <a:lnTo>
                    <a:pt x="139954" y="78816"/>
                  </a:lnTo>
                  <a:lnTo>
                    <a:pt x="142785" y="72717"/>
                  </a:lnTo>
                  <a:lnTo>
                    <a:pt x="147461" y="66462"/>
                  </a:lnTo>
                  <a:lnTo>
                    <a:pt x="153968" y="59849"/>
                  </a:lnTo>
                  <a:lnTo>
                    <a:pt x="162293" y="52679"/>
                  </a:lnTo>
                  <a:lnTo>
                    <a:pt x="172096" y="44460"/>
                  </a:lnTo>
                  <a:lnTo>
                    <a:pt x="178569" y="37790"/>
                  </a:lnTo>
                  <a:lnTo>
                    <a:pt x="182140" y="31075"/>
                  </a:lnTo>
                  <a:lnTo>
                    <a:pt x="183235" y="22720"/>
                  </a:lnTo>
                  <a:lnTo>
                    <a:pt x="181840" y="14455"/>
                  </a:lnTo>
                  <a:lnTo>
                    <a:pt x="177506" y="7169"/>
                  </a:lnTo>
                  <a:lnTo>
                    <a:pt x="175955" y="6095"/>
                  </a:lnTo>
                  <a:close/>
                </a:path>
                <a:path w="385445" h="86994">
                  <a:moveTo>
                    <a:pt x="159118" y="0"/>
                  </a:moveTo>
                  <a:lnTo>
                    <a:pt x="148699" y="1744"/>
                  </a:lnTo>
                  <a:lnTo>
                    <a:pt x="140873" y="6629"/>
                  </a:lnTo>
                  <a:lnTo>
                    <a:pt x="135663" y="14133"/>
                  </a:lnTo>
                  <a:lnTo>
                    <a:pt x="133096" y="23736"/>
                  </a:lnTo>
                  <a:lnTo>
                    <a:pt x="139573" y="23736"/>
                  </a:lnTo>
                  <a:lnTo>
                    <a:pt x="141932" y="15836"/>
                  </a:lnTo>
                  <a:lnTo>
                    <a:pt x="145873" y="10344"/>
                  </a:lnTo>
                  <a:lnTo>
                    <a:pt x="151551" y="7137"/>
                  </a:lnTo>
                  <a:lnTo>
                    <a:pt x="159118" y="6095"/>
                  </a:lnTo>
                  <a:lnTo>
                    <a:pt x="175955" y="6095"/>
                  </a:lnTo>
                  <a:lnTo>
                    <a:pt x="170007" y="1978"/>
                  </a:lnTo>
                  <a:lnTo>
                    <a:pt x="159118" y="0"/>
                  </a:lnTo>
                  <a:close/>
                </a:path>
                <a:path w="385445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21" y="80467"/>
                  </a:lnTo>
                  <a:lnTo>
                    <a:pt x="92316" y="80467"/>
                  </a:lnTo>
                  <a:lnTo>
                    <a:pt x="82169" y="76961"/>
                  </a:lnTo>
                  <a:lnTo>
                    <a:pt x="76055" y="68029"/>
                  </a:lnTo>
                  <a:lnTo>
                    <a:pt x="73058" y="56051"/>
                  </a:lnTo>
                  <a:lnTo>
                    <a:pt x="72263" y="43408"/>
                  </a:lnTo>
                  <a:lnTo>
                    <a:pt x="73048" y="29761"/>
                  </a:lnTo>
                  <a:lnTo>
                    <a:pt x="76071" y="17803"/>
                  </a:lnTo>
                  <a:lnTo>
                    <a:pt x="82330" y="9320"/>
                  </a:lnTo>
                  <a:lnTo>
                    <a:pt x="92824" y="6095"/>
                  </a:lnTo>
                  <a:lnTo>
                    <a:pt x="107932" y="6095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85445" h="86994">
                  <a:moveTo>
                    <a:pt x="107932" y="6095"/>
                  </a:moveTo>
                  <a:lnTo>
                    <a:pt x="92824" y="6095"/>
                  </a:lnTo>
                  <a:lnTo>
                    <a:pt x="102877" y="9558"/>
                  </a:lnTo>
                  <a:lnTo>
                    <a:pt x="108910" y="18375"/>
                  </a:lnTo>
                  <a:lnTo>
                    <a:pt x="111849" y="30190"/>
                  </a:lnTo>
                  <a:lnTo>
                    <a:pt x="112623" y="42646"/>
                  </a:lnTo>
                  <a:lnTo>
                    <a:pt x="111841" y="56105"/>
                  </a:lnTo>
                  <a:lnTo>
                    <a:pt x="108846" y="68267"/>
                  </a:lnTo>
                  <a:lnTo>
                    <a:pt x="102663" y="77074"/>
                  </a:lnTo>
                  <a:lnTo>
                    <a:pt x="92316" y="80467"/>
                  </a:lnTo>
                  <a:lnTo>
                    <a:pt x="107521" y="80467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32" y="6095"/>
                  </a:lnTo>
                  <a:close/>
                </a:path>
                <a:path w="385445" h="86994">
                  <a:moveTo>
                    <a:pt x="43372" y="6095"/>
                  </a:moveTo>
                  <a:lnTo>
                    <a:pt x="38595" y="6095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2" y="29900"/>
                  </a:lnTo>
                  <a:lnTo>
                    <a:pt x="40017" y="35440"/>
                  </a:lnTo>
                  <a:lnTo>
                    <a:pt x="34457" y="41126"/>
                  </a:lnTo>
                  <a:lnTo>
                    <a:pt x="25514" y="48361"/>
                  </a:lnTo>
                  <a:lnTo>
                    <a:pt x="14514" y="58029"/>
                  </a:lnTo>
                  <a:lnTo>
                    <a:pt x="6523" y="67462"/>
                  </a:lnTo>
                  <a:lnTo>
                    <a:pt x="1648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16"/>
                  </a:lnTo>
                  <a:lnTo>
                    <a:pt x="7365" y="78816"/>
                  </a:lnTo>
                  <a:lnTo>
                    <a:pt x="10197" y="72717"/>
                  </a:lnTo>
                  <a:lnTo>
                    <a:pt x="14873" y="66462"/>
                  </a:lnTo>
                  <a:lnTo>
                    <a:pt x="21380" y="59849"/>
                  </a:lnTo>
                  <a:lnTo>
                    <a:pt x="29705" y="52679"/>
                  </a:lnTo>
                  <a:lnTo>
                    <a:pt x="39508" y="44460"/>
                  </a:lnTo>
                  <a:lnTo>
                    <a:pt x="45981" y="37790"/>
                  </a:lnTo>
                  <a:lnTo>
                    <a:pt x="49552" y="31075"/>
                  </a:lnTo>
                  <a:lnTo>
                    <a:pt x="50647" y="22720"/>
                  </a:lnTo>
                  <a:lnTo>
                    <a:pt x="49254" y="14455"/>
                  </a:lnTo>
                  <a:lnTo>
                    <a:pt x="44923" y="7169"/>
                  </a:lnTo>
                  <a:lnTo>
                    <a:pt x="43372" y="6095"/>
                  </a:lnTo>
                  <a:close/>
                </a:path>
                <a:path w="385445" h="86994">
                  <a:moveTo>
                    <a:pt x="26530" y="0"/>
                  </a:moveTo>
                  <a:lnTo>
                    <a:pt x="16111" y="1744"/>
                  </a:lnTo>
                  <a:lnTo>
                    <a:pt x="8285" y="6629"/>
                  </a:lnTo>
                  <a:lnTo>
                    <a:pt x="3075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4" y="15836"/>
                  </a:lnTo>
                  <a:lnTo>
                    <a:pt x="13285" y="10344"/>
                  </a:lnTo>
                  <a:lnTo>
                    <a:pt x="18963" y="7137"/>
                  </a:lnTo>
                  <a:lnTo>
                    <a:pt x="26530" y="6095"/>
                  </a:lnTo>
                  <a:lnTo>
                    <a:pt x="43372" y="6095"/>
                  </a:lnTo>
                  <a:lnTo>
                    <a:pt x="37424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12469" y="14383857"/>
              <a:ext cx="1906519" cy="4319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台湾まぜめし_202203免疫力ポスターn</dc:title>
  <dcterms:created xsi:type="dcterms:W3CDTF">2022-07-28T01:16:57Z</dcterms:created>
  <dcterms:modified xsi:type="dcterms:W3CDTF">2022-07-28T01:16:57Z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16.07</vt:lpwstr>
  </property>
</Properties>
</file>