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732" r:id="rId5"/>
    <p:sldMasterId id="2147483744" r:id="rId6"/>
    <p:sldMasterId id="2147483753" r:id="rId7"/>
    <p:sldMasterId id="2147483762" r:id="rId8"/>
    <p:sldMasterId id="2147483771" r:id="rId9"/>
    <p:sldMasterId id="2147483780" r:id="rId10"/>
    <p:sldMasterId id="2147483789" r:id="rId11"/>
    <p:sldMasterId id="2147483798" r:id="rId12"/>
  </p:sldMasterIdLst>
  <p:notesMasterIdLst>
    <p:notesMasterId r:id="rId16"/>
  </p:notesMasterIdLst>
  <p:sldIdLst>
    <p:sldId id="1341" r:id="rId13"/>
    <p:sldId id="1292" r:id="rId14"/>
    <p:sldId id="1293" r:id="rId15"/>
  </p:sldIdLst>
  <p:sldSz cx="9906000" cy="6858000" type="A4"/>
  <p:notesSz cx="10234613" cy="7099300"/>
  <p:defaultTextStyle>
    <a:defPPr>
      <a:defRPr kern="0"/>
    </a:defPPr>
  </p:defaultTextStyle>
  <p:extLst>
    <p:ext uri="{EFAFB233-063F-42B5-8137-9DF3F51BA10A}">
      <p15:sldGuideLst xmlns:p15="http://schemas.microsoft.com/office/powerpoint/2012/main">
        <p15:guide id="1" orient="horz" pos="1296" userDrawn="1">
          <p15:clr>
            <a:srgbClr val="A4A3A4"/>
          </p15:clr>
        </p15:guide>
        <p15:guide id="3" pos="288" userDrawn="1">
          <p15:clr>
            <a:srgbClr val="A4A3A4"/>
          </p15:clr>
        </p15:guide>
        <p15:guide id="4" orient="horz" pos="720" userDrawn="1">
          <p15:clr>
            <a:srgbClr val="A4A3A4"/>
          </p15:clr>
        </p15:guide>
        <p15:guide id="5" pos="5952" userDrawn="1">
          <p15:clr>
            <a:srgbClr val="A4A3A4"/>
          </p15:clr>
        </p15:guide>
        <p15:guide id="6" orient="horz" pos="3744" userDrawn="1">
          <p15:clr>
            <a:srgbClr val="A4A3A4"/>
          </p15:clr>
        </p15:guide>
        <p15:guide id="7" orient="horz" pos="1920" userDrawn="1">
          <p15:clr>
            <a:srgbClr val="A4A3A4"/>
          </p15:clr>
        </p15:guide>
        <p15:guide id="8" orient="horz" pos="177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33399D-24CA-0C9F-5594-99F0F91A34B1}" name="佐藤 学" initials="佐藤" userId="S::sato.manabu@prezen.jp::413cc9b9-5238-4e47-9dd2-6f14a7a045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AA95"/>
    <a:srgbClr val="EFE3D7"/>
    <a:srgbClr val="F1EAE1"/>
    <a:srgbClr val="C5B39D"/>
    <a:srgbClr val="D3BCAA"/>
    <a:srgbClr val="C12C2B"/>
    <a:srgbClr val="17120E"/>
    <a:srgbClr val="0C0B09"/>
    <a:srgbClr val="040203"/>
    <a:srgbClr val="C7CACC"/>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8E908D-4953-4806-BBA6-5E2279E343EE}" v="77" dt="2023-12-07T15:51:53.18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95923" autoAdjust="0"/>
  </p:normalViewPr>
  <p:slideViewPr>
    <p:cSldViewPr snapToGrid="0">
      <p:cViewPr varScale="1">
        <p:scale>
          <a:sx n="97" d="100"/>
          <a:sy n="97" d="100"/>
        </p:scale>
        <p:origin x="754" y="77"/>
      </p:cViewPr>
      <p:guideLst>
        <p:guide orient="horz" pos="1296"/>
        <p:guide pos="288"/>
        <p:guide orient="horz" pos="720"/>
        <p:guide pos="5952"/>
        <p:guide orient="horz" pos="3744"/>
        <p:guide orient="horz" pos="1920"/>
        <p:guide orient="horz" pos="1774"/>
      </p:guideLst>
    </p:cSldViewPr>
  </p:slideViewPr>
  <p:notesTextViewPr>
    <p:cViewPr>
      <p:scale>
        <a:sx n="1" d="1"/>
        <a:sy n="1" d="1"/>
      </p:scale>
      <p:origin x="0" y="0"/>
    </p:cViewPr>
  </p:notesTextViewPr>
  <p:sorterViewPr>
    <p:cViewPr>
      <p:scale>
        <a:sx n="44" d="100"/>
        <a:sy n="44" d="100"/>
      </p:scale>
      <p:origin x="0" y="-79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viewProps" Target="viewProps.xml"/><Relationship Id="rId98" Type="http://schemas.microsoft.com/office/2015/10/relationships/revisionInfo" Target="revisionInfo.xml"/><Relationship Id="rId3" Type="http://schemas.openxmlformats.org/officeDocument/2006/relationships/customXml" Target="../customXml/item3.xml"/><Relationship Id="rId97"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5" Type="http://schemas.openxmlformats.org/officeDocument/2006/relationships/slideMaster" Target="slideMasters/slideMaster2.xml"/><Relationship Id="rId15" Type="http://schemas.openxmlformats.org/officeDocument/2006/relationships/slide" Target="slides/slide3.xml"/><Relationship Id="rId10" Type="http://schemas.openxmlformats.org/officeDocument/2006/relationships/slideMaster" Target="slideMasters/slideMaster7.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434999" cy="356609"/>
          </a:xfrm>
          <a:prstGeom prst="rect">
            <a:avLst/>
          </a:prstGeom>
        </p:spPr>
        <p:txBody>
          <a:bodyPr vert="horz" lIns="94537" tIns="47269" rIns="94537" bIns="47269" rtlCol="0"/>
          <a:lstStyle>
            <a:lvl1pPr algn="l">
              <a:defRPr sz="1300"/>
            </a:lvl1pPr>
          </a:lstStyle>
          <a:p>
            <a:endParaRPr kumimoji="1" lang="ja-JP" altLang="en-US"/>
          </a:p>
        </p:txBody>
      </p:sp>
      <p:sp>
        <p:nvSpPr>
          <p:cNvPr id="3" name="日付プレースホルダー 2"/>
          <p:cNvSpPr>
            <a:spLocks noGrp="1"/>
          </p:cNvSpPr>
          <p:nvPr>
            <p:ph type="dt" idx="1"/>
          </p:nvPr>
        </p:nvSpPr>
        <p:spPr>
          <a:xfrm>
            <a:off x="5797974" y="0"/>
            <a:ext cx="4434999" cy="356609"/>
          </a:xfrm>
          <a:prstGeom prst="rect">
            <a:avLst/>
          </a:prstGeom>
        </p:spPr>
        <p:txBody>
          <a:bodyPr vert="horz" lIns="94537" tIns="47269" rIns="94537" bIns="47269" rtlCol="0"/>
          <a:lstStyle>
            <a:lvl1pPr algn="r">
              <a:defRPr sz="1300"/>
            </a:lvl1pPr>
          </a:lstStyle>
          <a:p>
            <a:fld id="{BADA3CFA-C3A8-1946-9FE9-13010DE32B83}" type="datetimeFigureOut">
              <a:rPr kumimoji="1" lang="ja-JP" altLang="en-US" smtClean="0"/>
              <a:t>2024/7/1</a:t>
            </a:fld>
            <a:endParaRPr kumimoji="1" lang="ja-JP" altLang="en-US"/>
          </a:p>
        </p:txBody>
      </p:sp>
      <p:sp>
        <p:nvSpPr>
          <p:cNvPr id="4" name="スライド イメージ プレースホルダー 3"/>
          <p:cNvSpPr>
            <a:spLocks noGrp="1" noRot="1" noChangeAspect="1"/>
          </p:cNvSpPr>
          <p:nvPr>
            <p:ph type="sldImg" idx="2"/>
          </p:nvPr>
        </p:nvSpPr>
        <p:spPr>
          <a:xfrm>
            <a:off x="3387725" y="887413"/>
            <a:ext cx="3459163" cy="2395537"/>
          </a:xfrm>
          <a:prstGeom prst="rect">
            <a:avLst/>
          </a:prstGeom>
          <a:noFill/>
          <a:ln w="12700">
            <a:solidFill>
              <a:prstClr val="black"/>
            </a:solidFill>
          </a:ln>
        </p:spPr>
        <p:txBody>
          <a:bodyPr vert="horz" lIns="94537" tIns="47269" rIns="94537" bIns="47269" rtlCol="0" anchor="ctr"/>
          <a:lstStyle/>
          <a:p>
            <a:endParaRPr lang="ja-JP" altLang="en-US"/>
          </a:p>
        </p:txBody>
      </p:sp>
      <p:sp>
        <p:nvSpPr>
          <p:cNvPr id="5" name="ノート プレースホルダー 4"/>
          <p:cNvSpPr>
            <a:spLocks noGrp="1"/>
          </p:cNvSpPr>
          <p:nvPr>
            <p:ph type="body" sz="quarter" idx="3"/>
          </p:nvPr>
        </p:nvSpPr>
        <p:spPr>
          <a:xfrm>
            <a:off x="1023462" y="3416539"/>
            <a:ext cx="8187690" cy="2795349"/>
          </a:xfrm>
          <a:prstGeom prst="rect">
            <a:avLst/>
          </a:prstGeom>
        </p:spPr>
        <p:txBody>
          <a:bodyPr vert="horz" lIns="94537" tIns="47269" rIns="94537" bIns="4726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742694"/>
            <a:ext cx="4434999" cy="356608"/>
          </a:xfrm>
          <a:prstGeom prst="rect">
            <a:avLst/>
          </a:prstGeom>
        </p:spPr>
        <p:txBody>
          <a:bodyPr vert="horz" lIns="94537" tIns="47269" rIns="94537" bIns="4726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797974" y="6742694"/>
            <a:ext cx="4434999" cy="356608"/>
          </a:xfrm>
          <a:prstGeom prst="rect">
            <a:avLst/>
          </a:prstGeom>
        </p:spPr>
        <p:txBody>
          <a:bodyPr vert="horz" lIns="94537" tIns="47269" rIns="94537" bIns="47269" rtlCol="0" anchor="b"/>
          <a:lstStyle>
            <a:lvl1pPr algn="r">
              <a:defRPr sz="1300"/>
            </a:lvl1pPr>
          </a:lstStyle>
          <a:p>
            <a:fld id="{B6A48377-457D-1944-90DA-9AAAD0463782}" type="slidenum">
              <a:rPr kumimoji="1" lang="ja-JP" altLang="en-US" smtClean="0"/>
              <a:t>‹#›</a:t>
            </a:fld>
            <a:endParaRPr kumimoji="1" lang="ja-JP" altLang="en-US"/>
          </a:p>
        </p:txBody>
      </p:sp>
    </p:spTree>
    <p:extLst>
      <p:ext uri="{BB962C8B-B14F-4D97-AF65-F5344CB8AC3E}">
        <p14:creationId xmlns:p14="http://schemas.microsoft.com/office/powerpoint/2010/main" val="1098669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6A48377-457D-1944-90DA-9AAAD0463782}" type="slidenum">
              <a:rPr kumimoji="1" lang="ja-JP" altLang="en-US" smtClean="0"/>
              <a:t>1</a:t>
            </a:fld>
            <a:endParaRPr kumimoji="1" lang="ja-JP" altLang="en-US"/>
          </a:p>
        </p:txBody>
      </p:sp>
    </p:spTree>
    <p:extLst>
      <p:ext uri="{BB962C8B-B14F-4D97-AF65-F5344CB8AC3E}">
        <p14:creationId xmlns:p14="http://schemas.microsoft.com/office/powerpoint/2010/main" val="1579079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30.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30.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30.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30.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31.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31.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31.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31.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32.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32.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32.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32.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33.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33.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33.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33.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33.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33.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33.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33.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34.sv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34.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34.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34.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35.sv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35.sv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35.sv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35.sv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本文（会社）">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8C6A2519-A03D-D00A-9D17-59D691A40FE6}"/>
              </a:ext>
            </a:extLst>
          </p:cNvPr>
          <p:cNvGrpSpPr/>
          <p:nvPr userDrawn="1"/>
        </p:nvGrpSpPr>
        <p:grpSpPr>
          <a:xfrm>
            <a:off x="9016586" y="6347876"/>
            <a:ext cx="889414" cy="510124"/>
            <a:chOff x="9016586" y="6347876"/>
            <a:chExt cx="889414" cy="510124"/>
          </a:xfrm>
        </p:grpSpPr>
        <p:sp>
          <p:nvSpPr>
            <p:cNvPr id="11" name="フリーフォーム: 図形 10">
              <a:extLst>
                <a:ext uri="{FF2B5EF4-FFF2-40B4-BE49-F238E27FC236}">
                  <a16:creationId xmlns:a16="http://schemas.microsoft.com/office/drawing/2014/main" id="{82AF1EE1-4B00-A268-1CDC-C8B02CADF81A}"/>
                </a:ext>
              </a:extLst>
            </p:cNvPr>
            <p:cNvSpPr/>
            <p:nvPr userDrawn="1"/>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7" name="二等辺三角形 6">
              <a:extLst>
                <a:ext uri="{FF2B5EF4-FFF2-40B4-BE49-F238E27FC236}">
                  <a16:creationId xmlns:a16="http://schemas.microsoft.com/office/drawing/2014/main" id="{2DC3EAD9-3430-4652-084B-6900A40A2EBD}"/>
                </a:ext>
              </a:extLst>
            </p:cNvPr>
            <p:cNvSpPr/>
            <p:nvPr userDrawn="1"/>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a:extLst>
              <a:ext uri="{FF2B5EF4-FFF2-40B4-BE49-F238E27FC236}">
                <a16:creationId xmlns:a16="http://schemas.microsoft.com/office/drawing/2014/main" id="{84B275D0-D13A-6E88-B566-36E8D792BDB2}"/>
              </a:ext>
            </a:extLst>
          </p:cNvPr>
          <p:cNvGrpSpPr/>
          <p:nvPr userDrawn="1"/>
        </p:nvGrpSpPr>
        <p:grpSpPr>
          <a:xfrm>
            <a:off x="0" y="0"/>
            <a:ext cx="579585" cy="333921"/>
            <a:chOff x="0" y="0"/>
            <a:chExt cx="579585" cy="333921"/>
          </a:xfrm>
        </p:grpSpPr>
        <p:sp>
          <p:nvSpPr>
            <p:cNvPr id="10" name="フリーフォーム: 図形 9">
              <a:extLst>
                <a:ext uri="{FF2B5EF4-FFF2-40B4-BE49-F238E27FC236}">
                  <a16:creationId xmlns:a16="http://schemas.microsoft.com/office/drawing/2014/main" id="{1A205E2B-19AD-A45C-1DAA-F9BFA8C65EB1}"/>
                </a:ext>
              </a:extLst>
            </p:cNvPr>
            <p:cNvSpPr/>
            <p:nvPr userDrawn="1"/>
          </p:nvSpPr>
          <p:spPr>
            <a:xfrm>
              <a:off x="0" y="0"/>
              <a:ext cx="579585" cy="333921"/>
            </a:xfrm>
            <a:custGeom>
              <a:avLst/>
              <a:gdLst>
                <a:gd name="connsiteX0" fmla="*/ 186910 w 579585"/>
                <a:gd name="connsiteY0" fmla="*/ 0 h 333921"/>
                <a:gd name="connsiteX1" fmla="*/ 579585 w 579585"/>
                <a:gd name="connsiteY1" fmla="*/ 0 h 333921"/>
                <a:gd name="connsiteX2" fmla="*/ 567177 w 579585"/>
                <a:gd name="connsiteY2" fmla="*/ 47805 h 333921"/>
                <a:gd name="connsiteX3" fmla="*/ 515006 w 579585"/>
                <a:gd name="connsiteY3" fmla="*/ 104633 h 333921"/>
                <a:gd name="connsiteX4" fmla="*/ 278605 w 579585"/>
                <a:gd name="connsiteY4" fmla="*/ 192346 h 333921"/>
                <a:gd name="connsiteX5" fmla="*/ 115581 w 579585"/>
                <a:gd name="connsiteY5" fmla="*/ 238879 h 333921"/>
                <a:gd name="connsiteX6" fmla="*/ 13649 w 579585"/>
                <a:gd name="connsiteY6" fmla="*/ 311346 h 333921"/>
                <a:gd name="connsiteX7" fmla="*/ 0 w 579585"/>
                <a:gd name="connsiteY7" fmla="*/ 333921 h 333921"/>
                <a:gd name="connsiteX8" fmla="*/ 0 w 579585"/>
                <a:gd name="connsiteY8" fmla="*/ 105625 h 333921"/>
                <a:gd name="connsiteX9" fmla="*/ 12398 w 579585"/>
                <a:gd name="connsiteY9" fmla="*/ 88239 h 333921"/>
                <a:gd name="connsiteX10" fmla="*/ 42151 w 579585"/>
                <a:gd name="connsiteY10" fmla="*/ 62817 h 333921"/>
                <a:gd name="connsiteX11" fmla="*/ 168780 w 579585"/>
                <a:gd name="connsiteY11" fmla="*/ 4930 h 33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585" h="333921">
                  <a:moveTo>
                    <a:pt x="186910" y="0"/>
                  </a:moveTo>
                  <a:lnTo>
                    <a:pt x="579585" y="0"/>
                  </a:lnTo>
                  <a:lnTo>
                    <a:pt x="567177" y="47805"/>
                  </a:lnTo>
                  <a:cubicBezTo>
                    <a:pt x="554881" y="70402"/>
                    <a:pt x="537120" y="90025"/>
                    <a:pt x="515006" y="104633"/>
                  </a:cubicBezTo>
                  <a:cubicBezTo>
                    <a:pt x="515006" y="104633"/>
                    <a:pt x="451248" y="154107"/>
                    <a:pt x="278605" y="192346"/>
                  </a:cubicBezTo>
                  <a:cubicBezTo>
                    <a:pt x="223301" y="204273"/>
                    <a:pt x="168844" y="219818"/>
                    <a:pt x="115581" y="238879"/>
                  </a:cubicBezTo>
                  <a:cubicBezTo>
                    <a:pt x="87243" y="251052"/>
                    <a:pt x="45811" y="267500"/>
                    <a:pt x="13649" y="311346"/>
                  </a:cubicBezTo>
                  <a:lnTo>
                    <a:pt x="0" y="333921"/>
                  </a:lnTo>
                  <a:lnTo>
                    <a:pt x="0" y="105625"/>
                  </a:lnTo>
                  <a:lnTo>
                    <a:pt x="12398" y="88239"/>
                  </a:lnTo>
                  <a:cubicBezTo>
                    <a:pt x="21137" y="78682"/>
                    <a:pt x="31100" y="70123"/>
                    <a:pt x="42151" y="62817"/>
                  </a:cubicBezTo>
                  <a:cubicBezTo>
                    <a:pt x="42151" y="62817"/>
                    <a:pt x="78014" y="34988"/>
                    <a:pt x="168780" y="4930"/>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9" name="二等辺三角形 8">
              <a:extLst>
                <a:ext uri="{FF2B5EF4-FFF2-40B4-BE49-F238E27FC236}">
                  <a16:creationId xmlns:a16="http://schemas.microsoft.com/office/drawing/2014/main" id="{90517255-DA5B-6E4C-5949-CE472B7F2158}"/>
                </a:ext>
              </a:extLst>
            </p:cNvPr>
            <p:cNvSpPr/>
            <p:nvPr userDrawn="1"/>
          </p:nvSpPr>
          <p:spPr>
            <a:xfrm rot="5400000">
              <a:off x="118724" y="-118721"/>
              <a:ext cx="244473" cy="481920"/>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1799C6BD-F4D5-5C54-C91C-6837A14C291D}"/>
              </a:ext>
            </a:extLst>
          </p:cNvPr>
          <p:cNvSpPr>
            <a:spLocks noGrp="1"/>
          </p:cNvSpPr>
          <p:nvPr>
            <p:ph type="title"/>
          </p:nvPr>
        </p:nvSpPr>
        <p:spPr>
          <a:xfrm>
            <a:off x="360387" y="469999"/>
            <a:ext cx="4812536" cy="427361"/>
          </a:xfrm>
          <a:noFill/>
        </p:spPr>
        <p:txBody>
          <a:bodyPr wrap="none" rtlCol="0">
            <a:spAutoFit/>
          </a:bodyPr>
          <a:lstStyle>
            <a:lvl1pPr>
              <a:defRPr lang="ja-JP" altLang="en-US" sz="2400" b="1" spc="300">
                <a:latin typeface="+mj-ea"/>
              </a:defRPr>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E9B49CE-BDC1-8454-28D9-66F61AFE4F2A}"/>
              </a:ext>
            </a:extLst>
          </p:cNvPr>
          <p:cNvSpPr>
            <a:spLocks noGrp="1"/>
          </p:cNvSpPr>
          <p:nvPr>
            <p:ph type="dt" sz="half" idx="10"/>
          </p:nvPr>
        </p:nvSpPr>
        <p:spPr/>
        <p:txBody>
          <a:bodyPr/>
          <a:lstStyle/>
          <a:p>
            <a:fld id="{17E109A0-FDAC-47CB-89D6-D0514275942F}" type="datetime1">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705A27E4-D861-48ED-30C3-A6FF82D47F7E}"/>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5" name="スライド番号プレースホルダー 4">
            <a:extLst>
              <a:ext uri="{FF2B5EF4-FFF2-40B4-BE49-F238E27FC236}">
                <a16:creationId xmlns:a16="http://schemas.microsoft.com/office/drawing/2014/main" id="{F634EC38-063A-7DCF-5B7B-079CC45EE657}"/>
              </a:ext>
            </a:extLst>
          </p:cNvPr>
          <p:cNvSpPr>
            <a:spLocks noGrp="1"/>
          </p:cNvSpPr>
          <p:nvPr>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a:p>
        </p:txBody>
      </p:sp>
    </p:spTree>
    <p:extLst>
      <p:ext uri="{BB962C8B-B14F-4D97-AF65-F5344CB8AC3E}">
        <p14:creationId xmlns:p14="http://schemas.microsoft.com/office/powerpoint/2010/main" val="2024971580"/>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2880">
          <p15:clr>
            <a:srgbClr val="FBAE40"/>
          </p15:clr>
        </p15:guide>
        <p15:guide id="3" pos="2082">
          <p15:clr>
            <a:srgbClr val="FBAE40"/>
          </p15:clr>
        </p15:guide>
        <p15:guide id="4" pos="415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0A44AA-D914-A1F7-CE51-DF439D00410C}"/>
              </a:ext>
            </a:extLst>
          </p:cNvPr>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B11A4FE-3AD5-72D7-2008-4296FD475EDE}"/>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F960B38-137B-D0D3-036A-36AFC2DC7620}"/>
              </a:ext>
            </a:extLst>
          </p:cNvPr>
          <p:cNvSpPr>
            <a:spLocks noGrp="1"/>
          </p:cNvSpPr>
          <p:nvPr>
            <p:ph type="dt" sz="half" idx="10"/>
          </p:nvPr>
        </p:nvSpPr>
        <p:spPr/>
        <p:txBody>
          <a:bodyPr/>
          <a:lstStyle/>
          <a:p>
            <a:fld id="{96DAD1B6-A84B-4C1B-8DA7-84B5B8BBA6A6}" type="datetime1">
              <a:rPr kumimoji="1" lang="ja-JP" altLang="en-US" smtClean="0"/>
              <a:t>2024/7/1</a:t>
            </a:fld>
            <a:endParaRPr kumimoji="1" lang="ja-JP" altLang="en-US"/>
          </a:p>
        </p:txBody>
      </p:sp>
      <p:sp>
        <p:nvSpPr>
          <p:cNvPr id="5" name="フッター プレースホルダー 4">
            <a:extLst>
              <a:ext uri="{FF2B5EF4-FFF2-40B4-BE49-F238E27FC236}">
                <a16:creationId xmlns:a16="http://schemas.microsoft.com/office/drawing/2014/main" id="{5893E5DD-FE82-3AE7-8C18-8BA854C8E598}"/>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6" name="スライド番号プレースホルダー 5">
            <a:extLst>
              <a:ext uri="{FF2B5EF4-FFF2-40B4-BE49-F238E27FC236}">
                <a16:creationId xmlns:a16="http://schemas.microsoft.com/office/drawing/2014/main" id="{BB00AF62-640F-F6ED-4F89-DDE17A7EBEE1}"/>
              </a:ext>
            </a:extLst>
          </p:cNvPr>
          <p:cNvSpPr>
            <a:spLocks noGrp="1"/>
          </p:cNvSpPr>
          <p:nvPr>
            <p:ph type="sldNum" sz="quarter" idx="12"/>
          </p:nvPr>
        </p:nvSpPr>
        <p:spPr/>
        <p:txBody>
          <a:bodyPr/>
          <a:lstStyle/>
          <a:p>
            <a:fld id="{3DB74C4F-4DC2-4C31-8D08-159129179147}" type="slidenum">
              <a:rPr kumimoji="1" lang="ja-JP" altLang="en-US" smtClean="0"/>
              <a:t>‹#›</a:t>
            </a:fld>
            <a:endParaRPr kumimoji="1" lang="ja-JP" altLang="en-US"/>
          </a:p>
        </p:txBody>
      </p:sp>
    </p:spTree>
    <p:extLst>
      <p:ext uri="{BB962C8B-B14F-4D97-AF65-F5344CB8AC3E}">
        <p14:creationId xmlns:p14="http://schemas.microsoft.com/office/powerpoint/2010/main" val="4180880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F8DCF6-A388-ACB6-10FD-35715A79E37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ACEFFE5-877B-43D5-E935-1FA406EEA0F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800759A-91D7-7E2D-D48C-31F1E7A3064E}"/>
              </a:ext>
            </a:extLst>
          </p:cNvPr>
          <p:cNvSpPr>
            <a:spLocks noGrp="1"/>
          </p:cNvSpPr>
          <p:nvPr>
            <p:ph type="dt" sz="half" idx="10"/>
          </p:nvPr>
        </p:nvSpPr>
        <p:spPr/>
        <p:txBody>
          <a:bodyPr/>
          <a:lstStyle/>
          <a:p>
            <a:fld id="{0BF998DE-AB82-4928-8B5A-49019933B46B}" type="datetime1">
              <a:rPr kumimoji="1" lang="ja-JP" altLang="en-US" smtClean="0"/>
              <a:t>2024/7/1</a:t>
            </a:fld>
            <a:endParaRPr kumimoji="1" lang="ja-JP" altLang="en-US"/>
          </a:p>
        </p:txBody>
      </p:sp>
      <p:sp>
        <p:nvSpPr>
          <p:cNvPr id="5" name="フッター プレースホルダー 4">
            <a:extLst>
              <a:ext uri="{FF2B5EF4-FFF2-40B4-BE49-F238E27FC236}">
                <a16:creationId xmlns:a16="http://schemas.microsoft.com/office/drawing/2014/main" id="{D318014D-3663-9CF5-8DC0-B3E4F9CB6B89}"/>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6" name="スライド番号プレースホルダー 5">
            <a:extLst>
              <a:ext uri="{FF2B5EF4-FFF2-40B4-BE49-F238E27FC236}">
                <a16:creationId xmlns:a16="http://schemas.microsoft.com/office/drawing/2014/main" id="{34032642-7749-0D9D-E71A-729A67307009}"/>
              </a:ext>
            </a:extLst>
          </p:cNvPr>
          <p:cNvSpPr>
            <a:spLocks noGrp="1"/>
          </p:cNvSpPr>
          <p:nvPr>
            <p:ph type="sldNum" sz="quarter" idx="12"/>
          </p:nvPr>
        </p:nvSpPr>
        <p:spPr/>
        <p:txBody>
          <a:bodyPr/>
          <a:lstStyle/>
          <a:p>
            <a:fld id="{3DB74C4F-4DC2-4C31-8D08-159129179147}" type="slidenum">
              <a:rPr kumimoji="1" lang="ja-JP" altLang="en-US" smtClean="0"/>
              <a:t>‹#›</a:t>
            </a:fld>
            <a:endParaRPr kumimoji="1" lang="ja-JP" altLang="en-US"/>
          </a:p>
        </p:txBody>
      </p:sp>
    </p:spTree>
    <p:extLst>
      <p:ext uri="{BB962C8B-B14F-4D97-AF65-F5344CB8AC3E}">
        <p14:creationId xmlns:p14="http://schemas.microsoft.com/office/powerpoint/2010/main" val="2546376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90CD8F7-B765-3CB6-9036-61B8EBDC7AD2}"/>
              </a:ext>
            </a:extLst>
          </p:cNvPr>
          <p:cNvSpPr>
            <a:spLocks noGrp="1"/>
          </p:cNvSpPr>
          <p:nvPr>
            <p:ph type="dt" sz="half" idx="10"/>
          </p:nvPr>
        </p:nvSpPr>
        <p:spPr/>
        <p:txBody>
          <a:bodyPr/>
          <a:lstStyle/>
          <a:p>
            <a:fld id="{4F4B9F74-49C9-409D-91E4-FF40932C256D}" type="datetime1">
              <a:rPr kumimoji="1" lang="ja-JP" altLang="en-US" smtClean="0"/>
              <a:t>2024/7/1</a:t>
            </a:fld>
            <a:endParaRPr kumimoji="1" lang="ja-JP" altLang="en-US"/>
          </a:p>
        </p:txBody>
      </p:sp>
      <p:sp>
        <p:nvSpPr>
          <p:cNvPr id="3" name="フッター プレースホルダー 2">
            <a:extLst>
              <a:ext uri="{FF2B5EF4-FFF2-40B4-BE49-F238E27FC236}">
                <a16:creationId xmlns:a16="http://schemas.microsoft.com/office/drawing/2014/main" id="{D766499A-ED94-0F69-099E-87D5B933CB6F}"/>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5" name="スライド番号プレースホルダー 4">
            <a:extLst>
              <a:ext uri="{FF2B5EF4-FFF2-40B4-BE49-F238E27FC236}">
                <a16:creationId xmlns:a16="http://schemas.microsoft.com/office/drawing/2014/main" id="{3A43CC76-FD01-4D12-3976-5E659672B14F}"/>
              </a:ext>
            </a:extLst>
          </p:cNvPr>
          <p:cNvSpPr>
            <a:spLocks noGrp="1"/>
          </p:cNvSpPr>
          <p:nvPr>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a:p>
        </p:txBody>
      </p:sp>
    </p:spTree>
    <p:extLst>
      <p:ext uri="{BB962C8B-B14F-4D97-AF65-F5344CB8AC3E}">
        <p14:creationId xmlns:p14="http://schemas.microsoft.com/office/powerpoint/2010/main" val="451326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メインページ">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081FAD7B-5D2E-444D-A567-4212446F5D9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7" name="think-cell スライド" r:id="rId4" imgW="360" imgH="360" progId="">
                  <p:embed/>
                </p:oleObj>
              </mc:Choice>
              <mc:Fallback>
                <p:oleObj name="think-cell スライド" r:id="rId4" imgW="360" imgH="360" progId="">
                  <p:embed/>
                  <p:pic>
                    <p:nvPicPr>
                      <p:cNvPr id="2" name="オブジェクト 1" hidden="1">
                        <a:extLst>
                          <a:ext uri="{FF2B5EF4-FFF2-40B4-BE49-F238E27FC236}">
                            <a16:creationId xmlns:a16="http://schemas.microsoft.com/office/drawing/2014/main" id="{081FAD7B-5D2E-444D-A567-4212446F5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ooter Placeholder 4"/>
          <p:cNvSpPr txBox="1">
            <a:spLocks/>
          </p:cNvSpPr>
          <p:nvPr userDrawn="1"/>
        </p:nvSpPr>
        <p:spPr>
          <a:xfrm>
            <a:off x="-46256" y="6599925"/>
            <a:ext cx="3343275" cy="365125"/>
          </a:xfrm>
          <a:prstGeom prst="rect">
            <a:avLst/>
          </a:prstGeom>
        </p:spPr>
        <p:txBody>
          <a:bodyPr vert="horz" lIns="84406" tIns="42203" rIns="84406" bIns="42203"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lumMod val="65000"/>
                    <a:lumOff val="35000"/>
                  </a:schemeClr>
                </a:solidFill>
              </a:defRPr>
            </a:lvl1p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US" altLang="ja-JP" sz="738" b="0"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 SHIDAX</a:t>
            </a:r>
            <a:r>
              <a:rPr kumimoji="0" lang="ja-JP" altLang="en-US" sz="738" b="0"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 </a:t>
            </a:r>
            <a:r>
              <a:rPr kumimoji="0" lang="en-US" altLang="ja-JP" sz="738" b="0"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CORPORATION. All Right Reserved.</a:t>
            </a:r>
            <a:endParaRPr kumimoji="0" lang="ja-JP" altLang="en-US" sz="738" b="0"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750017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コンテンツ_白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C465B-0F09-C003-C3BA-C25DE8EE6B11}"/>
              </a:ext>
            </a:extLst>
          </p:cNvPr>
          <p:cNvSpPr>
            <a:spLocks noGrp="1"/>
          </p:cNvSpPr>
          <p:nvPr>
            <p:ph type="title"/>
          </p:nvPr>
        </p:nvSpPr>
        <p:spPr>
          <a:xfrm>
            <a:off x="333432" y="443830"/>
            <a:ext cx="5419467" cy="428400"/>
          </a:xfrm>
        </p:spPr>
        <p:txBody>
          <a:bodyPr wrap="none">
            <a:noAutofit/>
          </a:bodyPr>
          <a:lstStyle>
            <a:lvl1pPr>
              <a:defRPr lang="ja-JP" altLang="en-US" sz="2400" b="1" dirty="0"/>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A50873-B3A5-5B5C-5D19-1BF3E532BEB4}"/>
              </a:ext>
            </a:extLst>
          </p:cNvPr>
          <p:cNvSpPr>
            <a:spLocks noGrp="1"/>
          </p:cNvSpPr>
          <p:nvPr>
            <p:ph type="dt" sz="half" idx="10"/>
          </p:nvPr>
        </p:nvSpPr>
        <p:spPr/>
        <p:txBody>
          <a:bodyPr/>
          <a:lstStyle/>
          <a:p>
            <a:fld id="{D74148BE-8D52-4D02-AF03-E1F70C2AF2BD}" type="datetimeFigureOut">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E627DB09-3814-7018-316F-B0E47FC4C647}"/>
              </a:ext>
            </a:extLst>
          </p:cNvPr>
          <p:cNvSpPr>
            <a:spLocks noGrp="1"/>
          </p:cNvSpPr>
          <p:nvPr>
            <p:ph type="ftr" sz="quarter" idx="11"/>
          </p:nvPr>
        </p:nvSpPr>
        <p:spPr/>
        <p:txBody>
          <a:bodyPr/>
          <a:lstStyle/>
          <a:p>
            <a:endParaRPr kumimoji="1" lang="ja-JP" altLang="en-US"/>
          </a:p>
        </p:txBody>
      </p:sp>
      <p:pic>
        <p:nvPicPr>
          <p:cNvPr id="43" name="グラフィックス 42">
            <a:extLst>
              <a:ext uri="{FF2B5EF4-FFF2-40B4-BE49-F238E27FC236}">
                <a16:creationId xmlns:a16="http://schemas.microsoft.com/office/drawing/2014/main" id="{C79E5C8E-411E-8BA5-C705-7E92C7950B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422123" y="210781"/>
            <a:ext cx="1026676" cy="233049"/>
          </a:xfrm>
          <a:prstGeom prst="rect">
            <a:avLst/>
          </a:prstGeom>
        </p:spPr>
      </p:pic>
      <p:sp>
        <p:nvSpPr>
          <p:cNvPr id="52" name="テキスト プレースホルダー 51">
            <a:extLst>
              <a:ext uri="{FF2B5EF4-FFF2-40B4-BE49-F238E27FC236}">
                <a16:creationId xmlns:a16="http://schemas.microsoft.com/office/drawing/2014/main" id="{A504F967-1F4C-1270-AF67-FC90CBAA3AA0}"/>
              </a:ext>
            </a:extLst>
          </p:cNvPr>
          <p:cNvSpPr>
            <a:spLocks noGrp="1"/>
          </p:cNvSpPr>
          <p:nvPr>
            <p:ph type="body" sz="quarter" idx="13"/>
          </p:nvPr>
        </p:nvSpPr>
        <p:spPr>
          <a:xfrm>
            <a:off x="371111" y="184150"/>
            <a:ext cx="2228495" cy="259815"/>
          </a:xfrm>
          <a:noFill/>
        </p:spPr>
        <p:txBody>
          <a:bodyPr wrap="none" rtlCol="0">
            <a:spAutoFit/>
          </a:bodyPr>
          <a:lstStyle>
            <a:lvl1pPr>
              <a:defRPr lang="ja-JP" altLang="en-US" sz="1200" b="1" dirty="0">
                <a:latin typeface="+mj-ea"/>
                <a:ea typeface="+mj-ea"/>
              </a:defRPr>
            </a:lvl1pPr>
          </a:lstStyle>
          <a:p>
            <a:pPr lvl="0"/>
            <a:r>
              <a:rPr kumimoji="1" lang="ja-JP" altLang="en-US"/>
              <a:t>マスター テキストの書式設定</a:t>
            </a:r>
          </a:p>
        </p:txBody>
      </p:sp>
      <p:sp>
        <p:nvSpPr>
          <p:cNvPr id="9" name="スライド番号プレースホルダー 6">
            <a:extLst>
              <a:ext uri="{FF2B5EF4-FFF2-40B4-BE49-F238E27FC236}">
                <a16:creationId xmlns:a16="http://schemas.microsoft.com/office/drawing/2014/main" id="{F985705D-5858-87B9-B9E5-EAA5977D0C29}"/>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fld id="{3DB74C4F-4DC2-4C31-8D08-159129179147}" type="slidenum">
              <a:rPr kumimoji="1" lang="ja-JP" altLang="en-US" b="1" smtClean="0">
                <a:solidFill>
                  <a:schemeClr val="accent2"/>
                </a:solidFill>
                <a:latin typeface="+mj-lt"/>
              </a:rPr>
              <a:pPr/>
              <a:t>‹#›</a:t>
            </a:fld>
            <a:endParaRPr kumimoji="1" lang="ja-JP" altLang="en-US" b="1">
              <a:solidFill>
                <a:schemeClr val="accent2"/>
              </a:solidFill>
              <a:latin typeface="+mj-lt"/>
            </a:endParaRPr>
          </a:p>
        </p:txBody>
      </p:sp>
    </p:spTree>
    <p:extLst>
      <p:ext uri="{BB962C8B-B14F-4D97-AF65-F5344CB8AC3E}">
        <p14:creationId xmlns:p14="http://schemas.microsoft.com/office/powerpoint/2010/main" val="1246791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コンテンツ_ヘッドメッセージあり">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C465B-0F09-C003-C3BA-C25DE8EE6B11}"/>
              </a:ext>
            </a:extLst>
          </p:cNvPr>
          <p:cNvSpPr>
            <a:spLocks noGrp="1"/>
          </p:cNvSpPr>
          <p:nvPr>
            <p:ph type="title"/>
          </p:nvPr>
        </p:nvSpPr>
        <p:spPr>
          <a:xfrm>
            <a:off x="333432" y="443830"/>
            <a:ext cx="5419467" cy="428400"/>
          </a:xfrm>
        </p:spPr>
        <p:txBody>
          <a:bodyPr wrap="none">
            <a:noAutofit/>
          </a:bodyPr>
          <a:lstStyle>
            <a:lvl1pPr>
              <a:defRPr lang="ja-JP" altLang="en-US" sz="2400" b="1" dirty="0"/>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A50873-B3A5-5B5C-5D19-1BF3E532BEB4}"/>
              </a:ext>
            </a:extLst>
          </p:cNvPr>
          <p:cNvSpPr>
            <a:spLocks noGrp="1"/>
          </p:cNvSpPr>
          <p:nvPr>
            <p:ph type="dt" sz="half" idx="10"/>
          </p:nvPr>
        </p:nvSpPr>
        <p:spPr/>
        <p:txBody>
          <a:bodyPr/>
          <a:lstStyle/>
          <a:p>
            <a:fld id="{D74148BE-8D52-4D02-AF03-E1F70C2AF2BD}" type="datetimeFigureOut">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E627DB09-3814-7018-316F-B0E47FC4C647}"/>
              </a:ext>
            </a:extLst>
          </p:cNvPr>
          <p:cNvSpPr>
            <a:spLocks noGrp="1"/>
          </p:cNvSpPr>
          <p:nvPr>
            <p:ph type="ftr" sz="quarter" idx="11"/>
          </p:nvPr>
        </p:nvSpPr>
        <p:spPr/>
        <p:txBody>
          <a:bodyPr/>
          <a:lstStyle/>
          <a:p>
            <a:endParaRPr kumimoji="1" lang="ja-JP" altLang="en-US"/>
          </a:p>
        </p:txBody>
      </p:sp>
      <p:pic>
        <p:nvPicPr>
          <p:cNvPr id="43" name="グラフィックス 42">
            <a:extLst>
              <a:ext uri="{FF2B5EF4-FFF2-40B4-BE49-F238E27FC236}">
                <a16:creationId xmlns:a16="http://schemas.microsoft.com/office/drawing/2014/main" id="{C79E5C8E-411E-8BA5-C705-7E92C7950B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422123" y="210781"/>
            <a:ext cx="1026676" cy="233049"/>
          </a:xfrm>
          <a:prstGeom prst="rect">
            <a:avLst/>
          </a:prstGeom>
        </p:spPr>
      </p:pic>
      <p:cxnSp>
        <p:nvCxnSpPr>
          <p:cNvPr id="47" name="直線コネクタ 46">
            <a:extLst>
              <a:ext uri="{FF2B5EF4-FFF2-40B4-BE49-F238E27FC236}">
                <a16:creationId xmlns:a16="http://schemas.microsoft.com/office/drawing/2014/main" id="{8DE5EE3E-28A8-CF22-044B-1D9E2A267D82}"/>
              </a:ext>
            </a:extLst>
          </p:cNvPr>
          <p:cNvCxnSpPr>
            <a:cxnSpLocks/>
          </p:cNvCxnSpPr>
          <p:nvPr userDrawn="1"/>
        </p:nvCxnSpPr>
        <p:spPr>
          <a:xfrm>
            <a:off x="453659" y="1018814"/>
            <a:ext cx="1207749" cy="0"/>
          </a:xfrm>
          <a:prstGeom prst="line">
            <a:avLst/>
          </a:prstGeom>
          <a:ln w="25400">
            <a:solidFill>
              <a:srgbClr val="4A4040"/>
            </a:solidFill>
          </a:ln>
        </p:spPr>
        <p:style>
          <a:lnRef idx="1">
            <a:schemeClr val="accent1"/>
          </a:lnRef>
          <a:fillRef idx="0">
            <a:schemeClr val="accent1"/>
          </a:fillRef>
          <a:effectRef idx="0">
            <a:schemeClr val="accent1"/>
          </a:effectRef>
          <a:fontRef idx="minor">
            <a:schemeClr val="tx1"/>
          </a:fontRef>
        </p:style>
      </p:cxnSp>
      <p:sp>
        <p:nvSpPr>
          <p:cNvPr id="48" name="スライド番号プレースホルダー 6">
            <a:extLst>
              <a:ext uri="{FF2B5EF4-FFF2-40B4-BE49-F238E27FC236}">
                <a16:creationId xmlns:a16="http://schemas.microsoft.com/office/drawing/2014/main" id="{A1673727-8788-5AE7-84DF-8960B124E40D}"/>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fld id="{3DB74C4F-4DC2-4C31-8D08-159129179147}" type="slidenum">
              <a:rPr kumimoji="1" lang="ja-JP" altLang="en-US" b="1" smtClean="0">
                <a:solidFill>
                  <a:schemeClr val="accent2"/>
                </a:solidFill>
                <a:latin typeface="+mj-lt"/>
              </a:rPr>
              <a:pPr/>
              <a:t>‹#›</a:t>
            </a:fld>
            <a:endParaRPr kumimoji="1" lang="ja-JP" altLang="en-US" b="1">
              <a:solidFill>
                <a:schemeClr val="accent2"/>
              </a:solidFill>
              <a:latin typeface="+mj-lt"/>
            </a:endParaRPr>
          </a:p>
        </p:txBody>
      </p:sp>
      <p:sp>
        <p:nvSpPr>
          <p:cNvPr id="53" name="テキスト プレースホルダー 51">
            <a:extLst>
              <a:ext uri="{FF2B5EF4-FFF2-40B4-BE49-F238E27FC236}">
                <a16:creationId xmlns:a16="http://schemas.microsoft.com/office/drawing/2014/main" id="{36CFEAFE-444C-04BB-0B5E-1065D134FF21}"/>
              </a:ext>
            </a:extLst>
          </p:cNvPr>
          <p:cNvSpPr>
            <a:spLocks noGrp="1"/>
          </p:cNvSpPr>
          <p:nvPr>
            <p:ph type="body" sz="quarter" idx="14" hasCustomPrompt="1"/>
          </p:nvPr>
        </p:nvSpPr>
        <p:spPr>
          <a:xfrm>
            <a:off x="473451" y="1096283"/>
            <a:ext cx="5173200" cy="712800"/>
          </a:xfrm>
        </p:spPr>
        <p:txBody>
          <a:bodyPr vert="horz" wrap="square" lIns="0" tIns="60325" rIns="0" bIns="0" rtlCol="0">
            <a:noAutofit/>
          </a:bodyPr>
          <a:lstStyle>
            <a:lvl1pPr>
              <a:spcBef>
                <a:spcPts val="0"/>
              </a:spcBef>
              <a:defRPr lang="ja-JP" altLang="en-US" sz="1200" b="1" spc="-30" dirty="0">
                <a:latin typeface="+mn-ea"/>
                <a:cs typeface="ＭＳ Ｐゴシック"/>
              </a:defRPr>
            </a:lvl1pPr>
          </a:lstStyle>
          <a:p>
            <a:pPr lvl="0" algn="just">
              <a:lnSpc>
                <a:spcPct val="120000"/>
              </a:lnSpc>
            </a:pPr>
            <a:r>
              <a:rPr kumimoji="1" lang="ja-JP" altLang="en-US"/>
              <a:t>ヘッドメッセージを記入してください</a:t>
            </a:r>
            <a:endParaRPr kumimoji="1" lang="en-US" altLang="ja-JP"/>
          </a:p>
          <a:p>
            <a:pPr lvl="0" algn="just">
              <a:lnSpc>
                <a:spcPct val="120000"/>
              </a:lnSpc>
            </a:pPr>
            <a:r>
              <a:rPr kumimoji="1" lang="ja-JP" altLang="en-US"/>
              <a:t>ヘッドメッセージを記入してください</a:t>
            </a:r>
          </a:p>
        </p:txBody>
      </p:sp>
      <p:sp>
        <p:nvSpPr>
          <p:cNvPr id="55" name="テキスト プレースホルダー 51">
            <a:extLst>
              <a:ext uri="{FF2B5EF4-FFF2-40B4-BE49-F238E27FC236}">
                <a16:creationId xmlns:a16="http://schemas.microsoft.com/office/drawing/2014/main" id="{F1A37233-B5AE-02B2-2D02-FB1E14057295}"/>
              </a:ext>
            </a:extLst>
          </p:cNvPr>
          <p:cNvSpPr>
            <a:spLocks noGrp="1"/>
          </p:cNvSpPr>
          <p:nvPr>
            <p:ph type="body" sz="quarter" idx="13"/>
          </p:nvPr>
        </p:nvSpPr>
        <p:spPr>
          <a:xfrm>
            <a:off x="371111" y="184150"/>
            <a:ext cx="2228495" cy="259815"/>
          </a:xfrm>
          <a:noFill/>
        </p:spPr>
        <p:txBody>
          <a:bodyPr wrap="none" rtlCol="0">
            <a:spAutoFit/>
          </a:bodyPr>
          <a:lstStyle>
            <a:lvl1pPr>
              <a:defRPr lang="ja-JP" altLang="en-US" sz="1200" b="1" dirty="0">
                <a:latin typeface="+mj-ea"/>
                <a:ea typeface="+mj-ea"/>
              </a:defRPr>
            </a:lvl1pPr>
          </a:lstStyle>
          <a:p>
            <a:pPr lvl="0"/>
            <a:r>
              <a:rPr kumimoji="1" lang="ja-JP" altLang="en-US"/>
              <a:t>マスター テキストの書式設定</a:t>
            </a:r>
          </a:p>
        </p:txBody>
      </p:sp>
    </p:spTree>
    <p:extLst>
      <p:ext uri="{BB962C8B-B14F-4D97-AF65-F5344CB8AC3E}">
        <p14:creationId xmlns:p14="http://schemas.microsoft.com/office/powerpoint/2010/main" val="3921827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コンテンツ_小見出しあり">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C465B-0F09-C003-C3BA-C25DE8EE6B11}"/>
              </a:ext>
            </a:extLst>
          </p:cNvPr>
          <p:cNvSpPr>
            <a:spLocks noGrp="1"/>
          </p:cNvSpPr>
          <p:nvPr>
            <p:ph type="title"/>
          </p:nvPr>
        </p:nvSpPr>
        <p:spPr>
          <a:xfrm>
            <a:off x="333432" y="443830"/>
            <a:ext cx="5419467" cy="428400"/>
          </a:xfrm>
        </p:spPr>
        <p:txBody>
          <a:bodyPr wrap="none">
            <a:noAutofit/>
          </a:bodyPr>
          <a:lstStyle>
            <a:lvl1pPr>
              <a:defRPr lang="ja-JP" altLang="en-US" sz="2400" b="1" dirty="0"/>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A50873-B3A5-5B5C-5D19-1BF3E532BEB4}"/>
              </a:ext>
            </a:extLst>
          </p:cNvPr>
          <p:cNvSpPr>
            <a:spLocks noGrp="1"/>
          </p:cNvSpPr>
          <p:nvPr>
            <p:ph type="dt" sz="half" idx="10"/>
          </p:nvPr>
        </p:nvSpPr>
        <p:spPr/>
        <p:txBody>
          <a:bodyPr/>
          <a:lstStyle/>
          <a:p>
            <a:fld id="{D74148BE-8D52-4D02-AF03-E1F70C2AF2BD}" type="datetimeFigureOut">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E627DB09-3814-7018-316F-B0E47FC4C647}"/>
              </a:ext>
            </a:extLst>
          </p:cNvPr>
          <p:cNvSpPr>
            <a:spLocks noGrp="1"/>
          </p:cNvSpPr>
          <p:nvPr>
            <p:ph type="ftr" sz="quarter" idx="11"/>
          </p:nvPr>
        </p:nvSpPr>
        <p:spPr/>
        <p:txBody>
          <a:bodyPr/>
          <a:lstStyle/>
          <a:p>
            <a:endParaRPr kumimoji="1" lang="ja-JP" altLang="en-US"/>
          </a:p>
        </p:txBody>
      </p:sp>
      <p:pic>
        <p:nvPicPr>
          <p:cNvPr id="43" name="グラフィックス 42">
            <a:extLst>
              <a:ext uri="{FF2B5EF4-FFF2-40B4-BE49-F238E27FC236}">
                <a16:creationId xmlns:a16="http://schemas.microsoft.com/office/drawing/2014/main" id="{C79E5C8E-411E-8BA5-C705-7E92C7950B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422123" y="210781"/>
            <a:ext cx="1026676" cy="233049"/>
          </a:xfrm>
          <a:prstGeom prst="rect">
            <a:avLst/>
          </a:prstGeom>
        </p:spPr>
      </p:pic>
      <p:sp>
        <p:nvSpPr>
          <p:cNvPr id="52" name="テキスト プレースホルダー 51">
            <a:extLst>
              <a:ext uri="{FF2B5EF4-FFF2-40B4-BE49-F238E27FC236}">
                <a16:creationId xmlns:a16="http://schemas.microsoft.com/office/drawing/2014/main" id="{A504F967-1F4C-1270-AF67-FC90CBAA3AA0}"/>
              </a:ext>
            </a:extLst>
          </p:cNvPr>
          <p:cNvSpPr>
            <a:spLocks noGrp="1"/>
          </p:cNvSpPr>
          <p:nvPr>
            <p:ph type="body" sz="quarter" idx="13"/>
          </p:nvPr>
        </p:nvSpPr>
        <p:spPr>
          <a:xfrm>
            <a:off x="371111" y="184150"/>
            <a:ext cx="2228495" cy="259815"/>
          </a:xfrm>
          <a:noFill/>
        </p:spPr>
        <p:txBody>
          <a:bodyPr wrap="none" rtlCol="0">
            <a:spAutoFit/>
          </a:bodyPr>
          <a:lstStyle>
            <a:lvl1pPr>
              <a:defRPr lang="ja-JP" altLang="en-US" sz="1200" b="1" dirty="0">
                <a:latin typeface="+mj-ea"/>
                <a:ea typeface="+mj-ea"/>
              </a:defRPr>
            </a:lvl1pPr>
          </a:lstStyle>
          <a:p>
            <a:pPr lvl="0"/>
            <a:r>
              <a:rPr kumimoji="1" lang="ja-JP" altLang="en-US"/>
              <a:t>マスター テキストの書式設定</a:t>
            </a:r>
          </a:p>
        </p:txBody>
      </p:sp>
      <p:sp>
        <p:nvSpPr>
          <p:cNvPr id="9" name="スライド番号プレースホルダー 6">
            <a:extLst>
              <a:ext uri="{FF2B5EF4-FFF2-40B4-BE49-F238E27FC236}">
                <a16:creationId xmlns:a16="http://schemas.microsoft.com/office/drawing/2014/main" id="{F985705D-5858-87B9-B9E5-EAA5977D0C29}"/>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fld id="{3DB74C4F-4DC2-4C31-8D08-159129179147}" type="slidenum">
              <a:rPr kumimoji="1" lang="ja-JP" altLang="en-US" b="1" smtClean="0">
                <a:solidFill>
                  <a:schemeClr val="accent2"/>
                </a:solidFill>
                <a:latin typeface="+mj-lt"/>
              </a:rPr>
              <a:pPr/>
              <a:t>‹#›</a:t>
            </a:fld>
            <a:endParaRPr kumimoji="1" lang="ja-JP" altLang="en-US" b="1">
              <a:solidFill>
                <a:schemeClr val="accent2"/>
              </a:solidFill>
              <a:latin typeface="+mj-lt"/>
            </a:endParaRPr>
          </a:p>
        </p:txBody>
      </p:sp>
      <p:cxnSp>
        <p:nvCxnSpPr>
          <p:cNvPr id="7" name="直線コネクタ 6">
            <a:extLst>
              <a:ext uri="{FF2B5EF4-FFF2-40B4-BE49-F238E27FC236}">
                <a16:creationId xmlns:a16="http://schemas.microsoft.com/office/drawing/2014/main" id="{7A3B9750-4303-EF0F-E386-9E9696574B77}"/>
              </a:ext>
            </a:extLst>
          </p:cNvPr>
          <p:cNvCxnSpPr>
            <a:cxnSpLocks/>
          </p:cNvCxnSpPr>
          <p:nvPr userDrawn="1"/>
        </p:nvCxnSpPr>
        <p:spPr>
          <a:xfrm>
            <a:off x="470452" y="1045226"/>
            <a:ext cx="0" cy="247230"/>
          </a:xfrm>
          <a:prstGeom prst="line">
            <a:avLst/>
          </a:prstGeom>
          <a:ln w="25400" cap="rnd">
            <a:solidFill>
              <a:srgbClr val="4A4040"/>
            </a:solidFill>
          </a:ln>
        </p:spPr>
        <p:style>
          <a:lnRef idx="1">
            <a:schemeClr val="accent1"/>
          </a:lnRef>
          <a:fillRef idx="0">
            <a:schemeClr val="accent1"/>
          </a:fillRef>
          <a:effectRef idx="0">
            <a:schemeClr val="accent1"/>
          </a:effectRef>
          <a:fontRef idx="minor">
            <a:schemeClr val="tx1"/>
          </a:fontRef>
        </p:style>
      </p:cxnSp>
      <p:sp>
        <p:nvSpPr>
          <p:cNvPr id="10" name="テキスト プレースホルダー 9">
            <a:extLst>
              <a:ext uri="{FF2B5EF4-FFF2-40B4-BE49-F238E27FC236}">
                <a16:creationId xmlns:a16="http://schemas.microsoft.com/office/drawing/2014/main" id="{E9AF1CC2-C148-D294-17A4-341FB1F78E0C}"/>
              </a:ext>
            </a:extLst>
          </p:cNvPr>
          <p:cNvSpPr>
            <a:spLocks noGrp="1"/>
          </p:cNvSpPr>
          <p:nvPr>
            <p:ph type="body" sz="quarter" idx="14"/>
          </p:nvPr>
        </p:nvSpPr>
        <p:spPr>
          <a:xfrm>
            <a:off x="457200" y="950422"/>
            <a:ext cx="3810000" cy="426720"/>
          </a:xfrm>
          <a:noFill/>
        </p:spPr>
        <p:txBody>
          <a:bodyPr wrap="square" rtlCol="0">
            <a:spAutoFit/>
          </a:bodyPr>
          <a:lstStyle>
            <a:lvl1pPr>
              <a:defRPr lang="ja-JP" altLang="en-US" dirty="0" smtClean="0">
                <a:latin typeface="+mj-ea"/>
                <a:ea typeface="+mj-ea"/>
              </a:defRPr>
            </a:lvl1pPr>
          </a:lstStyle>
          <a:p>
            <a:pPr lvl="0">
              <a:lnSpc>
                <a:spcPct val="130000"/>
              </a:lnSpc>
            </a:pPr>
            <a:r>
              <a:rPr kumimoji="1" lang="ja-JP" altLang="en-US"/>
              <a:t>マスター テキストの書式設定</a:t>
            </a:r>
          </a:p>
        </p:txBody>
      </p:sp>
      <p:sp>
        <p:nvSpPr>
          <p:cNvPr id="11" name="テキスト プレースホルダー 51">
            <a:extLst>
              <a:ext uri="{FF2B5EF4-FFF2-40B4-BE49-F238E27FC236}">
                <a16:creationId xmlns:a16="http://schemas.microsoft.com/office/drawing/2014/main" id="{3C401A21-50DE-349A-A531-87ED6F1C1970}"/>
              </a:ext>
            </a:extLst>
          </p:cNvPr>
          <p:cNvSpPr>
            <a:spLocks noGrp="1"/>
          </p:cNvSpPr>
          <p:nvPr>
            <p:ph type="body" sz="quarter" idx="15" hasCustomPrompt="1"/>
          </p:nvPr>
        </p:nvSpPr>
        <p:spPr>
          <a:xfrm>
            <a:off x="473451" y="1362853"/>
            <a:ext cx="5173200" cy="712800"/>
          </a:xfrm>
        </p:spPr>
        <p:txBody>
          <a:bodyPr vert="horz" wrap="square" lIns="0" tIns="60325" rIns="0" bIns="0" rtlCol="0">
            <a:noAutofit/>
          </a:bodyPr>
          <a:lstStyle>
            <a:lvl1pPr>
              <a:spcBef>
                <a:spcPts val="0"/>
              </a:spcBef>
              <a:defRPr lang="ja-JP" altLang="en-US" sz="1200" b="1" spc="0" dirty="0">
                <a:latin typeface="+mn-ea"/>
                <a:cs typeface="ＭＳ Ｐゴシック"/>
              </a:defRPr>
            </a:lvl1pPr>
          </a:lstStyle>
          <a:p>
            <a:pPr lvl="0" algn="just">
              <a:lnSpc>
                <a:spcPct val="120000"/>
              </a:lnSpc>
            </a:pPr>
            <a:r>
              <a:rPr kumimoji="1" lang="ja-JP" altLang="en-US"/>
              <a:t>ヘッドメッセージを記入してください</a:t>
            </a:r>
            <a:endParaRPr kumimoji="1" lang="en-US" altLang="ja-JP"/>
          </a:p>
          <a:p>
            <a:pPr lvl="0" algn="just">
              <a:lnSpc>
                <a:spcPct val="120000"/>
              </a:lnSpc>
            </a:pPr>
            <a:r>
              <a:rPr kumimoji="1" lang="ja-JP" altLang="en-US"/>
              <a:t>ヘッドメッセージを記入してください</a:t>
            </a:r>
          </a:p>
        </p:txBody>
      </p:sp>
    </p:spTree>
    <p:extLst>
      <p:ext uri="{BB962C8B-B14F-4D97-AF65-F5344CB8AC3E}">
        <p14:creationId xmlns:p14="http://schemas.microsoft.com/office/powerpoint/2010/main" val="3565017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806F58-F874-A6C3-FAA5-1341F8750D2E}"/>
              </a:ext>
            </a:extLst>
          </p:cNvPr>
          <p:cNvSpPr>
            <a:spLocks noGrp="1"/>
          </p:cNvSpPr>
          <p:nvPr>
            <p:ph type="title"/>
          </p:nvPr>
        </p:nvSpPr>
        <p:spPr>
          <a:xfrm>
            <a:off x="4581894" y="1287883"/>
            <a:ext cx="4955203" cy="483209"/>
          </a:xfrm>
          <a:noFill/>
        </p:spPr>
        <p:txBody>
          <a:bodyPr wrap="none" rtlCol="0">
            <a:spAutoFit/>
          </a:bodyPr>
          <a:lstStyle>
            <a:lvl1pPr algn="r">
              <a:defRPr lang="ja-JP" altLang="en-US" sz="2800" b="1">
                <a:solidFill>
                  <a:schemeClr val="tx1">
                    <a:lumMod val="85000"/>
                    <a:lumOff val="15000"/>
                  </a:schemeClr>
                </a:solidFill>
                <a:latin typeface="+mj-ea"/>
              </a:defRPr>
            </a:lvl1pPr>
          </a:lstStyle>
          <a:p>
            <a:pPr lvl="0" algn="r"/>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3D3200F-D7C0-FCB1-C51B-48E2320E160E}"/>
              </a:ext>
            </a:extLst>
          </p:cNvPr>
          <p:cNvSpPr>
            <a:spLocks noGrp="1"/>
          </p:cNvSpPr>
          <p:nvPr>
            <p:ph type="dt" sz="half" idx="10"/>
          </p:nvPr>
        </p:nvSpPr>
        <p:spPr/>
        <p:txBody>
          <a:bodyPr/>
          <a:lstStyle/>
          <a:p>
            <a:fld id="{D74148BE-8D52-4D02-AF03-E1F70C2AF2BD}" type="datetimeFigureOut">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5BB6758F-5D56-DEF3-FA4A-097E58820F3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D4A850F-F2C3-EE6D-27BA-D5D6D782AD4C}"/>
              </a:ext>
            </a:extLst>
          </p:cNvPr>
          <p:cNvSpPr>
            <a:spLocks noGrp="1"/>
          </p:cNvSpPr>
          <p:nvPr>
            <p:ph type="sldNum" sz="quarter" idx="12"/>
          </p:nvPr>
        </p:nvSpPr>
        <p:spPr/>
        <p:txBody>
          <a:bodyPr/>
          <a:lstStyle/>
          <a:p>
            <a:fld id="{FDEA5B04-14E6-4F36-B28F-6372E98920A9}" type="slidenum">
              <a:rPr kumimoji="1" lang="ja-JP" altLang="en-US" smtClean="0"/>
              <a:t>‹#›</a:t>
            </a:fld>
            <a:endParaRPr kumimoji="1" lang="ja-JP" altLang="en-US"/>
          </a:p>
        </p:txBody>
      </p:sp>
      <p:pic>
        <p:nvPicPr>
          <p:cNvPr id="6" name="図 5">
            <a:extLst>
              <a:ext uri="{FF2B5EF4-FFF2-40B4-BE49-F238E27FC236}">
                <a16:creationId xmlns:a16="http://schemas.microsoft.com/office/drawing/2014/main" id="{B4A8F3FD-570C-774B-41DE-20DCE44608A6}"/>
              </a:ext>
            </a:extLst>
          </p:cNvPr>
          <p:cNvPicPr>
            <a:picLocks noChangeAspect="1"/>
          </p:cNvPicPr>
          <p:nvPr userDrawn="1"/>
        </p:nvPicPr>
        <p:blipFill rotWithShape="1">
          <a:blip r:embed="rId2">
            <a:alphaModFix/>
            <a:extLst>
              <a:ext uri="{BEBA8EAE-BF5A-486C-A8C5-ECC9F3942E4B}">
                <a14:imgProps xmlns:a14="http://schemas.microsoft.com/office/drawing/2010/main">
                  <a14:imgLayer r:embed="rId3">
                    <a14:imgEffect>
                      <a14:saturation sat="121000"/>
                    </a14:imgEffect>
                    <a14:imgEffect>
                      <a14:brightnessContrast bright="8000" contrast="-17000"/>
                    </a14:imgEffect>
                  </a14:imgLayer>
                </a14:imgProps>
              </a:ext>
            </a:extLst>
          </a:blip>
          <a:srcRect l="16162" t="41619" r="49314" b="50673"/>
          <a:stretch/>
        </p:blipFill>
        <p:spPr>
          <a:xfrm>
            <a:off x="6917313" y="2031987"/>
            <a:ext cx="2552700" cy="110896"/>
          </a:xfrm>
          <a:prstGeom prst="rect">
            <a:avLst/>
          </a:prstGeom>
          <a:solidFill>
            <a:srgbClr val="C00000"/>
          </a:solidFill>
        </p:spPr>
      </p:pic>
      <p:pic>
        <p:nvPicPr>
          <p:cNvPr id="8" name="グラフィックス 7">
            <a:extLst>
              <a:ext uri="{FF2B5EF4-FFF2-40B4-BE49-F238E27FC236}">
                <a16:creationId xmlns:a16="http://schemas.microsoft.com/office/drawing/2014/main" id="{58B47041-390F-1340-5E78-9D66407411BA}"/>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57200" y="669284"/>
            <a:ext cx="1600200" cy="363235"/>
          </a:xfrm>
          <a:prstGeom prst="rect">
            <a:avLst/>
          </a:prstGeom>
        </p:spPr>
      </p:pic>
      <p:pic>
        <p:nvPicPr>
          <p:cNvPr id="11" name="図 10">
            <a:extLst>
              <a:ext uri="{FF2B5EF4-FFF2-40B4-BE49-F238E27FC236}">
                <a16:creationId xmlns:a16="http://schemas.microsoft.com/office/drawing/2014/main" id="{A691AC78-5BE0-3288-EB26-E89A56A4F57C}"/>
              </a:ext>
            </a:extLst>
          </p:cNvPr>
          <p:cNvPicPr>
            <a:picLocks noChangeAspect="1"/>
          </p:cNvPicPr>
          <p:nvPr userDrawn="1"/>
        </p:nvPicPr>
        <p:blipFill rotWithShape="1">
          <a:blip r:embed="rId2">
            <a:alphaModFix/>
            <a:extLst>
              <a:ext uri="{BEBA8EAE-BF5A-486C-A8C5-ECC9F3942E4B}">
                <a14:imgProps xmlns:a14="http://schemas.microsoft.com/office/drawing/2010/main">
                  <a14:imgLayer r:embed="rId3">
                    <a14:imgEffect>
                      <a14:saturation sat="121000"/>
                    </a14:imgEffect>
                    <a14:imgEffect>
                      <a14:brightnessContrast bright="8000" contrast="-17000"/>
                    </a14:imgEffect>
                  </a14:imgLayer>
                </a14:imgProps>
              </a:ext>
            </a:extLst>
          </a:blip>
          <a:srcRect l="16161" t="38735" r="81778" b="50673"/>
          <a:stretch/>
        </p:blipFill>
        <p:spPr>
          <a:xfrm>
            <a:off x="457200" y="6305150"/>
            <a:ext cx="171850" cy="171850"/>
          </a:xfrm>
          <a:prstGeom prst="rect">
            <a:avLst/>
          </a:prstGeom>
        </p:spPr>
      </p:pic>
      <p:sp>
        <p:nvSpPr>
          <p:cNvPr id="17" name="テキスト プレースホルダー 16">
            <a:extLst>
              <a:ext uri="{FF2B5EF4-FFF2-40B4-BE49-F238E27FC236}">
                <a16:creationId xmlns:a16="http://schemas.microsoft.com/office/drawing/2014/main" id="{C03D12A3-EB2E-2792-55E7-0DE46CAA1B6D}"/>
              </a:ext>
            </a:extLst>
          </p:cNvPr>
          <p:cNvSpPr>
            <a:spLocks noGrp="1"/>
          </p:cNvSpPr>
          <p:nvPr>
            <p:ph type="body" sz="quarter" idx="13" hasCustomPrompt="1"/>
          </p:nvPr>
        </p:nvSpPr>
        <p:spPr>
          <a:xfrm>
            <a:off x="7287887" y="887137"/>
            <a:ext cx="2236510" cy="315664"/>
          </a:xfrm>
          <a:noFill/>
        </p:spPr>
        <p:txBody>
          <a:bodyPr wrap="none" rtlCol="0">
            <a:spAutoFit/>
          </a:bodyPr>
          <a:lstStyle>
            <a:lvl1pPr>
              <a:defRPr lang="ja-JP" altLang="en-US" sz="1600" b="1" dirty="0" smtClean="0">
                <a:solidFill>
                  <a:schemeClr val="tx1">
                    <a:lumMod val="85000"/>
                    <a:lumOff val="15000"/>
                  </a:schemeClr>
                </a:solidFill>
                <a:latin typeface="+mj-ea"/>
                <a:ea typeface="+mj-ea"/>
              </a:defRPr>
            </a:lvl1pPr>
            <a:lvl2pPr>
              <a:defRPr lang="ja-JP" altLang="en-US" dirty="0" smtClean="0"/>
            </a:lvl2pPr>
            <a:lvl3pPr>
              <a:defRPr lang="ja-JP" altLang="en-US" dirty="0" smtClean="0"/>
            </a:lvl3pPr>
            <a:lvl4pPr>
              <a:defRPr lang="ja-JP" altLang="en-US" dirty="0" smtClean="0"/>
            </a:lvl4pPr>
            <a:lvl5pPr marL="1828800" indent="0">
              <a:buNone/>
              <a:defRPr lang="ja-JP" altLang="en-US" dirty="0"/>
            </a:lvl5pPr>
          </a:lstStyle>
          <a:p>
            <a:pPr lvl="0" algn="r"/>
            <a:r>
              <a:rPr kumimoji="1" lang="ja-JP" altLang="en-US"/>
              <a:t>ここにテキストを入力</a:t>
            </a:r>
          </a:p>
        </p:txBody>
      </p:sp>
      <p:sp>
        <p:nvSpPr>
          <p:cNvPr id="19" name="図プレースホルダー 18">
            <a:extLst>
              <a:ext uri="{FF2B5EF4-FFF2-40B4-BE49-F238E27FC236}">
                <a16:creationId xmlns:a16="http://schemas.microsoft.com/office/drawing/2014/main" id="{A1CB5E67-02CA-072A-B76D-0EA452BDD395}"/>
              </a:ext>
            </a:extLst>
          </p:cNvPr>
          <p:cNvSpPr>
            <a:spLocks noGrp="1"/>
          </p:cNvSpPr>
          <p:nvPr>
            <p:ph type="pic" sz="quarter" idx="14"/>
          </p:nvPr>
        </p:nvSpPr>
        <p:spPr>
          <a:xfrm>
            <a:off x="457200" y="2133600"/>
            <a:ext cx="9012813" cy="4172400"/>
          </a:xfrm>
        </p:spPr>
        <p:txBody>
          <a:bodyPr/>
          <a:lstStyle/>
          <a:p>
            <a:endParaRPr kumimoji="1" lang="ja-JP" altLang="en-US"/>
          </a:p>
        </p:txBody>
      </p:sp>
    </p:spTree>
    <p:extLst>
      <p:ext uri="{BB962C8B-B14F-4D97-AF65-F5344CB8AC3E}">
        <p14:creationId xmlns:p14="http://schemas.microsoft.com/office/powerpoint/2010/main" val="675939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トビラ_通常">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B3010-7ADC-8846-92BF-0DCDD62729BA}"/>
              </a:ext>
            </a:extLst>
          </p:cNvPr>
          <p:cNvSpPr>
            <a:spLocks noGrp="1"/>
          </p:cNvSpPr>
          <p:nvPr>
            <p:ph type="title"/>
          </p:nvPr>
        </p:nvSpPr>
        <p:spPr>
          <a:xfrm>
            <a:off x="1117600" y="2204429"/>
            <a:ext cx="5636479" cy="539058"/>
          </a:xfrm>
          <a:noFill/>
        </p:spPr>
        <p:txBody>
          <a:bodyPr wrap="none" rtlCol="0">
            <a:noAutofit/>
          </a:bodyPr>
          <a:lstStyle>
            <a:lvl1pPr>
              <a:defRPr lang="ja-JP" altLang="en-US" sz="3200" b="1">
                <a:latin typeface="+mj-ea"/>
              </a:defRPr>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468A8B-137F-522B-7B0B-90BC5931B9FB}"/>
              </a:ext>
            </a:extLst>
          </p:cNvPr>
          <p:cNvSpPr>
            <a:spLocks noGrp="1"/>
          </p:cNvSpPr>
          <p:nvPr>
            <p:ph type="dt" sz="half" idx="10"/>
          </p:nvPr>
        </p:nvSpPr>
        <p:spPr/>
        <p:txBody>
          <a:bodyPr/>
          <a:lstStyle/>
          <a:p>
            <a:fld id="{D74148BE-8D52-4D02-AF03-E1F70C2AF2BD}" type="datetimeFigureOut">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DA820AA0-E281-C625-05F7-09C3F5AEF38D}"/>
              </a:ext>
            </a:extLst>
          </p:cNvPr>
          <p:cNvSpPr>
            <a:spLocks noGrp="1"/>
          </p:cNvSpPr>
          <p:nvPr>
            <p:ph type="ftr" sz="quarter" idx="11"/>
          </p:nvPr>
        </p:nvSpPr>
        <p:spPr/>
        <p:txBody>
          <a:bodyPr/>
          <a:lstStyle/>
          <a:p>
            <a:endParaRPr kumimoji="1" lang="ja-JP" altLang="en-US"/>
          </a:p>
        </p:txBody>
      </p:sp>
      <p:sp>
        <p:nvSpPr>
          <p:cNvPr id="6" name="正方形/長方形 5">
            <a:extLst>
              <a:ext uri="{FF2B5EF4-FFF2-40B4-BE49-F238E27FC236}">
                <a16:creationId xmlns:a16="http://schemas.microsoft.com/office/drawing/2014/main" id="{3E3E3A91-F2F8-0609-0D6D-58B45CB22397}"/>
              </a:ext>
            </a:extLst>
          </p:cNvPr>
          <p:cNvSpPr/>
          <p:nvPr userDrawn="1"/>
        </p:nvSpPr>
        <p:spPr>
          <a:xfrm>
            <a:off x="0" y="5122927"/>
            <a:ext cx="9906000" cy="17517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275A6E7C-030E-36D5-5342-F48C666ED760}"/>
              </a:ext>
            </a:extLst>
          </p:cNvPr>
          <p:cNvPicPr>
            <a:picLocks noChangeAspect="1"/>
          </p:cNvPicPr>
          <p:nvPr userDrawn="1"/>
        </p:nvPicPr>
        <p:blipFill rotWithShape="1">
          <a:blip r:embed="rId2">
            <a:alphaModFix/>
            <a:extLst>
              <a:ext uri="{BEBA8EAE-BF5A-486C-A8C5-ECC9F3942E4B}">
                <a14:imgProps xmlns:a14="http://schemas.microsoft.com/office/drawing/2010/main">
                  <a14:imgLayer r:embed="rId3">
                    <a14:imgEffect>
                      <a14:saturation sat="121000"/>
                    </a14:imgEffect>
                    <a14:imgEffect>
                      <a14:brightnessContrast bright="8000" contrast="-17000"/>
                    </a14:imgEffect>
                  </a14:imgLayer>
                </a14:imgProps>
              </a:ext>
            </a:extLst>
          </a:blip>
          <a:srcRect l="16162" t="38735" r="49314" b="50673"/>
          <a:stretch/>
        </p:blipFill>
        <p:spPr>
          <a:xfrm rot="5400000" flipV="1">
            <a:off x="149530" y="1978330"/>
            <a:ext cx="1582056" cy="100084"/>
          </a:xfrm>
          <a:prstGeom prst="rect">
            <a:avLst/>
          </a:prstGeom>
        </p:spPr>
      </p:pic>
      <p:pic>
        <p:nvPicPr>
          <p:cNvPr id="11" name="図 10">
            <a:extLst>
              <a:ext uri="{FF2B5EF4-FFF2-40B4-BE49-F238E27FC236}">
                <a16:creationId xmlns:a16="http://schemas.microsoft.com/office/drawing/2014/main" id="{EDCD5FF1-9894-CACA-BD06-DADCDB487D71}"/>
              </a:ext>
            </a:extLst>
          </p:cNvPr>
          <p:cNvPicPr>
            <a:picLocks noChangeAspect="1"/>
          </p:cNvPicPr>
          <p:nvPr userDrawn="1"/>
        </p:nvPicPr>
        <p:blipFill rotWithShape="1">
          <a:blip r:embed="rId2">
            <a:alphaModFix/>
            <a:extLst>
              <a:ext uri="{BEBA8EAE-BF5A-486C-A8C5-ECC9F3942E4B}">
                <a14:imgProps xmlns:a14="http://schemas.microsoft.com/office/drawing/2010/main">
                  <a14:imgLayer r:embed="rId3">
                    <a14:imgEffect>
                      <a14:saturation sat="121000"/>
                    </a14:imgEffect>
                    <a14:imgEffect>
                      <a14:brightnessContrast bright="8000" contrast="-17000"/>
                    </a14:imgEffect>
                  </a14:imgLayer>
                </a14:imgProps>
              </a:ext>
            </a:extLst>
          </a:blip>
          <a:srcRect l="16162" t="38735" r="74884" b="50673"/>
          <a:stretch/>
        </p:blipFill>
        <p:spPr>
          <a:xfrm rot="5400000" flipV="1">
            <a:off x="735394" y="6619423"/>
            <a:ext cx="410327" cy="100084"/>
          </a:xfrm>
          <a:prstGeom prst="rect">
            <a:avLst/>
          </a:prstGeom>
        </p:spPr>
      </p:pic>
      <p:pic>
        <p:nvPicPr>
          <p:cNvPr id="12" name="グラフィックス 11">
            <a:extLst>
              <a:ext uri="{FF2B5EF4-FFF2-40B4-BE49-F238E27FC236}">
                <a16:creationId xmlns:a16="http://schemas.microsoft.com/office/drawing/2014/main" id="{99680B21-062F-4C0B-92B4-D8EEA172FD99}"/>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8422123" y="210781"/>
            <a:ext cx="1026676" cy="233049"/>
          </a:xfrm>
          <a:prstGeom prst="rect">
            <a:avLst/>
          </a:prstGeom>
        </p:spPr>
      </p:pic>
      <p:sp>
        <p:nvSpPr>
          <p:cNvPr id="14" name="テキスト プレースホルダー 13">
            <a:extLst>
              <a:ext uri="{FF2B5EF4-FFF2-40B4-BE49-F238E27FC236}">
                <a16:creationId xmlns:a16="http://schemas.microsoft.com/office/drawing/2014/main" id="{69320988-BD54-49AA-2412-4E0C67C89830}"/>
              </a:ext>
            </a:extLst>
          </p:cNvPr>
          <p:cNvSpPr>
            <a:spLocks noGrp="1"/>
          </p:cNvSpPr>
          <p:nvPr>
            <p:ph type="body" sz="quarter" idx="13" hasCustomPrompt="1"/>
          </p:nvPr>
        </p:nvSpPr>
        <p:spPr>
          <a:xfrm>
            <a:off x="1143000" y="1265019"/>
            <a:ext cx="755335" cy="646331"/>
          </a:xfrm>
          <a:noFill/>
        </p:spPr>
        <p:txBody>
          <a:bodyPr wrap="none" rtlCol="0">
            <a:noAutofit/>
          </a:bodyPr>
          <a:lstStyle>
            <a:lvl1pPr>
              <a:defRPr lang="ja-JP" altLang="en-US" sz="4000" b="0" dirty="0" smtClean="0">
                <a:latin typeface="+mj-lt"/>
              </a:defRPr>
            </a:lvl1pPr>
          </a:lstStyle>
          <a:p>
            <a:pPr lvl="0"/>
            <a:r>
              <a:rPr kumimoji="1" lang="en-US" altLang="ja-JP"/>
              <a:t>00</a:t>
            </a:r>
            <a:endParaRPr kumimoji="1" lang="ja-JP" altLang="en-US"/>
          </a:p>
        </p:txBody>
      </p:sp>
      <p:sp>
        <p:nvSpPr>
          <p:cNvPr id="15" name="テキスト プレースホルダー 13">
            <a:extLst>
              <a:ext uri="{FF2B5EF4-FFF2-40B4-BE49-F238E27FC236}">
                <a16:creationId xmlns:a16="http://schemas.microsoft.com/office/drawing/2014/main" id="{5C2DB8B3-690B-7416-87C8-DDE4DB1B8C81}"/>
              </a:ext>
            </a:extLst>
          </p:cNvPr>
          <p:cNvSpPr>
            <a:spLocks noGrp="1"/>
          </p:cNvSpPr>
          <p:nvPr>
            <p:ph type="body" sz="quarter" idx="14" hasCustomPrompt="1"/>
          </p:nvPr>
        </p:nvSpPr>
        <p:spPr>
          <a:xfrm>
            <a:off x="1143000" y="3400948"/>
            <a:ext cx="2781531" cy="1077218"/>
          </a:xfrm>
          <a:noFill/>
        </p:spPr>
        <p:txBody>
          <a:bodyPr wrap="none" rtlCol="0">
            <a:spAutoFit/>
          </a:bodyPr>
          <a:lstStyle>
            <a:lvl1pPr>
              <a:lnSpc>
                <a:spcPct val="100000"/>
              </a:lnSpc>
              <a:spcBef>
                <a:spcPts val="0"/>
              </a:spcBef>
              <a:defRPr lang="ja-JP" altLang="en-US" b="1" dirty="0" smtClean="0">
                <a:latin typeface="+mn-ea"/>
              </a:defRPr>
            </a:lvl1pPr>
          </a:lstStyle>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p>
        </p:txBody>
      </p:sp>
      <p:sp>
        <p:nvSpPr>
          <p:cNvPr id="13" name="スライド番号プレースホルダー 6">
            <a:extLst>
              <a:ext uri="{FF2B5EF4-FFF2-40B4-BE49-F238E27FC236}">
                <a16:creationId xmlns:a16="http://schemas.microsoft.com/office/drawing/2014/main" id="{9E2C5F0F-AE56-DC81-71B7-A08F9CF1A8FA}"/>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fld id="{3DB74C4F-4DC2-4C31-8D08-159129179147}" type="slidenum">
              <a:rPr kumimoji="1" lang="ja-JP" altLang="en-US" b="1" smtClean="0">
                <a:solidFill>
                  <a:schemeClr val="accent2"/>
                </a:solidFill>
                <a:latin typeface="+mj-lt"/>
              </a:rPr>
              <a:pPr/>
              <a:t>‹#›</a:t>
            </a:fld>
            <a:endParaRPr kumimoji="1" lang="ja-JP" altLang="en-US" b="1">
              <a:solidFill>
                <a:schemeClr val="accent2"/>
              </a:solidFill>
              <a:latin typeface="+mj-lt"/>
            </a:endParaRPr>
          </a:p>
        </p:txBody>
      </p:sp>
    </p:spTree>
    <p:extLst>
      <p:ext uri="{BB962C8B-B14F-4D97-AF65-F5344CB8AC3E}">
        <p14:creationId xmlns:p14="http://schemas.microsoft.com/office/powerpoint/2010/main" val="1196878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トビラ_食事">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B3010-7ADC-8846-92BF-0DCDD62729BA}"/>
              </a:ext>
            </a:extLst>
          </p:cNvPr>
          <p:cNvSpPr>
            <a:spLocks noGrp="1"/>
          </p:cNvSpPr>
          <p:nvPr>
            <p:ph type="title"/>
          </p:nvPr>
        </p:nvSpPr>
        <p:spPr>
          <a:xfrm>
            <a:off x="1117600" y="2204429"/>
            <a:ext cx="5636479" cy="539058"/>
          </a:xfrm>
          <a:noFill/>
        </p:spPr>
        <p:txBody>
          <a:bodyPr wrap="none" rtlCol="0">
            <a:noAutofit/>
          </a:bodyPr>
          <a:lstStyle>
            <a:lvl1pPr>
              <a:defRPr lang="ja-JP" altLang="en-US" sz="3200" b="1">
                <a:latin typeface="+mj-ea"/>
              </a:defRPr>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468A8B-137F-522B-7B0B-90BC5931B9FB}"/>
              </a:ext>
            </a:extLst>
          </p:cNvPr>
          <p:cNvSpPr>
            <a:spLocks noGrp="1"/>
          </p:cNvSpPr>
          <p:nvPr>
            <p:ph type="dt" sz="half" idx="10"/>
          </p:nvPr>
        </p:nvSpPr>
        <p:spPr/>
        <p:txBody>
          <a:bodyPr/>
          <a:lstStyle/>
          <a:p>
            <a:fld id="{D74148BE-8D52-4D02-AF03-E1F70C2AF2BD}" type="datetimeFigureOut">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DA820AA0-E281-C625-05F7-09C3F5AEF38D}"/>
              </a:ext>
            </a:extLst>
          </p:cNvPr>
          <p:cNvSpPr>
            <a:spLocks noGrp="1"/>
          </p:cNvSpPr>
          <p:nvPr>
            <p:ph type="ftr" sz="quarter" idx="11"/>
          </p:nvPr>
        </p:nvSpPr>
        <p:spPr/>
        <p:txBody>
          <a:bodyPr/>
          <a:lstStyle/>
          <a:p>
            <a:endParaRPr kumimoji="1" lang="ja-JP" altLang="en-US"/>
          </a:p>
        </p:txBody>
      </p:sp>
      <p:sp>
        <p:nvSpPr>
          <p:cNvPr id="6" name="正方形/長方形 5">
            <a:extLst>
              <a:ext uri="{FF2B5EF4-FFF2-40B4-BE49-F238E27FC236}">
                <a16:creationId xmlns:a16="http://schemas.microsoft.com/office/drawing/2014/main" id="{3E3E3A91-F2F8-0609-0D6D-58B45CB22397}"/>
              </a:ext>
            </a:extLst>
          </p:cNvPr>
          <p:cNvSpPr/>
          <p:nvPr userDrawn="1"/>
        </p:nvSpPr>
        <p:spPr>
          <a:xfrm>
            <a:off x="0" y="5122927"/>
            <a:ext cx="9906000" cy="17517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275A6E7C-030E-36D5-5342-F48C666ED760}"/>
              </a:ext>
            </a:extLst>
          </p:cNvPr>
          <p:cNvPicPr>
            <a:picLocks noChangeAspect="1"/>
          </p:cNvPicPr>
          <p:nvPr userDrawn="1"/>
        </p:nvPicPr>
        <p:blipFill rotWithShape="1">
          <a:blip r:embed="rId2">
            <a:alphaModFix/>
            <a:extLst>
              <a:ext uri="{BEBA8EAE-BF5A-486C-A8C5-ECC9F3942E4B}">
                <a14:imgProps xmlns:a14="http://schemas.microsoft.com/office/drawing/2010/main">
                  <a14:imgLayer r:embed="rId3">
                    <a14:imgEffect>
                      <a14:saturation sat="121000"/>
                    </a14:imgEffect>
                    <a14:imgEffect>
                      <a14:brightnessContrast bright="8000" contrast="-17000"/>
                    </a14:imgEffect>
                  </a14:imgLayer>
                </a14:imgProps>
              </a:ext>
            </a:extLst>
          </a:blip>
          <a:srcRect l="16162" t="38735" r="49314" b="50673"/>
          <a:stretch/>
        </p:blipFill>
        <p:spPr>
          <a:xfrm rot="5400000" flipV="1">
            <a:off x="149530" y="1978330"/>
            <a:ext cx="1582056" cy="100084"/>
          </a:xfrm>
          <a:prstGeom prst="rect">
            <a:avLst/>
          </a:prstGeom>
        </p:spPr>
      </p:pic>
      <p:pic>
        <p:nvPicPr>
          <p:cNvPr id="11" name="図 10">
            <a:extLst>
              <a:ext uri="{FF2B5EF4-FFF2-40B4-BE49-F238E27FC236}">
                <a16:creationId xmlns:a16="http://schemas.microsoft.com/office/drawing/2014/main" id="{EDCD5FF1-9894-CACA-BD06-DADCDB487D71}"/>
              </a:ext>
            </a:extLst>
          </p:cNvPr>
          <p:cNvPicPr>
            <a:picLocks noChangeAspect="1"/>
          </p:cNvPicPr>
          <p:nvPr userDrawn="1"/>
        </p:nvPicPr>
        <p:blipFill rotWithShape="1">
          <a:blip r:embed="rId2">
            <a:alphaModFix/>
            <a:extLst>
              <a:ext uri="{BEBA8EAE-BF5A-486C-A8C5-ECC9F3942E4B}">
                <a14:imgProps xmlns:a14="http://schemas.microsoft.com/office/drawing/2010/main">
                  <a14:imgLayer r:embed="rId3">
                    <a14:imgEffect>
                      <a14:saturation sat="121000"/>
                    </a14:imgEffect>
                    <a14:imgEffect>
                      <a14:brightnessContrast bright="8000" contrast="-17000"/>
                    </a14:imgEffect>
                  </a14:imgLayer>
                </a14:imgProps>
              </a:ext>
            </a:extLst>
          </a:blip>
          <a:srcRect l="16162" t="38735" r="74884" b="50673"/>
          <a:stretch/>
        </p:blipFill>
        <p:spPr>
          <a:xfrm rot="5400000" flipV="1">
            <a:off x="735394" y="6619423"/>
            <a:ext cx="410327" cy="100084"/>
          </a:xfrm>
          <a:prstGeom prst="rect">
            <a:avLst/>
          </a:prstGeom>
        </p:spPr>
      </p:pic>
      <p:pic>
        <p:nvPicPr>
          <p:cNvPr id="12" name="グラフィックス 11">
            <a:extLst>
              <a:ext uri="{FF2B5EF4-FFF2-40B4-BE49-F238E27FC236}">
                <a16:creationId xmlns:a16="http://schemas.microsoft.com/office/drawing/2014/main" id="{99680B21-062F-4C0B-92B4-D8EEA172FD99}"/>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8422123" y="210781"/>
            <a:ext cx="1026676" cy="233049"/>
          </a:xfrm>
          <a:prstGeom prst="rect">
            <a:avLst/>
          </a:prstGeom>
        </p:spPr>
      </p:pic>
      <p:sp>
        <p:nvSpPr>
          <p:cNvPr id="15" name="テキスト プレースホルダー 13">
            <a:extLst>
              <a:ext uri="{FF2B5EF4-FFF2-40B4-BE49-F238E27FC236}">
                <a16:creationId xmlns:a16="http://schemas.microsoft.com/office/drawing/2014/main" id="{5C2DB8B3-690B-7416-87C8-DDE4DB1B8C81}"/>
              </a:ext>
            </a:extLst>
          </p:cNvPr>
          <p:cNvSpPr>
            <a:spLocks noGrp="1"/>
          </p:cNvSpPr>
          <p:nvPr>
            <p:ph type="body" sz="quarter" idx="14" hasCustomPrompt="1"/>
          </p:nvPr>
        </p:nvSpPr>
        <p:spPr>
          <a:xfrm>
            <a:off x="1143000" y="3400948"/>
            <a:ext cx="2781531" cy="1077218"/>
          </a:xfrm>
          <a:noFill/>
        </p:spPr>
        <p:txBody>
          <a:bodyPr wrap="none" rtlCol="0">
            <a:spAutoFit/>
          </a:bodyPr>
          <a:lstStyle>
            <a:lvl1pPr>
              <a:lnSpc>
                <a:spcPct val="100000"/>
              </a:lnSpc>
              <a:spcBef>
                <a:spcPts val="0"/>
              </a:spcBef>
              <a:defRPr lang="ja-JP" altLang="en-US" b="1" dirty="0" smtClean="0">
                <a:latin typeface="+mn-ea"/>
              </a:defRPr>
            </a:lvl1pPr>
          </a:lstStyle>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p>
        </p:txBody>
      </p:sp>
      <p:sp>
        <p:nvSpPr>
          <p:cNvPr id="16" name="テキスト プレースホルダー 13">
            <a:extLst>
              <a:ext uri="{FF2B5EF4-FFF2-40B4-BE49-F238E27FC236}">
                <a16:creationId xmlns:a16="http://schemas.microsoft.com/office/drawing/2014/main" id="{E0BCE79A-C723-EB78-FF0B-777C86FB1A4F}"/>
              </a:ext>
            </a:extLst>
          </p:cNvPr>
          <p:cNvSpPr>
            <a:spLocks noGrp="1"/>
          </p:cNvSpPr>
          <p:nvPr>
            <p:ph type="body" sz="quarter" idx="13" hasCustomPrompt="1"/>
          </p:nvPr>
        </p:nvSpPr>
        <p:spPr>
          <a:xfrm>
            <a:off x="1143000" y="1265019"/>
            <a:ext cx="755335" cy="646331"/>
          </a:xfrm>
          <a:noFill/>
        </p:spPr>
        <p:txBody>
          <a:bodyPr wrap="none" rtlCol="0">
            <a:noAutofit/>
          </a:bodyPr>
          <a:lstStyle>
            <a:lvl1pPr>
              <a:defRPr lang="ja-JP" altLang="en-US" sz="4000" dirty="0" smtClean="0">
                <a:latin typeface="+mj-lt"/>
              </a:defRPr>
            </a:lvl1pPr>
          </a:lstStyle>
          <a:p>
            <a:pPr lvl="0"/>
            <a:r>
              <a:rPr kumimoji="1" lang="en-US" altLang="ja-JP"/>
              <a:t>00</a:t>
            </a:r>
            <a:endParaRPr kumimoji="1" lang="ja-JP" altLang="en-US"/>
          </a:p>
        </p:txBody>
      </p:sp>
      <p:sp>
        <p:nvSpPr>
          <p:cNvPr id="17" name="スライド番号プレースホルダー 6">
            <a:extLst>
              <a:ext uri="{FF2B5EF4-FFF2-40B4-BE49-F238E27FC236}">
                <a16:creationId xmlns:a16="http://schemas.microsoft.com/office/drawing/2014/main" id="{AE353C2B-54FF-D988-1C1F-FFD891015771}"/>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fld id="{3DB74C4F-4DC2-4C31-8D08-159129179147}" type="slidenum">
              <a:rPr kumimoji="1" lang="ja-JP" altLang="en-US" b="1" smtClean="0">
                <a:solidFill>
                  <a:schemeClr val="accent2"/>
                </a:solidFill>
                <a:latin typeface="+mj-lt"/>
              </a:rPr>
              <a:pPr/>
              <a:t>‹#›</a:t>
            </a:fld>
            <a:endParaRPr kumimoji="1" lang="ja-JP" altLang="en-US" b="1">
              <a:solidFill>
                <a:schemeClr val="accent2"/>
              </a:solidFill>
              <a:latin typeface="+mj-lt"/>
            </a:endParaRPr>
          </a:p>
        </p:txBody>
      </p:sp>
    </p:spTree>
    <p:extLst>
      <p:ext uri="{BB962C8B-B14F-4D97-AF65-F5344CB8AC3E}">
        <p14:creationId xmlns:p14="http://schemas.microsoft.com/office/powerpoint/2010/main" val="56821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本文（コンセプト）">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BDD35D31-6832-9600-6502-5D8764438A32}"/>
              </a:ext>
            </a:extLst>
          </p:cNvPr>
          <p:cNvSpPr>
            <a:spLocks noGrp="1"/>
          </p:cNvSpPr>
          <p:nvPr>
            <p:ph type="dt" sz="half" idx="10"/>
          </p:nvPr>
        </p:nvSpPr>
        <p:spPr/>
        <p:txBody>
          <a:bodyPr/>
          <a:lstStyle/>
          <a:p>
            <a:fld id="{57ABA67F-2AF3-439F-9383-9D48C779A10A}" type="datetime1">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7227789C-A8B0-8268-BBF5-20CF2186BB37}"/>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9" name="二等辺三角形 8">
            <a:extLst>
              <a:ext uri="{FF2B5EF4-FFF2-40B4-BE49-F238E27FC236}">
                <a16:creationId xmlns:a16="http://schemas.microsoft.com/office/drawing/2014/main" id="{296D36E1-7F64-C68D-D15E-95C425110F2A}"/>
              </a:ext>
            </a:extLst>
          </p:cNvPr>
          <p:cNvSpPr/>
          <p:nvPr userDrawn="1"/>
        </p:nvSpPr>
        <p:spPr>
          <a:xfrm rot="16200000">
            <a:off x="9603569" y="6555569"/>
            <a:ext cx="244473" cy="360388"/>
          </a:xfrm>
          <a:prstGeom prst="triangle">
            <a:avLst>
              <a:gd name="adj" fmla="val 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980B8236-E12D-E74A-E6F4-0524E5C51449}"/>
              </a:ext>
            </a:extLst>
          </p:cNvPr>
          <p:cNvCxnSpPr>
            <a:cxnSpLocks/>
          </p:cNvCxnSpPr>
          <p:nvPr userDrawn="1"/>
        </p:nvCxnSpPr>
        <p:spPr>
          <a:xfrm>
            <a:off x="228600" y="6613525"/>
            <a:ext cx="8785019" cy="0"/>
          </a:xfrm>
          <a:prstGeom prst="line">
            <a:avLst/>
          </a:prstGeom>
          <a:ln w="19050" cap="rnd">
            <a:solidFill>
              <a:srgbClr val="6DAC2E"/>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4">
            <a:extLst>
              <a:ext uri="{FF2B5EF4-FFF2-40B4-BE49-F238E27FC236}">
                <a16:creationId xmlns:a16="http://schemas.microsoft.com/office/drawing/2014/main" id="{5633C2A4-5F8C-3087-3D09-3E8F616B13B5}"/>
              </a:ext>
            </a:extLst>
          </p:cNvPr>
          <p:cNvSpPr>
            <a:spLocks noGrp="1"/>
          </p:cNvSpPr>
          <p:nvPr>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a:p>
        </p:txBody>
      </p:sp>
      <p:sp>
        <p:nvSpPr>
          <p:cNvPr id="12" name="タイトル 1">
            <a:extLst>
              <a:ext uri="{FF2B5EF4-FFF2-40B4-BE49-F238E27FC236}">
                <a16:creationId xmlns:a16="http://schemas.microsoft.com/office/drawing/2014/main" id="{7E685F35-F5D7-147C-08F5-63DB9D2F60B6}"/>
              </a:ext>
            </a:extLst>
          </p:cNvPr>
          <p:cNvSpPr>
            <a:spLocks noGrp="1"/>
          </p:cNvSpPr>
          <p:nvPr>
            <p:ph type="title"/>
          </p:nvPr>
        </p:nvSpPr>
        <p:spPr>
          <a:xfrm>
            <a:off x="360387" y="469999"/>
            <a:ext cx="4812536" cy="427361"/>
          </a:xfrm>
          <a:noFill/>
        </p:spPr>
        <p:txBody>
          <a:bodyPr wrap="none" rtlCol="0">
            <a:spAutoFit/>
          </a:bodyPr>
          <a:lstStyle>
            <a:lvl1pPr>
              <a:defRPr lang="ja-JP" altLang="en-US" sz="2400" b="1" spc="300">
                <a:latin typeface="+mj-ea"/>
              </a:defRPr>
            </a:lvl1pPr>
          </a:lstStyle>
          <a:p>
            <a:pPr lvl="0"/>
            <a:r>
              <a:rPr kumimoji="1" lang="ja-JP" altLang="en-US"/>
              <a:t>マスター タイトルの書式設定</a:t>
            </a:r>
          </a:p>
        </p:txBody>
      </p:sp>
      <p:sp>
        <p:nvSpPr>
          <p:cNvPr id="2" name="フリーフォーム: 図形 1">
            <a:extLst>
              <a:ext uri="{FF2B5EF4-FFF2-40B4-BE49-F238E27FC236}">
                <a16:creationId xmlns:a16="http://schemas.microsoft.com/office/drawing/2014/main" id="{5BC68246-854D-E4F2-B5CB-8D5EA4EC3E54}"/>
              </a:ext>
            </a:extLst>
          </p:cNvPr>
          <p:cNvSpPr/>
          <p:nvPr userDrawn="1"/>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4"/>
          </a:solidFill>
          <a:ln w="50021" cap="flat">
            <a:noFill/>
            <a:prstDash val="solid"/>
            <a:miter/>
          </a:ln>
        </p:spPr>
        <p:txBody>
          <a:bodyPr wrap="square" rtlCol="0" anchor="ctr">
            <a:noAutofit/>
          </a:bodyPr>
          <a:lstStyle/>
          <a:p>
            <a:endParaRPr lang="ja-JP" altLang="en-US"/>
          </a:p>
        </p:txBody>
      </p:sp>
    </p:spTree>
    <p:extLst>
      <p:ext uri="{BB962C8B-B14F-4D97-AF65-F5344CB8AC3E}">
        <p14:creationId xmlns:p14="http://schemas.microsoft.com/office/powerpoint/2010/main" val="845569215"/>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2880">
          <p15:clr>
            <a:srgbClr val="FBAE40"/>
          </p15:clr>
        </p15:guide>
        <p15:guide id="3" pos="4158">
          <p15:clr>
            <a:srgbClr val="FBAE40"/>
          </p15:clr>
        </p15:guide>
        <p15:guide id="4" pos="208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トビラ_安全衛生">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B3010-7ADC-8846-92BF-0DCDD62729BA}"/>
              </a:ext>
            </a:extLst>
          </p:cNvPr>
          <p:cNvSpPr>
            <a:spLocks noGrp="1"/>
          </p:cNvSpPr>
          <p:nvPr>
            <p:ph type="title"/>
          </p:nvPr>
        </p:nvSpPr>
        <p:spPr>
          <a:xfrm>
            <a:off x="1117600" y="2204429"/>
            <a:ext cx="5636479" cy="539058"/>
          </a:xfrm>
          <a:noFill/>
        </p:spPr>
        <p:txBody>
          <a:bodyPr wrap="none" rtlCol="0">
            <a:noAutofit/>
          </a:bodyPr>
          <a:lstStyle>
            <a:lvl1pPr>
              <a:defRPr lang="ja-JP" altLang="en-US" sz="3200" b="1">
                <a:latin typeface="+mj-ea"/>
              </a:defRPr>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468A8B-137F-522B-7B0B-90BC5931B9FB}"/>
              </a:ext>
            </a:extLst>
          </p:cNvPr>
          <p:cNvSpPr>
            <a:spLocks noGrp="1"/>
          </p:cNvSpPr>
          <p:nvPr>
            <p:ph type="dt" sz="half" idx="10"/>
          </p:nvPr>
        </p:nvSpPr>
        <p:spPr/>
        <p:txBody>
          <a:bodyPr/>
          <a:lstStyle/>
          <a:p>
            <a:fld id="{D74148BE-8D52-4D02-AF03-E1F70C2AF2BD}" type="datetimeFigureOut">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DA820AA0-E281-C625-05F7-09C3F5AEF38D}"/>
              </a:ext>
            </a:extLst>
          </p:cNvPr>
          <p:cNvSpPr>
            <a:spLocks noGrp="1"/>
          </p:cNvSpPr>
          <p:nvPr>
            <p:ph type="ftr" sz="quarter" idx="11"/>
          </p:nvPr>
        </p:nvSpPr>
        <p:spPr/>
        <p:txBody>
          <a:bodyPr/>
          <a:lstStyle/>
          <a:p>
            <a:endParaRPr kumimoji="1" lang="ja-JP" altLang="en-US"/>
          </a:p>
        </p:txBody>
      </p:sp>
      <p:sp>
        <p:nvSpPr>
          <p:cNvPr id="6" name="正方形/長方形 5">
            <a:extLst>
              <a:ext uri="{FF2B5EF4-FFF2-40B4-BE49-F238E27FC236}">
                <a16:creationId xmlns:a16="http://schemas.microsoft.com/office/drawing/2014/main" id="{3E3E3A91-F2F8-0609-0D6D-58B45CB22397}"/>
              </a:ext>
            </a:extLst>
          </p:cNvPr>
          <p:cNvSpPr/>
          <p:nvPr userDrawn="1"/>
        </p:nvSpPr>
        <p:spPr>
          <a:xfrm>
            <a:off x="0" y="5122927"/>
            <a:ext cx="9906000" cy="17517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275A6E7C-030E-36D5-5342-F48C666ED760}"/>
              </a:ext>
            </a:extLst>
          </p:cNvPr>
          <p:cNvPicPr>
            <a:picLocks noChangeAspect="1"/>
          </p:cNvPicPr>
          <p:nvPr userDrawn="1"/>
        </p:nvPicPr>
        <p:blipFill rotWithShape="1">
          <a:blip r:embed="rId2">
            <a:alphaModFix/>
            <a:extLst>
              <a:ext uri="{BEBA8EAE-BF5A-486C-A8C5-ECC9F3942E4B}">
                <a14:imgProps xmlns:a14="http://schemas.microsoft.com/office/drawing/2010/main">
                  <a14:imgLayer r:embed="rId3">
                    <a14:imgEffect>
                      <a14:saturation sat="121000"/>
                    </a14:imgEffect>
                    <a14:imgEffect>
                      <a14:brightnessContrast bright="8000" contrast="-17000"/>
                    </a14:imgEffect>
                  </a14:imgLayer>
                </a14:imgProps>
              </a:ext>
            </a:extLst>
          </a:blip>
          <a:srcRect l="16162" t="38735" r="49314" b="50673"/>
          <a:stretch/>
        </p:blipFill>
        <p:spPr>
          <a:xfrm rot="5400000" flipV="1">
            <a:off x="149530" y="1978330"/>
            <a:ext cx="1582056" cy="100084"/>
          </a:xfrm>
          <a:prstGeom prst="rect">
            <a:avLst/>
          </a:prstGeom>
        </p:spPr>
      </p:pic>
      <p:pic>
        <p:nvPicPr>
          <p:cNvPr id="11" name="図 10">
            <a:extLst>
              <a:ext uri="{FF2B5EF4-FFF2-40B4-BE49-F238E27FC236}">
                <a16:creationId xmlns:a16="http://schemas.microsoft.com/office/drawing/2014/main" id="{EDCD5FF1-9894-CACA-BD06-DADCDB487D71}"/>
              </a:ext>
            </a:extLst>
          </p:cNvPr>
          <p:cNvPicPr>
            <a:picLocks noChangeAspect="1"/>
          </p:cNvPicPr>
          <p:nvPr userDrawn="1"/>
        </p:nvPicPr>
        <p:blipFill rotWithShape="1">
          <a:blip r:embed="rId2">
            <a:alphaModFix/>
            <a:extLst>
              <a:ext uri="{BEBA8EAE-BF5A-486C-A8C5-ECC9F3942E4B}">
                <a14:imgProps xmlns:a14="http://schemas.microsoft.com/office/drawing/2010/main">
                  <a14:imgLayer r:embed="rId3">
                    <a14:imgEffect>
                      <a14:saturation sat="121000"/>
                    </a14:imgEffect>
                    <a14:imgEffect>
                      <a14:brightnessContrast bright="8000" contrast="-17000"/>
                    </a14:imgEffect>
                  </a14:imgLayer>
                </a14:imgProps>
              </a:ext>
            </a:extLst>
          </a:blip>
          <a:srcRect l="16162" t="38735" r="74884" b="50673"/>
          <a:stretch/>
        </p:blipFill>
        <p:spPr>
          <a:xfrm rot="5400000" flipV="1">
            <a:off x="735394" y="6619423"/>
            <a:ext cx="410327" cy="100084"/>
          </a:xfrm>
          <a:prstGeom prst="rect">
            <a:avLst/>
          </a:prstGeom>
        </p:spPr>
      </p:pic>
      <p:pic>
        <p:nvPicPr>
          <p:cNvPr id="12" name="グラフィックス 11">
            <a:extLst>
              <a:ext uri="{FF2B5EF4-FFF2-40B4-BE49-F238E27FC236}">
                <a16:creationId xmlns:a16="http://schemas.microsoft.com/office/drawing/2014/main" id="{99680B21-062F-4C0B-92B4-D8EEA172FD99}"/>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8422123" y="210781"/>
            <a:ext cx="1026676" cy="233049"/>
          </a:xfrm>
          <a:prstGeom prst="rect">
            <a:avLst/>
          </a:prstGeom>
        </p:spPr>
      </p:pic>
      <p:sp>
        <p:nvSpPr>
          <p:cNvPr id="15" name="テキスト プレースホルダー 13">
            <a:extLst>
              <a:ext uri="{FF2B5EF4-FFF2-40B4-BE49-F238E27FC236}">
                <a16:creationId xmlns:a16="http://schemas.microsoft.com/office/drawing/2014/main" id="{5C2DB8B3-690B-7416-87C8-DDE4DB1B8C81}"/>
              </a:ext>
            </a:extLst>
          </p:cNvPr>
          <p:cNvSpPr>
            <a:spLocks noGrp="1"/>
          </p:cNvSpPr>
          <p:nvPr>
            <p:ph type="body" sz="quarter" idx="14" hasCustomPrompt="1"/>
          </p:nvPr>
        </p:nvSpPr>
        <p:spPr>
          <a:xfrm>
            <a:off x="1143000" y="3400948"/>
            <a:ext cx="2781531" cy="1077218"/>
          </a:xfrm>
          <a:noFill/>
        </p:spPr>
        <p:txBody>
          <a:bodyPr wrap="none" rtlCol="0">
            <a:spAutoFit/>
          </a:bodyPr>
          <a:lstStyle>
            <a:lvl1pPr>
              <a:lnSpc>
                <a:spcPct val="100000"/>
              </a:lnSpc>
              <a:spcBef>
                <a:spcPts val="0"/>
              </a:spcBef>
              <a:defRPr lang="ja-JP" altLang="en-US" b="1" dirty="0" smtClean="0">
                <a:latin typeface="+mn-ea"/>
              </a:defRPr>
            </a:lvl1pPr>
          </a:lstStyle>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p>
        </p:txBody>
      </p:sp>
      <p:sp>
        <p:nvSpPr>
          <p:cNvPr id="8" name="テキスト プレースホルダー 13">
            <a:extLst>
              <a:ext uri="{FF2B5EF4-FFF2-40B4-BE49-F238E27FC236}">
                <a16:creationId xmlns:a16="http://schemas.microsoft.com/office/drawing/2014/main" id="{4655F9BD-AA2C-09B9-8C7B-1BA9BF1CBF16}"/>
              </a:ext>
            </a:extLst>
          </p:cNvPr>
          <p:cNvSpPr>
            <a:spLocks noGrp="1"/>
          </p:cNvSpPr>
          <p:nvPr>
            <p:ph type="body" sz="quarter" idx="13" hasCustomPrompt="1"/>
          </p:nvPr>
        </p:nvSpPr>
        <p:spPr>
          <a:xfrm>
            <a:off x="1143000" y="1265019"/>
            <a:ext cx="755335" cy="646331"/>
          </a:xfrm>
          <a:noFill/>
        </p:spPr>
        <p:txBody>
          <a:bodyPr wrap="none" rtlCol="0">
            <a:noAutofit/>
          </a:bodyPr>
          <a:lstStyle>
            <a:lvl1pPr>
              <a:defRPr lang="ja-JP" altLang="en-US" sz="4000" dirty="0" smtClean="0">
                <a:latin typeface="+mj-lt"/>
              </a:defRPr>
            </a:lvl1pPr>
          </a:lstStyle>
          <a:p>
            <a:pPr lvl="0"/>
            <a:r>
              <a:rPr kumimoji="1" lang="en-US" altLang="ja-JP"/>
              <a:t>00</a:t>
            </a:r>
            <a:endParaRPr kumimoji="1" lang="ja-JP" altLang="en-US"/>
          </a:p>
        </p:txBody>
      </p:sp>
      <p:sp>
        <p:nvSpPr>
          <p:cNvPr id="9" name="スライド番号プレースホルダー 6">
            <a:extLst>
              <a:ext uri="{FF2B5EF4-FFF2-40B4-BE49-F238E27FC236}">
                <a16:creationId xmlns:a16="http://schemas.microsoft.com/office/drawing/2014/main" id="{FDEEEC6E-C8EE-87D4-0192-739D0792BC49}"/>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fld id="{3DB74C4F-4DC2-4C31-8D08-159129179147}" type="slidenum">
              <a:rPr kumimoji="1" lang="ja-JP" altLang="en-US" b="1" smtClean="0">
                <a:solidFill>
                  <a:schemeClr val="accent2"/>
                </a:solidFill>
                <a:latin typeface="+mj-lt"/>
              </a:rPr>
              <a:pPr/>
              <a:t>‹#›</a:t>
            </a:fld>
            <a:endParaRPr kumimoji="1" lang="ja-JP" altLang="en-US" b="1">
              <a:solidFill>
                <a:schemeClr val="accent2"/>
              </a:solidFill>
              <a:latin typeface="+mj-lt"/>
            </a:endParaRPr>
          </a:p>
        </p:txBody>
      </p:sp>
    </p:spTree>
    <p:extLst>
      <p:ext uri="{BB962C8B-B14F-4D97-AF65-F5344CB8AC3E}">
        <p14:creationId xmlns:p14="http://schemas.microsoft.com/office/powerpoint/2010/main" val="617965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コンテンツ_ヘッドメッセージあり">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C465B-0F09-C003-C3BA-C25DE8EE6B11}"/>
              </a:ext>
            </a:extLst>
          </p:cNvPr>
          <p:cNvSpPr>
            <a:spLocks noGrp="1"/>
          </p:cNvSpPr>
          <p:nvPr>
            <p:ph type="title"/>
          </p:nvPr>
        </p:nvSpPr>
        <p:spPr>
          <a:xfrm>
            <a:off x="333432" y="443830"/>
            <a:ext cx="5419467" cy="428400"/>
          </a:xfrm>
        </p:spPr>
        <p:txBody>
          <a:bodyPr wrap="none">
            <a:noAutofit/>
          </a:bodyPr>
          <a:lstStyle>
            <a:lvl1pPr>
              <a:defRPr lang="ja-JP" altLang="en-US" sz="2400" b="1" dirty="0"/>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A50873-B3A5-5B5C-5D19-1BF3E532BEB4}"/>
              </a:ext>
            </a:extLst>
          </p:cNvPr>
          <p:cNvSpPr>
            <a:spLocks noGrp="1"/>
          </p:cNvSpPr>
          <p:nvPr>
            <p:ph type="dt" sz="half" idx="10"/>
          </p:nvPr>
        </p:nvSpPr>
        <p:spPr/>
        <p:txBody>
          <a:bodyPr/>
          <a:lstStyle/>
          <a:p>
            <a:fld id="{D74148BE-8D52-4D02-AF03-E1F70C2AF2BD}" type="datetimeFigureOut">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E627DB09-3814-7018-316F-B0E47FC4C647}"/>
              </a:ext>
            </a:extLst>
          </p:cNvPr>
          <p:cNvSpPr>
            <a:spLocks noGrp="1"/>
          </p:cNvSpPr>
          <p:nvPr>
            <p:ph type="ftr" sz="quarter" idx="11"/>
          </p:nvPr>
        </p:nvSpPr>
        <p:spPr/>
        <p:txBody>
          <a:bodyPr/>
          <a:lstStyle/>
          <a:p>
            <a:endParaRPr kumimoji="1" lang="ja-JP" altLang="en-US"/>
          </a:p>
        </p:txBody>
      </p:sp>
      <p:pic>
        <p:nvPicPr>
          <p:cNvPr id="43" name="グラフィックス 42">
            <a:extLst>
              <a:ext uri="{FF2B5EF4-FFF2-40B4-BE49-F238E27FC236}">
                <a16:creationId xmlns:a16="http://schemas.microsoft.com/office/drawing/2014/main" id="{C79E5C8E-411E-8BA5-C705-7E92C7950B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422123" y="210781"/>
            <a:ext cx="1026676" cy="233049"/>
          </a:xfrm>
          <a:prstGeom prst="rect">
            <a:avLst/>
          </a:prstGeom>
        </p:spPr>
      </p:pic>
      <p:cxnSp>
        <p:nvCxnSpPr>
          <p:cNvPr id="47" name="直線コネクタ 46">
            <a:extLst>
              <a:ext uri="{FF2B5EF4-FFF2-40B4-BE49-F238E27FC236}">
                <a16:creationId xmlns:a16="http://schemas.microsoft.com/office/drawing/2014/main" id="{8DE5EE3E-28A8-CF22-044B-1D9E2A267D82}"/>
              </a:ext>
            </a:extLst>
          </p:cNvPr>
          <p:cNvCxnSpPr>
            <a:cxnSpLocks/>
          </p:cNvCxnSpPr>
          <p:nvPr userDrawn="1"/>
        </p:nvCxnSpPr>
        <p:spPr>
          <a:xfrm>
            <a:off x="453659" y="1018814"/>
            <a:ext cx="1207749" cy="0"/>
          </a:xfrm>
          <a:prstGeom prst="line">
            <a:avLst/>
          </a:prstGeom>
          <a:ln w="25400">
            <a:solidFill>
              <a:srgbClr val="4A4040"/>
            </a:solidFill>
          </a:ln>
        </p:spPr>
        <p:style>
          <a:lnRef idx="1">
            <a:schemeClr val="accent1"/>
          </a:lnRef>
          <a:fillRef idx="0">
            <a:schemeClr val="accent1"/>
          </a:fillRef>
          <a:effectRef idx="0">
            <a:schemeClr val="accent1"/>
          </a:effectRef>
          <a:fontRef idx="minor">
            <a:schemeClr val="tx1"/>
          </a:fontRef>
        </p:style>
      </p:cxnSp>
      <p:sp>
        <p:nvSpPr>
          <p:cNvPr id="48" name="スライド番号プレースホルダー 6">
            <a:extLst>
              <a:ext uri="{FF2B5EF4-FFF2-40B4-BE49-F238E27FC236}">
                <a16:creationId xmlns:a16="http://schemas.microsoft.com/office/drawing/2014/main" id="{A1673727-8788-5AE7-84DF-8960B124E40D}"/>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fld id="{3DB74C4F-4DC2-4C31-8D08-159129179147}" type="slidenum">
              <a:rPr kumimoji="1" lang="ja-JP" altLang="en-US" b="1" smtClean="0">
                <a:solidFill>
                  <a:schemeClr val="accent2"/>
                </a:solidFill>
                <a:latin typeface="+mj-lt"/>
              </a:rPr>
              <a:pPr/>
              <a:t>‹#›</a:t>
            </a:fld>
            <a:endParaRPr kumimoji="1" lang="ja-JP" altLang="en-US" b="1">
              <a:solidFill>
                <a:schemeClr val="accent2"/>
              </a:solidFill>
              <a:latin typeface="+mj-lt"/>
            </a:endParaRPr>
          </a:p>
        </p:txBody>
      </p:sp>
      <p:sp>
        <p:nvSpPr>
          <p:cNvPr id="53" name="テキスト プレースホルダー 51">
            <a:extLst>
              <a:ext uri="{FF2B5EF4-FFF2-40B4-BE49-F238E27FC236}">
                <a16:creationId xmlns:a16="http://schemas.microsoft.com/office/drawing/2014/main" id="{36CFEAFE-444C-04BB-0B5E-1065D134FF21}"/>
              </a:ext>
            </a:extLst>
          </p:cNvPr>
          <p:cNvSpPr>
            <a:spLocks noGrp="1"/>
          </p:cNvSpPr>
          <p:nvPr>
            <p:ph type="body" sz="quarter" idx="14" hasCustomPrompt="1"/>
          </p:nvPr>
        </p:nvSpPr>
        <p:spPr>
          <a:xfrm>
            <a:off x="473451" y="1096283"/>
            <a:ext cx="8975348" cy="712800"/>
          </a:xfrm>
        </p:spPr>
        <p:txBody>
          <a:bodyPr vert="horz" wrap="square" lIns="0" tIns="60325" rIns="0" bIns="0" rtlCol="0">
            <a:noAutofit/>
          </a:bodyPr>
          <a:lstStyle>
            <a:lvl1pPr>
              <a:spcBef>
                <a:spcPts val="0"/>
              </a:spcBef>
              <a:defRPr lang="ja-JP" altLang="en-US" sz="1200" b="1" spc="-30" dirty="0">
                <a:latin typeface="+mn-ea"/>
                <a:cs typeface="ＭＳ Ｐゴシック"/>
              </a:defRPr>
            </a:lvl1pPr>
          </a:lstStyle>
          <a:p>
            <a:pPr lvl="0" algn="just">
              <a:lnSpc>
                <a:spcPct val="120000"/>
              </a:lnSpc>
            </a:pPr>
            <a:r>
              <a:rPr kumimoji="1" lang="ja-JP" altLang="en-US"/>
              <a:t>ヘッドメッセージを記入してください</a:t>
            </a:r>
            <a:endParaRPr kumimoji="1" lang="en-US" altLang="ja-JP"/>
          </a:p>
          <a:p>
            <a:pPr lvl="0" algn="just">
              <a:lnSpc>
                <a:spcPct val="120000"/>
              </a:lnSpc>
            </a:pPr>
            <a:r>
              <a:rPr kumimoji="1" lang="ja-JP" altLang="en-US"/>
              <a:t>ヘッドメッセージを記入してください</a:t>
            </a:r>
          </a:p>
        </p:txBody>
      </p:sp>
      <p:sp>
        <p:nvSpPr>
          <p:cNvPr id="55" name="テキスト プレースホルダー 51">
            <a:extLst>
              <a:ext uri="{FF2B5EF4-FFF2-40B4-BE49-F238E27FC236}">
                <a16:creationId xmlns:a16="http://schemas.microsoft.com/office/drawing/2014/main" id="{F1A37233-B5AE-02B2-2D02-FB1E14057295}"/>
              </a:ext>
            </a:extLst>
          </p:cNvPr>
          <p:cNvSpPr>
            <a:spLocks noGrp="1"/>
          </p:cNvSpPr>
          <p:nvPr>
            <p:ph type="body" sz="quarter" idx="13"/>
          </p:nvPr>
        </p:nvSpPr>
        <p:spPr>
          <a:xfrm>
            <a:off x="371111" y="184150"/>
            <a:ext cx="2228495" cy="259815"/>
          </a:xfrm>
          <a:noFill/>
        </p:spPr>
        <p:txBody>
          <a:bodyPr wrap="none" rtlCol="0">
            <a:spAutoFit/>
          </a:bodyPr>
          <a:lstStyle>
            <a:lvl1pPr>
              <a:defRPr lang="ja-JP" altLang="en-US" sz="1200" b="1" dirty="0">
                <a:latin typeface="+mj-ea"/>
                <a:ea typeface="+mj-ea"/>
              </a:defRPr>
            </a:lvl1pPr>
          </a:lstStyle>
          <a:p>
            <a:pPr lvl="0"/>
            <a:r>
              <a:rPr kumimoji="1" lang="ja-JP" altLang="en-US"/>
              <a:t>マスター テキストの書式設定</a:t>
            </a:r>
          </a:p>
        </p:txBody>
      </p:sp>
    </p:spTree>
    <p:extLst>
      <p:ext uri="{BB962C8B-B14F-4D97-AF65-F5344CB8AC3E}">
        <p14:creationId xmlns:p14="http://schemas.microsoft.com/office/powerpoint/2010/main" val="1928748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コンテンツ_小見出しあり">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C465B-0F09-C003-C3BA-C25DE8EE6B11}"/>
              </a:ext>
            </a:extLst>
          </p:cNvPr>
          <p:cNvSpPr>
            <a:spLocks noGrp="1"/>
          </p:cNvSpPr>
          <p:nvPr>
            <p:ph type="title"/>
          </p:nvPr>
        </p:nvSpPr>
        <p:spPr>
          <a:xfrm>
            <a:off x="333432" y="443830"/>
            <a:ext cx="5419467" cy="428400"/>
          </a:xfrm>
        </p:spPr>
        <p:txBody>
          <a:bodyPr wrap="none">
            <a:noAutofit/>
          </a:bodyPr>
          <a:lstStyle>
            <a:lvl1pPr>
              <a:defRPr lang="ja-JP" altLang="en-US" sz="2400" b="1" dirty="0"/>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A50873-B3A5-5B5C-5D19-1BF3E532BEB4}"/>
              </a:ext>
            </a:extLst>
          </p:cNvPr>
          <p:cNvSpPr>
            <a:spLocks noGrp="1"/>
          </p:cNvSpPr>
          <p:nvPr>
            <p:ph type="dt" sz="half" idx="10"/>
          </p:nvPr>
        </p:nvSpPr>
        <p:spPr/>
        <p:txBody>
          <a:bodyPr/>
          <a:lstStyle/>
          <a:p>
            <a:fld id="{D74148BE-8D52-4D02-AF03-E1F70C2AF2BD}" type="datetimeFigureOut">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E627DB09-3814-7018-316F-B0E47FC4C647}"/>
              </a:ext>
            </a:extLst>
          </p:cNvPr>
          <p:cNvSpPr>
            <a:spLocks noGrp="1"/>
          </p:cNvSpPr>
          <p:nvPr>
            <p:ph type="ftr" sz="quarter" idx="11"/>
          </p:nvPr>
        </p:nvSpPr>
        <p:spPr/>
        <p:txBody>
          <a:bodyPr/>
          <a:lstStyle/>
          <a:p>
            <a:endParaRPr kumimoji="1" lang="ja-JP" altLang="en-US"/>
          </a:p>
        </p:txBody>
      </p:sp>
      <p:pic>
        <p:nvPicPr>
          <p:cNvPr id="43" name="グラフィックス 42">
            <a:extLst>
              <a:ext uri="{FF2B5EF4-FFF2-40B4-BE49-F238E27FC236}">
                <a16:creationId xmlns:a16="http://schemas.microsoft.com/office/drawing/2014/main" id="{C79E5C8E-411E-8BA5-C705-7E92C7950B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422123" y="210781"/>
            <a:ext cx="1026676" cy="233049"/>
          </a:xfrm>
          <a:prstGeom prst="rect">
            <a:avLst/>
          </a:prstGeom>
        </p:spPr>
      </p:pic>
      <p:sp>
        <p:nvSpPr>
          <p:cNvPr id="52" name="テキスト プレースホルダー 51">
            <a:extLst>
              <a:ext uri="{FF2B5EF4-FFF2-40B4-BE49-F238E27FC236}">
                <a16:creationId xmlns:a16="http://schemas.microsoft.com/office/drawing/2014/main" id="{A504F967-1F4C-1270-AF67-FC90CBAA3AA0}"/>
              </a:ext>
            </a:extLst>
          </p:cNvPr>
          <p:cNvSpPr>
            <a:spLocks noGrp="1"/>
          </p:cNvSpPr>
          <p:nvPr>
            <p:ph type="body" sz="quarter" idx="13"/>
          </p:nvPr>
        </p:nvSpPr>
        <p:spPr>
          <a:xfrm>
            <a:off x="371111" y="184150"/>
            <a:ext cx="2228495" cy="259815"/>
          </a:xfrm>
          <a:noFill/>
        </p:spPr>
        <p:txBody>
          <a:bodyPr wrap="none" rtlCol="0">
            <a:spAutoFit/>
          </a:bodyPr>
          <a:lstStyle>
            <a:lvl1pPr>
              <a:defRPr lang="ja-JP" altLang="en-US" sz="1200" b="1" dirty="0">
                <a:latin typeface="+mj-ea"/>
                <a:ea typeface="+mj-ea"/>
              </a:defRPr>
            </a:lvl1pPr>
          </a:lstStyle>
          <a:p>
            <a:pPr lvl="0"/>
            <a:r>
              <a:rPr kumimoji="1" lang="ja-JP" altLang="en-US"/>
              <a:t>マスター テキストの書式設定</a:t>
            </a:r>
          </a:p>
        </p:txBody>
      </p:sp>
      <p:sp>
        <p:nvSpPr>
          <p:cNvPr id="9" name="スライド番号プレースホルダー 6">
            <a:extLst>
              <a:ext uri="{FF2B5EF4-FFF2-40B4-BE49-F238E27FC236}">
                <a16:creationId xmlns:a16="http://schemas.microsoft.com/office/drawing/2014/main" id="{F985705D-5858-87B9-B9E5-EAA5977D0C29}"/>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fld id="{3DB74C4F-4DC2-4C31-8D08-159129179147}" type="slidenum">
              <a:rPr kumimoji="1" lang="ja-JP" altLang="en-US" b="1" smtClean="0">
                <a:solidFill>
                  <a:schemeClr val="accent2"/>
                </a:solidFill>
                <a:latin typeface="+mj-lt"/>
              </a:rPr>
              <a:pPr/>
              <a:t>‹#›</a:t>
            </a:fld>
            <a:endParaRPr kumimoji="1" lang="ja-JP" altLang="en-US" b="1">
              <a:solidFill>
                <a:schemeClr val="accent2"/>
              </a:solidFill>
              <a:latin typeface="+mj-lt"/>
            </a:endParaRPr>
          </a:p>
        </p:txBody>
      </p:sp>
      <p:cxnSp>
        <p:nvCxnSpPr>
          <p:cNvPr id="7" name="直線コネクタ 6">
            <a:extLst>
              <a:ext uri="{FF2B5EF4-FFF2-40B4-BE49-F238E27FC236}">
                <a16:creationId xmlns:a16="http://schemas.microsoft.com/office/drawing/2014/main" id="{7A3B9750-4303-EF0F-E386-9E9696574B77}"/>
              </a:ext>
            </a:extLst>
          </p:cNvPr>
          <p:cNvCxnSpPr>
            <a:cxnSpLocks/>
          </p:cNvCxnSpPr>
          <p:nvPr userDrawn="1"/>
        </p:nvCxnSpPr>
        <p:spPr>
          <a:xfrm>
            <a:off x="470452" y="1045226"/>
            <a:ext cx="0" cy="247230"/>
          </a:xfrm>
          <a:prstGeom prst="line">
            <a:avLst/>
          </a:prstGeom>
          <a:ln w="25400" cap="rnd">
            <a:solidFill>
              <a:srgbClr val="4A4040"/>
            </a:solidFill>
          </a:ln>
        </p:spPr>
        <p:style>
          <a:lnRef idx="1">
            <a:schemeClr val="accent1"/>
          </a:lnRef>
          <a:fillRef idx="0">
            <a:schemeClr val="accent1"/>
          </a:fillRef>
          <a:effectRef idx="0">
            <a:schemeClr val="accent1"/>
          </a:effectRef>
          <a:fontRef idx="minor">
            <a:schemeClr val="tx1"/>
          </a:fontRef>
        </p:style>
      </p:cxnSp>
      <p:sp>
        <p:nvSpPr>
          <p:cNvPr id="10" name="テキスト プレースホルダー 9">
            <a:extLst>
              <a:ext uri="{FF2B5EF4-FFF2-40B4-BE49-F238E27FC236}">
                <a16:creationId xmlns:a16="http://schemas.microsoft.com/office/drawing/2014/main" id="{E9AF1CC2-C148-D294-17A4-341FB1F78E0C}"/>
              </a:ext>
            </a:extLst>
          </p:cNvPr>
          <p:cNvSpPr>
            <a:spLocks noGrp="1"/>
          </p:cNvSpPr>
          <p:nvPr>
            <p:ph type="body" sz="quarter" idx="14"/>
          </p:nvPr>
        </p:nvSpPr>
        <p:spPr>
          <a:xfrm>
            <a:off x="457199" y="950422"/>
            <a:ext cx="5295699" cy="426720"/>
          </a:xfrm>
          <a:noFill/>
        </p:spPr>
        <p:txBody>
          <a:bodyPr wrap="square" rtlCol="0">
            <a:spAutoFit/>
          </a:bodyPr>
          <a:lstStyle>
            <a:lvl1pPr>
              <a:defRPr lang="ja-JP" altLang="en-US" dirty="0" smtClean="0">
                <a:latin typeface="+mj-ea"/>
                <a:ea typeface="+mj-ea"/>
              </a:defRPr>
            </a:lvl1pPr>
          </a:lstStyle>
          <a:p>
            <a:pPr lvl="0">
              <a:lnSpc>
                <a:spcPct val="130000"/>
              </a:lnSpc>
            </a:pPr>
            <a:r>
              <a:rPr kumimoji="1" lang="ja-JP" altLang="en-US"/>
              <a:t>マスター テキストの書式設定</a:t>
            </a:r>
          </a:p>
        </p:txBody>
      </p:sp>
      <p:sp>
        <p:nvSpPr>
          <p:cNvPr id="11" name="テキスト プレースホルダー 51">
            <a:extLst>
              <a:ext uri="{FF2B5EF4-FFF2-40B4-BE49-F238E27FC236}">
                <a16:creationId xmlns:a16="http://schemas.microsoft.com/office/drawing/2014/main" id="{3C401A21-50DE-349A-A531-87ED6F1C1970}"/>
              </a:ext>
            </a:extLst>
          </p:cNvPr>
          <p:cNvSpPr>
            <a:spLocks noGrp="1"/>
          </p:cNvSpPr>
          <p:nvPr>
            <p:ph type="body" sz="quarter" idx="15" hasCustomPrompt="1"/>
          </p:nvPr>
        </p:nvSpPr>
        <p:spPr>
          <a:xfrm>
            <a:off x="473450" y="1362853"/>
            <a:ext cx="8975347" cy="712800"/>
          </a:xfrm>
        </p:spPr>
        <p:txBody>
          <a:bodyPr vert="horz" wrap="square" lIns="0" tIns="60325" rIns="0" bIns="0" rtlCol="0">
            <a:noAutofit/>
          </a:bodyPr>
          <a:lstStyle>
            <a:lvl1pPr>
              <a:spcBef>
                <a:spcPts val="0"/>
              </a:spcBef>
              <a:defRPr lang="ja-JP" altLang="en-US" sz="1200" b="1" spc="0" dirty="0">
                <a:latin typeface="+mn-ea"/>
                <a:cs typeface="ＭＳ Ｐゴシック"/>
              </a:defRPr>
            </a:lvl1pPr>
          </a:lstStyle>
          <a:p>
            <a:pPr lvl="0" algn="just">
              <a:lnSpc>
                <a:spcPct val="120000"/>
              </a:lnSpc>
            </a:pPr>
            <a:r>
              <a:rPr kumimoji="1" lang="ja-JP" altLang="en-US"/>
              <a:t>ヘッドメッセージを記入してください</a:t>
            </a:r>
            <a:endParaRPr kumimoji="1" lang="en-US" altLang="ja-JP"/>
          </a:p>
          <a:p>
            <a:pPr lvl="0" algn="just">
              <a:lnSpc>
                <a:spcPct val="120000"/>
              </a:lnSpc>
            </a:pPr>
            <a:r>
              <a:rPr kumimoji="1" lang="ja-JP" altLang="en-US"/>
              <a:t>ヘッドメッセージを記入してください</a:t>
            </a:r>
          </a:p>
        </p:txBody>
      </p:sp>
    </p:spTree>
    <p:extLst>
      <p:ext uri="{BB962C8B-B14F-4D97-AF65-F5344CB8AC3E}">
        <p14:creationId xmlns:p14="http://schemas.microsoft.com/office/powerpoint/2010/main" val="3554280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コンテンツ_白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C465B-0F09-C003-C3BA-C25DE8EE6B11}"/>
              </a:ext>
            </a:extLst>
          </p:cNvPr>
          <p:cNvSpPr>
            <a:spLocks noGrp="1"/>
          </p:cNvSpPr>
          <p:nvPr>
            <p:ph type="title"/>
          </p:nvPr>
        </p:nvSpPr>
        <p:spPr>
          <a:xfrm>
            <a:off x="333432" y="443830"/>
            <a:ext cx="5419467" cy="428400"/>
          </a:xfrm>
        </p:spPr>
        <p:txBody>
          <a:bodyPr wrap="none">
            <a:noAutofit/>
          </a:bodyPr>
          <a:lstStyle>
            <a:lvl1pPr>
              <a:defRPr lang="ja-JP" altLang="en-US" sz="2400" b="1" dirty="0"/>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A50873-B3A5-5B5C-5D19-1BF3E532BEB4}"/>
              </a:ext>
            </a:extLst>
          </p:cNvPr>
          <p:cNvSpPr>
            <a:spLocks noGrp="1"/>
          </p:cNvSpPr>
          <p:nvPr>
            <p:ph type="dt" sz="half" idx="10"/>
          </p:nvPr>
        </p:nvSpPr>
        <p:spPr/>
        <p:txBody>
          <a:bodyPr/>
          <a:lstStyle/>
          <a:p>
            <a:fld id="{D74148BE-8D52-4D02-AF03-E1F70C2AF2BD}" type="datetimeFigureOut">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E627DB09-3814-7018-316F-B0E47FC4C647}"/>
              </a:ext>
            </a:extLst>
          </p:cNvPr>
          <p:cNvSpPr>
            <a:spLocks noGrp="1"/>
          </p:cNvSpPr>
          <p:nvPr>
            <p:ph type="ftr" sz="quarter" idx="11"/>
          </p:nvPr>
        </p:nvSpPr>
        <p:spPr/>
        <p:txBody>
          <a:bodyPr/>
          <a:lstStyle/>
          <a:p>
            <a:endParaRPr kumimoji="1" lang="ja-JP" altLang="en-US"/>
          </a:p>
        </p:txBody>
      </p:sp>
      <p:pic>
        <p:nvPicPr>
          <p:cNvPr id="43" name="グラフィックス 42">
            <a:extLst>
              <a:ext uri="{FF2B5EF4-FFF2-40B4-BE49-F238E27FC236}">
                <a16:creationId xmlns:a16="http://schemas.microsoft.com/office/drawing/2014/main" id="{C79E5C8E-411E-8BA5-C705-7E92C7950B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422123" y="210781"/>
            <a:ext cx="1026676" cy="233049"/>
          </a:xfrm>
          <a:prstGeom prst="rect">
            <a:avLst/>
          </a:prstGeom>
        </p:spPr>
      </p:pic>
      <p:sp>
        <p:nvSpPr>
          <p:cNvPr id="52" name="テキスト プレースホルダー 51">
            <a:extLst>
              <a:ext uri="{FF2B5EF4-FFF2-40B4-BE49-F238E27FC236}">
                <a16:creationId xmlns:a16="http://schemas.microsoft.com/office/drawing/2014/main" id="{A504F967-1F4C-1270-AF67-FC90CBAA3AA0}"/>
              </a:ext>
            </a:extLst>
          </p:cNvPr>
          <p:cNvSpPr>
            <a:spLocks noGrp="1"/>
          </p:cNvSpPr>
          <p:nvPr>
            <p:ph type="body" sz="quarter" idx="13"/>
          </p:nvPr>
        </p:nvSpPr>
        <p:spPr>
          <a:xfrm>
            <a:off x="371111" y="184150"/>
            <a:ext cx="2228495" cy="259815"/>
          </a:xfrm>
          <a:noFill/>
        </p:spPr>
        <p:txBody>
          <a:bodyPr wrap="none" rtlCol="0">
            <a:spAutoFit/>
          </a:bodyPr>
          <a:lstStyle>
            <a:lvl1pPr>
              <a:defRPr lang="ja-JP" altLang="en-US" sz="1200" b="1" dirty="0">
                <a:latin typeface="+mj-ea"/>
                <a:ea typeface="+mj-ea"/>
              </a:defRPr>
            </a:lvl1pPr>
          </a:lstStyle>
          <a:p>
            <a:pPr lvl="0"/>
            <a:r>
              <a:rPr kumimoji="1" lang="ja-JP" altLang="en-US"/>
              <a:t>マスター テキストの書式設定</a:t>
            </a:r>
          </a:p>
        </p:txBody>
      </p:sp>
      <p:sp>
        <p:nvSpPr>
          <p:cNvPr id="9" name="スライド番号プレースホルダー 6">
            <a:extLst>
              <a:ext uri="{FF2B5EF4-FFF2-40B4-BE49-F238E27FC236}">
                <a16:creationId xmlns:a16="http://schemas.microsoft.com/office/drawing/2014/main" id="{F985705D-5858-87B9-B9E5-EAA5977D0C29}"/>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fld id="{3DB74C4F-4DC2-4C31-8D08-159129179147}" type="slidenum">
              <a:rPr kumimoji="1" lang="ja-JP" altLang="en-US" b="1" smtClean="0">
                <a:solidFill>
                  <a:schemeClr val="accent2"/>
                </a:solidFill>
                <a:latin typeface="+mj-lt"/>
              </a:rPr>
              <a:pPr/>
              <a:t>‹#›</a:t>
            </a:fld>
            <a:endParaRPr kumimoji="1" lang="ja-JP" altLang="en-US" b="1">
              <a:solidFill>
                <a:schemeClr val="accent2"/>
              </a:solidFill>
              <a:latin typeface="+mj-lt"/>
            </a:endParaRPr>
          </a:p>
        </p:txBody>
      </p:sp>
    </p:spTree>
    <p:extLst>
      <p:ext uri="{BB962C8B-B14F-4D97-AF65-F5344CB8AC3E}">
        <p14:creationId xmlns:p14="http://schemas.microsoft.com/office/powerpoint/2010/main" val="1039011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1A79D44-0A17-E7BC-84CD-57E2B4376696}"/>
              </a:ext>
            </a:extLst>
          </p:cNvPr>
          <p:cNvSpPr>
            <a:spLocks noGrp="1"/>
          </p:cNvSpPr>
          <p:nvPr>
            <p:ph type="dt" sz="half" idx="10"/>
          </p:nvPr>
        </p:nvSpPr>
        <p:spPr/>
        <p:txBody>
          <a:bodyPr/>
          <a:lstStyle/>
          <a:p>
            <a:fld id="{D74148BE-8D52-4D02-AF03-E1F70C2AF2BD}" type="datetimeFigureOut">
              <a:rPr kumimoji="1" lang="ja-JP" altLang="en-US" smtClean="0"/>
              <a:t>2024/7/1</a:t>
            </a:fld>
            <a:endParaRPr kumimoji="1" lang="ja-JP" altLang="en-US"/>
          </a:p>
        </p:txBody>
      </p:sp>
      <p:sp>
        <p:nvSpPr>
          <p:cNvPr id="3" name="フッター プレースホルダー 2">
            <a:extLst>
              <a:ext uri="{FF2B5EF4-FFF2-40B4-BE49-F238E27FC236}">
                <a16:creationId xmlns:a16="http://schemas.microsoft.com/office/drawing/2014/main" id="{FF0F3258-BB2D-A3B2-899D-F2784037CC5E}"/>
              </a:ext>
            </a:extLst>
          </p:cNvPr>
          <p:cNvSpPr>
            <a:spLocks noGrp="1"/>
          </p:cNvSpPr>
          <p:nvPr>
            <p:ph type="ftr" sz="quarter" idx="11"/>
          </p:nvPr>
        </p:nvSpPr>
        <p:spPr/>
        <p:txBody>
          <a:bodyPr/>
          <a:lstStyle/>
          <a:p>
            <a:endParaRPr kumimoji="1" lang="ja-JP" altLang="en-US"/>
          </a:p>
        </p:txBody>
      </p:sp>
      <p:sp>
        <p:nvSpPr>
          <p:cNvPr id="5" name="スライド番号プレースホルダー 6">
            <a:extLst>
              <a:ext uri="{FF2B5EF4-FFF2-40B4-BE49-F238E27FC236}">
                <a16:creationId xmlns:a16="http://schemas.microsoft.com/office/drawing/2014/main" id="{23143732-1526-059F-DA2F-DEA1FEB200AC}"/>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fld id="{3DB74C4F-4DC2-4C31-8D08-159129179147}" type="slidenum">
              <a:rPr kumimoji="1" lang="ja-JP" altLang="en-US" b="1" smtClean="0">
                <a:solidFill>
                  <a:schemeClr val="accent2"/>
                </a:solidFill>
                <a:latin typeface="+mj-lt"/>
              </a:rPr>
              <a:pPr/>
              <a:t>‹#›</a:t>
            </a:fld>
            <a:endParaRPr kumimoji="1" lang="ja-JP" altLang="en-US" b="1">
              <a:solidFill>
                <a:schemeClr val="accent2"/>
              </a:solidFill>
              <a:latin typeface="+mj-lt"/>
            </a:endParaRPr>
          </a:p>
        </p:txBody>
      </p:sp>
    </p:spTree>
    <p:extLst>
      <p:ext uri="{BB962C8B-B14F-4D97-AF65-F5344CB8AC3E}">
        <p14:creationId xmlns:p14="http://schemas.microsoft.com/office/powerpoint/2010/main" val="1375995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806F58-F874-A6C3-FAA5-1341F8750D2E}"/>
              </a:ext>
            </a:extLst>
          </p:cNvPr>
          <p:cNvSpPr>
            <a:spLocks noGrp="1"/>
          </p:cNvSpPr>
          <p:nvPr>
            <p:ph type="title"/>
          </p:nvPr>
        </p:nvSpPr>
        <p:spPr>
          <a:xfrm>
            <a:off x="4581894" y="1287883"/>
            <a:ext cx="4955203" cy="483209"/>
          </a:xfrm>
          <a:noFill/>
        </p:spPr>
        <p:txBody>
          <a:bodyPr wrap="none" rtlCol="0">
            <a:spAutoFit/>
          </a:bodyPr>
          <a:lstStyle>
            <a:lvl1pPr algn="r">
              <a:defRPr lang="ja-JP" altLang="en-US" sz="2800" b="1">
                <a:solidFill>
                  <a:schemeClr val="tx1">
                    <a:lumMod val="85000"/>
                    <a:lumOff val="15000"/>
                  </a:schemeClr>
                </a:solidFill>
                <a:latin typeface="+mj-ea"/>
              </a:defRPr>
            </a:lvl1pPr>
          </a:lstStyle>
          <a:p>
            <a:pPr lvl="0" algn="r"/>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3D3200F-D7C0-FCB1-C51B-48E2320E160E}"/>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5BB6758F-5D56-DEF3-FA4A-097E58820F31}"/>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5" name="スライド番号プレースホルダー 4">
            <a:extLst>
              <a:ext uri="{FF2B5EF4-FFF2-40B4-BE49-F238E27FC236}">
                <a16:creationId xmlns:a16="http://schemas.microsoft.com/office/drawing/2014/main" id="{DD4A850F-F2C3-EE6D-27BA-D5D6D782AD4C}"/>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DEA5B04-14E6-4F36-B28F-6372E98920A9}" type="slidenum">
              <a:rPr kumimoji="1" lang="ja-JP" altLang="en-US" sz="12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6" name="図 5">
            <a:extLst>
              <a:ext uri="{FF2B5EF4-FFF2-40B4-BE49-F238E27FC236}">
                <a16:creationId xmlns:a16="http://schemas.microsoft.com/office/drawing/2014/main" id="{B4A8F3FD-570C-774B-41DE-20DCE44608A6}"/>
              </a:ext>
            </a:extLst>
          </p:cNvPr>
          <p:cNvPicPr>
            <a:picLocks noChangeAspect="1"/>
          </p:cNvPicPr>
          <p:nvPr userDrawn="1"/>
        </p:nvPicPr>
        <p:blipFill rotWithShape="1">
          <a:blip r:embed="rId2">
            <a:alphaModFix/>
            <a:extLst/>
          </a:blip>
          <a:srcRect l="16162" t="41619" r="49314" b="50673"/>
          <a:stretch/>
        </p:blipFill>
        <p:spPr>
          <a:xfrm>
            <a:off x="6917313" y="2031987"/>
            <a:ext cx="2552700" cy="110896"/>
          </a:xfrm>
          <a:prstGeom prst="rect">
            <a:avLst/>
          </a:prstGeom>
          <a:solidFill>
            <a:srgbClr val="C00000"/>
          </a:solidFill>
        </p:spPr>
      </p:pic>
      <p:pic>
        <p:nvPicPr>
          <p:cNvPr id="8" name="グラフィックス 7">
            <a:extLst>
              <a:ext uri="{FF2B5EF4-FFF2-40B4-BE49-F238E27FC236}">
                <a16:creationId xmlns:a16="http://schemas.microsoft.com/office/drawing/2014/main" id="{58B47041-390F-1340-5E78-9D66407411BA}"/>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57200" y="669284"/>
            <a:ext cx="1600200" cy="363235"/>
          </a:xfrm>
          <a:prstGeom prst="rect">
            <a:avLst/>
          </a:prstGeom>
        </p:spPr>
      </p:pic>
      <p:pic>
        <p:nvPicPr>
          <p:cNvPr id="11" name="図 10">
            <a:extLst>
              <a:ext uri="{FF2B5EF4-FFF2-40B4-BE49-F238E27FC236}">
                <a16:creationId xmlns:a16="http://schemas.microsoft.com/office/drawing/2014/main" id="{A691AC78-5BE0-3288-EB26-E89A56A4F57C}"/>
              </a:ext>
            </a:extLst>
          </p:cNvPr>
          <p:cNvPicPr>
            <a:picLocks noChangeAspect="1"/>
          </p:cNvPicPr>
          <p:nvPr userDrawn="1"/>
        </p:nvPicPr>
        <p:blipFill rotWithShape="1">
          <a:blip r:embed="rId2">
            <a:alphaModFix/>
            <a:extLst/>
          </a:blip>
          <a:srcRect l="16161" t="38735" r="81778" b="50673"/>
          <a:stretch/>
        </p:blipFill>
        <p:spPr>
          <a:xfrm>
            <a:off x="457200" y="6305150"/>
            <a:ext cx="171850" cy="171850"/>
          </a:xfrm>
          <a:prstGeom prst="rect">
            <a:avLst/>
          </a:prstGeom>
        </p:spPr>
      </p:pic>
      <p:sp>
        <p:nvSpPr>
          <p:cNvPr id="17" name="テキスト プレースホルダー 16">
            <a:extLst>
              <a:ext uri="{FF2B5EF4-FFF2-40B4-BE49-F238E27FC236}">
                <a16:creationId xmlns:a16="http://schemas.microsoft.com/office/drawing/2014/main" id="{C03D12A3-EB2E-2792-55E7-0DE46CAA1B6D}"/>
              </a:ext>
            </a:extLst>
          </p:cNvPr>
          <p:cNvSpPr>
            <a:spLocks noGrp="1"/>
          </p:cNvSpPr>
          <p:nvPr>
            <p:ph type="body" sz="quarter" idx="13" hasCustomPrompt="1"/>
          </p:nvPr>
        </p:nvSpPr>
        <p:spPr>
          <a:xfrm>
            <a:off x="7287887" y="887137"/>
            <a:ext cx="2236510" cy="315664"/>
          </a:xfrm>
          <a:noFill/>
        </p:spPr>
        <p:txBody>
          <a:bodyPr wrap="none" rtlCol="0">
            <a:spAutoFit/>
          </a:bodyPr>
          <a:lstStyle>
            <a:lvl1pPr>
              <a:defRPr lang="ja-JP" altLang="en-US" sz="1600" b="1" dirty="0" smtClean="0">
                <a:solidFill>
                  <a:schemeClr val="tx1">
                    <a:lumMod val="85000"/>
                    <a:lumOff val="15000"/>
                  </a:schemeClr>
                </a:solidFill>
                <a:latin typeface="+mj-ea"/>
                <a:ea typeface="+mj-ea"/>
              </a:defRPr>
            </a:lvl1pPr>
            <a:lvl2pPr>
              <a:defRPr lang="ja-JP" altLang="en-US" dirty="0" smtClean="0"/>
            </a:lvl2pPr>
            <a:lvl3pPr>
              <a:defRPr lang="ja-JP" altLang="en-US" dirty="0" smtClean="0"/>
            </a:lvl3pPr>
            <a:lvl4pPr>
              <a:defRPr lang="ja-JP" altLang="en-US" dirty="0" smtClean="0"/>
            </a:lvl4pPr>
            <a:lvl5pPr marL="1828800" indent="0">
              <a:buNone/>
              <a:defRPr lang="ja-JP" altLang="en-US" dirty="0"/>
            </a:lvl5pPr>
          </a:lstStyle>
          <a:p>
            <a:pPr lvl="0" algn="r"/>
            <a:r>
              <a:rPr kumimoji="1" lang="ja-JP" altLang="en-US"/>
              <a:t>ここにテキストを入力</a:t>
            </a:r>
          </a:p>
        </p:txBody>
      </p:sp>
      <p:sp>
        <p:nvSpPr>
          <p:cNvPr id="19" name="図プレースホルダー 18">
            <a:extLst>
              <a:ext uri="{FF2B5EF4-FFF2-40B4-BE49-F238E27FC236}">
                <a16:creationId xmlns:a16="http://schemas.microsoft.com/office/drawing/2014/main" id="{A1CB5E67-02CA-072A-B76D-0EA452BDD395}"/>
              </a:ext>
            </a:extLst>
          </p:cNvPr>
          <p:cNvSpPr>
            <a:spLocks noGrp="1"/>
          </p:cNvSpPr>
          <p:nvPr>
            <p:ph type="pic" sz="quarter" idx="14"/>
          </p:nvPr>
        </p:nvSpPr>
        <p:spPr>
          <a:xfrm>
            <a:off x="457200" y="2133600"/>
            <a:ext cx="9012813" cy="4172400"/>
          </a:xfrm>
        </p:spPr>
        <p:txBody>
          <a:bodyPr/>
          <a:lstStyle/>
          <a:p>
            <a:endParaRPr kumimoji="1" lang="ja-JP" altLang="en-US"/>
          </a:p>
        </p:txBody>
      </p:sp>
    </p:spTree>
    <p:extLst>
      <p:ext uri="{BB962C8B-B14F-4D97-AF65-F5344CB8AC3E}">
        <p14:creationId xmlns:p14="http://schemas.microsoft.com/office/powerpoint/2010/main" val="1239878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トビラ_通常">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B3010-7ADC-8846-92BF-0DCDD62729BA}"/>
              </a:ext>
            </a:extLst>
          </p:cNvPr>
          <p:cNvSpPr>
            <a:spLocks noGrp="1"/>
          </p:cNvSpPr>
          <p:nvPr>
            <p:ph type="title"/>
          </p:nvPr>
        </p:nvSpPr>
        <p:spPr>
          <a:xfrm>
            <a:off x="1117600" y="2204429"/>
            <a:ext cx="5636479" cy="539058"/>
          </a:xfrm>
          <a:noFill/>
        </p:spPr>
        <p:txBody>
          <a:bodyPr wrap="none" rtlCol="0">
            <a:noAutofit/>
          </a:bodyPr>
          <a:lstStyle>
            <a:lvl1pPr>
              <a:defRPr lang="ja-JP" altLang="en-US" sz="3200" b="1">
                <a:latin typeface="+mj-ea"/>
              </a:defRPr>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468A8B-137F-522B-7B0B-90BC5931B9FB}"/>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DA820AA0-E281-C625-05F7-09C3F5AEF38D}"/>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正方形/長方形 5">
            <a:extLst>
              <a:ext uri="{FF2B5EF4-FFF2-40B4-BE49-F238E27FC236}">
                <a16:creationId xmlns:a16="http://schemas.microsoft.com/office/drawing/2014/main" id="{3E3E3A91-F2F8-0609-0D6D-58B45CB22397}"/>
              </a:ext>
            </a:extLst>
          </p:cNvPr>
          <p:cNvSpPr/>
          <p:nvPr userDrawn="1"/>
        </p:nvSpPr>
        <p:spPr>
          <a:xfrm>
            <a:off x="0" y="5122927"/>
            <a:ext cx="9906000" cy="17517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游ゴシック"/>
              <a:cs typeface="+mn-cs"/>
            </a:endParaRPr>
          </a:p>
        </p:txBody>
      </p:sp>
      <p:pic>
        <p:nvPicPr>
          <p:cNvPr id="7" name="図 6">
            <a:extLst>
              <a:ext uri="{FF2B5EF4-FFF2-40B4-BE49-F238E27FC236}">
                <a16:creationId xmlns:a16="http://schemas.microsoft.com/office/drawing/2014/main" id="{275A6E7C-030E-36D5-5342-F48C666ED760}"/>
              </a:ext>
            </a:extLst>
          </p:cNvPr>
          <p:cNvPicPr>
            <a:picLocks noChangeAspect="1"/>
          </p:cNvPicPr>
          <p:nvPr userDrawn="1"/>
        </p:nvPicPr>
        <p:blipFill rotWithShape="1">
          <a:blip r:embed="rId2">
            <a:alphaModFix/>
            <a:extLst/>
          </a:blip>
          <a:srcRect l="16162" t="38735" r="49314" b="50673"/>
          <a:stretch/>
        </p:blipFill>
        <p:spPr>
          <a:xfrm rot="5400000" flipV="1">
            <a:off x="149530" y="1978330"/>
            <a:ext cx="1582056" cy="100084"/>
          </a:xfrm>
          <a:prstGeom prst="rect">
            <a:avLst/>
          </a:prstGeom>
        </p:spPr>
      </p:pic>
      <p:pic>
        <p:nvPicPr>
          <p:cNvPr id="11" name="図 10">
            <a:extLst>
              <a:ext uri="{FF2B5EF4-FFF2-40B4-BE49-F238E27FC236}">
                <a16:creationId xmlns:a16="http://schemas.microsoft.com/office/drawing/2014/main" id="{EDCD5FF1-9894-CACA-BD06-DADCDB487D71}"/>
              </a:ext>
            </a:extLst>
          </p:cNvPr>
          <p:cNvPicPr>
            <a:picLocks noChangeAspect="1"/>
          </p:cNvPicPr>
          <p:nvPr userDrawn="1"/>
        </p:nvPicPr>
        <p:blipFill rotWithShape="1">
          <a:blip r:embed="rId2">
            <a:alphaModFix/>
            <a:extLst/>
          </a:blip>
          <a:srcRect l="16162" t="38735" r="74884" b="50673"/>
          <a:stretch/>
        </p:blipFill>
        <p:spPr>
          <a:xfrm rot="5400000" flipV="1">
            <a:off x="735394" y="6619423"/>
            <a:ext cx="410327" cy="100084"/>
          </a:xfrm>
          <a:prstGeom prst="rect">
            <a:avLst/>
          </a:prstGeom>
        </p:spPr>
      </p:pic>
      <p:pic>
        <p:nvPicPr>
          <p:cNvPr id="12" name="グラフィックス 11">
            <a:extLst>
              <a:ext uri="{FF2B5EF4-FFF2-40B4-BE49-F238E27FC236}">
                <a16:creationId xmlns:a16="http://schemas.microsoft.com/office/drawing/2014/main" id="{99680B21-062F-4C0B-92B4-D8EEA172FD9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422123" y="210781"/>
            <a:ext cx="1026676" cy="233049"/>
          </a:xfrm>
          <a:prstGeom prst="rect">
            <a:avLst/>
          </a:prstGeom>
        </p:spPr>
      </p:pic>
      <p:sp>
        <p:nvSpPr>
          <p:cNvPr id="14" name="テキスト プレースホルダー 13">
            <a:extLst>
              <a:ext uri="{FF2B5EF4-FFF2-40B4-BE49-F238E27FC236}">
                <a16:creationId xmlns:a16="http://schemas.microsoft.com/office/drawing/2014/main" id="{69320988-BD54-49AA-2412-4E0C67C89830}"/>
              </a:ext>
            </a:extLst>
          </p:cNvPr>
          <p:cNvSpPr>
            <a:spLocks noGrp="1"/>
          </p:cNvSpPr>
          <p:nvPr>
            <p:ph type="body" sz="quarter" idx="13" hasCustomPrompt="1"/>
          </p:nvPr>
        </p:nvSpPr>
        <p:spPr>
          <a:xfrm>
            <a:off x="1143000" y="1265019"/>
            <a:ext cx="755335" cy="646331"/>
          </a:xfrm>
          <a:noFill/>
        </p:spPr>
        <p:txBody>
          <a:bodyPr wrap="none" rtlCol="0">
            <a:noAutofit/>
          </a:bodyPr>
          <a:lstStyle>
            <a:lvl1pPr>
              <a:defRPr lang="ja-JP" altLang="en-US" sz="4000" b="0" dirty="0" smtClean="0">
                <a:latin typeface="+mj-lt"/>
              </a:defRPr>
            </a:lvl1pPr>
          </a:lstStyle>
          <a:p>
            <a:pPr lvl="0"/>
            <a:r>
              <a:rPr kumimoji="1" lang="en-US" altLang="ja-JP"/>
              <a:t>00</a:t>
            </a:r>
            <a:endParaRPr kumimoji="1" lang="ja-JP" altLang="en-US"/>
          </a:p>
        </p:txBody>
      </p:sp>
      <p:sp>
        <p:nvSpPr>
          <p:cNvPr id="15" name="テキスト プレースホルダー 13">
            <a:extLst>
              <a:ext uri="{FF2B5EF4-FFF2-40B4-BE49-F238E27FC236}">
                <a16:creationId xmlns:a16="http://schemas.microsoft.com/office/drawing/2014/main" id="{5C2DB8B3-690B-7416-87C8-DDE4DB1B8C81}"/>
              </a:ext>
            </a:extLst>
          </p:cNvPr>
          <p:cNvSpPr>
            <a:spLocks noGrp="1"/>
          </p:cNvSpPr>
          <p:nvPr>
            <p:ph type="body" sz="quarter" idx="14" hasCustomPrompt="1"/>
          </p:nvPr>
        </p:nvSpPr>
        <p:spPr>
          <a:xfrm>
            <a:off x="1143000" y="3400948"/>
            <a:ext cx="2781531" cy="1077218"/>
          </a:xfrm>
          <a:noFill/>
        </p:spPr>
        <p:txBody>
          <a:bodyPr wrap="none" rtlCol="0">
            <a:spAutoFit/>
          </a:bodyPr>
          <a:lstStyle>
            <a:lvl1pPr>
              <a:lnSpc>
                <a:spcPct val="100000"/>
              </a:lnSpc>
              <a:spcBef>
                <a:spcPts val="0"/>
              </a:spcBef>
              <a:defRPr lang="ja-JP" altLang="en-US" b="1" dirty="0" smtClean="0">
                <a:latin typeface="+mn-ea"/>
              </a:defRPr>
            </a:lvl1pPr>
          </a:lstStyle>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p>
        </p:txBody>
      </p:sp>
      <p:sp>
        <p:nvSpPr>
          <p:cNvPr id="13" name="スライド番号プレースホルダー 6">
            <a:extLst>
              <a:ext uri="{FF2B5EF4-FFF2-40B4-BE49-F238E27FC236}">
                <a16:creationId xmlns:a16="http://schemas.microsoft.com/office/drawing/2014/main" id="{9E2C5F0F-AE56-DC81-71B7-A08F9CF1A8FA}"/>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691151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トビラ_食事">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B3010-7ADC-8846-92BF-0DCDD62729BA}"/>
              </a:ext>
            </a:extLst>
          </p:cNvPr>
          <p:cNvSpPr>
            <a:spLocks noGrp="1"/>
          </p:cNvSpPr>
          <p:nvPr>
            <p:ph type="title"/>
          </p:nvPr>
        </p:nvSpPr>
        <p:spPr>
          <a:xfrm>
            <a:off x="1117600" y="2204429"/>
            <a:ext cx="5636479" cy="539058"/>
          </a:xfrm>
          <a:noFill/>
        </p:spPr>
        <p:txBody>
          <a:bodyPr wrap="none" rtlCol="0">
            <a:noAutofit/>
          </a:bodyPr>
          <a:lstStyle>
            <a:lvl1pPr>
              <a:defRPr lang="ja-JP" altLang="en-US" sz="3200" b="1">
                <a:latin typeface="+mj-ea"/>
              </a:defRPr>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468A8B-137F-522B-7B0B-90BC5931B9FB}"/>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DA820AA0-E281-C625-05F7-09C3F5AEF38D}"/>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正方形/長方形 5">
            <a:extLst>
              <a:ext uri="{FF2B5EF4-FFF2-40B4-BE49-F238E27FC236}">
                <a16:creationId xmlns:a16="http://schemas.microsoft.com/office/drawing/2014/main" id="{3E3E3A91-F2F8-0609-0D6D-58B45CB22397}"/>
              </a:ext>
            </a:extLst>
          </p:cNvPr>
          <p:cNvSpPr/>
          <p:nvPr userDrawn="1"/>
        </p:nvSpPr>
        <p:spPr>
          <a:xfrm>
            <a:off x="0" y="5122927"/>
            <a:ext cx="9906000" cy="17517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游ゴシック"/>
              <a:cs typeface="+mn-cs"/>
            </a:endParaRPr>
          </a:p>
        </p:txBody>
      </p:sp>
      <p:pic>
        <p:nvPicPr>
          <p:cNvPr id="7" name="図 6">
            <a:extLst>
              <a:ext uri="{FF2B5EF4-FFF2-40B4-BE49-F238E27FC236}">
                <a16:creationId xmlns:a16="http://schemas.microsoft.com/office/drawing/2014/main" id="{275A6E7C-030E-36D5-5342-F48C666ED760}"/>
              </a:ext>
            </a:extLst>
          </p:cNvPr>
          <p:cNvPicPr>
            <a:picLocks noChangeAspect="1"/>
          </p:cNvPicPr>
          <p:nvPr userDrawn="1"/>
        </p:nvPicPr>
        <p:blipFill rotWithShape="1">
          <a:blip r:embed="rId2">
            <a:alphaModFix/>
            <a:extLst/>
          </a:blip>
          <a:srcRect l="16162" t="38735" r="49314" b="50673"/>
          <a:stretch/>
        </p:blipFill>
        <p:spPr>
          <a:xfrm rot="5400000" flipV="1">
            <a:off x="149530" y="1978330"/>
            <a:ext cx="1582056" cy="100084"/>
          </a:xfrm>
          <a:prstGeom prst="rect">
            <a:avLst/>
          </a:prstGeom>
        </p:spPr>
      </p:pic>
      <p:pic>
        <p:nvPicPr>
          <p:cNvPr id="11" name="図 10">
            <a:extLst>
              <a:ext uri="{FF2B5EF4-FFF2-40B4-BE49-F238E27FC236}">
                <a16:creationId xmlns:a16="http://schemas.microsoft.com/office/drawing/2014/main" id="{EDCD5FF1-9894-CACA-BD06-DADCDB487D71}"/>
              </a:ext>
            </a:extLst>
          </p:cNvPr>
          <p:cNvPicPr>
            <a:picLocks noChangeAspect="1"/>
          </p:cNvPicPr>
          <p:nvPr userDrawn="1"/>
        </p:nvPicPr>
        <p:blipFill rotWithShape="1">
          <a:blip r:embed="rId2">
            <a:alphaModFix/>
            <a:extLst/>
          </a:blip>
          <a:srcRect l="16162" t="38735" r="74884" b="50673"/>
          <a:stretch/>
        </p:blipFill>
        <p:spPr>
          <a:xfrm rot="5400000" flipV="1">
            <a:off x="735394" y="6619423"/>
            <a:ext cx="410327" cy="100084"/>
          </a:xfrm>
          <a:prstGeom prst="rect">
            <a:avLst/>
          </a:prstGeom>
        </p:spPr>
      </p:pic>
      <p:pic>
        <p:nvPicPr>
          <p:cNvPr id="12" name="グラフィックス 11">
            <a:extLst>
              <a:ext uri="{FF2B5EF4-FFF2-40B4-BE49-F238E27FC236}">
                <a16:creationId xmlns:a16="http://schemas.microsoft.com/office/drawing/2014/main" id="{99680B21-062F-4C0B-92B4-D8EEA172FD9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422123" y="210781"/>
            <a:ext cx="1026676" cy="233049"/>
          </a:xfrm>
          <a:prstGeom prst="rect">
            <a:avLst/>
          </a:prstGeom>
        </p:spPr>
      </p:pic>
      <p:sp>
        <p:nvSpPr>
          <p:cNvPr id="15" name="テキスト プレースホルダー 13">
            <a:extLst>
              <a:ext uri="{FF2B5EF4-FFF2-40B4-BE49-F238E27FC236}">
                <a16:creationId xmlns:a16="http://schemas.microsoft.com/office/drawing/2014/main" id="{5C2DB8B3-690B-7416-87C8-DDE4DB1B8C81}"/>
              </a:ext>
            </a:extLst>
          </p:cNvPr>
          <p:cNvSpPr>
            <a:spLocks noGrp="1"/>
          </p:cNvSpPr>
          <p:nvPr>
            <p:ph type="body" sz="quarter" idx="14" hasCustomPrompt="1"/>
          </p:nvPr>
        </p:nvSpPr>
        <p:spPr>
          <a:xfrm>
            <a:off x="1143000" y="3400948"/>
            <a:ext cx="2781531" cy="1077218"/>
          </a:xfrm>
          <a:noFill/>
        </p:spPr>
        <p:txBody>
          <a:bodyPr wrap="none" rtlCol="0">
            <a:spAutoFit/>
          </a:bodyPr>
          <a:lstStyle>
            <a:lvl1pPr>
              <a:lnSpc>
                <a:spcPct val="100000"/>
              </a:lnSpc>
              <a:spcBef>
                <a:spcPts val="0"/>
              </a:spcBef>
              <a:defRPr lang="ja-JP" altLang="en-US" b="1" dirty="0" smtClean="0">
                <a:latin typeface="+mn-ea"/>
              </a:defRPr>
            </a:lvl1pPr>
          </a:lstStyle>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p>
        </p:txBody>
      </p:sp>
      <p:sp>
        <p:nvSpPr>
          <p:cNvPr id="16" name="テキスト プレースホルダー 13">
            <a:extLst>
              <a:ext uri="{FF2B5EF4-FFF2-40B4-BE49-F238E27FC236}">
                <a16:creationId xmlns:a16="http://schemas.microsoft.com/office/drawing/2014/main" id="{E0BCE79A-C723-EB78-FF0B-777C86FB1A4F}"/>
              </a:ext>
            </a:extLst>
          </p:cNvPr>
          <p:cNvSpPr>
            <a:spLocks noGrp="1"/>
          </p:cNvSpPr>
          <p:nvPr>
            <p:ph type="body" sz="quarter" idx="13" hasCustomPrompt="1"/>
          </p:nvPr>
        </p:nvSpPr>
        <p:spPr>
          <a:xfrm>
            <a:off x="1143000" y="1265019"/>
            <a:ext cx="755335" cy="646331"/>
          </a:xfrm>
          <a:noFill/>
        </p:spPr>
        <p:txBody>
          <a:bodyPr wrap="none" rtlCol="0">
            <a:noAutofit/>
          </a:bodyPr>
          <a:lstStyle>
            <a:lvl1pPr>
              <a:defRPr lang="ja-JP" altLang="en-US" sz="4000" dirty="0" smtClean="0">
                <a:latin typeface="+mj-lt"/>
              </a:defRPr>
            </a:lvl1pPr>
          </a:lstStyle>
          <a:p>
            <a:pPr lvl="0"/>
            <a:r>
              <a:rPr kumimoji="1" lang="en-US" altLang="ja-JP"/>
              <a:t>00</a:t>
            </a:r>
            <a:endParaRPr kumimoji="1" lang="ja-JP" altLang="en-US"/>
          </a:p>
        </p:txBody>
      </p:sp>
      <p:sp>
        <p:nvSpPr>
          <p:cNvPr id="17" name="スライド番号プレースホルダー 6">
            <a:extLst>
              <a:ext uri="{FF2B5EF4-FFF2-40B4-BE49-F238E27FC236}">
                <a16:creationId xmlns:a16="http://schemas.microsoft.com/office/drawing/2014/main" id="{AE353C2B-54FF-D988-1C1F-FFD891015771}"/>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2576844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トビラ_安全衛生">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B3010-7ADC-8846-92BF-0DCDD62729BA}"/>
              </a:ext>
            </a:extLst>
          </p:cNvPr>
          <p:cNvSpPr>
            <a:spLocks noGrp="1"/>
          </p:cNvSpPr>
          <p:nvPr>
            <p:ph type="title"/>
          </p:nvPr>
        </p:nvSpPr>
        <p:spPr>
          <a:xfrm>
            <a:off x="1117600" y="2204429"/>
            <a:ext cx="5636479" cy="539058"/>
          </a:xfrm>
          <a:noFill/>
        </p:spPr>
        <p:txBody>
          <a:bodyPr wrap="none" rtlCol="0">
            <a:noAutofit/>
          </a:bodyPr>
          <a:lstStyle>
            <a:lvl1pPr>
              <a:defRPr lang="ja-JP" altLang="en-US" sz="3200" b="1">
                <a:latin typeface="+mj-ea"/>
              </a:defRPr>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468A8B-137F-522B-7B0B-90BC5931B9FB}"/>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DA820AA0-E281-C625-05F7-09C3F5AEF38D}"/>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正方形/長方形 5">
            <a:extLst>
              <a:ext uri="{FF2B5EF4-FFF2-40B4-BE49-F238E27FC236}">
                <a16:creationId xmlns:a16="http://schemas.microsoft.com/office/drawing/2014/main" id="{3E3E3A91-F2F8-0609-0D6D-58B45CB22397}"/>
              </a:ext>
            </a:extLst>
          </p:cNvPr>
          <p:cNvSpPr/>
          <p:nvPr userDrawn="1"/>
        </p:nvSpPr>
        <p:spPr>
          <a:xfrm>
            <a:off x="0" y="5122927"/>
            <a:ext cx="9906000" cy="17517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游ゴシック"/>
              <a:cs typeface="+mn-cs"/>
            </a:endParaRPr>
          </a:p>
        </p:txBody>
      </p:sp>
      <p:pic>
        <p:nvPicPr>
          <p:cNvPr id="7" name="図 6">
            <a:extLst>
              <a:ext uri="{FF2B5EF4-FFF2-40B4-BE49-F238E27FC236}">
                <a16:creationId xmlns:a16="http://schemas.microsoft.com/office/drawing/2014/main" id="{275A6E7C-030E-36D5-5342-F48C666ED760}"/>
              </a:ext>
            </a:extLst>
          </p:cNvPr>
          <p:cNvPicPr>
            <a:picLocks noChangeAspect="1"/>
          </p:cNvPicPr>
          <p:nvPr userDrawn="1"/>
        </p:nvPicPr>
        <p:blipFill rotWithShape="1">
          <a:blip r:embed="rId2">
            <a:alphaModFix/>
            <a:extLst/>
          </a:blip>
          <a:srcRect l="16162" t="38735" r="49314" b="50673"/>
          <a:stretch/>
        </p:blipFill>
        <p:spPr>
          <a:xfrm rot="5400000" flipV="1">
            <a:off x="149530" y="1978330"/>
            <a:ext cx="1582056" cy="100084"/>
          </a:xfrm>
          <a:prstGeom prst="rect">
            <a:avLst/>
          </a:prstGeom>
        </p:spPr>
      </p:pic>
      <p:pic>
        <p:nvPicPr>
          <p:cNvPr id="11" name="図 10">
            <a:extLst>
              <a:ext uri="{FF2B5EF4-FFF2-40B4-BE49-F238E27FC236}">
                <a16:creationId xmlns:a16="http://schemas.microsoft.com/office/drawing/2014/main" id="{EDCD5FF1-9894-CACA-BD06-DADCDB487D71}"/>
              </a:ext>
            </a:extLst>
          </p:cNvPr>
          <p:cNvPicPr>
            <a:picLocks noChangeAspect="1"/>
          </p:cNvPicPr>
          <p:nvPr userDrawn="1"/>
        </p:nvPicPr>
        <p:blipFill rotWithShape="1">
          <a:blip r:embed="rId2">
            <a:alphaModFix/>
            <a:extLst/>
          </a:blip>
          <a:srcRect l="16162" t="38735" r="74884" b="50673"/>
          <a:stretch/>
        </p:blipFill>
        <p:spPr>
          <a:xfrm rot="5400000" flipV="1">
            <a:off x="735394" y="6619423"/>
            <a:ext cx="410327" cy="100084"/>
          </a:xfrm>
          <a:prstGeom prst="rect">
            <a:avLst/>
          </a:prstGeom>
        </p:spPr>
      </p:pic>
      <p:pic>
        <p:nvPicPr>
          <p:cNvPr id="12" name="グラフィックス 11">
            <a:extLst>
              <a:ext uri="{FF2B5EF4-FFF2-40B4-BE49-F238E27FC236}">
                <a16:creationId xmlns:a16="http://schemas.microsoft.com/office/drawing/2014/main" id="{99680B21-062F-4C0B-92B4-D8EEA172FD9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422123" y="210781"/>
            <a:ext cx="1026676" cy="233049"/>
          </a:xfrm>
          <a:prstGeom prst="rect">
            <a:avLst/>
          </a:prstGeom>
        </p:spPr>
      </p:pic>
      <p:sp>
        <p:nvSpPr>
          <p:cNvPr id="15" name="テキスト プレースホルダー 13">
            <a:extLst>
              <a:ext uri="{FF2B5EF4-FFF2-40B4-BE49-F238E27FC236}">
                <a16:creationId xmlns:a16="http://schemas.microsoft.com/office/drawing/2014/main" id="{5C2DB8B3-690B-7416-87C8-DDE4DB1B8C81}"/>
              </a:ext>
            </a:extLst>
          </p:cNvPr>
          <p:cNvSpPr>
            <a:spLocks noGrp="1"/>
          </p:cNvSpPr>
          <p:nvPr>
            <p:ph type="body" sz="quarter" idx="14" hasCustomPrompt="1"/>
          </p:nvPr>
        </p:nvSpPr>
        <p:spPr>
          <a:xfrm>
            <a:off x="1143000" y="3400948"/>
            <a:ext cx="2781531" cy="1077218"/>
          </a:xfrm>
          <a:noFill/>
        </p:spPr>
        <p:txBody>
          <a:bodyPr wrap="none" rtlCol="0">
            <a:spAutoFit/>
          </a:bodyPr>
          <a:lstStyle>
            <a:lvl1pPr>
              <a:lnSpc>
                <a:spcPct val="100000"/>
              </a:lnSpc>
              <a:spcBef>
                <a:spcPts val="0"/>
              </a:spcBef>
              <a:defRPr lang="ja-JP" altLang="en-US" b="1" dirty="0" smtClean="0">
                <a:latin typeface="+mn-ea"/>
              </a:defRPr>
            </a:lvl1pPr>
          </a:lstStyle>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p>
        </p:txBody>
      </p:sp>
      <p:sp>
        <p:nvSpPr>
          <p:cNvPr id="8" name="テキスト プレースホルダー 13">
            <a:extLst>
              <a:ext uri="{FF2B5EF4-FFF2-40B4-BE49-F238E27FC236}">
                <a16:creationId xmlns:a16="http://schemas.microsoft.com/office/drawing/2014/main" id="{4655F9BD-AA2C-09B9-8C7B-1BA9BF1CBF16}"/>
              </a:ext>
            </a:extLst>
          </p:cNvPr>
          <p:cNvSpPr>
            <a:spLocks noGrp="1"/>
          </p:cNvSpPr>
          <p:nvPr>
            <p:ph type="body" sz="quarter" idx="13" hasCustomPrompt="1"/>
          </p:nvPr>
        </p:nvSpPr>
        <p:spPr>
          <a:xfrm>
            <a:off x="1143000" y="1265019"/>
            <a:ext cx="755335" cy="646331"/>
          </a:xfrm>
          <a:noFill/>
        </p:spPr>
        <p:txBody>
          <a:bodyPr wrap="none" rtlCol="0">
            <a:noAutofit/>
          </a:bodyPr>
          <a:lstStyle>
            <a:lvl1pPr>
              <a:defRPr lang="ja-JP" altLang="en-US" sz="4000" dirty="0" smtClean="0">
                <a:latin typeface="+mj-lt"/>
              </a:defRPr>
            </a:lvl1pPr>
          </a:lstStyle>
          <a:p>
            <a:pPr lvl="0"/>
            <a:r>
              <a:rPr kumimoji="1" lang="en-US" altLang="ja-JP"/>
              <a:t>00</a:t>
            </a:r>
            <a:endParaRPr kumimoji="1" lang="ja-JP" altLang="en-US"/>
          </a:p>
        </p:txBody>
      </p:sp>
      <p:sp>
        <p:nvSpPr>
          <p:cNvPr id="9" name="スライド番号プレースホルダー 6">
            <a:extLst>
              <a:ext uri="{FF2B5EF4-FFF2-40B4-BE49-F238E27FC236}">
                <a16:creationId xmlns:a16="http://schemas.microsoft.com/office/drawing/2014/main" id="{FDEEEC6E-C8EE-87D4-0192-739D0792BC49}"/>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2812385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コンテンツ_ヘッドメッセージあり">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C465B-0F09-C003-C3BA-C25DE8EE6B11}"/>
              </a:ext>
            </a:extLst>
          </p:cNvPr>
          <p:cNvSpPr>
            <a:spLocks noGrp="1"/>
          </p:cNvSpPr>
          <p:nvPr>
            <p:ph type="title"/>
          </p:nvPr>
        </p:nvSpPr>
        <p:spPr>
          <a:xfrm>
            <a:off x="333432" y="443830"/>
            <a:ext cx="5419467" cy="428400"/>
          </a:xfrm>
        </p:spPr>
        <p:txBody>
          <a:bodyPr wrap="none">
            <a:noAutofit/>
          </a:bodyPr>
          <a:lstStyle>
            <a:lvl1pPr>
              <a:defRPr lang="ja-JP" altLang="en-US" sz="2400" b="1" dirty="0"/>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A50873-B3A5-5B5C-5D19-1BF3E532BEB4}"/>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E627DB09-3814-7018-316F-B0E47FC4C647}"/>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43" name="グラフィックス 42">
            <a:extLst>
              <a:ext uri="{FF2B5EF4-FFF2-40B4-BE49-F238E27FC236}">
                <a16:creationId xmlns:a16="http://schemas.microsoft.com/office/drawing/2014/main" id="{C79E5C8E-411E-8BA5-C705-7E92C7950B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422123" y="210781"/>
            <a:ext cx="1026676" cy="233049"/>
          </a:xfrm>
          <a:prstGeom prst="rect">
            <a:avLst/>
          </a:prstGeom>
        </p:spPr>
      </p:pic>
      <p:cxnSp>
        <p:nvCxnSpPr>
          <p:cNvPr id="47" name="直線コネクタ 46">
            <a:extLst>
              <a:ext uri="{FF2B5EF4-FFF2-40B4-BE49-F238E27FC236}">
                <a16:creationId xmlns:a16="http://schemas.microsoft.com/office/drawing/2014/main" id="{8DE5EE3E-28A8-CF22-044B-1D9E2A267D82}"/>
              </a:ext>
            </a:extLst>
          </p:cNvPr>
          <p:cNvCxnSpPr>
            <a:cxnSpLocks/>
          </p:cNvCxnSpPr>
          <p:nvPr userDrawn="1"/>
        </p:nvCxnSpPr>
        <p:spPr>
          <a:xfrm>
            <a:off x="453659" y="1018814"/>
            <a:ext cx="1207749" cy="0"/>
          </a:xfrm>
          <a:prstGeom prst="line">
            <a:avLst/>
          </a:prstGeom>
          <a:ln w="25400">
            <a:solidFill>
              <a:srgbClr val="4A4040"/>
            </a:solidFill>
          </a:ln>
        </p:spPr>
        <p:style>
          <a:lnRef idx="1">
            <a:schemeClr val="accent1"/>
          </a:lnRef>
          <a:fillRef idx="0">
            <a:schemeClr val="accent1"/>
          </a:fillRef>
          <a:effectRef idx="0">
            <a:schemeClr val="accent1"/>
          </a:effectRef>
          <a:fontRef idx="minor">
            <a:schemeClr val="tx1"/>
          </a:fontRef>
        </p:style>
      </p:cxnSp>
      <p:sp>
        <p:nvSpPr>
          <p:cNvPr id="48" name="スライド番号プレースホルダー 6">
            <a:extLst>
              <a:ext uri="{FF2B5EF4-FFF2-40B4-BE49-F238E27FC236}">
                <a16:creationId xmlns:a16="http://schemas.microsoft.com/office/drawing/2014/main" id="{A1673727-8788-5AE7-84DF-8960B124E40D}"/>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
        <p:nvSpPr>
          <p:cNvPr id="53" name="テキスト プレースホルダー 51">
            <a:extLst>
              <a:ext uri="{FF2B5EF4-FFF2-40B4-BE49-F238E27FC236}">
                <a16:creationId xmlns:a16="http://schemas.microsoft.com/office/drawing/2014/main" id="{36CFEAFE-444C-04BB-0B5E-1065D134FF21}"/>
              </a:ext>
            </a:extLst>
          </p:cNvPr>
          <p:cNvSpPr>
            <a:spLocks noGrp="1"/>
          </p:cNvSpPr>
          <p:nvPr>
            <p:ph type="body" sz="quarter" idx="14" hasCustomPrompt="1"/>
          </p:nvPr>
        </p:nvSpPr>
        <p:spPr>
          <a:xfrm>
            <a:off x="473451" y="1096283"/>
            <a:ext cx="8975348" cy="712800"/>
          </a:xfrm>
        </p:spPr>
        <p:txBody>
          <a:bodyPr vert="horz" wrap="square" lIns="0" tIns="60325" rIns="0" bIns="0" rtlCol="0">
            <a:noAutofit/>
          </a:bodyPr>
          <a:lstStyle>
            <a:lvl1pPr>
              <a:spcBef>
                <a:spcPts val="0"/>
              </a:spcBef>
              <a:defRPr lang="ja-JP" altLang="en-US" sz="1200" b="1" spc="-30" dirty="0">
                <a:latin typeface="+mn-ea"/>
                <a:cs typeface="ＭＳ Ｐゴシック"/>
              </a:defRPr>
            </a:lvl1pPr>
          </a:lstStyle>
          <a:p>
            <a:pPr lvl="0" algn="just">
              <a:lnSpc>
                <a:spcPct val="120000"/>
              </a:lnSpc>
            </a:pPr>
            <a:r>
              <a:rPr kumimoji="1" lang="ja-JP" altLang="en-US"/>
              <a:t>ヘッドメッセージを記入してください</a:t>
            </a:r>
            <a:endParaRPr kumimoji="1" lang="en-US" altLang="ja-JP"/>
          </a:p>
          <a:p>
            <a:pPr lvl="0" algn="just">
              <a:lnSpc>
                <a:spcPct val="120000"/>
              </a:lnSpc>
            </a:pPr>
            <a:r>
              <a:rPr kumimoji="1" lang="ja-JP" altLang="en-US"/>
              <a:t>ヘッドメッセージを記入してください</a:t>
            </a:r>
          </a:p>
        </p:txBody>
      </p:sp>
      <p:sp>
        <p:nvSpPr>
          <p:cNvPr id="55" name="テキスト プレースホルダー 51">
            <a:extLst>
              <a:ext uri="{FF2B5EF4-FFF2-40B4-BE49-F238E27FC236}">
                <a16:creationId xmlns:a16="http://schemas.microsoft.com/office/drawing/2014/main" id="{F1A37233-B5AE-02B2-2D02-FB1E14057295}"/>
              </a:ext>
            </a:extLst>
          </p:cNvPr>
          <p:cNvSpPr>
            <a:spLocks noGrp="1"/>
          </p:cNvSpPr>
          <p:nvPr>
            <p:ph type="body" sz="quarter" idx="13"/>
          </p:nvPr>
        </p:nvSpPr>
        <p:spPr>
          <a:xfrm>
            <a:off x="371111" y="184150"/>
            <a:ext cx="2228495" cy="259815"/>
          </a:xfrm>
          <a:noFill/>
        </p:spPr>
        <p:txBody>
          <a:bodyPr wrap="none" rtlCol="0">
            <a:spAutoFit/>
          </a:bodyPr>
          <a:lstStyle>
            <a:lvl1pPr>
              <a:defRPr lang="ja-JP" altLang="en-US" sz="1200" b="1" dirty="0">
                <a:latin typeface="+mj-ea"/>
                <a:ea typeface="+mj-ea"/>
              </a:defRPr>
            </a:lvl1pPr>
          </a:lstStyle>
          <a:p>
            <a:pPr lvl="0"/>
            <a:r>
              <a:rPr kumimoji="1" lang="ja-JP" altLang="en-US"/>
              <a:t>マスター テキストの書式設定</a:t>
            </a:r>
          </a:p>
        </p:txBody>
      </p:sp>
    </p:spTree>
    <p:extLst>
      <p:ext uri="{BB962C8B-B14F-4D97-AF65-F5344CB8AC3E}">
        <p14:creationId xmlns:p14="http://schemas.microsoft.com/office/powerpoint/2010/main" val="1266918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食事）">
    <p:bg>
      <p:bgPr>
        <a:solidFill>
          <a:schemeClr val="accent3"/>
        </a:solidFill>
        <a:effectLst/>
      </p:bgPr>
    </p:bg>
    <p:spTree>
      <p:nvGrpSpPr>
        <p:cNvPr id="1" name=""/>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17E5A606-9BCF-A0BE-5530-F061B0D1A9E9}"/>
              </a:ext>
            </a:extLst>
          </p:cNvPr>
          <p:cNvSpPr/>
          <p:nvPr userDrawn="1"/>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3" name="日付プレースホルダー 2">
            <a:extLst>
              <a:ext uri="{FF2B5EF4-FFF2-40B4-BE49-F238E27FC236}">
                <a16:creationId xmlns:a16="http://schemas.microsoft.com/office/drawing/2014/main" id="{96562898-0837-7DA3-F7AA-309C34358855}"/>
              </a:ext>
            </a:extLst>
          </p:cNvPr>
          <p:cNvSpPr>
            <a:spLocks noGrp="1"/>
          </p:cNvSpPr>
          <p:nvPr>
            <p:ph type="dt" sz="half" idx="10"/>
          </p:nvPr>
        </p:nvSpPr>
        <p:spPr/>
        <p:txBody>
          <a:bodyPr/>
          <a:lstStyle/>
          <a:p>
            <a:fld id="{D85B2402-F0D3-4163-BEBF-2696DB363904}" type="datetime1">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AFC0BEC1-3B32-D072-51B7-F1A386917D10}"/>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7" name="タイトル 1">
            <a:extLst>
              <a:ext uri="{FF2B5EF4-FFF2-40B4-BE49-F238E27FC236}">
                <a16:creationId xmlns:a16="http://schemas.microsoft.com/office/drawing/2014/main" id="{BFCE5DED-7473-3778-DC61-5D937EDA7418}"/>
              </a:ext>
            </a:extLst>
          </p:cNvPr>
          <p:cNvSpPr>
            <a:spLocks noGrp="1"/>
          </p:cNvSpPr>
          <p:nvPr>
            <p:ph type="title" hasCustomPrompt="1"/>
          </p:nvPr>
        </p:nvSpPr>
        <p:spPr>
          <a:xfrm>
            <a:off x="174646" y="412843"/>
            <a:ext cx="4812536" cy="427361"/>
          </a:xfrm>
          <a:noFill/>
        </p:spPr>
        <p:txBody>
          <a:bodyPr wrap="none" rtlCol="0">
            <a:spAutoFit/>
          </a:bodyPr>
          <a:lstStyle>
            <a:lvl1pPr>
              <a:defRPr lang="ja-JP" altLang="en-US" sz="2400" b="1" spc="300">
                <a:latin typeface="+mj-ea"/>
              </a:defRPr>
            </a:lvl1pPr>
          </a:lstStyle>
          <a:p>
            <a:pPr lvl="0"/>
            <a:r>
              <a:rPr kumimoji="1" lang="ja-JP" altLang="en-US"/>
              <a:t>マスタータイトルの書式設定</a:t>
            </a:r>
          </a:p>
        </p:txBody>
      </p:sp>
      <p:cxnSp>
        <p:nvCxnSpPr>
          <p:cNvPr id="8" name="直線コネクタ 7">
            <a:extLst>
              <a:ext uri="{FF2B5EF4-FFF2-40B4-BE49-F238E27FC236}">
                <a16:creationId xmlns:a16="http://schemas.microsoft.com/office/drawing/2014/main" id="{E0725F7A-F03B-62FC-FB40-C795B06AD1DE}"/>
              </a:ext>
            </a:extLst>
          </p:cNvPr>
          <p:cNvCxnSpPr>
            <a:cxnSpLocks/>
          </p:cNvCxnSpPr>
          <p:nvPr userDrawn="1"/>
        </p:nvCxnSpPr>
        <p:spPr>
          <a:xfrm>
            <a:off x="241300" y="6613525"/>
            <a:ext cx="8785019"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28D30DB0-020D-F2CF-3058-94F0676CFCEB}"/>
              </a:ext>
            </a:extLst>
          </p:cNvPr>
          <p:cNvCxnSpPr>
            <a:cxnSpLocks/>
          </p:cNvCxnSpPr>
          <p:nvPr userDrawn="1"/>
        </p:nvCxnSpPr>
        <p:spPr>
          <a:xfrm>
            <a:off x="622300" y="244475"/>
            <a:ext cx="9042400"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6EF575A-04F3-943A-D187-8229F4A94A65}"/>
              </a:ext>
            </a:extLst>
          </p:cNvPr>
          <p:cNvCxnSpPr>
            <a:cxnSpLocks/>
          </p:cNvCxnSpPr>
          <p:nvPr userDrawn="1"/>
        </p:nvCxnSpPr>
        <p:spPr>
          <a:xfrm>
            <a:off x="241300" y="935038"/>
            <a:ext cx="9423400"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二等辺三角形 11">
            <a:extLst>
              <a:ext uri="{FF2B5EF4-FFF2-40B4-BE49-F238E27FC236}">
                <a16:creationId xmlns:a16="http://schemas.microsoft.com/office/drawing/2014/main" id="{C88B6880-40F5-87BE-A379-EED42AA48211}"/>
              </a:ext>
            </a:extLst>
          </p:cNvPr>
          <p:cNvSpPr/>
          <p:nvPr userDrawn="1"/>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4">
            <a:extLst>
              <a:ext uri="{FF2B5EF4-FFF2-40B4-BE49-F238E27FC236}">
                <a16:creationId xmlns:a16="http://schemas.microsoft.com/office/drawing/2014/main" id="{2B1A9EB0-5598-FDC2-A048-B337BE88465B}"/>
              </a:ext>
            </a:extLst>
          </p:cNvPr>
          <p:cNvSpPr>
            <a:spLocks noGrp="1"/>
          </p:cNvSpPr>
          <p:nvPr>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a:p>
        </p:txBody>
      </p:sp>
    </p:spTree>
    <p:extLst>
      <p:ext uri="{BB962C8B-B14F-4D97-AF65-F5344CB8AC3E}">
        <p14:creationId xmlns:p14="http://schemas.microsoft.com/office/powerpoint/2010/main" val="2428023144"/>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2880">
          <p15:clr>
            <a:srgbClr val="FBAE40"/>
          </p15:clr>
        </p15:guide>
        <p15:guide id="3" pos="4158">
          <p15:clr>
            <a:srgbClr val="FBAE40"/>
          </p15:clr>
        </p15:guide>
        <p15:guide id="4" pos="208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コンテンツ_小見出しあり">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C465B-0F09-C003-C3BA-C25DE8EE6B11}"/>
              </a:ext>
            </a:extLst>
          </p:cNvPr>
          <p:cNvSpPr>
            <a:spLocks noGrp="1"/>
          </p:cNvSpPr>
          <p:nvPr>
            <p:ph type="title"/>
          </p:nvPr>
        </p:nvSpPr>
        <p:spPr>
          <a:xfrm>
            <a:off x="333432" y="443830"/>
            <a:ext cx="5419467" cy="428400"/>
          </a:xfrm>
        </p:spPr>
        <p:txBody>
          <a:bodyPr wrap="none">
            <a:noAutofit/>
          </a:bodyPr>
          <a:lstStyle>
            <a:lvl1pPr>
              <a:defRPr lang="ja-JP" altLang="en-US" sz="2400" b="1" dirty="0"/>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A50873-B3A5-5B5C-5D19-1BF3E532BEB4}"/>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E627DB09-3814-7018-316F-B0E47FC4C647}"/>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43" name="グラフィックス 42">
            <a:extLst>
              <a:ext uri="{FF2B5EF4-FFF2-40B4-BE49-F238E27FC236}">
                <a16:creationId xmlns:a16="http://schemas.microsoft.com/office/drawing/2014/main" id="{C79E5C8E-411E-8BA5-C705-7E92C7950B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422123" y="210781"/>
            <a:ext cx="1026676" cy="233049"/>
          </a:xfrm>
          <a:prstGeom prst="rect">
            <a:avLst/>
          </a:prstGeom>
        </p:spPr>
      </p:pic>
      <p:sp>
        <p:nvSpPr>
          <p:cNvPr id="52" name="テキスト プレースホルダー 51">
            <a:extLst>
              <a:ext uri="{FF2B5EF4-FFF2-40B4-BE49-F238E27FC236}">
                <a16:creationId xmlns:a16="http://schemas.microsoft.com/office/drawing/2014/main" id="{A504F967-1F4C-1270-AF67-FC90CBAA3AA0}"/>
              </a:ext>
            </a:extLst>
          </p:cNvPr>
          <p:cNvSpPr>
            <a:spLocks noGrp="1"/>
          </p:cNvSpPr>
          <p:nvPr>
            <p:ph type="body" sz="quarter" idx="13"/>
          </p:nvPr>
        </p:nvSpPr>
        <p:spPr>
          <a:xfrm>
            <a:off x="371111" y="184150"/>
            <a:ext cx="2228495" cy="259815"/>
          </a:xfrm>
          <a:noFill/>
        </p:spPr>
        <p:txBody>
          <a:bodyPr wrap="none" rtlCol="0">
            <a:spAutoFit/>
          </a:bodyPr>
          <a:lstStyle>
            <a:lvl1pPr>
              <a:defRPr lang="ja-JP" altLang="en-US" sz="1200" b="1" dirty="0">
                <a:latin typeface="+mj-ea"/>
                <a:ea typeface="+mj-ea"/>
              </a:defRPr>
            </a:lvl1pPr>
          </a:lstStyle>
          <a:p>
            <a:pPr lvl="0"/>
            <a:r>
              <a:rPr kumimoji="1" lang="ja-JP" altLang="en-US"/>
              <a:t>マスター テキストの書式設定</a:t>
            </a:r>
          </a:p>
        </p:txBody>
      </p:sp>
      <p:sp>
        <p:nvSpPr>
          <p:cNvPr id="9" name="スライド番号プレースホルダー 6">
            <a:extLst>
              <a:ext uri="{FF2B5EF4-FFF2-40B4-BE49-F238E27FC236}">
                <a16:creationId xmlns:a16="http://schemas.microsoft.com/office/drawing/2014/main" id="{F985705D-5858-87B9-B9E5-EAA5977D0C29}"/>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cxnSp>
        <p:nvCxnSpPr>
          <p:cNvPr id="7" name="直線コネクタ 6">
            <a:extLst>
              <a:ext uri="{FF2B5EF4-FFF2-40B4-BE49-F238E27FC236}">
                <a16:creationId xmlns:a16="http://schemas.microsoft.com/office/drawing/2014/main" id="{7A3B9750-4303-EF0F-E386-9E9696574B77}"/>
              </a:ext>
            </a:extLst>
          </p:cNvPr>
          <p:cNvCxnSpPr>
            <a:cxnSpLocks/>
          </p:cNvCxnSpPr>
          <p:nvPr userDrawn="1"/>
        </p:nvCxnSpPr>
        <p:spPr>
          <a:xfrm>
            <a:off x="470452" y="1045226"/>
            <a:ext cx="0" cy="247230"/>
          </a:xfrm>
          <a:prstGeom prst="line">
            <a:avLst/>
          </a:prstGeom>
          <a:ln w="25400" cap="rnd">
            <a:solidFill>
              <a:srgbClr val="4A4040"/>
            </a:solidFill>
          </a:ln>
        </p:spPr>
        <p:style>
          <a:lnRef idx="1">
            <a:schemeClr val="accent1"/>
          </a:lnRef>
          <a:fillRef idx="0">
            <a:schemeClr val="accent1"/>
          </a:fillRef>
          <a:effectRef idx="0">
            <a:schemeClr val="accent1"/>
          </a:effectRef>
          <a:fontRef idx="minor">
            <a:schemeClr val="tx1"/>
          </a:fontRef>
        </p:style>
      </p:cxnSp>
      <p:sp>
        <p:nvSpPr>
          <p:cNvPr id="10" name="テキスト プレースホルダー 9">
            <a:extLst>
              <a:ext uri="{FF2B5EF4-FFF2-40B4-BE49-F238E27FC236}">
                <a16:creationId xmlns:a16="http://schemas.microsoft.com/office/drawing/2014/main" id="{E9AF1CC2-C148-D294-17A4-341FB1F78E0C}"/>
              </a:ext>
            </a:extLst>
          </p:cNvPr>
          <p:cNvSpPr>
            <a:spLocks noGrp="1"/>
          </p:cNvSpPr>
          <p:nvPr>
            <p:ph type="body" sz="quarter" idx="14"/>
          </p:nvPr>
        </p:nvSpPr>
        <p:spPr>
          <a:xfrm>
            <a:off x="457199" y="950422"/>
            <a:ext cx="5295699" cy="426720"/>
          </a:xfrm>
          <a:noFill/>
        </p:spPr>
        <p:txBody>
          <a:bodyPr wrap="square" rtlCol="0">
            <a:spAutoFit/>
          </a:bodyPr>
          <a:lstStyle>
            <a:lvl1pPr>
              <a:defRPr lang="ja-JP" altLang="en-US" dirty="0" smtClean="0">
                <a:latin typeface="+mj-ea"/>
                <a:ea typeface="+mj-ea"/>
              </a:defRPr>
            </a:lvl1pPr>
          </a:lstStyle>
          <a:p>
            <a:pPr lvl="0">
              <a:lnSpc>
                <a:spcPct val="130000"/>
              </a:lnSpc>
            </a:pPr>
            <a:r>
              <a:rPr kumimoji="1" lang="ja-JP" altLang="en-US"/>
              <a:t>マスター テキストの書式設定</a:t>
            </a:r>
          </a:p>
        </p:txBody>
      </p:sp>
      <p:sp>
        <p:nvSpPr>
          <p:cNvPr id="11" name="テキスト プレースホルダー 51">
            <a:extLst>
              <a:ext uri="{FF2B5EF4-FFF2-40B4-BE49-F238E27FC236}">
                <a16:creationId xmlns:a16="http://schemas.microsoft.com/office/drawing/2014/main" id="{3C401A21-50DE-349A-A531-87ED6F1C1970}"/>
              </a:ext>
            </a:extLst>
          </p:cNvPr>
          <p:cNvSpPr>
            <a:spLocks noGrp="1"/>
          </p:cNvSpPr>
          <p:nvPr>
            <p:ph type="body" sz="quarter" idx="15" hasCustomPrompt="1"/>
          </p:nvPr>
        </p:nvSpPr>
        <p:spPr>
          <a:xfrm>
            <a:off x="473450" y="1362853"/>
            <a:ext cx="8975347" cy="712800"/>
          </a:xfrm>
        </p:spPr>
        <p:txBody>
          <a:bodyPr vert="horz" wrap="square" lIns="0" tIns="60325" rIns="0" bIns="0" rtlCol="0">
            <a:noAutofit/>
          </a:bodyPr>
          <a:lstStyle>
            <a:lvl1pPr>
              <a:spcBef>
                <a:spcPts val="0"/>
              </a:spcBef>
              <a:defRPr lang="ja-JP" altLang="en-US" sz="1200" b="1" spc="0" dirty="0">
                <a:latin typeface="+mn-ea"/>
                <a:cs typeface="ＭＳ Ｐゴシック"/>
              </a:defRPr>
            </a:lvl1pPr>
          </a:lstStyle>
          <a:p>
            <a:pPr lvl="0" algn="just">
              <a:lnSpc>
                <a:spcPct val="120000"/>
              </a:lnSpc>
            </a:pPr>
            <a:r>
              <a:rPr kumimoji="1" lang="ja-JP" altLang="en-US"/>
              <a:t>ヘッドメッセージを記入してください</a:t>
            </a:r>
            <a:endParaRPr kumimoji="1" lang="en-US" altLang="ja-JP"/>
          </a:p>
          <a:p>
            <a:pPr lvl="0" algn="just">
              <a:lnSpc>
                <a:spcPct val="120000"/>
              </a:lnSpc>
            </a:pPr>
            <a:r>
              <a:rPr kumimoji="1" lang="ja-JP" altLang="en-US"/>
              <a:t>ヘッドメッセージを記入してください</a:t>
            </a:r>
          </a:p>
        </p:txBody>
      </p:sp>
    </p:spTree>
    <p:extLst>
      <p:ext uri="{BB962C8B-B14F-4D97-AF65-F5344CB8AC3E}">
        <p14:creationId xmlns:p14="http://schemas.microsoft.com/office/powerpoint/2010/main" val="2188096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コンテンツ_白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C465B-0F09-C003-C3BA-C25DE8EE6B11}"/>
              </a:ext>
            </a:extLst>
          </p:cNvPr>
          <p:cNvSpPr>
            <a:spLocks noGrp="1"/>
          </p:cNvSpPr>
          <p:nvPr>
            <p:ph type="title"/>
          </p:nvPr>
        </p:nvSpPr>
        <p:spPr>
          <a:xfrm>
            <a:off x="333432" y="443830"/>
            <a:ext cx="5419467" cy="428400"/>
          </a:xfrm>
        </p:spPr>
        <p:txBody>
          <a:bodyPr wrap="none">
            <a:noAutofit/>
          </a:bodyPr>
          <a:lstStyle>
            <a:lvl1pPr>
              <a:defRPr lang="ja-JP" altLang="en-US" sz="2400" b="1" dirty="0"/>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A50873-B3A5-5B5C-5D19-1BF3E532BEB4}"/>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E627DB09-3814-7018-316F-B0E47FC4C647}"/>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43" name="グラフィックス 42">
            <a:extLst>
              <a:ext uri="{FF2B5EF4-FFF2-40B4-BE49-F238E27FC236}">
                <a16:creationId xmlns:a16="http://schemas.microsoft.com/office/drawing/2014/main" id="{C79E5C8E-411E-8BA5-C705-7E92C7950B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422123" y="210781"/>
            <a:ext cx="1026676" cy="233049"/>
          </a:xfrm>
          <a:prstGeom prst="rect">
            <a:avLst/>
          </a:prstGeom>
        </p:spPr>
      </p:pic>
      <p:sp>
        <p:nvSpPr>
          <p:cNvPr id="52" name="テキスト プレースホルダー 51">
            <a:extLst>
              <a:ext uri="{FF2B5EF4-FFF2-40B4-BE49-F238E27FC236}">
                <a16:creationId xmlns:a16="http://schemas.microsoft.com/office/drawing/2014/main" id="{A504F967-1F4C-1270-AF67-FC90CBAA3AA0}"/>
              </a:ext>
            </a:extLst>
          </p:cNvPr>
          <p:cNvSpPr>
            <a:spLocks noGrp="1"/>
          </p:cNvSpPr>
          <p:nvPr>
            <p:ph type="body" sz="quarter" idx="13"/>
          </p:nvPr>
        </p:nvSpPr>
        <p:spPr>
          <a:xfrm>
            <a:off x="371111" y="184150"/>
            <a:ext cx="2228495" cy="259815"/>
          </a:xfrm>
          <a:noFill/>
        </p:spPr>
        <p:txBody>
          <a:bodyPr wrap="none" rtlCol="0">
            <a:spAutoFit/>
          </a:bodyPr>
          <a:lstStyle>
            <a:lvl1pPr>
              <a:defRPr lang="ja-JP" altLang="en-US" sz="1200" b="1" dirty="0">
                <a:latin typeface="+mj-ea"/>
                <a:ea typeface="+mj-ea"/>
              </a:defRPr>
            </a:lvl1pPr>
          </a:lstStyle>
          <a:p>
            <a:pPr lvl="0"/>
            <a:r>
              <a:rPr kumimoji="1" lang="ja-JP" altLang="en-US"/>
              <a:t>マスター テキストの書式設定</a:t>
            </a:r>
          </a:p>
        </p:txBody>
      </p:sp>
      <p:sp>
        <p:nvSpPr>
          <p:cNvPr id="9" name="スライド番号プレースホルダー 6">
            <a:extLst>
              <a:ext uri="{FF2B5EF4-FFF2-40B4-BE49-F238E27FC236}">
                <a16:creationId xmlns:a16="http://schemas.microsoft.com/office/drawing/2014/main" id="{F985705D-5858-87B9-B9E5-EAA5977D0C29}"/>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2533792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1A79D44-0A17-E7BC-84CD-57E2B4376696}"/>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3" name="フッター プレースホルダー 2">
            <a:extLst>
              <a:ext uri="{FF2B5EF4-FFF2-40B4-BE49-F238E27FC236}">
                <a16:creationId xmlns:a16="http://schemas.microsoft.com/office/drawing/2014/main" id="{FF0F3258-BB2D-A3B2-899D-F2784037CC5E}"/>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5" name="スライド番号プレースホルダー 6">
            <a:extLst>
              <a:ext uri="{FF2B5EF4-FFF2-40B4-BE49-F238E27FC236}">
                <a16:creationId xmlns:a16="http://schemas.microsoft.com/office/drawing/2014/main" id="{23143732-1526-059F-DA2F-DEA1FEB200AC}"/>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40813608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806F58-F874-A6C3-FAA5-1341F8750D2E}"/>
              </a:ext>
            </a:extLst>
          </p:cNvPr>
          <p:cNvSpPr>
            <a:spLocks noGrp="1"/>
          </p:cNvSpPr>
          <p:nvPr>
            <p:ph type="title"/>
          </p:nvPr>
        </p:nvSpPr>
        <p:spPr>
          <a:xfrm>
            <a:off x="4581894" y="1287883"/>
            <a:ext cx="4955203" cy="483209"/>
          </a:xfrm>
          <a:noFill/>
        </p:spPr>
        <p:txBody>
          <a:bodyPr wrap="none" rtlCol="0">
            <a:spAutoFit/>
          </a:bodyPr>
          <a:lstStyle>
            <a:lvl1pPr algn="r">
              <a:defRPr lang="ja-JP" altLang="en-US" sz="2800" b="1">
                <a:solidFill>
                  <a:schemeClr val="tx1">
                    <a:lumMod val="85000"/>
                    <a:lumOff val="15000"/>
                  </a:schemeClr>
                </a:solidFill>
                <a:latin typeface="+mj-ea"/>
              </a:defRPr>
            </a:lvl1pPr>
          </a:lstStyle>
          <a:p>
            <a:pPr lvl="0" algn="r"/>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3D3200F-D7C0-FCB1-C51B-48E2320E160E}"/>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5BB6758F-5D56-DEF3-FA4A-097E58820F31}"/>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5" name="スライド番号プレースホルダー 4">
            <a:extLst>
              <a:ext uri="{FF2B5EF4-FFF2-40B4-BE49-F238E27FC236}">
                <a16:creationId xmlns:a16="http://schemas.microsoft.com/office/drawing/2014/main" id="{DD4A850F-F2C3-EE6D-27BA-D5D6D782AD4C}"/>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DEA5B04-14E6-4F36-B28F-6372E98920A9}" type="slidenum">
              <a:rPr kumimoji="1" lang="ja-JP" altLang="en-US" sz="12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6" name="図 5">
            <a:extLst>
              <a:ext uri="{FF2B5EF4-FFF2-40B4-BE49-F238E27FC236}">
                <a16:creationId xmlns:a16="http://schemas.microsoft.com/office/drawing/2014/main" id="{B4A8F3FD-570C-774B-41DE-20DCE44608A6}"/>
              </a:ext>
            </a:extLst>
          </p:cNvPr>
          <p:cNvPicPr>
            <a:picLocks noChangeAspect="1"/>
          </p:cNvPicPr>
          <p:nvPr userDrawn="1"/>
        </p:nvPicPr>
        <p:blipFill rotWithShape="1">
          <a:blip r:embed="rId2">
            <a:alphaModFix/>
            <a:extLst/>
          </a:blip>
          <a:srcRect l="16162" t="41619" r="49314" b="50673"/>
          <a:stretch/>
        </p:blipFill>
        <p:spPr>
          <a:xfrm>
            <a:off x="6917313" y="2031987"/>
            <a:ext cx="2552700" cy="110896"/>
          </a:xfrm>
          <a:prstGeom prst="rect">
            <a:avLst/>
          </a:prstGeom>
          <a:solidFill>
            <a:srgbClr val="C00000"/>
          </a:solidFill>
        </p:spPr>
      </p:pic>
      <p:pic>
        <p:nvPicPr>
          <p:cNvPr id="8" name="グラフィックス 7">
            <a:extLst>
              <a:ext uri="{FF2B5EF4-FFF2-40B4-BE49-F238E27FC236}">
                <a16:creationId xmlns:a16="http://schemas.microsoft.com/office/drawing/2014/main" id="{58B47041-390F-1340-5E78-9D66407411BA}"/>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57200" y="669284"/>
            <a:ext cx="1600200" cy="363235"/>
          </a:xfrm>
          <a:prstGeom prst="rect">
            <a:avLst/>
          </a:prstGeom>
        </p:spPr>
      </p:pic>
      <p:pic>
        <p:nvPicPr>
          <p:cNvPr id="11" name="図 10">
            <a:extLst>
              <a:ext uri="{FF2B5EF4-FFF2-40B4-BE49-F238E27FC236}">
                <a16:creationId xmlns:a16="http://schemas.microsoft.com/office/drawing/2014/main" id="{A691AC78-5BE0-3288-EB26-E89A56A4F57C}"/>
              </a:ext>
            </a:extLst>
          </p:cNvPr>
          <p:cNvPicPr>
            <a:picLocks noChangeAspect="1"/>
          </p:cNvPicPr>
          <p:nvPr userDrawn="1"/>
        </p:nvPicPr>
        <p:blipFill rotWithShape="1">
          <a:blip r:embed="rId2">
            <a:alphaModFix/>
            <a:extLst/>
          </a:blip>
          <a:srcRect l="16161" t="38735" r="81778" b="50673"/>
          <a:stretch/>
        </p:blipFill>
        <p:spPr>
          <a:xfrm>
            <a:off x="457200" y="6305150"/>
            <a:ext cx="171850" cy="171850"/>
          </a:xfrm>
          <a:prstGeom prst="rect">
            <a:avLst/>
          </a:prstGeom>
        </p:spPr>
      </p:pic>
      <p:sp>
        <p:nvSpPr>
          <p:cNvPr id="17" name="テキスト プレースホルダー 16">
            <a:extLst>
              <a:ext uri="{FF2B5EF4-FFF2-40B4-BE49-F238E27FC236}">
                <a16:creationId xmlns:a16="http://schemas.microsoft.com/office/drawing/2014/main" id="{C03D12A3-EB2E-2792-55E7-0DE46CAA1B6D}"/>
              </a:ext>
            </a:extLst>
          </p:cNvPr>
          <p:cNvSpPr>
            <a:spLocks noGrp="1"/>
          </p:cNvSpPr>
          <p:nvPr>
            <p:ph type="body" sz="quarter" idx="13" hasCustomPrompt="1"/>
          </p:nvPr>
        </p:nvSpPr>
        <p:spPr>
          <a:xfrm>
            <a:off x="7287887" y="887137"/>
            <a:ext cx="2236510" cy="315664"/>
          </a:xfrm>
          <a:noFill/>
        </p:spPr>
        <p:txBody>
          <a:bodyPr wrap="none" rtlCol="0">
            <a:spAutoFit/>
          </a:bodyPr>
          <a:lstStyle>
            <a:lvl1pPr>
              <a:defRPr lang="ja-JP" altLang="en-US" sz="1600" b="1" dirty="0" smtClean="0">
                <a:solidFill>
                  <a:schemeClr val="tx1">
                    <a:lumMod val="85000"/>
                    <a:lumOff val="15000"/>
                  </a:schemeClr>
                </a:solidFill>
                <a:latin typeface="+mj-ea"/>
                <a:ea typeface="+mj-ea"/>
              </a:defRPr>
            </a:lvl1pPr>
            <a:lvl2pPr>
              <a:defRPr lang="ja-JP" altLang="en-US" dirty="0" smtClean="0"/>
            </a:lvl2pPr>
            <a:lvl3pPr>
              <a:defRPr lang="ja-JP" altLang="en-US" dirty="0" smtClean="0"/>
            </a:lvl3pPr>
            <a:lvl4pPr>
              <a:defRPr lang="ja-JP" altLang="en-US" dirty="0" smtClean="0"/>
            </a:lvl4pPr>
            <a:lvl5pPr marL="1828800" indent="0">
              <a:buNone/>
              <a:defRPr lang="ja-JP" altLang="en-US" dirty="0"/>
            </a:lvl5pPr>
          </a:lstStyle>
          <a:p>
            <a:pPr lvl="0" algn="r"/>
            <a:r>
              <a:rPr kumimoji="1" lang="ja-JP" altLang="en-US"/>
              <a:t>ここにテキストを入力</a:t>
            </a:r>
          </a:p>
        </p:txBody>
      </p:sp>
      <p:sp>
        <p:nvSpPr>
          <p:cNvPr id="19" name="図プレースホルダー 18">
            <a:extLst>
              <a:ext uri="{FF2B5EF4-FFF2-40B4-BE49-F238E27FC236}">
                <a16:creationId xmlns:a16="http://schemas.microsoft.com/office/drawing/2014/main" id="{A1CB5E67-02CA-072A-B76D-0EA452BDD395}"/>
              </a:ext>
            </a:extLst>
          </p:cNvPr>
          <p:cNvSpPr>
            <a:spLocks noGrp="1"/>
          </p:cNvSpPr>
          <p:nvPr>
            <p:ph type="pic" sz="quarter" idx="14"/>
          </p:nvPr>
        </p:nvSpPr>
        <p:spPr>
          <a:xfrm>
            <a:off x="457200" y="2133600"/>
            <a:ext cx="9012813" cy="4172400"/>
          </a:xfrm>
        </p:spPr>
        <p:txBody>
          <a:bodyPr/>
          <a:lstStyle/>
          <a:p>
            <a:endParaRPr kumimoji="1" lang="ja-JP" altLang="en-US"/>
          </a:p>
        </p:txBody>
      </p:sp>
    </p:spTree>
    <p:extLst>
      <p:ext uri="{BB962C8B-B14F-4D97-AF65-F5344CB8AC3E}">
        <p14:creationId xmlns:p14="http://schemas.microsoft.com/office/powerpoint/2010/main" val="458833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トビラ_通常">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B3010-7ADC-8846-92BF-0DCDD62729BA}"/>
              </a:ext>
            </a:extLst>
          </p:cNvPr>
          <p:cNvSpPr>
            <a:spLocks noGrp="1"/>
          </p:cNvSpPr>
          <p:nvPr>
            <p:ph type="title"/>
          </p:nvPr>
        </p:nvSpPr>
        <p:spPr>
          <a:xfrm>
            <a:off x="1117600" y="2204429"/>
            <a:ext cx="5636479" cy="539058"/>
          </a:xfrm>
          <a:noFill/>
        </p:spPr>
        <p:txBody>
          <a:bodyPr wrap="none" rtlCol="0">
            <a:noAutofit/>
          </a:bodyPr>
          <a:lstStyle>
            <a:lvl1pPr>
              <a:defRPr lang="ja-JP" altLang="en-US" sz="3200" b="1">
                <a:latin typeface="+mj-ea"/>
              </a:defRPr>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468A8B-137F-522B-7B0B-90BC5931B9FB}"/>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DA820AA0-E281-C625-05F7-09C3F5AEF38D}"/>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正方形/長方形 5">
            <a:extLst>
              <a:ext uri="{FF2B5EF4-FFF2-40B4-BE49-F238E27FC236}">
                <a16:creationId xmlns:a16="http://schemas.microsoft.com/office/drawing/2014/main" id="{3E3E3A91-F2F8-0609-0D6D-58B45CB22397}"/>
              </a:ext>
            </a:extLst>
          </p:cNvPr>
          <p:cNvSpPr/>
          <p:nvPr userDrawn="1"/>
        </p:nvSpPr>
        <p:spPr>
          <a:xfrm>
            <a:off x="0" y="5122927"/>
            <a:ext cx="9906000" cy="17517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游ゴシック"/>
              <a:cs typeface="+mn-cs"/>
            </a:endParaRPr>
          </a:p>
        </p:txBody>
      </p:sp>
      <p:pic>
        <p:nvPicPr>
          <p:cNvPr id="7" name="図 6">
            <a:extLst>
              <a:ext uri="{FF2B5EF4-FFF2-40B4-BE49-F238E27FC236}">
                <a16:creationId xmlns:a16="http://schemas.microsoft.com/office/drawing/2014/main" id="{275A6E7C-030E-36D5-5342-F48C666ED760}"/>
              </a:ext>
            </a:extLst>
          </p:cNvPr>
          <p:cNvPicPr>
            <a:picLocks noChangeAspect="1"/>
          </p:cNvPicPr>
          <p:nvPr userDrawn="1"/>
        </p:nvPicPr>
        <p:blipFill rotWithShape="1">
          <a:blip r:embed="rId2">
            <a:alphaModFix/>
            <a:extLst/>
          </a:blip>
          <a:srcRect l="16162" t="38735" r="49314" b="50673"/>
          <a:stretch/>
        </p:blipFill>
        <p:spPr>
          <a:xfrm rot="5400000" flipV="1">
            <a:off x="149530" y="1978330"/>
            <a:ext cx="1582056" cy="100084"/>
          </a:xfrm>
          <a:prstGeom prst="rect">
            <a:avLst/>
          </a:prstGeom>
        </p:spPr>
      </p:pic>
      <p:pic>
        <p:nvPicPr>
          <p:cNvPr id="11" name="図 10">
            <a:extLst>
              <a:ext uri="{FF2B5EF4-FFF2-40B4-BE49-F238E27FC236}">
                <a16:creationId xmlns:a16="http://schemas.microsoft.com/office/drawing/2014/main" id="{EDCD5FF1-9894-CACA-BD06-DADCDB487D71}"/>
              </a:ext>
            </a:extLst>
          </p:cNvPr>
          <p:cNvPicPr>
            <a:picLocks noChangeAspect="1"/>
          </p:cNvPicPr>
          <p:nvPr userDrawn="1"/>
        </p:nvPicPr>
        <p:blipFill rotWithShape="1">
          <a:blip r:embed="rId2">
            <a:alphaModFix/>
            <a:extLst/>
          </a:blip>
          <a:srcRect l="16162" t="38735" r="74884" b="50673"/>
          <a:stretch/>
        </p:blipFill>
        <p:spPr>
          <a:xfrm rot="5400000" flipV="1">
            <a:off x="735394" y="6619423"/>
            <a:ext cx="410327" cy="100084"/>
          </a:xfrm>
          <a:prstGeom prst="rect">
            <a:avLst/>
          </a:prstGeom>
        </p:spPr>
      </p:pic>
      <p:pic>
        <p:nvPicPr>
          <p:cNvPr id="12" name="グラフィックス 11">
            <a:extLst>
              <a:ext uri="{FF2B5EF4-FFF2-40B4-BE49-F238E27FC236}">
                <a16:creationId xmlns:a16="http://schemas.microsoft.com/office/drawing/2014/main" id="{99680B21-062F-4C0B-92B4-D8EEA172FD9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422123" y="210781"/>
            <a:ext cx="1026676" cy="233049"/>
          </a:xfrm>
          <a:prstGeom prst="rect">
            <a:avLst/>
          </a:prstGeom>
        </p:spPr>
      </p:pic>
      <p:sp>
        <p:nvSpPr>
          <p:cNvPr id="14" name="テキスト プレースホルダー 13">
            <a:extLst>
              <a:ext uri="{FF2B5EF4-FFF2-40B4-BE49-F238E27FC236}">
                <a16:creationId xmlns:a16="http://schemas.microsoft.com/office/drawing/2014/main" id="{69320988-BD54-49AA-2412-4E0C67C89830}"/>
              </a:ext>
            </a:extLst>
          </p:cNvPr>
          <p:cNvSpPr>
            <a:spLocks noGrp="1"/>
          </p:cNvSpPr>
          <p:nvPr>
            <p:ph type="body" sz="quarter" idx="13" hasCustomPrompt="1"/>
          </p:nvPr>
        </p:nvSpPr>
        <p:spPr>
          <a:xfrm>
            <a:off x="1143000" y="1265019"/>
            <a:ext cx="755335" cy="646331"/>
          </a:xfrm>
          <a:noFill/>
        </p:spPr>
        <p:txBody>
          <a:bodyPr wrap="none" rtlCol="0">
            <a:noAutofit/>
          </a:bodyPr>
          <a:lstStyle>
            <a:lvl1pPr>
              <a:defRPr lang="ja-JP" altLang="en-US" sz="4000" b="0" dirty="0" smtClean="0">
                <a:latin typeface="+mj-lt"/>
              </a:defRPr>
            </a:lvl1pPr>
          </a:lstStyle>
          <a:p>
            <a:pPr lvl="0"/>
            <a:r>
              <a:rPr kumimoji="1" lang="en-US" altLang="ja-JP"/>
              <a:t>00</a:t>
            </a:r>
            <a:endParaRPr kumimoji="1" lang="ja-JP" altLang="en-US"/>
          </a:p>
        </p:txBody>
      </p:sp>
      <p:sp>
        <p:nvSpPr>
          <p:cNvPr id="15" name="テキスト プレースホルダー 13">
            <a:extLst>
              <a:ext uri="{FF2B5EF4-FFF2-40B4-BE49-F238E27FC236}">
                <a16:creationId xmlns:a16="http://schemas.microsoft.com/office/drawing/2014/main" id="{5C2DB8B3-690B-7416-87C8-DDE4DB1B8C81}"/>
              </a:ext>
            </a:extLst>
          </p:cNvPr>
          <p:cNvSpPr>
            <a:spLocks noGrp="1"/>
          </p:cNvSpPr>
          <p:nvPr>
            <p:ph type="body" sz="quarter" idx="14" hasCustomPrompt="1"/>
          </p:nvPr>
        </p:nvSpPr>
        <p:spPr>
          <a:xfrm>
            <a:off x="1143000" y="3400948"/>
            <a:ext cx="2781531" cy="1077218"/>
          </a:xfrm>
          <a:noFill/>
        </p:spPr>
        <p:txBody>
          <a:bodyPr wrap="none" rtlCol="0">
            <a:spAutoFit/>
          </a:bodyPr>
          <a:lstStyle>
            <a:lvl1pPr>
              <a:lnSpc>
                <a:spcPct val="100000"/>
              </a:lnSpc>
              <a:spcBef>
                <a:spcPts val="0"/>
              </a:spcBef>
              <a:defRPr lang="ja-JP" altLang="en-US" b="1" dirty="0" smtClean="0">
                <a:latin typeface="+mn-ea"/>
              </a:defRPr>
            </a:lvl1pPr>
          </a:lstStyle>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p>
        </p:txBody>
      </p:sp>
      <p:sp>
        <p:nvSpPr>
          <p:cNvPr id="13" name="スライド番号プレースホルダー 6">
            <a:extLst>
              <a:ext uri="{FF2B5EF4-FFF2-40B4-BE49-F238E27FC236}">
                <a16:creationId xmlns:a16="http://schemas.microsoft.com/office/drawing/2014/main" id="{9E2C5F0F-AE56-DC81-71B7-A08F9CF1A8FA}"/>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37797476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トビラ_食事">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B3010-7ADC-8846-92BF-0DCDD62729BA}"/>
              </a:ext>
            </a:extLst>
          </p:cNvPr>
          <p:cNvSpPr>
            <a:spLocks noGrp="1"/>
          </p:cNvSpPr>
          <p:nvPr>
            <p:ph type="title"/>
          </p:nvPr>
        </p:nvSpPr>
        <p:spPr>
          <a:xfrm>
            <a:off x="1117600" y="2204429"/>
            <a:ext cx="5636479" cy="539058"/>
          </a:xfrm>
          <a:noFill/>
        </p:spPr>
        <p:txBody>
          <a:bodyPr wrap="none" rtlCol="0">
            <a:noAutofit/>
          </a:bodyPr>
          <a:lstStyle>
            <a:lvl1pPr>
              <a:defRPr lang="ja-JP" altLang="en-US" sz="3200" b="1">
                <a:latin typeface="+mj-ea"/>
              </a:defRPr>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468A8B-137F-522B-7B0B-90BC5931B9FB}"/>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DA820AA0-E281-C625-05F7-09C3F5AEF38D}"/>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正方形/長方形 5">
            <a:extLst>
              <a:ext uri="{FF2B5EF4-FFF2-40B4-BE49-F238E27FC236}">
                <a16:creationId xmlns:a16="http://schemas.microsoft.com/office/drawing/2014/main" id="{3E3E3A91-F2F8-0609-0D6D-58B45CB22397}"/>
              </a:ext>
            </a:extLst>
          </p:cNvPr>
          <p:cNvSpPr/>
          <p:nvPr userDrawn="1"/>
        </p:nvSpPr>
        <p:spPr>
          <a:xfrm>
            <a:off x="0" y="5122927"/>
            <a:ext cx="9906000" cy="17517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游ゴシック"/>
              <a:cs typeface="+mn-cs"/>
            </a:endParaRPr>
          </a:p>
        </p:txBody>
      </p:sp>
      <p:pic>
        <p:nvPicPr>
          <p:cNvPr id="7" name="図 6">
            <a:extLst>
              <a:ext uri="{FF2B5EF4-FFF2-40B4-BE49-F238E27FC236}">
                <a16:creationId xmlns:a16="http://schemas.microsoft.com/office/drawing/2014/main" id="{275A6E7C-030E-36D5-5342-F48C666ED760}"/>
              </a:ext>
            </a:extLst>
          </p:cNvPr>
          <p:cNvPicPr>
            <a:picLocks noChangeAspect="1"/>
          </p:cNvPicPr>
          <p:nvPr userDrawn="1"/>
        </p:nvPicPr>
        <p:blipFill rotWithShape="1">
          <a:blip r:embed="rId2">
            <a:alphaModFix/>
            <a:extLst/>
          </a:blip>
          <a:srcRect l="16162" t="38735" r="49314" b="50673"/>
          <a:stretch/>
        </p:blipFill>
        <p:spPr>
          <a:xfrm rot="5400000" flipV="1">
            <a:off x="149530" y="1978330"/>
            <a:ext cx="1582056" cy="100084"/>
          </a:xfrm>
          <a:prstGeom prst="rect">
            <a:avLst/>
          </a:prstGeom>
        </p:spPr>
      </p:pic>
      <p:pic>
        <p:nvPicPr>
          <p:cNvPr id="11" name="図 10">
            <a:extLst>
              <a:ext uri="{FF2B5EF4-FFF2-40B4-BE49-F238E27FC236}">
                <a16:creationId xmlns:a16="http://schemas.microsoft.com/office/drawing/2014/main" id="{EDCD5FF1-9894-CACA-BD06-DADCDB487D71}"/>
              </a:ext>
            </a:extLst>
          </p:cNvPr>
          <p:cNvPicPr>
            <a:picLocks noChangeAspect="1"/>
          </p:cNvPicPr>
          <p:nvPr userDrawn="1"/>
        </p:nvPicPr>
        <p:blipFill rotWithShape="1">
          <a:blip r:embed="rId2">
            <a:alphaModFix/>
            <a:extLst/>
          </a:blip>
          <a:srcRect l="16162" t="38735" r="74884" b="50673"/>
          <a:stretch/>
        </p:blipFill>
        <p:spPr>
          <a:xfrm rot="5400000" flipV="1">
            <a:off x="735394" y="6619423"/>
            <a:ext cx="410327" cy="100084"/>
          </a:xfrm>
          <a:prstGeom prst="rect">
            <a:avLst/>
          </a:prstGeom>
        </p:spPr>
      </p:pic>
      <p:pic>
        <p:nvPicPr>
          <p:cNvPr id="12" name="グラフィックス 11">
            <a:extLst>
              <a:ext uri="{FF2B5EF4-FFF2-40B4-BE49-F238E27FC236}">
                <a16:creationId xmlns:a16="http://schemas.microsoft.com/office/drawing/2014/main" id="{99680B21-062F-4C0B-92B4-D8EEA172FD9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422123" y="210781"/>
            <a:ext cx="1026676" cy="233049"/>
          </a:xfrm>
          <a:prstGeom prst="rect">
            <a:avLst/>
          </a:prstGeom>
        </p:spPr>
      </p:pic>
      <p:sp>
        <p:nvSpPr>
          <p:cNvPr id="15" name="テキスト プレースホルダー 13">
            <a:extLst>
              <a:ext uri="{FF2B5EF4-FFF2-40B4-BE49-F238E27FC236}">
                <a16:creationId xmlns:a16="http://schemas.microsoft.com/office/drawing/2014/main" id="{5C2DB8B3-690B-7416-87C8-DDE4DB1B8C81}"/>
              </a:ext>
            </a:extLst>
          </p:cNvPr>
          <p:cNvSpPr>
            <a:spLocks noGrp="1"/>
          </p:cNvSpPr>
          <p:nvPr>
            <p:ph type="body" sz="quarter" idx="14" hasCustomPrompt="1"/>
          </p:nvPr>
        </p:nvSpPr>
        <p:spPr>
          <a:xfrm>
            <a:off x="1143000" y="3400948"/>
            <a:ext cx="2781531" cy="1077218"/>
          </a:xfrm>
          <a:noFill/>
        </p:spPr>
        <p:txBody>
          <a:bodyPr wrap="none" rtlCol="0">
            <a:spAutoFit/>
          </a:bodyPr>
          <a:lstStyle>
            <a:lvl1pPr>
              <a:lnSpc>
                <a:spcPct val="100000"/>
              </a:lnSpc>
              <a:spcBef>
                <a:spcPts val="0"/>
              </a:spcBef>
              <a:defRPr lang="ja-JP" altLang="en-US" b="1" dirty="0" smtClean="0">
                <a:latin typeface="+mn-ea"/>
              </a:defRPr>
            </a:lvl1pPr>
          </a:lstStyle>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p>
        </p:txBody>
      </p:sp>
      <p:sp>
        <p:nvSpPr>
          <p:cNvPr id="16" name="テキスト プレースホルダー 13">
            <a:extLst>
              <a:ext uri="{FF2B5EF4-FFF2-40B4-BE49-F238E27FC236}">
                <a16:creationId xmlns:a16="http://schemas.microsoft.com/office/drawing/2014/main" id="{E0BCE79A-C723-EB78-FF0B-777C86FB1A4F}"/>
              </a:ext>
            </a:extLst>
          </p:cNvPr>
          <p:cNvSpPr>
            <a:spLocks noGrp="1"/>
          </p:cNvSpPr>
          <p:nvPr>
            <p:ph type="body" sz="quarter" idx="13" hasCustomPrompt="1"/>
          </p:nvPr>
        </p:nvSpPr>
        <p:spPr>
          <a:xfrm>
            <a:off x="1143000" y="1265019"/>
            <a:ext cx="755335" cy="646331"/>
          </a:xfrm>
          <a:noFill/>
        </p:spPr>
        <p:txBody>
          <a:bodyPr wrap="none" rtlCol="0">
            <a:noAutofit/>
          </a:bodyPr>
          <a:lstStyle>
            <a:lvl1pPr>
              <a:defRPr lang="ja-JP" altLang="en-US" sz="4000" dirty="0" smtClean="0">
                <a:latin typeface="+mj-lt"/>
              </a:defRPr>
            </a:lvl1pPr>
          </a:lstStyle>
          <a:p>
            <a:pPr lvl="0"/>
            <a:r>
              <a:rPr kumimoji="1" lang="en-US" altLang="ja-JP"/>
              <a:t>00</a:t>
            </a:r>
            <a:endParaRPr kumimoji="1" lang="ja-JP" altLang="en-US"/>
          </a:p>
        </p:txBody>
      </p:sp>
      <p:sp>
        <p:nvSpPr>
          <p:cNvPr id="17" name="スライド番号プレースホルダー 6">
            <a:extLst>
              <a:ext uri="{FF2B5EF4-FFF2-40B4-BE49-F238E27FC236}">
                <a16:creationId xmlns:a16="http://schemas.microsoft.com/office/drawing/2014/main" id="{AE353C2B-54FF-D988-1C1F-FFD891015771}"/>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3772071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トビラ_安全衛生">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B3010-7ADC-8846-92BF-0DCDD62729BA}"/>
              </a:ext>
            </a:extLst>
          </p:cNvPr>
          <p:cNvSpPr>
            <a:spLocks noGrp="1"/>
          </p:cNvSpPr>
          <p:nvPr>
            <p:ph type="title"/>
          </p:nvPr>
        </p:nvSpPr>
        <p:spPr>
          <a:xfrm>
            <a:off x="1117600" y="2204429"/>
            <a:ext cx="5636479" cy="539058"/>
          </a:xfrm>
          <a:noFill/>
        </p:spPr>
        <p:txBody>
          <a:bodyPr wrap="none" rtlCol="0">
            <a:noAutofit/>
          </a:bodyPr>
          <a:lstStyle>
            <a:lvl1pPr>
              <a:defRPr lang="ja-JP" altLang="en-US" sz="3200" b="1">
                <a:latin typeface="+mj-ea"/>
              </a:defRPr>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468A8B-137F-522B-7B0B-90BC5931B9FB}"/>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DA820AA0-E281-C625-05F7-09C3F5AEF38D}"/>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正方形/長方形 5">
            <a:extLst>
              <a:ext uri="{FF2B5EF4-FFF2-40B4-BE49-F238E27FC236}">
                <a16:creationId xmlns:a16="http://schemas.microsoft.com/office/drawing/2014/main" id="{3E3E3A91-F2F8-0609-0D6D-58B45CB22397}"/>
              </a:ext>
            </a:extLst>
          </p:cNvPr>
          <p:cNvSpPr/>
          <p:nvPr userDrawn="1"/>
        </p:nvSpPr>
        <p:spPr>
          <a:xfrm>
            <a:off x="0" y="5122927"/>
            <a:ext cx="9906000" cy="17517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游ゴシック"/>
              <a:cs typeface="+mn-cs"/>
            </a:endParaRPr>
          </a:p>
        </p:txBody>
      </p:sp>
      <p:pic>
        <p:nvPicPr>
          <p:cNvPr id="7" name="図 6">
            <a:extLst>
              <a:ext uri="{FF2B5EF4-FFF2-40B4-BE49-F238E27FC236}">
                <a16:creationId xmlns:a16="http://schemas.microsoft.com/office/drawing/2014/main" id="{275A6E7C-030E-36D5-5342-F48C666ED760}"/>
              </a:ext>
            </a:extLst>
          </p:cNvPr>
          <p:cNvPicPr>
            <a:picLocks noChangeAspect="1"/>
          </p:cNvPicPr>
          <p:nvPr userDrawn="1"/>
        </p:nvPicPr>
        <p:blipFill rotWithShape="1">
          <a:blip r:embed="rId2">
            <a:alphaModFix/>
            <a:extLst/>
          </a:blip>
          <a:srcRect l="16162" t="38735" r="49314" b="50673"/>
          <a:stretch/>
        </p:blipFill>
        <p:spPr>
          <a:xfrm rot="5400000" flipV="1">
            <a:off x="149530" y="1978330"/>
            <a:ext cx="1582056" cy="100084"/>
          </a:xfrm>
          <a:prstGeom prst="rect">
            <a:avLst/>
          </a:prstGeom>
        </p:spPr>
      </p:pic>
      <p:pic>
        <p:nvPicPr>
          <p:cNvPr id="11" name="図 10">
            <a:extLst>
              <a:ext uri="{FF2B5EF4-FFF2-40B4-BE49-F238E27FC236}">
                <a16:creationId xmlns:a16="http://schemas.microsoft.com/office/drawing/2014/main" id="{EDCD5FF1-9894-CACA-BD06-DADCDB487D71}"/>
              </a:ext>
            </a:extLst>
          </p:cNvPr>
          <p:cNvPicPr>
            <a:picLocks noChangeAspect="1"/>
          </p:cNvPicPr>
          <p:nvPr userDrawn="1"/>
        </p:nvPicPr>
        <p:blipFill rotWithShape="1">
          <a:blip r:embed="rId2">
            <a:alphaModFix/>
            <a:extLst/>
          </a:blip>
          <a:srcRect l="16162" t="38735" r="74884" b="50673"/>
          <a:stretch/>
        </p:blipFill>
        <p:spPr>
          <a:xfrm rot="5400000" flipV="1">
            <a:off x="735394" y="6619423"/>
            <a:ext cx="410327" cy="100084"/>
          </a:xfrm>
          <a:prstGeom prst="rect">
            <a:avLst/>
          </a:prstGeom>
        </p:spPr>
      </p:pic>
      <p:pic>
        <p:nvPicPr>
          <p:cNvPr id="12" name="グラフィックス 11">
            <a:extLst>
              <a:ext uri="{FF2B5EF4-FFF2-40B4-BE49-F238E27FC236}">
                <a16:creationId xmlns:a16="http://schemas.microsoft.com/office/drawing/2014/main" id="{99680B21-062F-4C0B-92B4-D8EEA172FD9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422123" y="210781"/>
            <a:ext cx="1026676" cy="233049"/>
          </a:xfrm>
          <a:prstGeom prst="rect">
            <a:avLst/>
          </a:prstGeom>
        </p:spPr>
      </p:pic>
      <p:sp>
        <p:nvSpPr>
          <p:cNvPr id="15" name="テキスト プレースホルダー 13">
            <a:extLst>
              <a:ext uri="{FF2B5EF4-FFF2-40B4-BE49-F238E27FC236}">
                <a16:creationId xmlns:a16="http://schemas.microsoft.com/office/drawing/2014/main" id="{5C2DB8B3-690B-7416-87C8-DDE4DB1B8C81}"/>
              </a:ext>
            </a:extLst>
          </p:cNvPr>
          <p:cNvSpPr>
            <a:spLocks noGrp="1"/>
          </p:cNvSpPr>
          <p:nvPr>
            <p:ph type="body" sz="quarter" idx="14" hasCustomPrompt="1"/>
          </p:nvPr>
        </p:nvSpPr>
        <p:spPr>
          <a:xfrm>
            <a:off x="1143000" y="3400948"/>
            <a:ext cx="2781531" cy="1077218"/>
          </a:xfrm>
          <a:noFill/>
        </p:spPr>
        <p:txBody>
          <a:bodyPr wrap="none" rtlCol="0">
            <a:spAutoFit/>
          </a:bodyPr>
          <a:lstStyle>
            <a:lvl1pPr>
              <a:lnSpc>
                <a:spcPct val="100000"/>
              </a:lnSpc>
              <a:spcBef>
                <a:spcPts val="0"/>
              </a:spcBef>
              <a:defRPr lang="ja-JP" altLang="en-US" b="1" dirty="0" smtClean="0">
                <a:latin typeface="+mn-ea"/>
              </a:defRPr>
            </a:lvl1pPr>
          </a:lstStyle>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p>
        </p:txBody>
      </p:sp>
      <p:sp>
        <p:nvSpPr>
          <p:cNvPr id="8" name="テキスト プレースホルダー 13">
            <a:extLst>
              <a:ext uri="{FF2B5EF4-FFF2-40B4-BE49-F238E27FC236}">
                <a16:creationId xmlns:a16="http://schemas.microsoft.com/office/drawing/2014/main" id="{4655F9BD-AA2C-09B9-8C7B-1BA9BF1CBF16}"/>
              </a:ext>
            </a:extLst>
          </p:cNvPr>
          <p:cNvSpPr>
            <a:spLocks noGrp="1"/>
          </p:cNvSpPr>
          <p:nvPr>
            <p:ph type="body" sz="quarter" idx="13" hasCustomPrompt="1"/>
          </p:nvPr>
        </p:nvSpPr>
        <p:spPr>
          <a:xfrm>
            <a:off x="1143000" y="1265019"/>
            <a:ext cx="755335" cy="646331"/>
          </a:xfrm>
          <a:noFill/>
        </p:spPr>
        <p:txBody>
          <a:bodyPr wrap="none" rtlCol="0">
            <a:noAutofit/>
          </a:bodyPr>
          <a:lstStyle>
            <a:lvl1pPr>
              <a:defRPr lang="ja-JP" altLang="en-US" sz="4000" dirty="0" smtClean="0">
                <a:latin typeface="+mj-lt"/>
              </a:defRPr>
            </a:lvl1pPr>
          </a:lstStyle>
          <a:p>
            <a:pPr lvl="0"/>
            <a:r>
              <a:rPr kumimoji="1" lang="en-US" altLang="ja-JP"/>
              <a:t>00</a:t>
            </a:r>
            <a:endParaRPr kumimoji="1" lang="ja-JP" altLang="en-US"/>
          </a:p>
        </p:txBody>
      </p:sp>
      <p:sp>
        <p:nvSpPr>
          <p:cNvPr id="9" name="スライド番号プレースホルダー 6">
            <a:extLst>
              <a:ext uri="{FF2B5EF4-FFF2-40B4-BE49-F238E27FC236}">
                <a16:creationId xmlns:a16="http://schemas.microsoft.com/office/drawing/2014/main" id="{FDEEEC6E-C8EE-87D4-0192-739D0792BC49}"/>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21301009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コンテンツ_ヘッドメッセージあり">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C465B-0F09-C003-C3BA-C25DE8EE6B11}"/>
              </a:ext>
            </a:extLst>
          </p:cNvPr>
          <p:cNvSpPr>
            <a:spLocks noGrp="1"/>
          </p:cNvSpPr>
          <p:nvPr>
            <p:ph type="title"/>
          </p:nvPr>
        </p:nvSpPr>
        <p:spPr>
          <a:xfrm>
            <a:off x="333432" y="443830"/>
            <a:ext cx="5419467" cy="428400"/>
          </a:xfrm>
        </p:spPr>
        <p:txBody>
          <a:bodyPr wrap="none">
            <a:noAutofit/>
          </a:bodyPr>
          <a:lstStyle>
            <a:lvl1pPr>
              <a:defRPr lang="ja-JP" altLang="en-US" sz="2400" b="1" dirty="0"/>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A50873-B3A5-5B5C-5D19-1BF3E532BEB4}"/>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E627DB09-3814-7018-316F-B0E47FC4C647}"/>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43" name="グラフィックス 42">
            <a:extLst>
              <a:ext uri="{FF2B5EF4-FFF2-40B4-BE49-F238E27FC236}">
                <a16:creationId xmlns:a16="http://schemas.microsoft.com/office/drawing/2014/main" id="{C79E5C8E-411E-8BA5-C705-7E92C7950B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422123" y="210781"/>
            <a:ext cx="1026676" cy="233049"/>
          </a:xfrm>
          <a:prstGeom prst="rect">
            <a:avLst/>
          </a:prstGeom>
        </p:spPr>
      </p:pic>
      <p:cxnSp>
        <p:nvCxnSpPr>
          <p:cNvPr id="47" name="直線コネクタ 46">
            <a:extLst>
              <a:ext uri="{FF2B5EF4-FFF2-40B4-BE49-F238E27FC236}">
                <a16:creationId xmlns:a16="http://schemas.microsoft.com/office/drawing/2014/main" id="{8DE5EE3E-28A8-CF22-044B-1D9E2A267D82}"/>
              </a:ext>
            </a:extLst>
          </p:cNvPr>
          <p:cNvCxnSpPr>
            <a:cxnSpLocks/>
          </p:cNvCxnSpPr>
          <p:nvPr userDrawn="1"/>
        </p:nvCxnSpPr>
        <p:spPr>
          <a:xfrm>
            <a:off x="453659" y="1018814"/>
            <a:ext cx="1207749" cy="0"/>
          </a:xfrm>
          <a:prstGeom prst="line">
            <a:avLst/>
          </a:prstGeom>
          <a:ln w="25400">
            <a:solidFill>
              <a:srgbClr val="4A4040"/>
            </a:solidFill>
          </a:ln>
        </p:spPr>
        <p:style>
          <a:lnRef idx="1">
            <a:schemeClr val="accent1"/>
          </a:lnRef>
          <a:fillRef idx="0">
            <a:schemeClr val="accent1"/>
          </a:fillRef>
          <a:effectRef idx="0">
            <a:schemeClr val="accent1"/>
          </a:effectRef>
          <a:fontRef idx="minor">
            <a:schemeClr val="tx1"/>
          </a:fontRef>
        </p:style>
      </p:cxnSp>
      <p:sp>
        <p:nvSpPr>
          <p:cNvPr id="48" name="スライド番号プレースホルダー 6">
            <a:extLst>
              <a:ext uri="{FF2B5EF4-FFF2-40B4-BE49-F238E27FC236}">
                <a16:creationId xmlns:a16="http://schemas.microsoft.com/office/drawing/2014/main" id="{A1673727-8788-5AE7-84DF-8960B124E40D}"/>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
        <p:nvSpPr>
          <p:cNvPr id="53" name="テキスト プレースホルダー 51">
            <a:extLst>
              <a:ext uri="{FF2B5EF4-FFF2-40B4-BE49-F238E27FC236}">
                <a16:creationId xmlns:a16="http://schemas.microsoft.com/office/drawing/2014/main" id="{36CFEAFE-444C-04BB-0B5E-1065D134FF21}"/>
              </a:ext>
            </a:extLst>
          </p:cNvPr>
          <p:cNvSpPr>
            <a:spLocks noGrp="1"/>
          </p:cNvSpPr>
          <p:nvPr>
            <p:ph type="body" sz="quarter" idx="14" hasCustomPrompt="1"/>
          </p:nvPr>
        </p:nvSpPr>
        <p:spPr>
          <a:xfrm>
            <a:off x="473451" y="1096283"/>
            <a:ext cx="8975348" cy="712800"/>
          </a:xfrm>
        </p:spPr>
        <p:txBody>
          <a:bodyPr vert="horz" wrap="square" lIns="0" tIns="60325" rIns="0" bIns="0" rtlCol="0">
            <a:noAutofit/>
          </a:bodyPr>
          <a:lstStyle>
            <a:lvl1pPr>
              <a:spcBef>
                <a:spcPts val="0"/>
              </a:spcBef>
              <a:defRPr lang="ja-JP" altLang="en-US" sz="1200" b="1" spc="-30" dirty="0">
                <a:latin typeface="+mn-ea"/>
                <a:cs typeface="ＭＳ Ｐゴシック"/>
              </a:defRPr>
            </a:lvl1pPr>
          </a:lstStyle>
          <a:p>
            <a:pPr lvl="0" algn="just">
              <a:lnSpc>
                <a:spcPct val="120000"/>
              </a:lnSpc>
            </a:pPr>
            <a:r>
              <a:rPr kumimoji="1" lang="ja-JP" altLang="en-US"/>
              <a:t>ヘッドメッセージを記入してください</a:t>
            </a:r>
            <a:endParaRPr kumimoji="1" lang="en-US" altLang="ja-JP"/>
          </a:p>
          <a:p>
            <a:pPr lvl="0" algn="just">
              <a:lnSpc>
                <a:spcPct val="120000"/>
              </a:lnSpc>
            </a:pPr>
            <a:r>
              <a:rPr kumimoji="1" lang="ja-JP" altLang="en-US"/>
              <a:t>ヘッドメッセージを記入してください</a:t>
            </a:r>
          </a:p>
        </p:txBody>
      </p:sp>
      <p:sp>
        <p:nvSpPr>
          <p:cNvPr id="55" name="テキスト プレースホルダー 51">
            <a:extLst>
              <a:ext uri="{FF2B5EF4-FFF2-40B4-BE49-F238E27FC236}">
                <a16:creationId xmlns:a16="http://schemas.microsoft.com/office/drawing/2014/main" id="{F1A37233-B5AE-02B2-2D02-FB1E14057295}"/>
              </a:ext>
            </a:extLst>
          </p:cNvPr>
          <p:cNvSpPr>
            <a:spLocks noGrp="1"/>
          </p:cNvSpPr>
          <p:nvPr>
            <p:ph type="body" sz="quarter" idx="13"/>
          </p:nvPr>
        </p:nvSpPr>
        <p:spPr>
          <a:xfrm>
            <a:off x="371111" y="184150"/>
            <a:ext cx="2228495" cy="259815"/>
          </a:xfrm>
          <a:noFill/>
        </p:spPr>
        <p:txBody>
          <a:bodyPr wrap="none" rtlCol="0">
            <a:spAutoFit/>
          </a:bodyPr>
          <a:lstStyle>
            <a:lvl1pPr>
              <a:defRPr lang="ja-JP" altLang="en-US" sz="1200" b="1" dirty="0">
                <a:latin typeface="+mj-ea"/>
                <a:ea typeface="+mj-ea"/>
              </a:defRPr>
            </a:lvl1pPr>
          </a:lstStyle>
          <a:p>
            <a:pPr lvl="0"/>
            <a:r>
              <a:rPr kumimoji="1" lang="ja-JP" altLang="en-US"/>
              <a:t>マスター テキストの書式設定</a:t>
            </a:r>
          </a:p>
        </p:txBody>
      </p:sp>
    </p:spTree>
    <p:extLst>
      <p:ext uri="{BB962C8B-B14F-4D97-AF65-F5344CB8AC3E}">
        <p14:creationId xmlns:p14="http://schemas.microsoft.com/office/powerpoint/2010/main" val="27920303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コンテンツ_小見出しあり">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C465B-0F09-C003-C3BA-C25DE8EE6B11}"/>
              </a:ext>
            </a:extLst>
          </p:cNvPr>
          <p:cNvSpPr>
            <a:spLocks noGrp="1"/>
          </p:cNvSpPr>
          <p:nvPr>
            <p:ph type="title"/>
          </p:nvPr>
        </p:nvSpPr>
        <p:spPr>
          <a:xfrm>
            <a:off x="333432" y="443830"/>
            <a:ext cx="5419467" cy="428400"/>
          </a:xfrm>
        </p:spPr>
        <p:txBody>
          <a:bodyPr wrap="none">
            <a:noAutofit/>
          </a:bodyPr>
          <a:lstStyle>
            <a:lvl1pPr>
              <a:defRPr lang="ja-JP" altLang="en-US" sz="2400" b="1" dirty="0"/>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A50873-B3A5-5B5C-5D19-1BF3E532BEB4}"/>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E627DB09-3814-7018-316F-B0E47FC4C647}"/>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43" name="グラフィックス 42">
            <a:extLst>
              <a:ext uri="{FF2B5EF4-FFF2-40B4-BE49-F238E27FC236}">
                <a16:creationId xmlns:a16="http://schemas.microsoft.com/office/drawing/2014/main" id="{C79E5C8E-411E-8BA5-C705-7E92C7950B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422123" y="210781"/>
            <a:ext cx="1026676" cy="233049"/>
          </a:xfrm>
          <a:prstGeom prst="rect">
            <a:avLst/>
          </a:prstGeom>
        </p:spPr>
      </p:pic>
      <p:sp>
        <p:nvSpPr>
          <p:cNvPr id="52" name="テキスト プレースホルダー 51">
            <a:extLst>
              <a:ext uri="{FF2B5EF4-FFF2-40B4-BE49-F238E27FC236}">
                <a16:creationId xmlns:a16="http://schemas.microsoft.com/office/drawing/2014/main" id="{A504F967-1F4C-1270-AF67-FC90CBAA3AA0}"/>
              </a:ext>
            </a:extLst>
          </p:cNvPr>
          <p:cNvSpPr>
            <a:spLocks noGrp="1"/>
          </p:cNvSpPr>
          <p:nvPr>
            <p:ph type="body" sz="quarter" idx="13"/>
          </p:nvPr>
        </p:nvSpPr>
        <p:spPr>
          <a:xfrm>
            <a:off x="371111" y="184150"/>
            <a:ext cx="2228495" cy="259815"/>
          </a:xfrm>
          <a:noFill/>
        </p:spPr>
        <p:txBody>
          <a:bodyPr wrap="none" rtlCol="0">
            <a:spAutoFit/>
          </a:bodyPr>
          <a:lstStyle>
            <a:lvl1pPr>
              <a:defRPr lang="ja-JP" altLang="en-US" sz="1200" b="1" dirty="0">
                <a:latin typeface="+mj-ea"/>
                <a:ea typeface="+mj-ea"/>
              </a:defRPr>
            </a:lvl1pPr>
          </a:lstStyle>
          <a:p>
            <a:pPr lvl="0"/>
            <a:r>
              <a:rPr kumimoji="1" lang="ja-JP" altLang="en-US"/>
              <a:t>マスター テキストの書式設定</a:t>
            </a:r>
          </a:p>
        </p:txBody>
      </p:sp>
      <p:sp>
        <p:nvSpPr>
          <p:cNvPr id="9" name="スライド番号プレースホルダー 6">
            <a:extLst>
              <a:ext uri="{FF2B5EF4-FFF2-40B4-BE49-F238E27FC236}">
                <a16:creationId xmlns:a16="http://schemas.microsoft.com/office/drawing/2014/main" id="{F985705D-5858-87B9-B9E5-EAA5977D0C29}"/>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cxnSp>
        <p:nvCxnSpPr>
          <p:cNvPr id="7" name="直線コネクタ 6">
            <a:extLst>
              <a:ext uri="{FF2B5EF4-FFF2-40B4-BE49-F238E27FC236}">
                <a16:creationId xmlns:a16="http://schemas.microsoft.com/office/drawing/2014/main" id="{7A3B9750-4303-EF0F-E386-9E9696574B77}"/>
              </a:ext>
            </a:extLst>
          </p:cNvPr>
          <p:cNvCxnSpPr>
            <a:cxnSpLocks/>
          </p:cNvCxnSpPr>
          <p:nvPr userDrawn="1"/>
        </p:nvCxnSpPr>
        <p:spPr>
          <a:xfrm>
            <a:off x="470452" y="1045226"/>
            <a:ext cx="0" cy="247230"/>
          </a:xfrm>
          <a:prstGeom prst="line">
            <a:avLst/>
          </a:prstGeom>
          <a:ln w="25400" cap="rnd">
            <a:solidFill>
              <a:srgbClr val="4A4040"/>
            </a:solidFill>
          </a:ln>
        </p:spPr>
        <p:style>
          <a:lnRef idx="1">
            <a:schemeClr val="accent1"/>
          </a:lnRef>
          <a:fillRef idx="0">
            <a:schemeClr val="accent1"/>
          </a:fillRef>
          <a:effectRef idx="0">
            <a:schemeClr val="accent1"/>
          </a:effectRef>
          <a:fontRef idx="minor">
            <a:schemeClr val="tx1"/>
          </a:fontRef>
        </p:style>
      </p:cxnSp>
      <p:sp>
        <p:nvSpPr>
          <p:cNvPr id="10" name="テキスト プレースホルダー 9">
            <a:extLst>
              <a:ext uri="{FF2B5EF4-FFF2-40B4-BE49-F238E27FC236}">
                <a16:creationId xmlns:a16="http://schemas.microsoft.com/office/drawing/2014/main" id="{E9AF1CC2-C148-D294-17A4-341FB1F78E0C}"/>
              </a:ext>
            </a:extLst>
          </p:cNvPr>
          <p:cNvSpPr>
            <a:spLocks noGrp="1"/>
          </p:cNvSpPr>
          <p:nvPr>
            <p:ph type="body" sz="quarter" idx="14"/>
          </p:nvPr>
        </p:nvSpPr>
        <p:spPr>
          <a:xfrm>
            <a:off x="457199" y="950422"/>
            <a:ext cx="5295699" cy="426720"/>
          </a:xfrm>
          <a:noFill/>
        </p:spPr>
        <p:txBody>
          <a:bodyPr wrap="square" rtlCol="0">
            <a:spAutoFit/>
          </a:bodyPr>
          <a:lstStyle>
            <a:lvl1pPr>
              <a:defRPr lang="ja-JP" altLang="en-US" dirty="0" smtClean="0">
                <a:latin typeface="+mj-ea"/>
                <a:ea typeface="+mj-ea"/>
              </a:defRPr>
            </a:lvl1pPr>
          </a:lstStyle>
          <a:p>
            <a:pPr lvl="0">
              <a:lnSpc>
                <a:spcPct val="130000"/>
              </a:lnSpc>
            </a:pPr>
            <a:r>
              <a:rPr kumimoji="1" lang="ja-JP" altLang="en-US"/>
              <a:t>マスター テキストの書式設定</a:t>
            </a:r>
          </a:p>
        </p:txBody>
      </p:sp>
      <p:sp>
        <p:nvSpPr>
          <p:cNvPr id="11" name="テキスト プレースホルダー 51">
            <a:extLst>
              <a:ext uri="{FF2B5EF4-FFF2-40B4-BE49-F238E27FC236}">
                <a16:creationId xmlns:a16="http://schemas.microsoft.com/office/drawing/2014/main" id="{3C401A21-50DE-349A-A531-87ED6F1C1970}"/>
              </a:ext>
            </a:extLst>
          </p:cNvPr>
          <p:cNvSpPr>
            <a:spLocks noGrp="1"/>
          </p:cNvSpPr>
          <p:nvPr>
            <p:ph type="body" sz="quarter" idx="15" hasCustomPrompt="1"/>
          </p:nvPr>
        </p:nvSpPr>
        <p:spPr>
          <a:xfrm>
            <a:off x="473450" y="1362853"/>
            <a:ext cx="8975347" cy="712800"/>
          </a:xfrm>
        </p:spPr>
        <p:txBody>
          <a:bodyPr vert="horz" wrap="square" lIns="0" tIns="60325" rIns="0" bIns="0" rtlCol="0">
            <a:noAutofit/>
          </a:bodyPr>
          <a:lstStyle>
            <a:lvl1pPr>
              <a:spcBef>
                <a:spcPts val="0"/>
              </a:spcBef>
              <a:defRPr lang="ja-JP" altLang="en-US" sz="1200" b="1" spc="0" dirty="0">
                <a:latin typeface="+mn-ea"/>
                <a:cs typeface="ＭＳ Ｐゴシック"/>
              </a:defRPr>
            </a:lvl1pPr>
          </a:lstStyle>
          <a:p>
            <a:pPr lvl="0" algn="just">
              <a:lnSpc>
                <a:spcPct val="120000"/>
              </a:lnSpc>
            </a:pPr>
            <a:r>
              <a:rPr kumimoji="1" lang="ja-JP" altLang="en-US"/>
              <a:t>ヘッドメッセージを記入してください</a:t>
            </a:r>
            <a:endParaRPr kumimoji="1" lang="en-US" altLang="ja-JP"/>
          </a:p>
          <a:p>
            <a:pPr lvl="0" algn="just">
              <a:lnSpc>
                <a:spcPct val="120000"/>
              </a:lnSpc>
            </a:pPr>
            <a:r>
              <a:rPr kumimoji="1" lang="ja-JP" altLang="en-US"/>
              <a:t>ヘッドメッセージを記入してください</a:t>
            </a:r>
          </a:p>
        </p:txBody>
      </p:sp>
    </p:spTree>
    <p:extLst>
      <p:ext uri="{BB962C8B-B14F-4D97-AF65-F5344CB8AC3E}">
        <p14:creationId xmlns:p14="http://schemas.microsoft.com/office/powerpoint/2010/main" val="15808679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コンテンツ_白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C465B-0F09-C003-C3BA-C25DE8EE6B11}"/>
              </a:ext>
            </a:extLst>
          </p:cNvPr>
          <p:cNvSpPr>
            <a:spLocks noGrp="1"/>
          </p:cNvSpPr>
          <p:nvPr>
            <p:ph type="title"/>
          </p:nvPr>
        </p:nvSpPr>
        <p:spPr>
          <a:xfrm>
            <a:off x="333432" y="443830"/>
            <a:ext cx="5419467" cy="428400"/>
          </a:xfrm>
        </p:spPr>
        <p:txBody>
          <a:bodyPr wrap="none">
            <a:noAutofit/>
          </a:bodyPr>
          <a:lstStyle>
            <a:lvl1pPr>
              <a:defRPr lang="ja-JP" altLang="en-US" sz="2400" b="1" dirty="0"/>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A50873-B3A5-5B5C-5D19-1BF3E532BEB4}"/>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E627DB09-3814-7018-316F-B0E47FC4C647}"/>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43" name="グラフィックス 42">
            <a:extLst>
              <a:ext uri="{FF2B5EF4-FFF2-40B4-BE49-F238E27FC236}">
                <a16:creationId xmlns:a16="http://schemas.microsoft.com/office/drawing/2014/main" id="{C79E5C8E-411E-8BA5-C705-7E92C7950B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422123" y="210781"/>
            <a:ext cx="1026676" cy="233049"/>
          </a:xfrm>
          <a:prstGeom prst="rect">
            <a:avLst/>
          </a:prstGeom>
        </p:spPr>
      </p:pic>
      <p:sp>
        <p:nvSpPr>
          <p:cNvPr id="52" name="テキスト プレースホルダー 51">
            <a:extLst>
              <a:ext uri="{FF2B5EF4-FFF2-40B4-BE49-F238E27FC236}">
                <a16:creationId xmlns:a16="http://schemas.microsoft.com/office/drawing/2014/main" id="{A504F967-1F4C-1270-AF67-FC90CBAA3AA0}"/>
              </a:ext>
            </a:extLst>
          </p:cNvPr>
          <p:cNvSpPr>
            <a:spLocks noGrp="1"/>
          </p:cNvSpPr>
          <p:nvPr>
            <p:ph type="body" sz="quarter" idx="13"/>
          </p:nvPr>
        </p:nvSpPr>
        <p:spPr>
          <a:xfrm>
            <a:off x="371111" y="184150"/>
            <a:ext cx="2228495" cy="259815"/>
          </a:xfrm>
          <a:noFill/>
        </p:spPr>
        <p:txBody>
          <a:bodyPr wrap="none" rtlCol="0">
            <a:spAutoFit/>
          </a:bodyPr>
          <a:lstStyle>
            <a:lvl1pPr>
              <a:defRPr lang="ja-JP" altLang="en-US" sz="1200" b="1" dirty="0">
                <a:latin typeface="+mj-ea"/>
                <a:ea typeface="+mj-ea"/>
              </a:defRPr>
            </a:lvl1pPr>
          </a:lstStyle>
          <a:p>
            <a:pPr lvl="0"/>
            <a:r>
              <a:rPr kumimoji="1" lang="ja-JP" altLang="en-US"/>
              <a:t>マスター テキストの書式設定</a:t>
            </a:r>
          </a:p>
        </p:txBody>
      </p:sp>
      <p:sp>
        <p:nvSpPr>
          <p:cNvPr id="9" name="スライド番号プレースホルダー 6">
            <a:extLst>
              <a:ext uri="{FF2B5EF4-FFF2-40B4-BE49-F238E27FC236}">
                <a16:creationId xmlns:a16="http://schemas.microsoft.com/office/drawing/2014/main" id="{F985705D-5858-87B9-B9E5-EAA5977D0C29}"/>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2552220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食事）下線なし">
    <p:bg>
      <p:bgPr>
        <a:solidFill>
          <a:schemeClr val="accent3"/>
        </a:solidFill>
        <a:effectLst/>
      </p:bgPr>
    </p:bg>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96562898-0837-7DA3-F7AA-309C34358855}"/>
              </a:ext>
            </a:extLst>
          </p:cNvPr>
          <p:cNvSpPr>
            <a:spLocks noGrp="1"/>
          </p:cNvSpPr>
          <p:nvPr>
            <p:ph type="dt" sz="half" idx="10"/>
          </p:nvPr>
        </p:nvSpPr>
        <p:spPr/>
        <p:txBody>
          <a:bodyPr/>
          <a:lstStyle/>
          <a:p>
            <a:fld id="{F635B9AE-A35B-4508-8A68-5132A7655D53}" type="datetime1">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AFC0BEC1-3B32-D072-51B7-F1A386917D10}"/>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7" name="タイトル 1">
            <a:extLst>
              <a:ext uri="{FF2B5EF4-FFF2-40B4-BE49-F238E27FC236}">
                <a16:creationId xmlns:a16="http://schemas.microsoft.com/office/drawing/2014/main" id="{BFCE5DED-7473-3778-DC61-5D937EDA7418}"/>
              </a:ext>
            </a:extLst>
          </p:cNvPr>
          <p:cNvSpPr>
            <a:spLocks noGrp="1"/>
          </p:cNvSpPr>
          <p:nvPr>
            <p:ph type="title" hasCustomPrompt="1"/>
          </p:nvPr>
        </p:nvSpPr>
        <p:spPr>
          <a:xfrm>
            <a:off x="174646" y="412843"/>
            <a:ext cx="4812536" cy="427361"/>
          </a:xfrm>
          <a:noFill/>
        </p:spPr>
        <p:txBody>
          <a:bodyPr wrap="none" rtlCol="0">
            <a:spAutoFit/>
          </a:bodyPr>
          <a:lstStyle>
            <a:lvl1pPr>
              <a:defRPr lang="ja-JP" altLang="en-US" sz="2400" b="1" spc="300">
                <a:latin typeface="+mj-ea"/>
              </a:defRPr>
            </a:lvl1pPr>
          </a:lstStyle>
          <a:p>
            <a:pPr lvl="0"/>
            <a:r>
              <a:rPr kumimoji="1" lang="ja-JP" altLang="en-US"/>
              <a:t>マスタータイトルの書式設定</a:t>
            </a:r>
          </a:p>
        </p:txBody>
      </p:sp>
      <p:cxnSp>
        <p:nvCxnSpPr>
          <p:cNvPr id="9" name="直線コネクタ 8">
            <a:extLst>
              <a:ext uri="{FF2B5EF4-FFF2-40B4-BE49-F238E27FC236}">
                <a16:creationId xmlns:a16="http://schemas.microsoft.com/office/drawing/2014/main" id="{28D30DB0-020D-F2CF-3058-94F0676CFCEB}"/>
              </a:ext>
            </a:extLst>
          </p:cNvPr>
          <p:cNvCxnSpPr>
            <a:cxnSpLocks/>
          </p:cNvCxnSpPr>
          <p:nvPr userDrawn="1"/>
        </p:nvCxnSpPr>
        <p:spPr>
          <a:xfrm flipV="1">
            <a:off x="241300" y="244475"/>
            <a:ext cx="9423400" cy="3175"/>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6EF575A-04F3-943A-D187-8229F4A94A65}"/>
              </a:ext>
            </a:extLst>
          </p:cNvPr>
          <p:cNvCxnSpPr>
            <a:cxnSpLocks/>
          </p:cNvCxnSpPr>
          <p:nvPr userDrawn="1"/>
        </p:nvCxnSpPr>
        <p:spPr>
          <a:xfrm>
            <a:off x="241300" y="935038"/>
            <a:ext cx="9423400"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 name="グループ化 1">
            <a:extLst>
              <a:ext uri="{FF2B5EF4-FFF2-40B4-BE49-F238E27FC236}">
                <a16:creationId xmlns:a16="http://schemas.microsoft.com/office/drawing/2014/main" id="{E536DD92-1CE0-8FC3-9F44-4468D55964E8}"/>
              </a:ext>
            </a:extLst>
          </p:cNvPr>
          <p:cNvGrpSpPr/>
          <p:nvPr userDrawn="1"/>
        </p:nvGrpSpPr>
        <p:grpSpPr>
          <a:xfrm>
            <a:off x="9016586" y="6347876"/>
            <a:ext cx="889414" cy="510124"/>
            <a:chOff x="9016586" y="6347876"/>
            <a:chExt cx="889414" cy="510124"/>
          </a:xfrm>
        </p:grpSpPr>
        <p:sp>
          <p:nvSpPr>
            <p:cNvPr id="14" name="フリーフォーム: 図形 13">
              <a:extLst>
                <a:ext uri="{FF2B5EF4-FFF2-40B4-BE49-F238E27FC236}">
                  <a16:creationId xmlns:a16="http://schemas.microsoft.com/office/drawing/2014/main" id="{DAC3624F-ADFC-E909-0416-AB4E67E01391}"/>
                </a:ext>
              </a:extLst>
            </p:cNvPr>
            <p:cNvSpPr/>
            <p:nvPr userDrawn="1"/>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12" name="二等辺三角形 11">
              <a:extLst>
                <a:ext uri="{FF2B5EF4-FFF2-40B4-BE49-F238E27FC236}">
                  <a16:creationId xmlns:a16="http://schemas.microsoft.com/office/drawing/2014/main" id="{C88B6880-40F5-87BE-A379-EED42AA48211}"/>
                </a:ext>
              </a:extLst>
            </p:cNvPr>
            <p:cNvSpPr/>
            <p:nvPr userDrawn="1"/>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スライド番号プレースホルダー 4">
            <a:extLst>
              <a:ext uri="{FF2B5EF4-FFF2-40B4-BE49-F238E27FC236}">
                <a16:creationId xmlns:a16="http://schemas.microsoft.com/office/drawing/2014/main" id="{2B1A9EB0-5598-FDC2-A048-B337BE88465B}"/>
              </a:ext>
            </a:extLst>
          </p:cNvPr>
          <p:cNvSpPr>
            <a:spLocks noGrp="1"/>
          </p:cNvSpPr>
          <p:nvPr>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a:p>
        </p:txBody>
      </p:sp>
    </p:spTree>
    <p:extLst>
      <p:ext uri="{BB962C8B-B14F-4D97-AF65-F5344CB8AC3E}">
        <p14:creationId xmlns:p14="http://schemas.microsoft.com/office/powerpoint/2010/main" val="4059493546"/>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2880">
          <p15:clr>
            <a:srgbClr val="FBAE40"/>
          </p15:clr>
        </p15:guide>
        <p15:guide id="3" pos="4158">
          <p15:clr>
            <a:srgbClr val="FBAE40"/>
          </p15:clr>
        </p15:guide>
        <p15:guide id="4" pos="208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1A79D44-0A17-E7BC-84CD-57E2B4376696}"/>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3" name="フッター プレースホルダー 2">
            <a:extLst>
              <a:ext uri="{FF2B5EF4-FFF2-40B4-BE49-F238E27FC236}">
                <a16:creationId xmlns:a16="http://schemas.microsoft.com/office/drawing/2014/main" id="{FF0F3258-BB2D-A3B2-899D-F2784037CC5E}"/>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5" name="スライド番号プレースホルダー 6">
            <a:extLst>
              <a:ext uri="{FF2B5EF4-FFF2-40B4-BE49-F238E27FC236}">
                <a16:creationId xmlns:a16="http://schemas.microsoft.com/office/drawing/2014/main" id="{23143732-1526-059F-DA2F-DEA1FEB200AC}"/>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34023267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806F58-F874-A6C3-FAA5-1341F8750D2E}"/>
              </a:ext>
            </a:extLst>
          </p:cNvPr>
          <p:cNvSpPr>
            <a:spLocks noGrp="1"/>
          </p:cNvSpPr>
          <p:nvPr>
            <p:ph type="title"/>
          </p:nvPr>
        </p:nvSpPr>
        <p:spPr>
          <a:xfrm>
            <a:off x="4581894" y="1287883"/>
            <a:ext cx="4955203" cy="483209"/>
          </a:xfrm>
          <a:noFill/>
        </p:spPr>
        <p:txBody>
          <a:bodyPr wrap="none" rtlCol="0">
            <a:spAutoFit/>
          </a:bodyPr>
          <a:lstStyle>
            <a:lvl1pPr algn="r">
              <a:defRPr lang="ja-JP" altLang="en-US" sz="2800" b="1">
                <a:solidFill>
                  <a:schemeClr val="tx1">
                    <a:lumMod val="85000"/>
                    <a:lumOff val="15000"/>
                  </a:schemeClr>
                </a:solidFill>
                <a:latin typeface="+mj-ea"/>
              </a:defRPr>
            </a:lvl1pPr>
          </a:lstStyle>
          <a:p>
            <a:pPr lvl="0" algn="r"/>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3D3200F-D7C0-FCB1-C51B-48E2320E160E}"/>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5BB6758F-5D56-DEF3-FA4A-097E58820F31}"/>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5" name="スライド番号プレースホルダー 4">
            <a:extLst>
              <a:ext uri="{FF2B5EF4-FFF2-40B4-BE49-F238E27FC236}">
                <a16:creationId xmlns:a16="http://schemas.microsoft.com/office/drawing/2014/main" id="{DD4A850F-F2C3-EE6D-27BA-D5D6D782AD4C}"/>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DEA5B04-14E6-4F36-B28F-6372E98920A9}" type="slidenum">
              <a:rPr kumimoji="1" lang="ja-JP" altLang="en-US" sz="12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6" name="図 5">
            <a:extLst>
              <a:ext uri="{FF2B5EF4-FFF2-40B4-BE49-F238E27FC236}">
                <a16:creationId xmlns:a16="http://schemas.microsoft.com/office/drawing/2014/main" id="{B4A8F3FD-570C-774B-41DE-20DCE44608A6}"/>
              </a:ext>
            </a:extLst>
          </p:cNvPr>
          <p:cNvPicPr>
            <a:picLocks noChangeAspect="1"/>
          </p:cNvPicPr>
          <p:nvPr userDrawn="1"/>
        </p:nvPicPr>
        <p:blipFill rotWithShape="1">
          <a:blip r:embed="rId2">
            <a:alphaModFix/>
            <a:extLst/>
          </a:blip>
          <a:srcRect l="16162" t="41619" r="49314" b="50673"/>
          <a:stretch/>
        </p:blipFill>
        <p:spPr>
          <a:xfrm>
            <a:off x="6917313" y="2031987"/>
            <a:ext cx="2552700" cy="110896"/>
          </a:xfrm>
          <a:prstGeom prst="rect">
            <a:avLst/>
          </a:prstGeom>
          <a:solidFill>
            <a:srgbClr val="C00000"/>
          </a:solidFill>
        </p:spPr>
      </p:pic>
      <p:pic>
        <p:nvPicPr>
          <p:cNvPr id="8" name="グラフィックス 7">
            <a:extLst>
              <a:ext uri="{FF2B5EF4-FFF2-40B4-BE49-F238E27FC236}">
                <a16:creationId xmlns:a16="http://schemas.microsoft.com/office/drawing/2014/main" id="{58B47041-390F-1340-5E78-9D66407411BA}"/>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57200" y="669284"/>
            <a:ext cx="1600200" cy="363235"/>
          </a:xfrm>
          <a:prstGeom prst="rect">
            <a:avLst/>
          </a:prstGeom>
        </p:spPr>
      </p:pic>
      <p:pic>
        <p:nvPicPr>
          <p:cNvPr id="11" name="図 10">
            <a:extLst>
              <a:ext uri="{FF2B5EF4-FFF2-40B4-BE49-F238E27FC236}">
                <a16:creationId xmlns:a16="http://schemas.microsoft.com/office/drawing/2014/main" id="{A691AC78-5BE0-3288-EB26-E89A56A4F57C}"/>
              </a:ext>
            </a:extLst>
          </p:cNvPr>
          <p:cNvPicPr>
            <a:picLocks noChangeAspect="1"/>
          </p:cNvPicPr>
          <p:nvPr userDrawn="1"/>
        </p:nvPicPr>
        <p:blipFill rotWithShape="1">
          <a:blip r:embed="rId2">
            <a:alphaModFix/>
            <a:extLst/>
          </a:blip>
          <a:srcRect l="16161" t="38735" r="81778" b="50673"/>
          <a:stretch/>
        </p:blipFill>
        <p:spPr>
          <a:xfrm>
            <a:off x="457200" y="6305150"/>
            <a:ext cx="171850" cy="171850"/>
          </a:xfrm>
          <a:prstGeom prst="rect">
            <a:avLst/>
          </a:prstGeom>
        </p:spPr>
      </p:pic>
      <p:sp>
        <p:nvSpPr>
          <p:cNvPr id="17" name="テキスト プレースホルダー 16">
            <a:extLst>
              <a:ext uri="{FF2B5EF4-FFF2-40B4-BE49-F238E27FC236}">
                <a16:creationId xmlns:a16="http://schemas.microsoft.com/office/drawing/2014/main" id="{C03D12A3-EB2E-2792-55E7-0DE46CAA1B6D}"/>
              </a:ext>
            </a:extLst>
          </p:cNvPr>
          <p:cNvSpPr>
            <a:spLocks noGrp="1"/>
          </p:cNvSpPr>
          <p:nvPr>
            <p:ph type="body" sz="quarter" idx="13" hasCustomPrompt="1"/>
          </p:nvPr>
        </p:nvSpPr>
        <p:spPr>
          <a:xfrm>
            <a:off x="7287887" y="887137"/>
            <a:ext cx="2236510" cy="315664"/>
          </a:xfrm>
          <a:noFill/>
        </p:spPr>
        <p:txBody>
          <a:bodyPr wrap="none" rtlCol="0">
            <a:spAutoFit/>
          </a:bodyPr>
          <a:lstStyle>
            <a:lvl1pPr>
              <a:defRPr lang="ja-JP" altLang="en-US" sz="1600" b="1" dirty="0" smtClean="0">
                <a:solidFill>
                  <a:schemeClr val="tx1">
                    <a:lumMod val="85000"/>
                    <a:lumOff val="15000"/>
                  </a:schemeClr>
                </a:solidFill>
                <a:latin typeface="+mj-ea"/>
                <a:ea typeface="+mj-ea"/>
              </a:defRPr>
            </a:lvl1pPr>
            <a:lvl2pPr>
              <a:defRPr lang="ja-JP" altLang="en-US" dirty="0" smtClean="0"/>
            </a:lvl2pPr>
            <a:lvl3pPr>
              <a:defRPr lang="ja-JP" altLang="en-US" dirty="0" smtClean="0"/>
            </a:lvl3pPr>
            <a:lvl4pPr>
              <a:defRPr lang="ja-JP" altLang="en-US" dirty="0" smtClean="0"/>
            </a:lvl4pPr>
            <a:lvl5pPr marL="1828800" indent="0">
              <a:buNone/>
              <a:defRPr lang="ja-JP" altLang="en-US" dirty="0"/>
            </a:lvl5pPr>
          </a:lstStyle>
          <a:p>
            <a:pPr lvl="0" algn="r"/>
            <a:r>
              <a:rPr kumimoji="1" lang="ja-JP" altLang="en-US"/>
              <a:t>ここにテキストを入力</a:t>
            </a:r>
          </a:p>
        </p:txBody>
      </p:sp>
      <p:sp>
        <p:nvSpPr>
          <p:cNvPr id="19" name="図プレースホルダー 18">
            <a:extLst>
              <a:ext uri="{FF2B5EF4-FFF2-40B4-BE49-F238E27FC236}">
                <a16:creationId xmlns:a16="http://schemas.microsoft.com/office/drawing/2014/main" id="{A1CB5E67-02CA-072A-B76D-0EA452BDD395}"/>
              </a:ext>
            </a:extLst>
          </p:cNvPr>
          <p:cNvSpPr>
            <a:spLocks noGrp="1"/>
          </p:cNvSpPr>
          <p:nvPr>
            <p:ph type="pic" sz="quarter" idx="14"/>
          </p:nvPr>
        </p:nvSpPr>
        <p:spPr>
          <a:xfrm>
            <a:off x="457200" y="2133600"/>
            <a:ext cx="9012813" cy="4172400"/>
          </a:xfrm>
        </p:spPr>
        <p:txBody>
          <a:bodyPr/>
          <a:lstStyle/>
          <a:p>
            <a:endParaRPr kumimoji="1" lang="ja-JP" altLang="en-US"/>
          </a:p>
        </p:txBody>
      </p:sp>
    </p:spTree>
    <p:extLst>
      <p:ext uri="{BB962C8B-B14F-4D97-AF65-F5344CB8AC3E}">
        <p14:creationId xmlns:p14="http://schemas.microsoft.com/office/powerpoint/2010/main" val="20281447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トビラ_通常">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B3010-7ADC-8846-92BF-0DCDD62729BA}"/>
              </a:ext>
            </a:extLst>
          </p:cNvPr>
          <p:cNvSpPr>
            <a:spLocks noGrp="1"/>
          </p:cNvSpPr>
          <p:nvPr>
            <p:ph type="title"/>
          </p:nvPr>
        </p:nvSpPr>
        <p:spPr>
          <a:xfrm>
            <a:off x="1117600" y="2204429"/>
            <a:ext cx="5636479" cy="539058"/>
          </a:xfrm>
          <a:noFill/>
        </p:spPr>
        <p:txBody>
          <a:bodyPr wrap="none" rtlCol="0">
            <a:noAutofit/>
          </a:bodyPr>
          <a:lstStyle>
            <a:lvl1pPr>
              <a:defRPr lang="ja-JP" altLang="en-US" sz="3200" b="1">
                <a:latin typeface="+mj-ea"/>
              </a:defRPr>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468A8B-137F-522B-7B0B-90BC5931B9FB}"/>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DA820AA0-E281-C625-05F7-09C3F5AEF38D}"/>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正方形/長方形 5">
            <a:extLst>
              <a:ext uri="{FF2B5EF4-FFF2-40B4-BE49-F238E27FC236}">
                <a16:creationId xmlns:a16="http://schemas.microsoft.com/office/drawing/2014/main" id="{3E3E3A91-F2F8-0609-0D6D-58B45CB22397}"/>
              </a:ext>
            </a:extLst>
          </p:cNvPr>
          <p:cNvSpPr/>
          <p:nvPr userDrawn="1"/>
        </p:nvSpPr>
        <p:spPr>
          <a:xfrm>
            <a:off x="0" y="5122927"/>
            <a:ext cx="9906000" cy="17517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游ゴシック"/>
              <a:cs typeface="+mn-cs"/>
            </a:endParaRPr>
          </a:p>
        </p:txBody>
      </p:sp>
      <p:pic>
        <p:nvPicPr>
          <p:cNvPr id="7" name="図 6">
            <a:extLst>
              <a:ext uri="{FF2B5EF4-FFF2-40B4-BE49-F238E27FC236}">
                <a16:creationId xmlns:a16="http://schemas.microsoft.com/office/drawing/2014/main" id="{275A6E7C-030E-36D5-5342-F48C666ED760}"/>
              </a:ext>
            </a:extLst>
          </p:cNvPr>
          <p:cNvPicPr>
            <a:picLocks noChangeAspect="1"/>
          </p:cNvPicPr>
          <p:nvPr userDrawn="1"/>
        </p:nvPicPr>
        <p:blipFill rotWithShape="1">
          <a:blip r:embed="rId2">
            <a:alphaModFix/>
            <a:extLst/>
          </a:blip>
          <a:srcRect l="16162" t="38735" r="49314" b="50673"/>
          <a:stretch/>
        </p:blipFill>
        <p:spPr>
          <a:xfrm rot="5400000" flipV="1">
            <a:off x="149530" y="1978330"/>
            <a:ext cx="1582056" cy="100084"/>
          </a:xfrm>
          <a:prstGeom prst="rect">
            <a:avLst/>
          </a:prstGeom>
        </p:spPr>
      </p:pic>
      <p:pic>
        <p:nvPicPr>
          <p:cNvPr id="11" name="図 10">
            <a:extLst>
              <a:ext uri="{FF2B5EF4-FFF2-40B4-BE49-F238E27FC236}">
                <a16:creationId xmlns:a16="http://schemas.microsoft.com/office/drawing/2014/main" id="{EDCD5FF1-9894-CACA-BD06-DADCDB487D71}"/>
              </a:ext>
            </a:extLst>
          </p:cNvPr>
          <p:cNvPicPr>
            <a:picLocks noChangeAspect="1"/>
          </p:cNvPicPr>
          <p:nvPr userDrawn="1"/>
        </p:nvPicPr>
        <p:blipFill rotWithShape="1">
          <a:blip r:embed="rId2">
            <a:alphaModFix/>
            <a:extLst/>
          </a:blip>
          <a:srcRect l="16162" t="38735" r="74884" b="50673"/>
          <a:stretch/>
        </p:blipFill>
        <p:spPr>
          <a:xfrm rot="5400000" flipV="1">
            <a:off x="735394" y="6619423"/>
            <a:ext cx="410327" cy="100084"/>
          </a:xfrm>
          <a:prstGeom prst="rect">
            <a:avLst/>
          </a:prstGeom>
        </p:spPr>
      </p:pic>
      <p:pic>
        <p:nvPicPr>
          <p:cNvPr id="12" name="グラフィックス 11">
            <a:extLst>
              <a:ext uri="{FF2B5EF4-FFF2-40B4-BE49-F238E27FC236}">
                <a16:creationId xmlns:a16="http://schemas.microsoft.com/office/drawing/2014/main" id="{99680B21-062F-4C0B-92B4-D8EEA172FD9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8422123" y="210781"/>
            <a:ext cx="1026676" cy="233049"/>
          </a:xfrm>
          <a:prstGeom prst="rect">
            <a:avLst/>
          </a:prstGeom>
        </p:spPr>
      </p:pic>
      <p:sp>
        <p:nvSpPr>
          <p:cNvPr id="14" name="テキスト プレースホルダー 13">
            <a:extLst>
              <a:ext uri="{FF2B5EF4-FFF2-40B4-BE49-F238E27FC236}">
                <a16:creationId xmlns:a16="http://schemas.microsoft.com/office/drawing/2014/main" id="{69320988-BD54-49AA-2412-4E0C67C89830}"/>
              </a:ext>
            </a:extLst>
          </p:cNvPr>
          <p:cNvSpPr>
            <a:spLocks noGrp="1"/>
          </p:cNvSpPr>
          <p:nvPr>
            <p:ph type="body" sz="quarter" idx="13" hasCustomPrompt="1"/>
          </p:nvPr>
        </p:nvSpPr>
        <p:spPr>
          <a:xfrm>
            <a:off x="1143000" y="1265019"/>
            <a:ext cx="755335" cy="646331"/>
          </a:xfrm>
          <a:noFill/>
        </p:spPr>
        <p:txBody>
          <a:bodyPr wrap="none" rtlCol="0">
            <a:noAutofit/>
          </a:bodyPr>
          <a:lstStyle>
            <a:lvl1pPr>
              <a:defRPr lang="ja-JP" altLang="en-US" sz="4000" b="0" dirty="0" smtClean="0">
                <a:latin typeface="+mj-lt"/>
              </a:defRPr>
            </a:lvl1pPr>
          </a:lstStyle>
          <a:p>
            <a:pPr lvl="0"/>
            <a:r>
              <a:rPr kumimoji="1" lang="en-US" altLang="ja-JP"/>
              <a:t>00</a:t>
            </a:r>
            <a:endParaRPr kumimoji="1" lang="ja-JP" altLang="en-US"/>
          </a:p>
        </p:txBody>
      </p:sp>
      <p:sp>
        <p:nvSpPr>
          <p:cNvPr id="15" name="テキスト プレースホルダー 13">
            <a:extLst>
              <a:ext uri="{FF2B5EF4-FFF2-40B4-BE49-F238E27FC236}">
                <a16:creationId xmlns:a16="http://schemas.microsoft.com/office/drawing/2014/main" id="{5C2DB8B3-690B-7416-87C8-DDE4DB1B8C81}"/>
              </a:ext>
            </a:extLst>
          </p:cNvPr>
          <p:cNvSpPr>
            <a:spLocks noGrp="1"/>
          </p:cNvSpPr>
          <p:nvPr>
            <p:ph type="body" sz="quarter" idx="14" hasCustomPrompt="1"/>
          </p:nvPr>
        </p:nvSpPr>
        <p:spPr>
          <a:xfrm>
            <a:off x="1143000" y="3400948"/>
            <a:ext cx="2781531" cy="1077218"/>
          </a:xfrm>
          <a:noFill/>
        </p:spPr>
        <p:txBody>
          <a:bodyPr wrap="none" rtlCol="0">
            <a:spAutoFit/>
          </a:bodyPr>
          <a:lstStyle>
            <a:lvl1pPr>
              <a:lnSpc>
                <a:spcPct val="100000"/>
              </a:lnSpc>
              <a:spcBef>
                <a:spcPts val="0"/>
              </a:spcBef>
              <a:defRPr lang="ja-JP" altLang="en-US" b="1" dirty="0" smtClean="0">
                <a:latin typeface="+mn-ea"/>
              </a:defRPr>
            </a:lvl1pPr>
          </a:lstStyle>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p>
        </p:txBody>
      </p:sp>
      <p:sp>
        <p:nvSpPr>
          <p:cNvPr id="13" name="スライド番号プレースホルダー 6">
            <a:extLst>
              <a:ext uri="{FF2B5EF4-FFF2-40B4-BE49-F238E27FC236}">
                <a16:creationId xmlns:a16="http://schemas.microsoft.com/office/drawing/2014/main" id="{9E2C5F0F-AE56-DC81-71B7-A08F9CF1A8FA}"/>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1859115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トビラ_食事">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B3010-7ADC-8846-92BF-0DCDD62729BA}"/>
              </a:ext>
            </a:extLst>
          </p:cNvPr>
          <p:cNvSpPr>
            <a:spLocks noGrp="1"/>
          </p:cNvSpPr>
          <p:nvPr>
            <p:ph type="title"/>
          </p:nvPr>
        </p:nvSpPr>
        <p:spPr>
          <a:xfrm>
            <a:off x="1117600" y="2204429"/>
            <a:ext cx="5636479" cy="539058"/>
          </a:xfrm>
          <a:noFill/>
        </p:spPr>
        <p:txBody>
          <a:bodyPr wrap="none" rtlCol="0">
            <a:noAutofit/>
          </a:bodyPr>
          <a:lstStyle>
            <a:lvl1pPr>
              <a:defRPr lang="ja-JP" altLang="en-US" sz="3200" b="1">
                <a:latin typeface="+mj-ea"/>
              </a:defRPr>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468A8B-137F-522B-7B0B-90BC5931B9FB}"/>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DA820AA0-E281-C625-05F7-09C3F5AEF38D}"/>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正方形/長方形 5">
            <a:extLst>
              <a:ext uri="{FF2B5EF4-FFF2-40B4-BE49-F238E27FC236}">
                <a16:creationId xmlns:a16="http://schemas.microsoft.com/office/drawing/2014/main" id="{3E3E3A91-F2F8-0609-0D6D-58B45CB22397}"/>
              </a:ext>
            </a:extLst>
          </p:cNvPr>
          <p:cNvSpPr/>
          <p:nvPr userDrawn="1"/>
        </p:nvSpPr>
        <p:spPr>
          <a:xfrm>
            <a:off x="0" y="5122927"/>
            <a:ext cx="9906000" cy="17517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游ゴシック"/>
              <a:cs typeface="+mn-cs"/>
            </a:endParaRPr>
          </a:p>
        </p:txBody>
      </p:sp>
      <p:pic>
        <p:nvPicPr>
          <p:cNvPr id="7" name="図 6">
            <a:extLst>
              <a:ext uri="{FF2B5EF4-FFF2-40B4-BE49-F238E27FC236}">
                <a16:creationId xmlns:a16="http://schemas.microsoft.com/office/drawing/2014/main" id="{275A6E7C-030E-36D5-5342-F48C666ED760}"/>
              </a:ext>
            </a:extLst>
          </p:cNvPr>
          <p:cNvPicPr>
            <a:picLocks noChangeAspect="1"/>
          </p:cNvPicPr>
          <p:nvPr userDrawn="1"/>
        </p:nvPicPr>
        <p:blipFill rotWithShape="1">
          <a:blip r:embed="rId2">
            <a:alphaModFix/>
            <a:extLst/>
          </a:blip>
          <a:srcRect l="16162" t="38735" r="49314" b="50673"/>
          <a:stretch/>
        </p:blipFill>
        <p:spPr>
          <a:xfrm rot="5400000" flipV="1">
            <a:off x="149530" y="1978330"/>
            <a:ext cx="1582056" cy="100084"/>
          </a:xfrm>
          <a:prstGeom prst="rect">
            <a:avLst/>
          </a:prstGeom>
        </p:spPr>
      </p:pic>
      <p:pic>
        <p:nvPicPr>
          <p:cNvPr id="11" name="図 10">
            <a:extLst>
              <a:ext uri="{FF2B5EF4-FFF2-40B4-BE49-F238E27FC236}">
                <a16:creationId xmlns:a16="http://schemas.microsoft.com/office/drawing/2014/main" id="{EDCD5FF1-9894-CACA-BD06-DADCDB487D71}"/>
              </a:ext>
            </a:extLst>
          </p:cNvPr>
          <p:cNvPicPr>
            <a:picLocks noChangeAspect="1"/>
          </p:cNvPicPr>
          <p:nvPr userDrawn="1"/>
        </p:nvPicPr>
        <p:blipFill rotWithShape="1">
          <a:blip r:embed="rId2">
            <a:alphaModFix/>
            <a:extLst/>
          </a:blip>
          <a:srcRect l="16162" t="38735" r="74884" b="50673"/>
          <a:stretch/>
        </p:blipFill>
        <p:spPr>
          <a:xfrm rot="5400000" flipV="1">
            <a:off x="735394" y="6619423"/>
            <a:ext cx="410327" cy="100084"/>
          </a:xfrm>
          <a:prstGeom prst="rect">
            <a:avLst/>
          </a:prstGeom>
        </p:spPr>
      </p:pic>
      <p:pic>
        <p:nvPicPr>
          <p:cNvPr id="12" name="グラフィックス 11">
            <a:extLst>
              <a:ext uri="{FF2B5EF4-FFF2-40B4-BE49-F238E27FC236}">
                <a16:creationId xmlns:a16="http://schemas.microsoft.com/office/drawing/2014/main" id="{99680B21-062F-4C0B-92B4-D8EEA172FD9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8422123" y="210781"/>
            <a:ext cx="1026676" cy="233049"/>
          </a:xfrm>
          <a:prstGeom prst="rect">
            <a:avLst/>
          </a:prstGeom>
        </p:spPr>
      </p:pic>
      <p:sp>
        <p:nvSpPr>
          <p:cNvPr id="15" name="テキスト プレースホルダー 13">
            <a:extLst>
              <a:ext uri="{FF2B5EF4-FFF2-40B4-BE49-F238E27FC236}">
                <a16:creationId xmlns:a16="http://schemas.microsoft.com/office/drawing/2014/main" id="{5C2DB8B3-690B-7416-87C8-DDE4DB1B8C81}"/>
              </a:ext>
            </a:extLst>
          </p:cNvPr>
          <p:cNvSpPr>
            <a:spLocks noGrp="1"/>
          </p:cNvSpPr>
          <p:nvPr>
            <p:ph type="body" sz="quarter" idx="14" hasCustomPrompt="1"/>
          </p:nvPr>
        </p:nvSpPr>
        <p:spPr>
          <a:xfrm>
            <a:off x="1143000" y="3400948"/>
            <a:ext cx="2781531" cy="1077218"/>
          </a:xfrm>
          <a:noFill/>
        </p:spPr>
        <p:txBody>
          <a:bodyPr wrap="none" rtlCol="0">
            <a:spAutoFit/>
          </a:bodyPr>
          <a:lstStyle>
            <a:lvl1pPr>
              <a:lnSpc>
                <a:spcPct val="100000"/>
              </a:lnSpc>
              <a:spcBef>
                <a:spcPts val="0"/>
              </a:spcBef>
              <a:defRPr lang="ja-JP" altLang="en-US" b="1" dirty="0" smtClean="0">
                <a:latin typeface="+mn-ea"/>
              </a:defRPr>
            </a:lvl1pPr>
          </a:lstStyle>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p>
        </p:txBody>
      </p:sp>
      <p:sp>
        <p:nvSpPr>
          <p:cNvPr id="16" name="テキスト プレースホルダー 13">
            <a:extLst>
              <a:ext uri="{FF2B5EF4-FFF2-40B4-BE49-F238E27FC236}">
                <a16:creationId xmlns:a16="http://schemas.microsoft.com/office/drawing/2014/main" id="{E0BCE79A-C723-EB78-FF0B-777C86FB1A4F}"/>
              </a:ext>
            </a:extLst>
          </p:cNvPr>
          <p:cNvSpPr>
            <a:spLocks noGrp="1"/>
          </p:cNvSpPr>
          <p:nvPr>
            <p:ph type="body" sz="quarter" idx="13" hasCustomPrompt="1"/>
          </p:nvPr>
        </p:nvSpPr>
        <p:spPr>
          <a:xfrm>
            <a:off x="1143000" y="1265019"/>
            <a:ext cx="755335" cy="646331"/>
          </a:xfrm>
          <a:noFill/>
        </p:spPr>
        <p:txBody>
          <a:bodyPr wrap="none" rtlCol="0">
            <a:noAutofit/>
          </a:bodyPr>
          <a:lstStyle>
            <a:lvl1pPr>
              <a:defRPr lang="ja-JP" altLang="en-US" sz="4000" dirty="0" smtClean="0">
                <a:latin typeface="+mj-lt"/>
              </a:defRPr>
            </a:lvl1pPr>
          </a:lstStyle>
          <a:p>
            <a:pPr lvl="0"/>
            <a:r>
              <a:rPr kumimoji="1" lang="en-US" altLang="ja-JP"/>
              <a:t>00</a:t>
            </a:r>
            <a:endParaRPr kumimoji="1" lang="ja-JP" altLang="en-US"/>
          </a:p>
        </p:txBody>
      </p:sp>
      <p:sp>
        <p:nvSpPr>
          <p:cNvPr id="17" name="スライド番号プレースホルダー 6">
            <a:extLst>
              <a:ext uri="{FF2B5EF4-FFF2-40B4-BE49-F238E27FC236}">
                <a16:creationId xmlns:a16="http://schemas.microsoft.com/office/drawing/2014/main" id="{AE353C2B-54FF-D988-1C1F-FFD891015771}"/>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35689768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トビラ_安全衛生">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B3010-7ADC-8846-92BF-0DCDD62729BA}"/>
              </a:ext>
            </a:extLst>
          </p:cNvPr>
          <p:cNvSpPr>
            <a:spLocks noGrp="1"/>
          </p:cNvSpPr>
          <p:nvPr>
            <p:ph type="title"/>
          </p:nvPr>
        </p:nvSpPr>
        <p:spPr>
          <a:xfrm>
            <a:off x="1117600" y="2204429"/>
            <a:ext cx="5636479" cy="539058"/>
          </a:xfrm>
          <a:noFill/>
        </p:spPr>
        <p:txBody>
          <a:bodyPr wrap="none" rtlCol="0">
            <a:noAutofit/>
          </a:bodyPr>
          <a:lstStyle>
            <a:lvl1pPr>
              <a:defRPr lang="ja-JP" altLang="en-US" sz="3200" b="1">
                <a:latin typeface="+mj-ea"/>
              </a:defRPr>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468A8B-137F-522B-7B0B-90BC5931B9FB}"/>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DA820AA0-E281-C625-05F7-09C3F5AEF38D}"/>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正方形/長方形 5">
            <a:extLst>
              <a:ext uri="{FF2B5EF4-FFF2-40B4-BE49-F238E27FC236}">
                <a16:creationId xmlns:a16="http://schemas.microsoft.com/office/drawing/2014/main" id="{3E3E3A91-F2F8-0609-0D6D-58B45CB22397}"/>
              </a:ext>
            </a:extLst>
          </p:cNvPr>
          <p:cNvSpPr/>
          <p:nvPr userDrawn="1"/>
        </p:nvSpPr>
        <p:spPr>
          <a:xfrm>
            <a:off x="0" y="5122927"/>
            <a:ext cx="9906000" cy="17517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游ゴシック"/>
              <a:cs typeface="+mn-cs"/>
            </a:endParaRPr>
          </a:p>
        </p:txBody>
      </p:sp>
      <p:pic>
        <p:nvPicPr>
          <p:cNvPr id="7" name="図 6">
            <a:extLst>
              <a:ext uri="{FF2B5EF4-FFF2-40B4-BE49-F238E27FC236}">
                <a16:creationId xmlns:a16="http://schemas.microsoft.com/office/drawing/2014/main" id="{275A6E7C-030E-36D5-5342-F48C666ED760}"/>
              </a:ext>
            </a:extLst>
          </p:cNvPr>
          <p:cNvPicPr>
            <a:picLocks noChangeAspect="1"/>
          </p:cNvPicPr>
          <p:nvPr userDrawn="1"/>
        </p:nvPicPr>
        <p:blipFill rotWithShape="1">
          <a:blip r:embed="rId2">
            <a:alphaModFix/>
            <a:extLst/>
          </a:blip>
          <a:srcRect l="16162" t="38735" r="49314" b="50673"/>
          <a:stretch/>
        </p:blipFill>
        <p:spPr>
          <a:xfrm rot="5400000" flipV="1">
            <a:off x="149530" y="1978330"/>
            <a:ext cx="1582056" cy="100084"/>
          </a:xfrm>
          <a:prstGeom prst="rect">
            <a:avLst/>
          </a:prstGeom>
        </p:spPr>
      </p:pic>
      <p:pic>
        <p:nvPicPr>
          <p:cNvPr id="11" name="図 10">
            <a:extLst>
              <a:ext uri="{FF2B5EF4-FFF2-40B4-BE49-F238E27FC236}">
                <a16:creationId xmlns:a16="http://schemas.microsoft.com/office/drawing/2014/main" id="{EDCD5FF1-9894-CACA-BD06-DADCDB487D71}"/>
              </a:ext>
            </a:extLst>
          </p:cNvPr>
          <p:cNvPicPr>
            <a:picLocks noChangeAspect="1"/>
          </p:cNvPicPr>
          <p:nvPr userDrawn="1"/>
        </p:nvPicPr>
        <p:blipFill rotWithShape="1">
          <a:blip r:embed="rId2">
            <a:alphaModFix/>
            <a:extLst/>
          </a:blip>
          <a:srcRect l="16162" t="38735" r="74884" b="50673"/>
          <a:stretch/>
        </p:blipFill>
        <p:spPr>
          <a:xfrm rot="5400000" flipV="1">
            <a:off x="735394" y="6619423"/>
            <a:ext cx="410327" cy="100084"/>
          </a:xfrm>
          <a:prstGeom prst="rect">
            <a:avLst/>
          </a:prstGeom>
        </p:spPr>
      </p:pic>
      <p:pic>
        <p:nvPicPr>
          <p:cNvPr id="12" name="グラフィックス 11">
            <a:extLst>
              <a:ext uri="{FF2B5EF4-FFF2-40B4-BE49-F238E27FC236}">
                <a16:creationId xmlns:a16="http://schemas.microsoft.com/office/drawing/2014/main" id="{99680B21-062F-4C0B-92B4-D8EEA172FD9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8422123" y="210781"/>
            <a:ext cx="1026676" cy="233049"/>
          </a:xfrm>
          <a:prstGeom prst="rect">
            <a:avLst/>
          </a:prstGeom>
        </p:spPr>
      </p:pic>
      <p:sp>
        <p:nvSpPr>
          <p:cNvPr id="15" name="テキスト プレースホルダー 13">
            <a:extLst>
              <a:ext uri="{FF2B5EF4-FFF2-40B4-BE49-F238E27FC236}">
                <a16:creationId xmlns:a16="http://schemas.microsoft.com/office/drawing/2014/main" id="{5C2DB8B3-690B-7416-87C8-DDE4DB1B8C81}"/>
              </a:ext>
            </a:extLst>
          </p:cNvPr>
          <p:cNvSpPr>
            <a:spLocks noGrp="1"/>
          </p:cNvSpPr>
          <p:nvPr>
            <p:ph type="body" sz="quarter" idx="14" hasCustomPrompt="1"/>
          </p:nvPr>
        </p:nvSpPr>
        <p:spPr>
          <a:xfrm>
            <a:off x="1143000" y="3400948"/>
            <a:ext cx="2781531" cy="1077218"/>
          </a:xfrm>
          <a:noFill/>
        </p:spPr>
        <p:txBody>
          <a:bodyPr wrap="none" rtlCol="0">
            <a:spAutoFit/>
          </a:bodyPr>
          <a:lstStyle>
            <a:lvl1pPr>
              <a:lnSpc>
                <a:spcPct val="100000"/>
              </a:lnSpc>
              <a:spcBef>
                <a:spcPts val="0"/>
              </a:spcBef>
              <a:defRPr lang="ja-JP" altLang="en-US" b="1" dirty="0" smtClean="0">
                <a:latin typeface="+mn-ea"/>
              </a:defRPr>
            </a:lvl1pPr>
          </a:lstStyle>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p>
        </p:txBody>
      </p:sp>
      <p:sp>
        <p:nvSpPr>
          <p:cNvPr id="8" name="テキスト プレースホルダー 13">
            <a:extLst>
              <a:ext uri="{FF2B5EF4-FFF2-40B4-BE49-F238E27FC236}">
                <a16:creationId xmlns:a16="http://schemas.microsoft.com/office/drawing/2014/main" id="{4655F9BD-AA2C-09B9-8C7B-1BA9BF1CBF16}"/>
              </a:ext>
            </a:extLst>
          </p:cNvPr>
          <p:cNvSpPr>
            <a:spLocks noGrp="1"/>
          </p:cNvSpPr>
          <p:nvPr>
            <p:ph type="body" sz="quarter" idx="13" hasCustomPrompt="1"/>
          </p:nvPr>
        </p:nvSpPr>
        <p:spPr>
          <a:xfrm>
            <a:off x="1143000" y="1265019"/>
            <a:ext cx="755335" cy="646331"/>
          </a:xfrm>
          <a:noFill/>
        </p:spPr>
        <p:txBody>
          <a:bodyPr wrap="none" rtlCol="0">
            <a:noAutofit/>
          </a:bodyPr>
          <a:lstStyle>
            <a:lvl1pPr>
              <a:defRPr lang="ja-JP" altLang="en-US" sz="4000" dirty="0" smtClean="0">
                <a:latin typeface="+mj-lt"/>
              </a:defRPr>
            </a:lvl1pPr>
          </a:lstStyle>
          <a:p>
            <a:pPr lvl="0"/>
            <a:r>
              <a:rPr kumimoji="1" lang="en-US" altLang="ja-JP"/>
              <a:t>00</a:t>
            </a:r>
            <a:endParaRPr kumimoji="1" lang="ja-JP" altLang="en-US"/>
          </a:p>
        </p:txBody>
      </p:sp>
      <p:sp>
        <p:nvSpPr>
          <p:cNvPr id="9" name="スライド番号プレースホルダー 6">
            <a:extLst>
              <a:ext uri="{FF2B5EF4-FFF2-40B4-BE49-F238E27FC236}">
                <a16:creationId xmlns:a16="http://schemas.microsoft.com/office/drawing/2014/main" id="{FDEEEC6E-C8EE-87D4-0192-739D0792BC49}"/>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26646350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コンテンツ_ヘッドメッセージあり">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C465B-0F09-C003-C3BA-C25DE8EE6B11}"/>
              </a:ext>
            </a:extLst>
          </p:cNvPr>
          <p:cNvSpPr>
            <a:spLocks noGrp="1"/>
          </p:cNvSpPr>
          <p:nvPr>
            <p:ph type="title"/>
          </p:nvPr>
        </p:nvSpPr>
        <p:spPr>
          <a:xfrm>
            <a:off x="333432" y="443830"/>
            <a:ext cx="5419467" cy="428400"/>
          </a:xfrm>
        </p:spPr>
        <p:txBody>
          <a:bodyPr wrap="none">
            <a:noAutofit/>
          </a:bodyPr>
          <a:lstStyle>
            <a:lvl1pPr>
              <a:defRPr lang="ja-JP" altLang="en-US" sz="2400" b="1" dirty="0"/>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A50873-B3A5-5B5C-5D19-1BF3E532BEB4}"/>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E627DB09-3814-7018-316F-B0E47FC4C647}"/>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43" name="グラフィックス 42">
            <a:extLst>
              <a:ext uri="{FF2B5EF4-FFF2-40B4-BE49-F238E27FC236}">
                <a16:creationId xmlns:a16="http://schemas.microsoft.com/office/drawing/2014/main" id="{C79E5C8E-411E-8BA5-C705-7E92C7950B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422123" y="210781"/>
            <a:ext cx="1026676" cy="233049"/>
          </a:xfrm>
          <a:prstGeom prst="rect">
            <a:avLst/>
          </a:prstGeom>
        </p:spPr>
      </p:pic>
      <p:cxnSp>
        <p:nvCxnSpPr>
          <p:cNvPr id="47" name="直線コネクタ 46">
            <a:extLst>
              <a:ext uri="{FF2B5EF4-FFF2-40B4-BE49-F238E27FC236}">
                <a16:creationId xmlns:a16="http://schemas.microsoft.com/office/drawing/2014/main" id="{8DE5EE3E-28A8-CF22-044B-1D9E2A267D82}"/>
              </a:ext>
            </a:extLst>
          </p:cNvPr>
          <p:cNvCxnSpPr>
            <a:cxnSpLocks/>
          </p:cNvCxnSpPr>
          <p:nvPr userDrawn="1"/>
        </p:nvCxnSpPr>
        <p:spPr>
          <a:xfrm>
            <a:off x="453659" y="1018814"/>
            <a:ext cx="1207749" cy="0"/>
          </a:xfrm>
          <a:prstGeom prst="line">
            <a:avLst/>
          </a:prstGeom>
          <a:ln w="25400">
            <a:solidFill>
              <a:srgbClr val="4A4040"/>
            </a:solidFill>
          </a:ln>
        </p:spPr>
        <p:style>
          <a:lnRef idx="1">
            <a:schemeClr val="accent1"/>
          </a:lnRef>
          <a:fillRef idx="0">
            <a:schemeClr val="accent1"/>
          </a:fillRef>
          <a:effectRef idx="0">
            <a:schemeClr val="accent1"/>
          </a:effectRef>
          <a:fontRef idx="minor">
            <a:schemeClr val="tx1"/>
          </a:fontRef>
        </p:style>
      </p:cxnSp>
      <p:sp>
        <p:nvSpPr>
          <p:cNvPr id="48" name="スライド番号プレースホルダー 6">
            <a:extLst>
              <a:ext uri="{FF2B5EF4-FFF2-40B4-BE49-F238E27FC236}">
                <a16:creationId xmlns:a16="http://schemas.microsoft.com/office/drawing/2014/main" id="{A1673727-8788-5AE7-84DF-8960B124E40D}"/>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
        <p:nvSpPr>
          <p:cNvPr id="53" name="テキスト プレースホルダー 51">
            <a:extLst>
              <a:ext uri="{FF2B5EF4-FFF2-40B4-BE49-F238E27FC236}">
                <a16:creationId xmlns:a16="http://schemas.microsoft.com/office/drawing/2014/main" id="{36CFEAFE-444C-04BB-0B5E-1065D134FF21}"/>
              </a:ext>
            </a:extLst>
          </p:cNvPr>
          <p:cNvSpPr>
            <a:spLocks noGrp="1"/>
          </p:cNvSpPr>
          <p:nvPr>
            <p:ph type="body" sz="quarter" idx="14" hasCustomPrompt="1"/>
          </p:nvPr>
        </p:nvSpPr>
        <p:spPr>
          <a:xfrm>
            <a:off x="473451" y="1096283"/>
            <a:ext cx="8975348" cy="712800"/>
          </a:xfrm>
        </p:spPr>
        <p:txBody>
          <a:bodyPr vert="horz" wrap="square" lIns="0" tIns="60325" rIns="0" bIns="0" rtlCol="0">
            <a:noAutofit/>
          </a:bodyPr>
          <a:lstStyle>
            <a:lvl1pPr>
              <a:spcBef>
                <a:spcPts val="0"/>
              </a:spcBef>
              <a:defRPr lang="ja-JP" altLang="en-US" sz="1200" b="1" spc="-30" dirty="0">
                <a:latin typeface="+mn-ea"/>
                <a:cs typeface="ＭＳ Ｐゴシック"/>
              </a:defRPr>
            </a:lvl1pPr>
          </a:lstStyle>
          <a:p>
            <a:pPr lvl="0" algn="just">
              <a:lnSpc>
                <a:spcPct val="120000"/>
              </a:lnSpc>
            </a:pPr>
            <a:r>
              <a:rPr kumimoji="1" lang="ja-JP" altLang="en-US"/>
              <a:t>ヘッドメッセージを記入してください</a:t>
            </a:r>
            <a:endParaRPr kumimoji="1" lang="en-US" altLang="ja-JP"/>
          </a:p>
          <a:p>
            <a:pPr lvl="0" algn="just">
              <a:lnSpc>
                <a:spcPct val="120000"/>
              </a:lnSpc>
            </a:pPr>
            <a:r>
              <a:rPr kumimoji="1" lang="ja-JP" altLang="en-US"/>
              <a:t>ヘッドメッセージを記入してください</a:t>
            </a:r>
          </a:p>
        </p:txBody>
      </p:sp>
      <p:sp>
        <p:nvSpPr>
          <p:cNvPr id="55" name="テキスト プレースホルダー 51">
            <a:extLst>
              <a:ext uri="{FF2B5EF4-FFF2-40B4-BE49-F238E27FC236}">
                <a16:creationId xmlns:a16="http://schemas.microsoft.com/office/drawing/2014/main" id="{F1A37233-B5AE-02B2-2D02-FB1E14057295}"/>
              </a:ext>
            </a:extLst>
          </p:cNvPr>
          <p:cNvSpPr>
            <a:spLocks noGrp="1"/>
          </p:cNvSpPr>
          <p:nvPr>
            <p:ph type="body" sz="quarter" idx="13"/>
          </p:nvPr>
        </p:nvSpPr>
        <p:spPr>
          <a:xfrm>
            <a:off x="371111" y="184150"/>
            <a:ext cx="2228495" cy="259815"/>
          </a:xfrm>
          <a:noFill/>
        </p:spPr>
        <p:txBody>
          <a:bodyPr wrap="none" rtlCol="0">
            <a:spAutoFit/>
          </a:bodyPr>
          <a:lstStyle>
            <a:lvl1pPr>
              <a:defRPr lang="ja-JP" altLang="en-US" sz="1200" b="1" dirty="0">
                <a:latin typeface="+mj-ea"/>
                <a:ea typeface="+mj-ea"/>
              </a:defRPr>
            </a:lvl1pPr>
          </a:lstStyle>
          <a:p>
            <a:pPr lvl="0"/>
            <a:r>
              <a:rPr kumimoji="1" lang="ja-JP" altLang="en-US"/>
              <a:t>マスター テキストの書式設定</a:t>
            </a:r>
          </a:p>
        </p:txBody>
      </p:sp>
    </p:spTree>
    <p:extLst>
      <p:ext uri="{BB962C8B-B14F-4D97-AF65-F5344CB8AC3E}">
        <p14:creationId xmlns:p14="http://schemas.microsoft.com/office/powerpoint/2010/main" val="2797955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コンテンツ_小見出しあり">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C465B-0F09-C003-C3BA-C25DE8EE6B11}"/>
              </a:ext>
            </a:extLst>
          </p:cNvPr>
          <p:cNvSpPr>
            <a:spLocks noGrp="1"/>
          </p:cNvSpPr>
          <p:nvPr>
            <p:ph type="title"/>
          </p:nvPr>
        </p:nvSpPr>
        <p:spPr>
          <a:xfrm>
            <a:off x="333432" y="443830"/>
            <a:ext cx="5419467" cy="428400"/>
          </a:xfrm>
        </p:spPr>
        <p:txBody>
          <a:bodyPr wrap="none">
            <a:noAutofit/>
          </a:bodyPr>
          <a:lstStyle>
            <a:lvl1pPr>
              <a:defRPr lang="ja-JP" altLang="en-US" sz="2400" b="1" dirty="0"/>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A50873-B3A5-5B5C-5D19-1BF3E532BEB4}"/>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E627DB09-3814-7018-316F-B0E47FC4C647}"/>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43" name="グラフィックス 42">
            <a:extLst>
              <a:ext uri="{FF2B5EF4-FFF2-40B4-BE49-F238E27FC236}">
                <a16:creationId xmlns:a16="http://schemas.microsoft.com/office/drawing/2014/main" id="{C79E5C8E-411E-8BA5-C705-7E92C7950B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422123" y="210781"/>
            <a:ext cx="1026676" cy="233049"/>
          </a:xfrm>
          <a:prstGeom prst="rect">
            <a:avLst/>
          </a:prstGeom>
        </p:spPr>
      </p:pic>
      <p:sp>
        <p:nvSpPr>
          <p:cNvPr id="52" name="テキスト プレースホルダー 51">
            <a:extLst>
              <a:ext uri="{FF2B5EF4-FFF2-40B4-BE49-F238E27FC236}">
                <a16:creationId xmlns:a16="http://schemas.microsoft.com/office/drawing/2014/main" id="{A504F967-1F4C-1270-AF67-FC90CBAA3AA0}"/>
              </a:ext>
            </a:extLst>
          </p:cNvPr>
          <p:cNvSpPr>
            <a:spLocks noGrp="1"/>
          </p:cNvSpPr>
          <p:nvPr>
            <p:ph type="body" sz="quarter" idx="13"/>
          </p:nvPr>
        </p:nvSpPr>
        <p:spPr>
          <a:xfrm>
            <a:off x="371111" y="184150"/>
            <a:ext cx="2228495" cy="259815"/>
          </a:xfrm>
          <a:noFill/>
        </p:spPr>
        <p:txBody>
          <a:bodyPr wrap="none" rtlCol="0">
            <a:spAutoFit/>
          </a:bodyPr>
          <a:lstStyle>
            <a:lvl1pPr>
              <a:defRPr lang="ja-JP" altLang="en-US" sz="1200" b="1" dirty="0">
                <a:latin typeface="+mj-ea"/>
                <a:ea typeface="+mj-ea"/>
              </a:defRPr>
            </a:lvl1pPr>
          </a:lstStyle>
          <a:p>
            <a:pPr lvl="0"/>
            <a:r>
              <a:rPr kumimoji="1" lang="ja-JP" altLang="en-US"/>
              <a:t>マスター テキストの書式設定</a:t>
            </a:r>
          </a:p>
        </p:txBody>
      </p:sp>
      <p:sp>
        <p:nvSpPr>
          <p:cNvPr id="9" name="スライド番号プレースホルダー 6">
            <a:extLst>
              <a:ext uri="{FF2B5EF4-FFF2-40B4-BE49-F238E27FC236}">
                <a16:creationId xmlns:a16="http://schemas.microsoft.com/office/drawing/2014/main" id="{F985705D-5858-87B9-B9E5-EAA5977D0C29}"/>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cxnSp>
        <p:nvCxnSpPr>
          <p:cNvPr id="7" name="直線コネクタ 6">
            <a:extLst>
              <a:ext uri="{FF2B5EF4-FFF2-40B4-BE49-F238E27FC236}">
                <a16:creationId xmlns:a16="http://schemas.microsoft.com/office/drawing/2014/main" id="{7A3B9750-4303-EF0F-E386-9E9696574B77}"/>
              </a:ext>
            </a:extLst>
          </p:cNvPr>
          <p:cNvCxnSpPr>
            <a:cxnSpLocks/>
          </p:cNvCxnSpPr>
          <p:nvPr userDrawn="1"/>
        </p:nvCxnSpPr>
        <p:spPr>
          <a:xfrm>
            <a:off x="470452" y="1045226"/>
            <a:ext cx="0" cy="247230"/>
          </a:xfrm>
          <a:prstGeom prst="line">
            <a:avLst/>
          </a:prstGeom>
          <a:ln w="25400" cap="rnd">
            <a:solidFill>
              <a:srgbClr val="4A4040"/>
            </a:solidFill>
          </a:ln>
        </p:spPr>
        <p:style>
          <a:lnRef idx="1">
            <a:schemeClr val="accent1"/>
          </a:lnRef>
          <a:fillRef idx="0">
            <a:schemeClr val="accent1"/>
          </a:fillRef>
          <a:effectRef idx="0">
            <a:schemeClr val="accent1"/>
          </a:effectRef>
          <a:fontRef idx="minor">
            <a:schemeClr val="tx1"/>
          </a:fontRef>
        </p:style>
      </p:cxnSp>
      <p:sp>
        <p:nvSpPr>
          <p:cNvPr id="10" name="テキスト プレースホルダー 9">
            <a:extLst>
              <a:ext uri="{FF2B5EF4-FFF2-40B4-BE49-F238E27FC236}">
                <a16:creationId xmlns:a16="http://schemas.microsoft.com/office/drawing/2014/main" id="{E9AF1CC2-C148-D294-17A4-341FB1F78E0C}"/>
              </a:ext>
            </a:extLst>
          </p:cNvPr>
          <p:cNvSpPr>
            <a:spLocks noGrp="1"/>
          </p:cNvSpPr>
          <p:nvPr>
            <p:ph type="body" sz="quarter" idx="14"/>
          </p:nvPr>
        </p:nvSpPr>
        <p:spPr>
          <a:xfrm>
            <a:off x="457199" y="950422"/>
            <a:ext cx="5295699" cy="426720"/>
          </a:xfrm>
          <a:noFill/>
        </p:spPr>
        <p:txBody>
          <a:bodyPr wrap="square" rtlCol="0">
            <a:spAutoFit/>
          </a:bodyPr>
          <a:lstStyle>
            <a:lvl1pPr>
              <a:defRPr lang="ja-JP" altLang="en-US" dirty="0" smtClean="0">
                <a:latin typeface="+mj-ea"/>
                <a:ea typeface="+mj-ea"/>
              </a:defRPr>
            </a:lvl1pPr>
          </a:lstStyle>
          <a:p>
            <a:pPr lvl="0">
              <a:lnSpc>
                <a:spcPct val="130000"/>
              </a:lnSpc>
            </a:pPr>
            <a:r>
              <a:rPr kumimoji="1" lang="ja-JP" altLang="en-US"/>
              <a:t>マスター テキストの書式設定</a:t>
            </a:r>
          </a:p>
        </p:txBody>
      </p:sp>
      <p:sp>
        <p:nvSpPr>
          <p:cNvPr id="11" name="テキスト プレースホルダー 51">
            <a:extLst>
              <a:ext uri="{FF2B5EF4-FFF2-40B4-BE49-F238E27FC236}">
                <a16:creationId xmlns:a16="http://schemas.microsoft.com/office/drawing/2014/main" id="{3C401A21-50DE-349A-A531-87ED6F1C1970}"/>
              </a:ext>
            </a:extLst>
          </p:cNvPr>
          <p:cNvSpPr>
            <a:spLocks noGrp="1"/>
          </p:cNvSpPr>
          <p:nvPr>
            <p:ph type="body" sz="quarter" idx="15" hasCustomPrompt="1"/>
          </p:nvPr>
        </p:nvSpPr>
        <p:spPr>
          <a:xfrm>
            <a:off x="473450" y="1362853"/>
            <a:ext cx="8975347" cy="712800"/>
          </a:xfrm>
        </p:spPr>
        <p:txBody>
          <a:bodyPr vert="horz" wrap="square" lIns="0" tIns="60325" rIns="0" bIns="0" rtlCol="0">
            <a:noAutofit/>
          </a:bodyPr>
          <a:lstStyle>
            <a:lvl1pPr>
              <a:spcBef>
                <a:spcPts val="0"/>
              </a:spcBef>
              <a:defRPr lang="ja-JP" altLang="en-US" sz="1200" b="1" spc="0" dirty="0">
                <a:latin typeface="+mn-ea"/>
                <a:cs typeface="ＭＳ Ｐゴシック"/>
              </a:defRPr>
            </a:lvl1pPr>
          </a:lstStyle>
          <a:p>
            <a:pPr lvl="0" algn="just">
              <a:lnSpc>
                <a:spcPct val="120000"/>
              </a:lnSpc>
            </a:pPr>
            <a:r>
              <a:rPr kumimoji="1" lang="ja-JP" altLang="en-US"/>
              <a:t>ヘッドメッセージを記入してください</a:t>
            </a:r>
            <a:endParaRPr kumimoji="1" lang="en-US" altLang="ja-JP"/>
          </a:p>
          <a:p>
            <a:pPr lvl="0" algn="just">
              <a:lnSpc>
                <a:spcPct val="120000"/>
              </a:lnSpc>
            </a:pPr>
            <a:r>
              <a:rPr kumimoji="1" lang="ja-JP" altLang="en-US"/>
              <a:t>ヘッドメッセージを記入してください</a:t>
            </a:r>
          </a:p>
        </p:txBody>
      </p:sp>
    </p:spTree>
    <p:extLst>
      <p:ext uri="{BB962C8B-B14F-4D97-AF65-F5344CB8AC3E}">
        <p14:creationId xmlns:p14="http://schemas.microsoft.com/office/powerpoint/2010/main" val="31411890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コンテンツ_白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C465B-0F09-C003-C3BA-C25DE8EE6B11}"/>
              </a:ext>
            </a:extLst>
          </p:cNvPr>
          <p:cNvSpPr>
            <a:spLocks noGrp="1"/>
          </p:cNvSpPr>
          <p:nvPr>
            <p:ph type="title"/>
          </p:nvPr>
        </p:nvSpPr>
        <p:spPr>
          <a:xfrm>
            <a:off x="333432" y="443830"/>
            <a:ext cx="5419467" cy="428400"/>
          </a:xfrm>
        </p:spPr>
        <p:txBody>
          <a:bodyPr wrap="none">
            <a:noAutofit/>
          </a:bodyPr>
          <a:lstStyle>
            <a:lvl1pPr>
              <a:defRPr lang="ja-JP" altLang="en-US" sz="2400" b="1" dirty="0"/>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A50873-B3A5-5B5C-5D19-1BF3E532BEB4}"/>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E627DB09-3814-7018-316F-B0E47FC4C647}"/>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43" name="グラフィックス 42">
            <a:extLst>
              <a:ext uri="{FF2B5EF4-FFF2-40B4-BE49-F238E27FC236}">
                <a16:creationId xmlns:a16="http://schemas.microsoft.com/office/drawing/2014/main" id="{C79E5C8E-411E-8BA5-C705-7E92C7950B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422123" y="210781"/>
            <a:ext cx="1026676" cy="233049"/>
          </a:xfrm>
          <a:prstGeom prst="rect">
            <a:avLst/>
          </a:prstGeom>
        </p:spPr>
      </p:pic>
      <p:sp>
        <p:nvSpPr>
          <p:cNvPr id="52" name="テキスト プレースホルダー 51">
            <a:extLst>
              <a:ext uri="{FF2B5EF4-FFF2-40B4-BE49-F238E27FC236}">
                <a16:creationId xmlns:a16="http://schemas.microsoft.com/office/drawing/2014/main" id="{A504F967-1F4C-1270-AF67-FC90CBAA3AA0}"/>
              </a:ext>
            </a:extLst>
          </p:cNvPr>
          <p:cNvSpPr>
            <a:spLocks noGrp="1"/>
          </p:cNvSpPr>
          <p:nvPr>
            <p:ph type="body" sz="quarter" idx="13"/>
          </p:nvPr>
        </p:nvSpPr>
        <p:spPr>
          <a:xfrm>
            <a:off x="371111" y="184150"/>
            <a:ext cx="2228495" cy="259815"/>
          </a:xfrm>
          <a:noFill/>
        </p:spPr>
        <p:txBody>
          <a:bodyPr wrap="none" rtlCol="0">
            <a:spAutoFit/>
          </a:bodyPr>
          <a:lstStyle>
            <a:lvl1pPr>
              <a:defRPr lang="ja-JP" altLang="en-US" sz="1200" b="1" dirty="0">
                <a:latin typeface="+mj-ea"/>
                <a:ea typeface="+mj-ea"/>
              </a:defRPr>
            </a:lvl1pPr>
          </a:lstStyle>
          <a:p>
            <a:pPr lvl="0"/>
            <a:r>
              <a:rPr kumimoji="1" lang="ja-JP" altLang="en-US"/>
              <a:t>マスター テキストの書式設定</a:t>
            </a:r>
          </a:p>
        </p:txBody>
      </p:sp>
      <p:sp>
        <p:nvSpPr>
          <p:cNvPr id="9" name="スライド番号プレースホルダー 6">
            <a:extLst>
              <a:ext uri="{FF2B5EF4-FFF2-40B4-BE49-F238E27FC236}">
                <a16:creationId xmlns:a16="http://schemas.microsoft.com/office/drawing/2014/main" id="{F985705D-5858-87B9-B9E5-EAA5977D0C29}"/>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3858006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1A79D44-0A17-E7BC-84CD-57E2B4376696}"/>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3" name="フッター プレースホルダー 2">
            <a:extLst>
              <a:ext uri="{FF2B5EF4-FFF2-40B4-BE49-F238E27FC236}">
                <a16:creationId xmlns:a16="http://schemas.microsoft.com/office/drawing/2014/main" id="{FF0F3258-BB2D-A3B2-899D-F2784037CC5E}"/>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5" name="スライド番号プレースホルダー 6">
            <a:extLst>
              <a:ext uri="{FF2B5EF4-FFF2-40B4-BE49-F238E27FC236}">
                <a16:creationId xmlns:a16="http://schemas.microsoft.com/office/drawing/2014/main" id="{23143732-1526-059F-DA2F-DEA1FEB200AC}"/>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8979514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806F58-F874-A6C3-FAA5-1341F8750D2E}"/>
              </a:ext>
            </a:extLst>
          </p:cNvPr>
          <p:cNvSpPr>
            <a:spLocks noGrp="1"/>
          </p:cNvSpPr>
          <p:nvPr>
            <p:ph type="title"/>
          </p:nvPr>
        </p:nvSpPr>
        <p:spPr>
          <a:xfrm>
            <a:off x="4581894" y="1287883"/>
            <a:ext cx="4955203" cy="483209"/>
          </a:xfrm>
          <a:noFill/>
        </p:spPr>
        <p:txBody>
          <a:bodyPr wrap="none" rtlCol="0">
            <a:spAutoFit/>
          </a:bodyPr>
          <a:lstStyle>
            <a:lvl1pPr algn="r">
              <a:defRPr lang="ja-JP" altLang="en-US" sz="2800" b="1">
                <a:solidFill>
                  <a:schemeClr val="tx1">
                    <a:lumMod val="85000"/>
                    <a:lumOff val="15000"/>
                  </a:schemeClr>
                </a:solidFill>
                <a:latin typeface="+mj-ea"/>
              </a:defRPr>
            </a:lvl1pPr>
          </a:lstStyle>
          <a:p>
            <a:pPr lvl="0" algn="r"/>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3D3200F-D7C0-FCB1-C51B-48E2320E160E}"/>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5BB6758F-5D56-DEF3-FA4A-097E58820F31}"/>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5" name="スライド番号プレースホルダー 4">
            <a:extLst>
              <a:ext uri="{FF2B5EF4-FFF2-40B4-BE49-F238E27FC236}">
                <a16:creationId xmlns:a16="http://schemas.microsoft.com/office/drawing/2014/main" id="{DD4A850F-F2C3-EE6D-27BA-D5D6D782AD4C}"/>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DEA5B04-14E6-4F36-B28F-6372E98920A9}" type="slidenum">
              <a:rPr kumimoji="1" lang="ja-JP" altLang="en-US" sz="12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6" name="図 5">
            <a:extLst>
              <a:ext uri="{FF2B5EF4-FFF2-40B4-BE49-F238E27FC236}">
                <a16:creationId xmlns:a16="http://schemas.microsoft.com/office/drawing/2014/main" id="{B4A8F3FD-570C-774B-41DE-20DCE44608A6}"/>
              </a:ext>
            </a:extLst>
          </p:cNvPr>
          <p:cNvPicPr>
            <a:picLocks noChangeAspect="1"/>
          </p:cNvPicPr>
          <p:nvPr userDrawn="1"/>
        </p:nvPicPr>
        <p:blipFill rotWithShape="1">
          <a:blip r:embed="rId2">
            <a:alphaModFix/>
            <a:extLst/>
          </a:blip>
          <a:srcRect l="16162" t="41619" r="49314" b="50673"/>
          <a:stretch/>
        </p:blipFill>
        <p:spPr>
          <a:xfrm>
            <a:off x="6917313" y="2031987"/>
            <a:ext cx="2552700" cy="110896"/>
          </a:xfrm>
          <a:prstGeom prst="rect">
            <a:avLst/>
          </a:prstGeom>
          <a:solidFill>
            <a:srgbClr val="C00000"/>
          </a:solidFill>
        </p:spPr>
      </p:pic>
      <p:pic>
        <p:nvPicPr>
          <p:cNvPr id="8" name="グラフィックス 7">
            <a:extLst>
              <a:ext uri="{FF2B5EF4-FFF2-40B4-BE49-F238E27FC236}">
                <a16:creationId xmlns:a16="http://schemas.microsoft.com/office/drawing/2014/main" id="{58B47041-390F-1340-5E78-9D66407411BA}"/>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57200" y="669284"/>
            <a:ext cx="1600200" cy="363235"/>
          </a:xfrm>
          <a:prstGeom prst="rect">
            <a:avLst/>
          </a:prstGeom>
        </p:spPr>
      </p:pic>
      <p:pic>
        <p:nvPicPr>
          <p:cNvPr id="11" name="図 10">
            <a:extLst>
              <a:ext uri="{FF2B5EF4-FFF2-40B4-BE49-F238E27FC236}">
                <a16:creationId xmlns:a16="http://schemas.microsoft.com/office/drawing/2014/main" id="{A691AC78-5BE0-3288-EB26-E89A56A4F57C}"/>
              </a:ext>
            </a:extLst>
          </p:cNvPr>
          <p:cNvPicPr>
            <a:picLocks noChangeAspect="1"/>
          </p:cNvPicPr>
          <p:nvPr userDrawn="1"/>
        </p:nvPicPr>
        <p:blipFill rotWithShape="1">
          <a:blip r:embed="rId2">
            <a:alphaModFix/>
            <a:extLst/>
          </a:blip>
          <a:srcRect l="16161" t="38735" r="81778" b="50673"/>
          <a:stretch/>
        </p:blipFill>
        <p:spPr>
          <a:xfrm>
            <a:off x="457200" y="6305150"/>
            <a:ext cx="171850" cy="171850"/>
          </a:xfrm>
          <a:prstGeom prst="rect">
            <a:avLst/>
          </a:prstGeom>
        </p:spPr>
      </p:pic>
      <p:sp>
        <p:nvSpPr>
          <p:cNvPr id="17" name="テキスト プレースホルダー 16">
            <a:extLst>
              <a:ext uri="{FF2B5EF4-FFF2-40B4-BE49-F238E27FC236}">
                <a16:creationId xmlns:a16="http://schemas.microsoft.com/office/drawing/2014/main" id="{C03D12A3-EB2E-2792-55E7-0DE46CAA1B6D}"/>
              </a:ext>
            </a:extLst>
          </p:cNvPr>
          <p:cNvSpPr>
            <a:spLocks noGrp="1"/>
          </p:cNvSpPr>
          <p:nvPr>
            <p:ph type="body" sz="quarter" idx="13" hasCustomPrompt="1"/>
          </p:nvPr>
        </p:nvSpPr>
        <p:spPr>
          <a:xfrm>
            <a:off x="7287887" y="887137"/>
            <a:ext cx="2236510" cy="315664"/>
          </a:xfrm>
          <a:noFill/>
        </p:spPr>
        <p:txBody>
          <a:bodyPr wrap="none" rtlCol="0">
            <a:spAutoFit/>
          </a:bodyPr>
          <a:lstStyle>
            <a:lvl1pPr>
              <a:defRPr lang="ja-JP" altLang="en-US" sz="1600" b="1" dirty="0" smtClean="0">
                <a:solidFill>
                  <a:schemeClr val="tx1">
                    <a:lumMod val="85000"/>
                    <a:lumOff val="15000"/>
                  </a:schemeClr>
                </a:solidFill>
                <a:latin typeface="+mj-ea"/>
                <a:ea typeface="+mj-ea"/>
              </a:defRPr>
            </a:lvl1pPr>
            <a:lvl2pPr>
              <a:defRPr lang="ja-JP" altLang="en-US" dirty="0" smtClean="0"/>
            </a:lvl2pPr>
            <a:lvl3pPr>
              <a:defRPr lang="ja-JP" altLang="en-US" dirty="0" smtClean="0"/>
            </a:lvl3pPr>
            <a:lvl4pPr>
              <a:defRPr lang="ja-JP" altLang="en-US" dirty="0" smtClean="0"/>
            </a:lvl4pPr>
            <a:lvl5pPr marL="1828800" indent="0">
              <a:buNone/>
              <a:defRPr lang="ja-JP" altLang="en-US" dirty="0"/>
            </a:lvl5pPr>
          </a:lstStyle>
          <a:p>
            <a:pPr lvl="0" algn="r"/>
            <a:r>
              <a:rPr kumimoji="1" lang="ja-JP" altLang="en-US"/>
              <a:t>ここにテキストを入力</a:t>
            </a:r>
          </a:p>
        </p:txBody>
      </p:sp>
      <p:sp>
        <p:nvSpPr>
          <p:cNvPr id="19" name="図プレースホルダー 18">
            <a:extLst>
              <a:ext uri="{FF2B5EF4-FFF2-40B4-BE49-F238E27FC236}">
                <a16:creationId xmlns:a16="http://schemas.microsoft.com/office/drawing/2014/main" id="{A1CB5E67-02CA-072A-B76D-0EA452BDD395}"/>
              </a:ext>
            </a:extLst>
          </p:cNvPr>
          <p:cNvSpPr>
            <a:spLocks noGrp="1"/>
          </p:cNvSpPr>
          <p:nvPr>
            <p:ph type="pic" sz="quarter" idx="14"/>
          </p:nvPr>
        </p:nvSpPr>
        <p:spPr>
          <a:xfrm>
            <a:off x="457200" y="2133600"/>
            <a:ext cx="9012813" cy="4172400"/>
          </a:xfrm>
        </p:spPr>
        <p:txBody>
          <a:bodyPr/>
          <a:lstStyle/>
          <a:p>
            <a:endParaRPr kumimoji="1" lang="ja-JP" altLang="en-US"/>
          </a:p>
        </p:txBody>
      </p:sp>
    </p:spTree>
    <p:extLst>
      <p:ext uri="{BB962C8B-B14F-4D97-AF65-F5344CB8AC3E}">
        <p14:creationId xmlns:p14="http://schemas.microsoft.com/office/powerpoint/2010/main" val="2759329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本文（食事）下線なし">
    <p:bg>
      <p:bgPr>
        <a:solidFill>
          <a:schemeClr val="accent3"/>
        </a:solidFill>
        <a:effectLst/>
      </p:bgPr>
    </p:bg>
    <p:spTree>
      <p:nvGrpSpPr>
        <p:cNvPr id="1" name=""/>
        <p:cNvGrpSpPr/>
        <p:nvPr/>
      </p:nvGrpSpPr>
      <p:grpSpPr>
        <a:xfrm>
          <a:off x="0" y="0"/>
          <a:ext cx="0" cy="0"/>
          <a:chOff x="0" y="0"/>
          <a:chExt cx="0" cy="0"/>
        </a:xfrm>
      </p:grpSpPr>
      <p:sp>
        <p:nvSpPr>
          <p:cNvPr id="8" name="フリーフォーム: 図形 7">
            <a:extLst>
              <a:ext uri="{FF2B5EF4-FFF2-40B4-BE49-F238E27FC236}">
                <a16:creationId xmlns:a16="http://schemas.microsoft.com/office/drawing/2014/main" id="{C07237BF-D317-9066-91C0-F077792605CD}"/>
              </a:ext>
            </a:extLst>
          </p:cNvPr>
          <p:cNvSpPr>
            <a:spLocks/>
          </p:cNvSpPr>
          <p:nvPr/>
        </p:nvSpPr>
        <p:spPr>
          <a:xfrm>
            <a:off x="-119270" y="1107999"/>
            <a:ext cx="10025270" cy="5750000"/>
          </a:xfrm>
          <a:custGeom>
            <a:avLst/>
            <a:gdLst>
              <a:gd name="connsiteX0" fmla="*/ 10025270 w 10025270"/>
              <a:gd name="connsiteY0" fmla="*/ 0 h 5750000"/>
              <a:gd name="connsiteX1" fmla="*/ 10025270 w 10025270"/>
              <a:gd name="connsiteY1" fmla="*/ 3932777 h 5750000"/>
              <a:gd name="connsiteX2" fmla="*/ 10025264 w 10025270"/>
              <a:gd name="connsiteY2" fmla="*/ 3932786 h 5750000"/>
              <a:gd name="connsiteX3" fmla="*/ 10025264 w 10025270"/>
              <a:gd name="connsiteY3" fmla="*/ 5749994 h 5750000"/>
              <a:gd name="connsiteX4" fmla="*/ 6552334 w 10025270"/>
              <a:gd name="connsiteY4" fmla="*/ 5749994 h 5750000"/>
              <a:gd name="connsiteX5" fmla="*/ 6552314 w 10025270"/>
              <a:gd name="connsiteY5" fmla="*/ 5750000 h 5750000"/>
              <a:gd name="connsiteX6" fmla="*/ 0 w 10025270"/>
              <a:gd name="connsiteY6" fmla="*/ 5750000 h 5750000"/>
              <a:gd name="connsiteX7" fmla="*/ 41751 w 10025270"/>
              <a:gd name="connsiteY7" fmla="*/ 5437829 h 5750000"/>
              <a:gd name="connsiteX8" fmla="*/ 1190840 w 10025270"/>
              <a:gd name="connsiteY8" fmla="*/ 3832695 h 5750000"/>
              <a:gd name="connsiteX9" fmla="*/ 5284307 w 10025270"/>
              <a:gd name="connsiteY9" fmla="*/ 2313418 h 5750000"/>
              <a:gd name="connsiteX10" fmla="*/ 8107198 w 10025270"/>
              <a:gd name="connsiteY10" fmla="*/ 1508129 h 5750000"/>
              <a:gd name="connsiteX11" fmla="*/ 9872087 w 10025270"/>
              <a:gd name="connsiteY11" fmla="*/ 253311 h 57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25270" h="5750000">
                <a:moveTo>
                  <a:pt x="10025270" y="0"/>
                </a:moveTo>
                <a:lnTo>
                  <a:pt x="10025270" y="3932777"/>
                </a:lnTo>
                <a:lnTo>
                  <a:pt x="10025264" y="3932786"/>
                </a:lnTo>
                <a:lnTo>
                  <a:pt x="10025264" y="5749994"/>
                </a:lnTo>
                <a:lnTo>
                  <a:pt x="6552334" y="5749994"/>
                </a:lnTo>
                <a:lnTo>
                  <a:pt x="6552314" y="5750000"/>
                </a:lnTo>
                <a:lnTo>
                  <a:pt x="0" y="5750000"/>
                </a:lnTo>
                <a:lnTo>
                  <a:pt x="41751" y="5437829"/>
                </a:lnTo>
                <a:cubicBezTo>
                  <a:pt x="212101" y="4787030"/>
                  <a:pt x="616814" y="4212227"/>
                  <a:pt x="1190840" y="3832695"/>
                </a:cubicBezTo>
                <a:cubicBezTo>
                  <a:pt x="1190840" y="3832695"/>
                  <a:pt x="2294854" y="2976006"/>
                  <a:pt x="5284307" y="2313418"/>
                </a:cubicBezTo>
                <a:cubicBezTo>
                  <a:pt x="6241946" y="2107156"/>
                  <a:pt x="7184886" y="1838178"/>
                  <a:pt x="8107198" y="1508129"/>
                </a:cubicBezTo>
                <a:cubicBezTo>
                  <a:pt x="8597599" y="1297336"/>
                  <a:pt x="9315092" y="1012521"/>
                  <a:pt x="9872087" y="253311"/>
                </a:cubicBezTo>
                <a:close/>
              </a:path>
            </a:pathLst>
          </a:custGeom>
          <a:gradFill>
            <a:gsLst>
              <a:gs pos="25000">
                <a:schemeClr val="accent3">
                  <a:lumMod val="90000"/>
                  <a:alpha val="80000"/>
                </a:schemeClr>
              </a:gs>
              <a:gs pos="100000">
                <a:schemeClr val="accent3">
                  <a:lumMod val="75000"/>
                  <a:alpha val="80000"/>
                </a:schemeClr>
              </a:gs>
            </a:gsLst>
            <a:lin ang="0" scaled="0"/>
          </a:gradFill>
          <a:ln w="50021" cap="flat">
            <a:noFill/>
            <a:prstDash val="solid"/>
            <a:miter/>
          </a:ln>
        </p:spPr>
        <p:txBody>
          <a:bodyPr wrap="square" rtlCol="0" anchor="ctr">
            <a:noAutofit/>
          </a:bodyPr>
          <a:lstStyle/>
          <a:p>
            <a:endParaRPr lang="ja-JP" altLang="en-US"/>
          </a:p>
        </p:txBody>
      </p:sp>
      <p:sp>
        <p:nvSpPr>
          <p:cNvPr id="3" name="日付プレースホルダー 2">
            <a:extLst>
              <a:ext uri="{FF2B5EF4-FFF2-40B4-BE49-F238E27FC236}">
                <a16:creationId xmlns:a16="http://schemas.microsoft.com/office/drawing/2014/main" id="{96562898-0837-7DA3-F7AA-309C34358855}"/>
              </a:ext>
            </a:extLst>
          </p:cNvPr>
          <p:cNvSpPr>
            <a:spLocks noGrp="1"/>
          </p:cNvSpPr>
          <p:nvPr userDrawn="1">
            <p:ph type="dt" sz="half" idx="10"/>
          </p:nvPr>
        </p:nvSpPr>
        <p:spPr/>
        <p:txBody>
          <a:bodyPr/>
          <a:lstStyle/>
          <a:p>
            <a:fld id="{F635B9AE-A35B-4508-8A68-5132A7655D53}" type="datetime1">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AFC0BEC1-3B32-D072-51B7-F1A386917D10}"/>
              </a:ext>
            </a:extLst>
          </p:cNvPr>
          <p:cNvSpPr>
            <a:spLocks noGrp="1"/>
          </p:cNvSpPr>
          <p:nvPr userDrawn="1">
            <p:ph type="ftr" sz="quarter" idx="11"/>
          </p:nvPr>
        </p:nvSpPr>
        <p:spPr/>
        <p:txBody>
          <a:bodyPr/>
          <a:lstStyle/>
          <a:p>
            <a:r>
              <a:rPr kumimoji="1" lang="en-US" altLang="ja-JP"/>
              <a:t>© SHIDAX CORPORATION. All Right Reserved.</a:t>
            </a:r>
            <a:endParaRPr kumimoji="1" lang="ja-JP" altLang="en-US"/>
          </a:p>
        </p:txBody>
      </p:sp>
      <p:sp>
        <p:nvSpPr>
          <p:cNvPr id="7" name="タイトル 1">
            <a:extLst>
              <a:ext uri="{FF2B5EF4-FFF2-40B4-BE49-F238E27FC236}">
                <a16:creationId xmlns:a16="http://schemas.microsoft.com/office/drawing/2014/main" id="{BFCE5DED-7473-3778-DC61-5D937EDA7418}"/>
              </a:ext>
            </a:extLst>
          </p:cNvPr>
          <p:cNvSpPr>
            <a:spLocks noGrp="1"/>
          </p:cNvSpPr>
          <p:nvPr userDrawn="1">
            <p:ph type="title" hasCustomPrompt="1"/>
          </p:nvPr>
        </p:nvSpPr>
        <p:spPr>
          <a:xfrm>
            <a:off x="174646" y="412843"/>
            <a:ext cx="4812536" cy="427361"/>
          </a:xfrm>
          <a:noFill/>
        </p:spPr>
        <p:txBody>
          <a:bodyPr wrap="none" rtlCol="0">
            <a:spAutoFit/>
          </a:bodyPr>
          <a:lstStyle>
            <a:lvl1pPr>
              <a:defRPr lang="ja-JP" altLang="en-US" sz="2400" b="1" spc="300">
                <a:latin typeface="+mj-ea"/>
              </a:defRPr>
            </a:lvl1pPr>
          </a:lstStyle>
          <a:p>
            <a:pPr lvl="0"/>
            <a:r>
              <a:rPr kumimoji="1" lang="ja-JP" altLang="en-US"/>
              <a:t>マスタータイトルの書式設定</a:t>
            </a:r>
          </a:p>
        </p:txBody>
      </p:sp>
      <p:cxnSp>
        <p:nvCxnSpPr>
          <p:cNvPr id="9" name="直線コネクタ 8">
            <a:extLst>
              <a:ext uri="{FF2B5EF4-FFF2-40B4-BE49-F238E27FC236}">
                <a16:creationId xmlns:a16="http://schemas.microsoft.com/office/drawing/2014/main" id="{28D30DB0-020D-F2CF-3058-94F0676CFCEB}"/>
              </a:ext>
            </a:extLst>
          </p:cNvPr>
          <p:cNvCxnSpPr>
            <a:cxnSpLocks/>
          </p:cNvCxnSpPr>
          <p:nvPr userDrawn="1"/>
        </p:nvCxnSpPr>
        <p:spPr>
          <a:xfrm flipV="1">
            <a:off x="241300" y="244475"/>
            <a:ext cx="9423400" cy="3175"/>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6EF575A-04F3-943A-D187-8229F4A94A65}"/>
              </a:ext>
            </a:extLst>
          </p:cNvPr>
          <p:cNvCxnSpPr>
            <a:cxnSpLocks/>
          </p:cNvCxnSpPr>
          <p:nvPr userDrawn="1"/>
        </p:nvCxnSpPr>
        <p:spPr>
          <a:xfrm>
            <a:off x="241300" y="935038"/>
            <a:ext cx="9423400"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フリーフォーム: 図形 13">
            <a:extLst>
              <a:ext uri="{FF2B5EF4-FFF2-40B4-BE49-F238E27FC236}">
                <a16:creationId xmlns:a16="http://schemas.microsoft.com/office/drawing/2014/main" id="{DAC3624F-ADFC-E909-0416-AB4E67E01391}"/>
              </a:ext>
            </a:extLst>
          </p:cNvPr>
          <p:cNvSpPr/>
          <p:nvPr userDrawn="1"/>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12" name="二等辺三角形 11">
            <a:extLst>
              <a:ext uri="{FF2B5EF4-FFF2-40B4-BE49-F238E27FC236}">
                <a16:creationId xmlns:a16="http://schemas.microsoft.com/office/drawing/2014/main" id="{C88B6880-40F5-87BE-A379-EED42AA48211}"/>
              </a:ext>
            </a:extLst>
          </p:cNvPr>
          <p:cNvSpPr/>
          <p:nvPr userDrawn="1"/>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4">
            <a:extLst>
              <a:ext uri="{FF2B5EF4-FFF2-40B4-BE49-F238E27FC236}">
                <a16:creationId xmlns:a16="http://schemas.microsoft.com/office/drawing/2014/main" id="{2B1A9EB0-5598-FDC2-A048-B337BE88465B}"/>
              </a:ext>
            </a:extLst>
          </p:cNvPr>
          <p:cNvSpPr>
            <a:spLocks noGrp="1"/>
          </p:cNvSpPr>
          <p:nvPr userDrawn="1">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a:p>
        </p:txBody>
      </p:sp>
    </p:spTree>
    <p:extLst>
      <p:ext uri="{BB962C8B-B14F-4D97-AF65-F5344CB8AC3E}">
        <p14:creationId xmlns:p14="http://schemas.microsoft.com/office/powerpoint/2010/main" val="3196042556"/>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2880">
          <p15:clr>
            <a:srgbClr val="FBAE40"/>
          </p15:clr>
        </p15:guide>
        <p15:guide id="3" pos="4158">
          <p15:clr>
            <a:srgbClr val="FBAE40"/>
          </p15:clr>
        </p15:guide>
        <p15:guide id="4" pos="208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トビラ_通常">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B3010-7ADC-8846-92BF-0DCDD62729BA}"/>
              </a:ext>
            </a:extLst>
          </p:cNvPr>
          <p:cNvSpPr>
            <a:spLocks noGrp="1"/>
          </p:cNvSpPr>
          <p:nvPr>
            <p:ph type="title"/>
          </p:nvPr>
        </p:nvSpPr>
        <p:spPr>
          <a:xfrm>
            <a:off x="1117600" y="2204429"/>
            <a:ext cx="5636479" cy="539058"/>
          </a:xfrm>
          <a:noFill/>
        </p:spPr>
        <p:txBody>
          <a:bodyPr wrap="none" rtlCol="0">
            <a:noAutofit/>
          </a:bodyPr>
          <a:lstStyle>
            <a:lvl1pPr>
              <a:defRPr lang="ja-JP" altLang="en-US" sz="3200" b="1">
                <a:latin typeface="+mj-ea"/>
              </a:defRPr>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468A8B-137F-522B-7B0B-90BC5931B9FB}"/>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DA820AA0-E281-C625-05F7-09C3F5AEF38D}"/>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正方形/長方形 5">
            <a:extLst>
              <a:ext uri="{FF2B5EF4-FFF2-40B4-BE49-F238E27FC236}">
                <a16:creationId xmlns:a16="http://schemas.microsoft.com/office/drawing/2014/main" id="{3E3E3A91-F2F8-0609-0D6D-58B45CB22397}"/>
              </a:ext>
            </a:extLst>
          </p:cNvPr>
          <p:cNvSpPr/>
          <p:nvPr userDrawn="1"/>
        </p:nvSpPr>
        <p:spPr>
          <a:xfrm>
            <a:off x="0" y="5122927"/>
            <a:ext cx="9906000" cy="17517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游ゴシック"/>
              <a:cs typeface="+mn-cs"/>
            </a:endParaRPr>
          </a:p>
        </p:txBody>
      </p:sp>
      <p:pic>
        <p:nvPicPr>
          <p:cNvPr id="7" name="図 6">
            <a:extLst>
              <a:ext uri="{FF2B5EF4-FFF2-40B4-BE49-F238E27FC236}">
                <a16:creationId xmlns:a16="http://schemas.microsoft.com/office/drawing/2014/main" id="{275A6E7C-030E-36D5-5342-F48C666ED760}"/>
              </a:ext>
            </a:extLst>
          </p:cNvPr>
          <p:cNvPicPr>
            <a:picLocks noChangeAspect="1"/>
          </p:cNvPicPr>
          <p:nvPr userDrawn="1"/>
        </p:nvPicPr>
        <p:blipFill rotWithShape="1">
          <a:blip r:embed="rId2">
            <a:alphaModFix/>
            <a:extLst/>
          </a:blip>
          <a:srcRect l="16162" t="38735" r="49314" b="50673"/>
          <a:stretch/>
        </p:blipFill>
        <p:spPr>
          <a:xfrm rot="5400000" flipV="1">
            <a:off x="149530" y="1978330"/>
            <a:ext cx="1582056" cy="100084"/>
          </a:xfrm>
          <a:prstGeom prst="rect">
            <a:avLst/>
          </a:prstGeom>
        </p:spPr>
      </p:pic>
      <p:pic>
        <p:nvPicPr>
          <p:cNvPr id="11" name="図 10">
            <a:extLst>
              <a:ext uri="{FF2B5EF4-FFF2-40B4-BE49-F238E27FC236}">
                <a16:creationId xmlns:a16="http://schemas.microsoft.com/office/drawing/2014/main" id="{EDCD5FF1-9894-CACA-BD06-DADCDB487D71}"/>
              </a:ext>
            </a:extLst>
          </p:cNvPr>
          <p:cNvPicPr>
            <a:picLocks noChangeAspect="1"/>
          </p:cNvPicPr>
          <p:nvPr userDrawn="1"/>
        </p:nvPicPr>
        <p:blipFill rotWithShape="1">
          <a:blip r:embed="rId2">
            <a:alphaModFix/>
            <a:extLst/>
          </a:blip>
          <a:srcRect l="16162" t="38735" r="74884" b="50673"/>
          <a:stretch/>
        </p:blipFill>
        <p:spPr>
          <a:xfrm rot="5400000" flipV="1">
            <a:off x="735394" y="6619423"/>
            <a:ext cx="410327" cy="100084"/>
          </a:xfrm>
          <a:prstGeom prst="rect">
            <a:avLst/>
          </a:prstGeom>
        </p:spPr>
      </p:pic>
      <p:pic>
        <p:nvPicPr>
          <p:cNvPr id="12" name="グラフィックス 11">
            <a:extLst>
              <a:ext uri="{FF2B5EF4-FFF2-40B4-BE49-F238E27FC236}">
                <a16:creationId xmlns:a16="http://schemas.microsoft.com/office/drawing/2014/main" id="{99680B21-062F-4C0B-92B4-D8EEA172FD9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8422123" y="210781"/>
            <a:ext cx="1026676" cy="233049"/>
          </a:xfrm>
          <a:prstGeom prst="rect">
            <a:avLst/>
          </a:prstGeom>
        </p:spPr>
      </p:pic>
      <p:sp>
        <p:nvSpPr>
          <p:cNvPr id="14" name="テキスト プレースホルダー 13">
            <a:extLst>
              <a:ext uri="{FF2B5EF4-FFF2-40B4-BE49-F238E27FC236}">
                <a16:creationId xmlns:a16="http://schemas.microsoft.com/office/drawing/2014/main" id="{69320988-BD54-49AA-2412-4E0C67C89830}"/>
              </a:ext>
            </a:extLst>
          </p:cNvPr>
          <p:cNvSpPr>
            <a:spLocks noGrp="1"/>
          </p:cNvSpPr>
          <p:nvPr>
            <p:ph type="body" sz="quarter" idx="13" hasCustomPrompt="1"/>
          </p:nvPr>
        </p:nvSpPr>
        <p:spPr>
          <a:xfrm>
            <a:off x="1143000" y="1265019"/>
            <a:ext cx="755335" cy="646331"/>
          </a:xfrm>
          <a:noFill/>
        </p:spPr>
        <p:txBody>
          <a:bodyPr wrap="none" rtlCol="0">
            <a:noAutofit/>
          </a:bodyPr>
          <a:lstStyle>
            <a:lvl1pPr>
              <a:defRPr lang="ja-JP" altLang="en-US" sz="4000" b="0" dirty="0" smtClean="0">
                <a:latin typeface="+mj-lt"/>
              </a:defRPr>
            </a:lvl1pPr>
          </a:lstStyle>
          <a:p>
            <a:pPr lvl="0"/>
            <a:r>
              <a:rPr kumimoji="1" lang="en-US" altLang="ja-JP"/>
              <a:t>00</a:t>
            </a:r>
            <a:endParaRPr kumimoji="1" lang="ja-JP" altLang="en-US"/>
          </a:p>
        </p:txBody>
      </p:sp>
      <p:sp>
        <p:nvSpPr>
          <p:cNvPr id="15" name="テキスト プレースホルダー 13">
            <a:extLst>
              <a:ext uri="{FF2B5EF4-FFF2-40B4-BE49-F238E27FC236}">
                <a16:creationId xmlns:a16="http://schemas.microsoft.com/office/drawing/2014/main" id="{5C2DB8B3-690B-7416-87C8-DDE4DB1B8C81}"/>
              </a:ext>
            </a:extLst>
          </p:cNvPr>
          <p:cNvSpPr>
            <a:spLocks noGrp="1"/>
          </p:cNvSpPr>
          <p:nvPr>
            <p:ph type="body" sz="quarter" idx="14" hasCustomPrompt="1"/>
          </p:nvPr>
        </p:nvSpPr>
        <p:spPr>
          <a:xfrm>
            <a:off x="1143000" y="3400948"/>
            <a:ext cx="2781531" cy="1077218"/>
          </a:xfrm>
          <a:noFill/>
        </p:spPr>
        <p:txBody>
          <a:bodyPr wrap="none" rtlCol="0">
            <a:spAutoFit/>
          </a:bodyPr>
          <a:lstStyle>
            <a:lvl1pPr>
              <a:lnSpc>
                <a:spcPct val="100000"/>
              </a:lnSpc>
              <a:spcBef>
                <a:spcPts val="0"/>
              </a:spcBef>
              <a:defRPr lang="ja-JP" altLang="en-US" b="1" dirty="0" smtClean="0">
                <a:latin typeface="+mn-ea"/>
              </a:defRPr>
            </a:lvl1pPr>
          </a:lstStyle>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p>
        </p:txBody>
      </p:sp>
      <p:sp>
        <p:nvSpPr>
          <p:cNvPr id="13" name="スライド番号プレースホルダー 6">
            <a:extLst>
              <a:ext uri="{FF2B5EF4-FFF2-40B4-BE49-F238E27FC236}">
                <a16:creationId xmlns:a16="http://schemas.microsoft.com/office/drawing/2014/main" id="{9E2C5F0F-AE56-DC81-71B7-A08F9CF1A8FA}"/>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29008163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トビラ_食事">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B3010-7ADC-8846-92BF-0DCDD62729BA}"/>
              </a:ext>
            </a:extLst>
          </p:cNvPr>
          <p:cNvSpPr>
            <a:spLocks noGrp="1"/>
          </p:cNvSpPr>
          <p:nvPr>
            <p:ph type="title"/>
          </p:nvPr>
        </p:nvSpPr>
        <p:spPr>
          <a:xfrm>
            <a:off x="1117600" y="2204429"/>
            <a:ext cx="5636479" cy="539058"/>
          </a:xfrm>
          <a:noFill/>
        </p:spPr>
        <p:txBody>
          <a:bodyPr wrap="none" rtlCol="0">
            <a:noAutofit/>
          </a:bodyPr>
          <a:lstStyle>
            <a:lvl1pPr>
              <a:defRPr lang="ja-JP" altLang="en-US" sz="3200" b="1">
                <a:latin typeface="+mj-ea"/>
              </a:defRPr>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468A8B-137F-522B-7B0B-90BC5931B9FB}"/>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DA820AA0-E281-C625-05F7-09C3F5AEF38D}"/>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正方形/長方形 5">
            <a:extLst>
              <a:ext uri="{FF2B5EF4-FFF2-40B4-BE49-F238E27FC236}">
                <a16:creationId xmlns:a16="http://schemas.microsoft.com/office/drawing/2014/main" id="{3E3E3A91-F2F8-0609-0D6D-58B45CB22397}"/>
              </a:ext>
            </a:extLst>
          </p:cNvPr>
          <p:cNvSpPr/>
          <p:nvPr userDrawn="1"/>
        </p:nvSpPr>
        <p:spPr>
          <a:xfrm>
            <a:off x="0" y="5122927"/>
            <a:ext cx="9906000" cy="17517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游ゴシック"/>
              <a:cs typeface="+mn-cs"/>
            </a:endParaRPr>
          </a:p>
        </p:txBody>
      </p:sp>
      <p:pic>
        <p:nvPicPr>
          <p:cNvPr id="7" name="図 6">
            <a:extLst>
              <a:ext uri="{FF2B5EF4-FFF2-40B4-BE49-F238E27FC236}">
                <a16:creationId xmlns:a16="http://schemas.microsoft.com/office/drawing/2014/main" id="{275A6E7C-030E-36D5-5342-F48C666ED760}"/>
              </a:ext>
            </a:extLst>
          </p:cNvPr>
          <p:cNvPicPr>
            <a:picLocks noChangeAspect="1"/>
          </p:cNvPicPr>
          <p:nvPr userDrawn="1"/>
        </p:nvPicPr>
        <p:blipFill rotWithShape="1">
          <a:blip r:embed="rId2">
            <a:alphaModFix/>
            <a:extLst/>
          </a:blip>
          <a:srcRect l="16162" t="38735" r="49314" b="50673"/>
          <a:stretch/>
        </p:blipFill>
        <p:spPr>
          <a:xfrm rot="5400000" flipV="1">
            <a:off x="149530" y="1978330"/>
            <a:ext cx="1582056" cy="100084"/>
          </a:xfrm>
          <a:prstGeom prst="rect">
            <a:avLst/>
          </a:prstGeom>
        </p:spPr>
      </p:pic>
      <p:pic>
        <p:nvPicPr>
          <p:cNvPr id="11" name="図 10">
            <a:extLst>
              <a:ext uri="{FF2B5EF4-FFF2-40B4-BE49-F238E27FC236}">
                <a16:creationId xmlns:a16="http://schemas.microsoft.com/office/drawing/2014/main" id="{EDCD5FF1-9894-CACA-BD06-DADCDB487D71}"/>
              </a:ext>
            </a:extLst>
          </p:cNvPr>
          <p:cNvPicPr>
            <a:picLocks noChangeAspect="1"/>
          </p:cNvPicPr>
          <p:nvPr userDrawn="1"/>
        </p:nvPicPr>
        <p:blipFill rotWithShape="1">
          <a:blip r:embed="rId2">
            <a:alphaModFix/>
            <a:extLst/>
          </a:blip>
          <a:srcRect l="16162" t="38735" r="74884" b="50673"/>
          <a:stretch/>
        </p:blipFill>
        <p:spPr>
          <a:xfrm rot="5400000" flipV="1">
            <a:off x="735394" y="6619423"/>
            <a:ext cx="410327" cy="100084"/>
          </a:xfrm>
          <a:prstGeom prst="rect">
            <a:avLst/>
          </a:prstGeom>
        </p:spPr>
      </p:pic>
      <p:pic>
        <p:nvPicPr>
          <p:cNvPr id="12" name="グラフィックス 11">
            <a:extLst>
              <a:ext uri="{FF2B5EF4-FFF2-40B4-BE49-F238E27FC236}">
                <a16:creationId xmlns:a16="http://schemas.microsoft.com/office/drawing/2014/main" id="{99680B21-062F-4C0B-92B4-D8EEA172FD9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8422123" y="210781"/>
            <a:ext cx="1026676" cy="233049"/>
          </a:xfrm>
          <a:prstGeom prst="rect">
            <a:avLst/>
          </a:prstGeom>
        </p:spPr>
      </p:pic>
      <p:sp>
        <p:nvSpPr>
          <p:cNvPr id="15" name="テキスト プレースホルダー 13">
            <a:extLst>
              <a:ext uri="{FF2B5EF4-FFF2-40B4-BE49-F238E27FC236}">
                <a16:creationId xmlns:a16="http://schemas.microsoft.com/office/drawing/2014/main" id="{5C2DB8B3-690B-7416-87C8-DDE4DB1B8C81}"/>
              </a:ext>
            </a:extLst>
          </p:cNvPr>
          <p:cNvSpPr>
            <a:spLocks noGrp="1"/>
          </p:cNvSpPr>
          <p:nvPr>
            <p:ph type="body" sz="quarter" idx="14" hasCustomPrompt="1"/>
          </p:nvPr>
        </p:nvSpPr>
        <p:spPr>
          <a:xfrm>
            <a:off x="1143000" y="3400948"/>
            <a:ext cx="2781531" cy="1077218"/>
          </a:xfrm>
          <a:noFill/>
        </p:spPr>
        <p:txBody>
          <a:bodyPr wrap="none" rtlCol="0">
            <a:spAutoFit/>
          </a:bodyPr>
          <a:lstStyle>
            <a:lvl1pPr>
              <a:lnSpc>
                <a:spcPct val="100000"/>
              </a:lnSpc>
              <a:spcBef>
                <a:spcPts val="0"/>
              </a:spcBef>
              <a:defRPr lang="ja-JP" altLang="en-US" b="1" dirty="0" smtClean="0">
                <a:latin typeface="+mn-ea"/>
              </a:defRPr>
            </a:lvl1pPr>
          </a:lstStyle>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p>
        </p:txBody>
      </p:sp>
      <p:sp>
        <p:nvSpPr>
          <p:cNvPr id="16" name="テキスト プレースホルダー 13">
            <a:extLst>
              <a:ext uri="{FF2B5EF4-FFF2-40B4-BE49-F238E27FC236}">
                <a16:creationId xmlns:a16="http://schemas.microsoft.com/office/drawing/2014/main" id="{E0BCE79A-C723-EB78-FF0B-777C86FB1A4F}"/>
              </a:ext>
            </a:extLst>
          </p:cNvPr>
          <p:cNvSpPr>
            <a:spLocks noGrp="1"/>
          </p:cNvSpPr>
          <p:nvPr>
            <p:ph type="body" sz="quarter" idx="13" hasCustomPrompt="1"/>
          </p:nvPr>
        </p:nvSpPr>
        <p:spPr>
          <a:xfrm>
            <a:off x="1143000" y="1265019"/>
            <a:ext cx="755335" cy="646331"/>
          </a:xfrm>
          <a:noFill/>
        </p:spPr>
        <p:txBody>
          <a:bodyPr wrap="none" rtlCol="0">
            <a:noAutofit/>
          </a:bodyPr>
          <a:lstStyle>
            <a:lvl1pPr>
              <a:defRPr lang="ja-JP" altLang="en-US" sz="4000" dirty="0" smtClean="0">
                <a:latin typeface="+mj-lt"/>
              </a:defRPr>
            </a:lvl1pPr>
          </a:lstStyle>
          <a:p>
            <a:pPr lvl="0"/>
            <a:r>
              <a:rPr kumimoji="1" lang="en-US" altLang="ja-JP"/>
              <a:t>00</a:t>
            </a:r>
            <a:endParaRPr kumimoji="1" lang="ja-JP" altLang="en-US"/>
          </a:p>
        </p:txBody>
      </p:sp>
      <p:sp>
        <p:nvSpPr>
          <p:cNvPr id="17" name="スライド番号プレースホルダー 6">
            <a:extLst>
              <a:ext uri="{FF2B5EF4-FFF2-40B4-BE49-F238E27FC236}">
                <a16:creationId xmlns:a16="http://schemas.microsoft.com/office/drawing/2014/main" id="{AE353C2B-54FF-D988-1C1F-FFD891015771}"/>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38181801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トビラ_安全衛生">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B3010-7ADC-8846-92BF-0DCDD62729BA}"/>
              </a:ext>
            </a:extLst>
          </p:cNvPr>
          <p:cNvSpPr>
            <a:spLocks noGrp="1"/>
          </p:cNvSpPr>
          <p:nvPr>
            <p:ph type="title"/>
          </p:nvPr>
        </p:nvSpPr>
        <p:spPr>
          <a:xfrm>
            <a:off x="1117600" y="2204429"/>
            <a:ext cx="5636479" cy="539058"/>
          </a:xfrm>
          <a:noFill/>
        </p:spPr>
        <p:txBody>
          <a:bodyPr wrap="none" rtlCol="0">
            <a:noAutofit/>
          </a:bodyPr>
          <a:lstStyle>
            <a:lvl1pPr>
              <a:defRPr lang="ja-JP" altLang="en-US" sz="3200" b="1">
                <a:latin typeface="+mj-ea"/>
              </a:defRPr>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468A8B-137F-522B-7B0B-90BC5931B9FB}"/>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DA820AA0-E281-C625-05F7-09C3F5AEF38D}"/>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正方形/長方形 5">
            <a:extLst>
              <a:ext uri="{FF2B5EF4-FFF2-40B4-BE49-F238E27FC236}">
                <a16:creationId xmlns:a16="http://schemas.microsoft.com/office/drawing/2014/main" id="{3E3E3A91-F2F8-0609-0D6D-58B45CB22397}"/>
              </a:ext>
            </a:extLst>
          </p:cNvPr>
          <p:cNvSpPr/>
          <p:nvPr userDrawn="1"/>
        </p:nvSpPr>
        <p:spPr>
          <a:xfrm>
            <a:off x="0" y="5122927"/>
            <a:ext cx="9906000" cy="17517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游ゴシック"/>
              <a:cs typeface="+mn-cs"/>
            </a:endParaRPr>
          </a:p>
        </p:txBody>
      </p:sp>
      <p:pic>
        <p:nvPicPr>
          <p:cNvPr id="7" name="図 6">
            <a:extLst>
              <a:ext uri="{FF2B5EF4-FFF2-40B4-BE49-F238E27FC236}">
                <a16:creationId xmlns:a16="http://schemas.microsoft.com/office/drawing/2014/main" id="{275A6E7C-030E-36D5-5342-F48C666ED760}"/>
              </a:ext>
            </a:extLst>
          </p:cNvPr>
          <p:cNvPicPr>
            <a:picLocks noChangeAspect="1"/>
          </p:cNvPicPr>
          <p:nvPr userDrawn="1"/>
        </p:nvPicPr>
        <p:blipFill rotWithShape="1">
          <a:blip r:embed="rId2">
            <a:alphaModFix/>
            <a:extLst/>
          </a:blip>
          <a:srcRect l="16162" t="38735" r="49314" b="50673"/>
          <a:stretch/>
        </p:blipFill>
        <p:spPr>
          <a:xfrm rot="5400000" flipV="1">
            <a:off x="149530" y="1978330"/>
            <a:ext cx="1582056" cy="100084"/>
          </a:xfrm>
          <a:prstGeom prst="rect">
            <a:avLst/>
          </a:prstGeom>
        </p:spPr>
      </p:pic>
      <p:pic>
        <p:nvPicPr>
          <p:cNvPr id="11" name="図 10">
            <a:extLst>
              <a:ext uri="{FF2B5EF4-FFF2-40B4-BE49-F238E27FC236}">
                <a16:creationId xmlns:a16="http://schemas.microsoft.com/office/drawing/2014/main" id="{EDCD5FF1-9894-CACA-BD06-DADCDB487D71}"/>
              </a:ext>
            </a:extLst>
          </p:cNvPr>
          <p:cNvPicPr>
            <a:picLocks noChangeAspect="1"/>
          </p:cNvPicPr>
          <p:nvPr userDrawn="1"/>
        </p:nvPicPr>
        <p:blipFill rotWithShape="1">
          <a:blip r:embed="rId2">
            <a:alphaModFix/>
            <a:extLst/>
          </a:blip>
          <a:srcRect l="16162" t="38735" r="74884" b="50673"/>
          <a:stretch/>
        </p:blipFill>
        <p:spPr>
          <a:xfrm rot="5400000" flipV="1">
            <a:off x="735394" y="6619423"/>
            <a:ext cx="410327" cy="100084"/>
          </a:xfrm>
          <a:prstGeom prst="rect">
            <a:avLst/>
          </a:prstGeom>
        </p:spPr>
      </p:pic>
      <p:pic>
        <p:nvPicPr>
          <p:cNvPr id="12" name="グラフィックス 11">
            <a:extLst>
              <a:ext uri="{FF2B5EF4-FFF2-40B4-BE49-F238E27FC236}">
                <a16:creationId xmlns:a16="http://schemas.microsoft.com/office/drawing/2014/main" id="{99680B21-062F-4C0B-92B4-D8EEA172FD9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8422123" y="210781"/>
            <a:ext cx="1026676" cy="233049"/>
          </a:xfrm>
          <a:prstGeom prst="rect">
            <a:avLst/>
          </a:prstGeom>
        </p:spPr>
      </p:pic>
      <p:sp>
        <p:nvSpPr>
          <p:cNvPr id="15" name="テキスト プレースホルダー 13">
            <a:extLst>
              <a:ext uri="{FF2B5EF4-FFF2-40B4-BE49-F238E27FC236}">
                <a16:creationId xmlns:a16="http://schemas.microsoft.com/office/drawing/2014/main" id="{5C2DB8B3-690B-7416-87C8-DDE4DB1B8C81}"/>
              </a:ext>
            </a:extLst>
          </p:cNvPr>
          <p:cNvSpPr>
            <a:spLocks noGrp="1"/>
          </p:cNvSpPr>
          <p:nvPr>
            <p:ph type="body" sz="quarter" idx="14" hasCustomPrompt="1"/>
          </p:nvPr>
        </p:nvSpPr>
        <p:spPr>
          <a:xfrm>
            <a:off x="1143000" y="3400948"/>
            <a:ext cx="2781531" cy="1077218"/>
          </a:xfrm>
          <a:noFill/>
        </p:spPr>
        <p:txBody>
          <a:bodyPr wrap="none" rtlCol="0">
            <a:spAutoFit/>
          </a:bodyPr>
          <a:lstStyle>
            <a:lvl1pPr>
              <a:lnSpc>
                <a:spcPct val="100000"/>
              </a:lnSpc>
              <a:spcBef>
                <a:spcPts val="0"/>
              </a:spcBef>
              <a:defRPr lang="ja-JP" altLang="en-US" b="1" dirty="0" smtClean="0">
                <a:latin typeface="+mn-ea"/>
              </a:defRPr>
            </a:lvl1pPr>
          </a:lstStyle>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p>
        </p:txBody>
      </p:sp>
      <p:sp>
        <p:nvSpPr>
          <p:cNvPr id="8" name="テキスト プレースホルダー 13">
            <a:extLst>
              <a:ext uri="{FF2B5EF4-FFF2-40B4-BE49-F238E27FC236}">
                <a16:creationId xmlns:a16="http://schemas.microsoft.com/office/drawing/2014/main" id="{4655F9BD-AA2C-09B9-8C7B-1BA9BF1CBF16}"/>
              </a:ext>
            </a:extLst>
          </p:cNvPr>
          <p:cNvSpPr>
            <a:spLocks noGrp="1"/>
          </p:cNvSpPr>
          <p:nvPr>
            <p:ph type="body" sz="quarter" idx="13" hasCustomPrompt="1"/>
          </p:nvPr>
        </p:nvSpPr>
        <p:spPr>
          <a:xfrm>
            <a:off x="1143000" y="1265019"/>
            <a:ext cx="755335" cy="646331"/>
          </a:xfrm>
          <a:noFill/>
        </p:spPr>
        <p:txBody>
          <a:bodyPr wrap="none" rtlCol="0">
            <a:noAutofit/>
          </a:bodyPr>
          <a:lstStyle>
            <a:lvl1pPr>
              <a:defRPr lang="ja-JP" altLang="en-US" sz="4000" dirty="0" smtClean="0">
                <a:latin typeface="+mj-lt"/>
              </a:defRPr>
            </a:lvl1pPr>
          </a:lstStyle>
          <a:p>
            <a:pPr lvl="0"/>
            <a:r>
              <a:rPr kumimoji="1" lang="en-US" altLang="ja-JP"/>
              <a:t>00</a:t>
            </a:r>
            <a:endParaRPr kumimoji="1" lang="ja-JP" altLang="en-US"/>
          </a:p>
        </p:txBody>
      </p:sp>
      <p:sp>
        <p:nvSpPr>
          <p:cNvPr id="9" name="スライド番号プレースホルダー 6">
            <a:extLst>
              <a:ext uri="{FF2B5EF4-FFF2-40B4-BE49-F238E27FC236}">
                <a16:creationId xmlns:a16="http://schemas.microsoft.com/office/drawing/2014/main" id="{FDEEEC6E-C8EE-87D4-0192-739D0792BC49}"/>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10623238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コンテンツ_ヘッドメッセージあり">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C465B-0F09-C003-C3BA-C25DE8EE6B11}"/>
              </a:ext>
            </a:extLst>
          </p:cNvPr>
          <p:cNvSpPr>
            <a:spLocks noGrp="1"/>
          </p:cNvSpPr>
          <p:nvPr>
            <p:ph type="title"/>
          </p:nvPr>
        </p:nvSpPr>
        <p:spPr>
          <a:xfrm>
            <a:off x="333432" y="443830"/>
            <a:ext cx="5419467" cy="428400"/>
          </a:xfrm>
        </p:spPr>
        <p:txBody>
          <a:bodyPr wrap="none">
            <a:noAutofit/>
          </a:bodyPr>
          <a:lstStyle>
            <a:lvl1pPr>
              <a:defRPr lang="ja-JP" altLang="en-US" sz="2400" b="1" dirty="0"/>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A50873-B3A5-5B5C-5D19-1BF3E532BEB4}"/>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E627DB09-3814-7018-316F-B0E47FC4C647}"/>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43" name="グラフィックス 42">
            <a:extLst>
              <a:ext uri="{FF2B5EF4-FFF2-40B4-BE49-F238E27FC236}">
                <a16:creationId xmlns:a16="http://schemas.microsoft.com/office/drawing/2014/main" id="{C79E5C8E-411E-8BA5-C705-7E92C7950B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422123" y="210781"/>
            <a:ext cx="1026676" cy="233049"/>
          </a:xfrm>
          <a:prstGeom prst="rect">
            <a:avLst/>
          </a:prstGeom>
        </p:spPr>
      </p:pic>
      <p:cxnSp>
        <p:nvCxnSpPr>
          <p:cNvPr id="47" name="直線コネクタ 46">
            <a:extLst>
              <a:ext uri="{FF2B5EF4-FFF2-40B4-BE49-F238E27FC236}">
                <a16:creationId xmlns:a16="http://schemas.microsoft.com/office/drawing/2014/main" id="{8DE5EE3E-28A8-CF22-044B-1D9E2A267D82}"/>
              </a:ext>
            </a:extLst>
          </p:cNvPr>
          <p:cNvCxnSpPr>
            <a:cxnSpLocks/>
          </p:cNvCxnSpPr>
          <p:nvPr userDrawn="1"/>
        </p:nvCxnSpPr>
        <p:spPr>
          <a:xfrm>
            <a:off x="453659" y="1018814"/>
            <a:ext cx="1207749" cy="0"/>
          </a:xfrm>
          <a:prstGeom prst="line">
            <a:avLst/>
          </a:prstGeom>
          <a:ln w="25400">
            <a:solidFill>
              <a:srgbClr val="4A4040"/>
            </a:solidFill>
          </a:ln>
        </p:spPr>
        <p:style>
          <a:lnRef idx="1">
            <a:schemeClr val="accent1"/>
          </a:lnRef>
          <a:fillRef idx="0">
            <a:schemeClr val="accent1"/>
          </a:fillRef>
          <a:effectRef idx="0">
            <a:schemeClr val="accent1"/>
          </a:effectRef>
          <a:fontRef idx="minor">
            <a:schemeClr val="tx1"/>
          </a:fontRef>
        </p:style>
      </p:cxnSp>
      <p:sp>
        <p:nvSpPr>
          <p:cNvPr id="48" name="スライド番号プレースホルダー 6">
            <a:extLst>
              <a:ext uri="{FF2B5EF4-FFF2-40B4-BE49-F238E27FC236}">
                <a16:creationId xmlns:a16="http://schemas.microsoft.com/office/drawing/2014/main" id="{A1673727-8788-5AE7-84DF-8960B124E40D}"/>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
        <p:nvSpPr>
          <p:cNvPr id="53" name="テキスト プレースホルダー 51">
            <a:extLst>
              <a:ext uri="{FF2B5EF4-FFF2-40B4-BE49-F238E27FC236}">
                <a16:creationId xmlns:a16="http://schemas.microsoft.com/office/drawing/2014/main" id="{36CFEAFE-444C-04BB-0B5E-1065D134FF21}"/>
              </a:ext>
            </a:extLst>
          </p:cNvPr>
          <p:cNvSpPr>
            <a:spLocks noGrp="1"/>
          </p:cNvSpPr>
          <p:nvPr>
            <p:ph type="body" sz="quarter" idx="14" hasCustomPrompt="1"/>
          </p:nvPr>
        </p:nvSpPr>
        <p:spPr>
          <a:xfrm>
            <a:off x="473451" y="1096283"/>
            <a:ext cx="8975348" cy="712800"/>
          </a:xfrm>
        </p:spPr>
        <p:txBody>
          <a:bodyPr vert="horz" wrap="square" lIns="0" tIns="60325" rIns="0" bIns="0" rtlCol="0">
            <a:noAutofit/>
          </a:bodyPr>
          <a:lstStyle>
            <a:lvl1pPr>
              <a:spcBef>
                <a:spcPts val="0"/>
              </a:spcBef>
              <a:defRPr lang="ja-JP" altLang="en-US" sz="1200" b="1" spc="-30" dirty="0">
                <a:latin typeface="+mn-ea"/>
                <a:cs typeface="ＭＳ Ｐゴシック"/>
              </a:defRPr>
            </a:lvl1pPr>
          </a:lstStyle>
          <a:p>
            <a:pPr lvl="0" algn="just">
              <a:lnSpc>
                <a:spcPct val="120000"/>
              </a:lnSpc>
            </a:pPr>
            <a:r>
              <a:rPr kumimoji="1" lang="ja-JP" altLang="en-US"/>
              <a:t>ヘッドメッセージを記入してください</a:t>
            </a:r>
            <a:endParaRPr kumimoji="1" lang="en-US" altLang="ja-JP"/>
          </a:p>
          <a:p>
            <a:pPr lvl="0" algn="just">
              <a:lnSpc>
                <a:spcPct val="120000"/>
              </a:lnSpc>
            </a:pPr>
            <a:r>
              <a:rPr kumimoji="1" lang="ja-JP" altLang="en-US"/>
              <a:t>ヘッドメッセージを記入してください</a:t>
            </a:r>
          </a:p>
        </p:txBody>
      </p:sp>
      <p:sp>
        <p:nvSpPr>
          <p:cNvPr id="55" name="テキスト プレースホルダー 51">
            <a:extLst>
              <a:ext uri="{FF2B5EF4-FFF2-40B4-BE49-F238E27FC236}">
                <a16:creationId xmlns:a16="http://schemas.microsoft.com/office/drawing/2014/main" id="{F1A37233-B5AE-02B2-2D02-FB1E14057295}"/>
              </a:ext>
            </a:extLst>
          </p:cNvPr>
          <p:cNvSpPr>
            <a:spLocks noGrp="1"/>
          </p:cNvSpPr>
          <p:nvPr>
            <p:ph type="body" sz="quarter" idx="13"/>
          </p:nvPr>
        </p:nvSpPr>
        <p:spPr>
          <a:xfrm>
            <a:off x="371111" y="184150"/>
            <a:ext cx="2228495" cy="259815"/>
          </a:xfrm>
          <a:noFill/>
        </p:spPr>
        <p:txBody>
          <a:bodyPr wrap="none" rtlCol="0">
            <a:spAutoFit/>
          </a:bodyPr>
          <a:lstStyle>
            <a:lvl1pPr>
              <a:defRPr lang="ja-JP" altLang="en-US" sz="1200" b="1" dirty="0">
                <a:latin typeface="+mj-ea"/>
                <a:ea typeface="+mj-ea"/>
              </a:defRPr>
            </a:lvl1pPr>
          </a:lstStyle>
          <a:p>
            <a:pPr lvl="0"/>
            <a:r>
              <a:rPr kumimoji="1" lang="ja-JP" altLang="en-US"/>
              <a:t>マスター テキストの書式設定</a:t>
            </a:r>
          </a:p>
        </p:txBody>
      </p:sp>
    </p:spTree>
    <p:extLst>
      <p:ext uri="{BB962C8B-B14F-4D97-AF65-F5344CB8AC3E}">
        <p14:creationId xmlns:p14="http://schemas.microsoft.com/office/powerpoint/2010/main" val="25147898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コンテンツ_小見出しあり">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C465B-0F09-C003-C3BA-C25DE8EE6B11}"/>
              </a:ext>
            </a:extLst>
          </p:cNvPr>
          <p:cNvSpPr>
            <a:spLocks noGrp="1"/>
          </p:cNvSpPr>
          <p:nvPr>
            <p:ph type="title"/>
          </p:nvPr>
        </p:nvSpPr>
        <p:spPr>
          <a:xfrm>
            <a:off x="333432" y="443830"/>
            <a:ext cx="5419467" cy="428400"/>
          </a:xfrm>
        </p:spPr>
        <p:txBody>
          <a:bodyPr wrap="none">
            <a:noAutofit/>
          </a:bodyPr>
          <a:lstStyle>
            <a:lvl1pPr>
              <a:defRPr lang="ja-JP" altLang="en-US" sz="2400" b="1" dirty="0"/>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A50873-B3A5-5B5C-5D19-1BF3E532BEB4}"/>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E627DB09-3814-7018-316F-B0E47FC4C647}"/>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43" name="グラフィックス 42">
            <a:extLst>
              <a:ext uri="{FF2B5EF4-FFF2-40B4-BE49-F238E27FC236}">
                <a16:creationId xmlns:a16="http://schemas.microsoft.com/office/drawing/2014/main" id="{C79E5C8E-411E-8BA5-C705-7E92C7950B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422123" y="210781"/>
            <a:ext cx="1026676" cy="233049"/>
          </a:xfrm>
          <a:prstGeom prst="rect">
            <a:avLst/>
          </a:prstGeom>
        </p:spPr>
      </p:pic>
      <p:sp>
        <p:nvSpPr>
          <p:cNvPr id="52" name="テキスト プレースホルダー 51">
            <a:extLst>
              <a:ext uri="{FF2B5EF4-FFF2-40B4-BE49-F238E27FC236}">
                <a16:creationId xmlns:a16="http://schemas.microsoft.com/office/drawing/2014/main" id="{A504F967-1F4C-1270-AF67-FC90CBAA3AA0}"/>
              </a:ext>
            </a:extLst>
          </p:cNvPr>
          <p:cNvSpPr>
            <a:spLocks noGrp="1"/>
          </p:cNvSpPr>
          <p:nvPr>
            <p:ph type="body" sz="quarter" idx="13"/>
          </p:nvPr>
        </p:nvSpPr>
        <p:spPr>
          <a:xfrm>
            <a:off x="371111" y="184150"/>
            <a:ext cx="2228495" cy="259815"/>
          </a:xfrm>
          <a:noFill/>
        </p:spPr>
        <p:txBody>
          <a:bodyPr wrap="none" rtlCol="0">
            <a:spAutoFit/>
          </a:bodyPr>
          <a:lstStyle>
            <a:lvl1pPr>
              <a:defRPr lang="ja-JP" altLang="en-US" sz="1200" b="1" dirty="0">
                <a:latin typeface="+mj-ea"/>
                <a:ea typeface="+mj-ea"/>
              </a:defRPr>
            </a:lvl1pPr>
          </a:lstStyle>
          <a:p>
            <a:pPr lvl="0"/>
            <a:r>
              <a:rPr kumimoji="1" lang="ja-JP" altLang="en-US"/>
              <a:t>マスター テキストの書式設定</a:t>
            </a:r>
          </a:p>
        </p:txBody>
      </p:sp>
      <p:sp>
        <p:nvSpPr>
          <p:cNvPr id="9" name="スライド番号プレースホルダー 6">
            <a:extLst>
              <a:ext uri="{FF2B5EF4-FFF2-40B4-BE49-F238E27FC236}">
                <a16:creationId xmlns:a16="http://schemas.microsoft.com/office/drawing/2014/main" id="{F985705D-5858-87B9-B9E5-EAA5977D0C29}"/>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cxnSp>
        <p:nvCxnSpPr>
          <p:cNvPr id="7" name="直線コネクタ 6">
            <a:extLst>
              <a:ext uri="{FF2B5EF4-FFF2-40B4-BE49-F238E27FC236}">
                <a16:creationId xmlns:a16="http://schemas.microsoft.com/office/drawing/2014/main" id="{7A3B9750-4303-EF0F-E386-9E9696574B77}"/>
              </a:ext>
            </a:extLst>
          </p:cNvPr>
          <p:cNvCxnSpPr>
            <a:cxnSpLocks/>
          </p:cNvCxnSpPr>
          <p:nvPr userDrawn="1"/>
        </p:nvCxnSpPr>
        <p:spPr>
          <a:xfrm>
            <a:off x="470452" y="1045226"/>
            <a:ext cx="0" cy="247230"/>
          </a:xfrm>
          <a:prstGeom prst="line">
            <a:avLst/>
          </a:prstGeom>
          <a:ln w="25400" cap="rnd">
            <a:solidFill>
              <a:srgbClr val="4A4040"/>
            </a:solidFill>
          </a:ln>
        </p:spPr>
        <p:style>
          <a:lnRef idx="1">
            <a:schemeClr val="accent1"/>
          </a:lnRef>
          <a:fillRef idx="0">
            <a:schemeClr val="accent1"/>
          </a:fillRef>
          <a:effectRef idx="0">
            <a:schemeClr val="accent1"/>
          </a:effectRef>
          <a:fontRef idx="minor">
            <a:schemeClr val="tx1"/>
          </a:fontRef>
        </p:style>
      </p:cxnSp>
      <p:sp>
        <p:nvSpPr>
          <p:cNvPr id="10" name="テキスト プレースホルダー 9">
            <a:extLst>
              <a:ext uri="{FF2B5EF4-FFF2-40B4-BE49-F238E27FC236}">
                <a16:creationId xmlns:a16="http://schemas.microsoft.com/office/drawing/2014/main" id="{E9AF1CC2-C148-D294-17A4-341FB1F78E0C}"/>
              </a:ext>
            </a:extLst>
          </p:cNvPr>
          <p:cNvSpPr>
            <a:spLocks noGrp="1"/>
          </p:cNvSpPr>
          <p:nvPr>
            <p:ph type="body" sz="quarter" idx="14"/>
          </p:nvPr>
        </p:nvSpPr>
        <p:spPr>
          <a:xfrm>
            <a:off x="457199" y="950422"/>
            <a:ext cx="5295699" cy="426720"/>
          </a:xfrm>
          <a:noFill/>
        </p:spPr>
        <p:txBody>
          <a:bodyPr wrap="square" rtlCol="0">
            <a:spAutoFit/>
          </a:bodyPr>
          <a:lstStyle>
            <a:lvl1pPr>
              <a:defRPr lang="ja-JP" altLang="en-US" dirty="0" smtClean="0">
                <a:latin typeface="+mj-ea"/>
                <a:ea typeface="+mj-ea"/>
              </a:defRPr>
            </a:lvl1pPr>
          </a:lstStyle>
          <a:p>
            <a:pPr lvl="0">
              <a:lnSpc>
                <a:spcPct val="130000"/>
              </a:lnSpc>
            </a:pPr>
            <a:r>
              <a:rPr kumimoji="1" lang="ja-JP" altLang="en-US"/>
              <a:t>マスター テキストの書式設定</a:t>
            </a:r>
          </a:p>
        </p:txBody>
      </p:sp>
      <p:sp>
        <p:nvSpPr>
          <p:cNvPr id="11" name="テキスト プレースホルダー 51">
            <a:extLst>
              <a:ext uri="{FF2B5EF4-FFF2-40B4-BE49-F238E27FC236}">
                <a16:creationId xmlns:a16="http://schemas.microsoft.com/office/drawing/2014/main" id="{3C401A21-50DE-349A-A531-87ED6F1C1970}"/>
              </a:ext>
            </a:extLst>
          </p:cNvPr>
          <p:cNvSpPr>
            <a:spLocks noGrp="1"/>
          </p:cNvSpPr>
          <p:nvPr>
            <p:ph type="body" sz="quarter" idx="15" hasCustomPrompt="1"/>
          </p:nvPr>
        </p:nvSpPr>
        <p:spPr>
          <a:xfrm>
            <a:off x="473450" y="1362853"/>
            <a:ext cx="8975347" cy="712800"/>
          </a:xfrm>
        </p:spPr>
        <p:txBody>
          <a:bodyPr vert="horz" wrap="square" lIns="0" tIns="60325" rIns="0" bIns="0" rtlCol="0">
            <a:noAutofit/>
          </a:bodyPr>
          <a:lstStyle>
            <a:lvl1pPr>
              <a:spcBef>
                <a:spcPts val="0"/>
              </a:spcBef>
              <a:defRPr lang="ja-JP" altLang="en-US" sz="1200" b="1" spc="0" dirty="0">
                <a:latin typeface="+mn-ea"/>
                <a:cs typeface="ＭＳ Ｐゴシック"/>
              </a:defRPr>
            </a:lvl1pPr>
          </a:lstStyle>
          <a:p>
            <a:pPr lvl="0" algn="just">
              <a:lnSpc>
                <a:spcPct val="120000"/>
              </a:lnSpc>
            </a:pPr>
            <a:r>
              <a:rPr kumimoji="1" lang="ja-JP" altLang="en-US"/>
              <a:t>ヘッドメッセージを記入してください</a:t>
            </a:r>
            <a:endParaRPr kumimoji="1" lang="en-US" altLang="ja-JP"/>
          </a:p>
          <a:p>
            <a:pPr lvl="0" algn="just">
              <a:lnSpc>
                <a:spcPct val="120000"/>
              </a:lnSpc>
            </a:pPr>
            <a:r>
              <a:rPr kumimoji="1" lang="ja-JP" altLang="en-US"/>
              <a:t>ヘッドメッセージを記入してください</a:t>
            </a:r>
          </a:p>
        </p:txBody>
      </p:sp>
    </p:spTree>
    <p:extLst>
      <p:ext uri="{BB962C8B-B14F-4D97-AF65-F5344CB8AC3E}">
        <p14:creationId xmlns:p14="http://schemas.microsoft.com/office/powerpoint/2010/main" val="21479908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コンテンツ_白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C465B-0F09-C003-C3BA-C25DE8EE6B11}"/>
              </a:ext>
            </a:extLst>
          </p:cNvPr>
          <p:cNvSpPr>
            <a:spLocks noGrp="1"/>
          </p:cNvSpPr>
          <p:nvPr>
            <p:ph type="title"/>
          </p:nvPr>
        </p:nvSpPr>
        <p:spPr>
          <a:xfrm>
            <a:off x="333432" y="443830"/>
            <a:ext cx="5419467" cy="428400"/>
          </a:xfrm>
        </p:spPr>
        <p:txBody>
          <a:bodyPr wrap="none">
            <a:noAutofit/>
          </a:bodyPr>
          <a:lstStyle>
            <a:lvl1pPr>
              <a:defRPr lang="ja-JP" altLang="en-US" sz="2400" b="1" dirty="0"/>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A50873-B3A5-5B5C-5D19-1BF3E532BEB4}"/>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E627DB09-3814-7018-316F-B0E47FC4C647}"/>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43" name="グラフィックス 42">
            <a:extLst>
              <a:ext uri="{FF2B5EF4-FFF2-40B4-BE49-F238E27FC236}">
                <a16:creationId xmlns:a16="http://schemas.microsoft.com/office/drawing/2014/main" id="{C79E5C8E-411E-8BA5-C705-7E92C7950B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422123" y="210781"/>
            <a:ext cx="1026676" cy="233049"/>
          </a:xfrm>
          <a:prstGeom prst="rect">
            <a:avLst/>
          </a:prstGeom>
        </p:spPr>
      </p:pic>
      <p:sp>
        <p:nvSpPr>
          <p:cNvPr id="52" name="テキスト プレースホルダー 51">
            <a:extLst>
              <a:ext uri="{FF2B5EF4-FFF2-40B4-BE49-F238E27FC236}">
                <a16:creationId xmlns:a16="http://schemas.microsoft.com/office/drawing/2014/main" id="{A504F967-1F4C-1270-AF67-FC90CBAA3AA0}"/>
              </a:ext>
            </a:extLst>
          </p:cNvPr>
          <p:cNvSpPr>
            <a:spLocks noGrp="1"/>
          </p:cNvSpPr>
          <p:nvPr>
            <p:ph type="body" sz="quarter" idx="13"/>
          </p:nvPr>
        </p:nvSpPr>
        <p:spPr>
          <a:xfrm>
            <a:off x="371111" y="184150"/>
            <a:ext cx="2228495" cy="259815"/>
          </a:xfrm>
          <a:noFill/>
        </p:spPr>
        <p:txBody>
          <a:bodyPr wrap="none" rtlCol="0">
            <a:spAutoFit/>
          </a:bodyPr>
          <a:lstStyle>
            <a:lvl1pPr>
              <a:defRPr lang="ja-JP" altLang="en-US" sz="1200" b="1" dirty="0">
                <a:latin typeface="+mj-ea"/>
                <a:ea typeface="+mj-ea"/>
              </a:defRPr>
            </a:lvl1pPr>
          </a:lstStyle>
          <a:p>
            <a:pPr lvl="0"/>
            <a:r>
              <a:rPr kumimoji="1" lang="ja-JP" altLang="en-US"/>
              <a:t>マスター テキストの書式設定</a:t>
            </a:r>
          </a:p>
        </p:txBody>
      </p:sp>
      <p:sp>
        <p:nvSpPr>
          <p:cNvPr id="9" name="スライド番号プレースホルダー 6">
            <a:extLst>
              <a:ext uri="{FF2B5EF4-FFF2-40B4-BE49-F238E27FC236}">
                <a16:creationId xmlns:a16="http://schemas.microsoft.com/office/drawing/2014/main" id="{F985705D-5858-87B9-B9E5-EAA5977D0C29}"/>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2643538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1A79D44-0A17-E7BC-84CD-57E2B4376696}"/>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3" name="フッター プレースホルダー 2">
            <a:extLst>
              <a:ext uri="{FF2B5EF4-FFF2-40B4-BE49-F238E27FC236}">
                <a16:creationId xmlns:a16="http://schemas.microsoft.com/office/drawing/2014/main" id="{FF0F3258-BB2D-A3B2-899D-F2784037CC5E}"/>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5" name="スライド番号プレースホルダー 6">
            <a:extLst>
              <a:ext uri="{FF2B5EF4-FFF2-40B4-BE49-F238E27FC236}">
                <a16:creationId xmlns:a16="http://schemas.microsoft.com/office/drawing/2014/main" id="{23143732-1526-059F-DA2F-DEA1FEB200AC}"/>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37339547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806F58-F874-A6C3-FAA5-1341F8750D2E}"/>
              </a:ext>
            </a:extLst>
          </p:cNvPr>
          <p:cNvSpPr>
            <a:spLocks noGrp="1"/>
          </p:cNvSpPr>
          <p:nvPr>
            <p:ph type="title"/>
          </p:nvPr>
        </p:nvSpPr>
        <p:spPr>
          <a:xfrm>
            <a:off x="4581894" y="1287883"/>
            <a:ext cx="4955203" cy="483209"/>
          </a:xfrm>
          <a:noFill/>
        </p:spPr>
        <p:txBody>
          <a:bodyPr wrap="none" rtlCol="0">
            <a:spAutoFit/>
          </a:bodyPr>
          <a:lstStyle>
            <a:lvl1pPr algn="r">
              <a:defRPr lang="ja-JP" altLang="en-US" sz="2800" b="1">
                <a:solidFill>
                  <a:schemeClr val="tx1">
                    <a:lumMod val="85000"/>
                    <a:lumOff val="15000"/>
                  </a:schemeClr>
                </a:solidFill>
                <a:latin typeface="+mj-ea"/>
              </a:defRPr>
            </a:lvl1pPr>
          </a:lstStyle>
          <a:p>
            <a:pPr lvl="0" algn="r"/>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3D3200F-D7C0-FCB1-C51B-48E2320E160E}"/>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5BB6758F-5D56-DEF3-FA4A-097E58820F31}"/>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5" name="スライド番号プレースホルダー 4">
            <a:extLst>
              <a:ext uri="{FF2B5EF4-FFF2-40B4-BE49-F238E27FC236}">
                <a16:creationId xmlns:a16="http://schemas.microsoft.com/office/drawing/2014/main" id="{DD4A850F-F2C3-EE6D-27BA-D5D6D782AD4C}"/>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DEA5B04-14E6-4F36-B28F-6372E98920A9}" type="slidenum">
              <a:rPr kumimoji="1" lang="ja-JP" altLang="en-US" sz="12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6" name="図 5">
            <a:extLst>
              <a:ext uri="{FF2B5EF4-FFF2-40B4-BE49-F238E27FC236}">
                <a16:creationId xmlns:a16="http://schemas.microsoft.com/office/drawing/2014/main" id="{B4A8F3FD-570C-774B-41DE-20DCE44608A6}"/>
              </a:ext>
            </a:extLst>
          </p:cNvPr>
          <p:cNvPicPr>
            <a:picLocks noChangeAspect="1"/>
          </p:cNvPicPr>
          <p:nvPr userDrawn="1"/>
        </p:nvPicPr>
        <p:blipFill rotWithShape="1">
          <a:blip r:embed="rId2">
            <a:alphaModFix/>
            <a:extLst/>
          </a:blip>
          <a:srcRect l="16162" t="41619" r="49314" b="50673"/>
          <a:stretch/>
        </p:blipFill>
        <p:spPr>
          <a:xfrm>
            <a:off x="6917313" y="2031987"/>
            <a:ext cx="2552700" cy="110896"/>
          </a:xfrm>
          <a:prstGeom prst="rect">
            <a:avLst/>
          </a:prstGeom>
          <a:solidFill>
            <a:srgbClr val="C00000"/>
          </a:solidFill>
        </p:spPr>
      </p:pic>
      <p:pic>
        <p:nvPicPr>
          <p:cNvPr id="8" name="グラフィックス 7">
            <a:extLst>
              <a:ext uri="{FF2B5EF4-FFF2-40B4-BE49-F238E27FC236}">
                <a16:creationId xmlns:a16="http://schemas.microsoft.com/office/drawing/2014/main" id="{58B47041-390F-1340-5E78-9D66407411BA}"/>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57200" y="669284"/>
            <a:ext cx="1600200" cy="363235"/>
          </a:xfrm>
          <a:prstGeom prst="rect">
            <a:avLst/>
          </a:prstGeom>
        </p:spPr>
      </p:pic>
      <p:pic>
        <p:nvPicPr>
          <p:cNvPr id="11" name="図 10">
            <a:extLst>
              <a:ext uri="{FF2B5EF4-FFF2-40B4-BE49-F238E27FC236}">
                <a16:creationId xmlns:a16="http://schemas.microsoft.com/office/drawing/2014/main" id="{A691AC78-5BE0-3288-EB26-E89A56A4F57C}"/>
              </a:ext>
            </a:extLst>
          </p:cNvPr>
          <p:cNvPicPr>
            <a:picLocks noChangeAspect="1"/>
          </p:cNvPicPr>
          <p:nvPr userDrawn="1"/>
        </p:nvPicPr>
        <p:blipFill rotWithShape="1">
          <a:blip r:embed="rId2">
            <a:alphaModFix/>
            <a:extLst/>
          </a:blip>
          <a:srcRect l="16161" t="38735" r="81778" b="50673"/>
          <a:stretch/>
        </p:blipFill>
        <p:spPr>
          <a:xfrm>
            <a:off x="457200" y="6305150"/>
            <a:ext cx="171850" cy="171850"/>
          </a:xfrm>
          <a:prstGeom prst="rect">
            <a:avLst/>
          </a:prstGeom>
        </p:spPr>
      </p:pic>
      <p:sp>
        <p:nvSpPr>
          <p:cNvPr id="17" name="テキスト プレースホルダー 16">
            <a:extLst>
              <a:ext uri="{FF2B5EF4-FFF2-40B4-BE49-F238E27FC236}">
                <a16:creationId xmlns:a16="http://schemas.microsoft.com/office/drawing/2014/main" id="{C03D12A3-EB2E-2792-55E7-0DE46CAA1B6D}"/>
              </a:ext>
            </a:extLst>
          </p:cNvPr>
          <p:cNvSpPr>
            <a:spLocks noGrp="1"/>
          </p:cNvSpPr>
          <p:nvPr>
            <p:ph type="body" sz="quarter" idx="13" hasCustomPrompt="1"/>
          </p:nvPr>
        </p:nvSpPr>
        <p:spPr>
          <a:xfrm>
            <a:off x="7287887" y="887137"/>
            <a:ext cx="2236510" cy="315664"/>
          </a:xfrm>
          <a:noFill/>
        </p:spPr>
        <p:txBody>
          <a:bodyPr wrap="none" rtlCol="0">
            <a:spAutoFit/>
          </a:bodyPr>
          <a:lstStyle>
            <a:lvl1pPr>
              <a:defRPr lang="ja-JP" altLang="en-US" sz="1600" b="1" dirty="0" smtClean="0">
                <a:solidFill>
                  <a:schemeClr val="tx1">
                    <a:lumMod val="85000"/>
                    <a:lumOff val="15000"/>
                  </a:schemeClr>
                </a:solidFill>
                <a:latin typeface="+mj-ea"/>
                <a:ea typeface="+mj-ea"/>
              </a:defRPr>
            </a:lvl1pPr>
            <a:lvl2pPr>
              <a:defRPr lang="ja-JP" altLang="en-US" dirty="0" smtClean="0"/>
            </a:lvl2pPr>
            <a:lvl3pPr>
              <a:defRPr lang="ja-JP" altLang="en-US" dirty="0" smtClean="0"/>
            </a:lvl3pPr>
            <a:lvl4pPr>
              <a:defRPr lang="ja-JP" altLang="en-US" dirty="0" smtClean="0"/>
            </a:lvl4pPr>
            <a:lvl5pPr marL="1828800" indent="0">
              <a:buNone/>
              <a:defRPr lang="ja-JP" altLang="en-US" dirty="0"/>
            </a:lvl5pPr>
          </a:lstStyle>
          <a:p>
            <a:pPr lvl="0" algn="r"/>
            <a:r>
              <a:rPr kumimoji="1" lang="ja-JP" altLang="en-US"/>
              <a:t>ここにテキストを入力</a:t>
            </a:r>
          </a:p>
        </p:txBody>
      </p:sp>
      <p:sp>
        <p:nvSpPr>
          <p:cNvPr id="19" name="図プレースホルダー 18">
            <a:extLst>
              <a:ext uri="{FF2B5EF4-FFF2-40B4-BE49-F238E27FC236}">
                <a16:creationId xmlns:a16="http://schemas.microsoft.com/office/drawing/2014/main" id="{A1CB5E67-02CA-072A-B76D-0EA452BDD395}"/>
              </a:ext>
            </a:extLst>
          </p:cNvPr>
          <p:cNvSpPr>
            <a:spLocks noGrp="1"/>
          </p:cNvSpPr>
          <p:nvPr>
            <p:ph type="pic" sz="quarter" idx="14"/>
          </p:nvPr>
        </p:nvSpPr>
        <p:spPr>
          <a:xfrm>
            <a:off x="457200" y="2133600"/>
            <a:ext cx="9012813" cy="4172400"/>
          </a:xfrm>
        </p:spPr>
        <p:txBody>
          <a:bodyPr/>
          <a:lstStyle/>
          <a:p>
            <a:endParaRPr kumimoji="1" lang="ja-JP" altLang="en-US"/>
          </a:p>
        </p:txBody>
      </p:sp>
    </p:spTree>
    <p:extLst>
      <p:ext uri="{BB962C8B-B14F-4D97-AF65-F5344CB8AC3E}">
        <p14:creationId xmlns:p14="http://schemas.microsoft.com/office/powerpoint/2010/main" val="5138077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トビラ_通常">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B3010-7ADC-8846-92BF-0DCDD62729BA}"/>
              </a:ext>
            </a:extLst>
          </p:cNvPr>
          <p:cNvSpPr>
            <a:spLocks noGrp="1"/>
          </p:cNvSpPr>
          <p:nvPr>
            <p:ph type="title"/>
          </p:nvPr>
        </p:nvSpPr>
        <p:spPr>
          <a:xfrm>
            <a:off x="1117600" y="2204429"/>
            <a:ext cx="5636479" cy="539058"/>
          </a:xfrm>
          <a:noFill/>
        </p:spPr>
        <p:txBody>
          <a:bodyPr wrap="none" rtlCol="0">
            <a:noAutofit/>
          </a:bodyPr>
          <a:lstStyle>
            <a:lvl1pPr>
              <a:defRPr lang="ja-JP" altLang="en-US" sz="3200" b="1">
                <a:latin typeface="+mj-ea"/>
              </a:defRPr>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468A8B-137F-522B-7B0B-90BC5931B9FB}"/>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DA820AA0-E281-C625-05F7-09C3F5AEF38D}"/>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正方形/長方形 5">
            <a:extLst>
              <a:ext uri="{FF2B5EF4-FFF2-40B4-BE49-F238E27FC236}">
                <a16:creationId xmlns:a16="http://schemas.microsoft.com/office/drawing/2014/main" id="{3E3E3A91-F2F8-0609-0D6D-58B45CB22397}"/>
              </a:ext>
            </a:extLst>
          </p:cNvPr>
          <p:cNvSpPr/>
          <p:nvPr userDrawn="1"/>
        </p:nvSpPr>
        <p:spPr>
          <a:xfrm>
            <a:off x="0" y="5122927"/>
            <a:ext cx="9906000" cy="17517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游ゴシック"/>
              <a:cs typeface="+mn-cs"/>
            </a:endParaRPr>
          </a:p>
        </p:txBody>
      </p:sp>
      <p:pic>
        <p:nvPicPr>
          <p:cNvPr id="7" name="図 6">
            <a:extLst>
              <a:ext uri="{FF2B5EF4-FFF2-40B4-BE49-F238E27FC236}">
                <a16:creationId xmlns:a16="http://schemas.microsoft.com/office/drawing/2014/main" id="{275A6E7C-030E-36D5-5342-F48C666ED760}"/>
              </a:ext>
            </a:extLst>
          </p:cNvPr>
          <p:cNvPicPr>
            <a:picLocks noChangeAspect="1"/>
          </p:cNvPicPr>
          <p:nvPr userDrawn="1"/>
        </p:nvPicPr>
        <p:blipFill rotWithShape="1">
          <a:blip r:embed="rId2">
            <a:alphaModFix/>
            <a:extLst/>
          </a:blip>
          <a:srcRect l="16162" t="38735" r="49314" b="50673"/>
          <a:stretch/>
        </p:blipFill>
        <p:spPr>
          <a:xfrm rot="5400000" flipV="1">
            <a:off x="149530" y="1978330"/>
            <a:ext cx="1582056" cy="100084"/>
          </a:xfrm>
          <a:prstGeom prst="rect">
            <a:avLst/>
          </a:prstGeom>
        </p:spPr>
      </p:pic>
      <p:pic>
        <p:nvPicPr>
          <p:cNvPr id="11" name="図 10">
            <a:extLst>
              <a:ext uri="{FF2B5EF4-FFF2-40B4-BE49-F238E27FC236}">
                <a16:creationId xmlns:a16="http://schemas.microsoft.com/office/drawing/2014/main" id="{EDCD5FF1-9894-CACA-BD06-DADCDB487D71}"/>
              </a:ext>
            </a:extLst>
          </p:cNvPr>
          <p:cNvPicPr>
            <a:picLocks noChangeAspect="1"/>
          </p:cNvPicPr>
          <p:nvPr userDrawn="1"/>
        </p:nvPicPr>
        <p:blipFill rotWithShape="1">
          <a:blip r:embed="rId2">
            <a:alphaModFix/>
            <a:extLst/>
          </a:blip>
          <a:srcRect l="16162" t="38735" r="74884" b="50673"/>
          <a:stretch/>
        </p:blipFill>
        <p:spPr>
          <a:xfrm rot="5400000" flipV="1">
            <a:off x="735394" y="6619423"/>
            <a:ext cx="410327" cy="100084"/>
          </a:xfrm>
          <a:prstGeom prst="rect">
            <a:avLst/>
          </a:prstGeom>
        </p:spPr>
      </p:pic>
      <p:pic>
        <p:nvPicPr>
          <p:cNvPr id="12" name="グラフィックス 11">
            <a:extLst>
              <a:ext uri="{FF2B5EF4-FFF2-40B4-BE49-F238E27FC236}">
                <a16:creationId xmlns:a16="http://schemas.microsoft.com/office/drawing/2014/main" id="{99680B21-062F-4C0B-92B4-D8EEA172FD9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8422123" y="210781"/>
            <a:ext cx="1026676" cy="233049"/>
          </a:xfrm>
          <a:prstGeom prst="rect">
            <a:avLst/>
          </a:prstGeom>
        </p:spPr>
      </p:pic>
      <p:sp>
        <p:nvSpPr>
          <p:cNvPr id="14" name="テキスト プレースホルダー 13">
            <a:extLst>
              <a:ext uri="{FF2B5EF4-FFF2-40B4-BE49-F238E27FC236}">
                <a16:creationId xmlns:a16="http://schemas.microsoft.com/office/drawing/2014/main" id="{69320988-BD54-49AA-2412-4E0C67C89830}"/>
              </a:ext>
            </a:extLst>
          </p:cNvPr>
          <p:cNvSpPr>
            <a:spLocks noGrp="1"/>
          </p:cNvSpPr>
          <p:nvPr>
            <p:ph type="body" sz="quarter" idx="13" hasCustomPrompt="1"/>
          </p:nvPr>
        </p:nvSpPr>
        <p:spPr>
          <a:xfrm>
            <a:off x="1143000" y="1265019"/>
            <a:ext cx="755335" cy="646331"/>
          </a:xfrm>
          <a:noFill/>
        </p:spPr>
        <p:txBody>
          <a:bodyPr wrap="none" rtlCol="0">
            <a:noAutofit/>
          </a:bodyPr>
          <a:lstStyle>
            <a:lvl1pPr>
              <a:defRPr lang="ja-JP" altLang="en-US" sz="4000" b="0" dirty="0" smtClean="0">
                <a:latin typeface="+mj-lt"/>
              </a:defRPr>
            </a:lvl1pPr>
          </a:lstStyle>
          <a:p>
            <a:pPr lvl="0"/>
            <a:r>
              <a:rPr kumimoji="1" lang="en-US" altLang="ja-JP"/>
              <a:t>00</a:t>
            </a:r>
            <a:endParaRPr kumimoji="1" lang="ja-JP" altLang="en-US"/>
          </a:p>
        </p:txBody>
      </p:sp>
      <p:sp>
        <p:nvSpPr>
          <p:cNvPr id="15" name="テキスト プレースホルダー 13">
            <a:extLst>
              <a:ext uri="{FF2B5EF4-FFF2-40B4-BE49-F238E27FC236}">
                <a16:creationId xmlns:a16="http://schemas.microsoft.com/office/drawing/2014/main" id="{5C2DB8B3-690B-7416-87C8-DDE4DB1B8C81}"/>
              </a:ext>
            </a:extLst>
          </p:cNvPr>
          <p:cNvSpPr>
            <a:spLocks noGrp="1"/>
          </p:cNvSpPr>
          <p:nvPr>
            <p:ph type="body" sz="quarter" idx="14" hasCustomPrompt="1"/>
          </p:nvPr>
        </p:nvSpPr>
        <p:spPr>
          <a:xfrm>
            <a:off x="1143000" y="3400948"/>
            <a:ext cx="2781531" cy="1077218"/>
          </a:xfrm>
          <a:noFill/>
        </p:spPr>
        <p:txBody>
          <a:bodyPr wrap="none" rtlCol="0">
            <a:spAutoFit/>
          </a:bodyPr>
          <a:lstStyle>
            <a:lvl1pPr>
              <a:lnSpc>
                <a:spcPct val="100000"/>
              </a:lnSpc>
              <a:spcBef>
                <a:spcPts val="0"/>
              </a:spcBef>
              <a:defRPr lang="ja-JP" altLang="en-US" b="1" dirty="0" smtClean="0">
                <a:latin typeface="+mn-ea"/>
              </a:defRPr>
            </a:lvl1pPr>
          </a:lstStyle>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p>
        </p:txBody>
      </p:sp>
      <p:sp>
        <p:nvSpPr>
          <p:cNvPr id="13" name="スライド番号プレースホルダー 6">
            <a:extLst>
              <a:ext uri="{FF2B5EF4-FFF2-40B4-BE49-F238E27FC236}">
                <a16:creationId xmlns:a16="http://schemas.microsoft.com/office/drawing/2014/main" id="{9E2C5F0F-AE56-DC81-71B7-A08F9CF1A8FA}"/>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15120394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トビラ_食事">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B3010-7ADC-8846-92BF-0DCDD62729BA}"/>
              </a:ext>
            </a:extLst>
          </p:cNvPr>
          <p:cNvSpPr>
            <a:spLocks noGrp="1"/>
          </p:cNvSpPr>
          <p:nvPr>
            <p:ph type="title"/>
          </p:nvPr>
        </p:nvSpPr>
        <p:spPr>
          <a:xfrm>
            <a:off x="1117600" y="2204429"/>
            <a:ext cx="5636479" cy="539058"/>
          </a:xfrm>
          <a:noFill/>
        </p:spPr>
        <p:txBody>
          <a:bodyPr wrap="none" rtlCol="0">
            <a:noAutofit/>
          </a:bodyPr>
          <a:lstStyle>
            <a:lvl1pPr>
              <a:defRPr lang="ja-JP" altLang="en-US" sz="3200" b="1">
                <a:latin typeface="+mj-ea"/>
              </a:defRPr>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468A8B-137F-522B-7B0B-90BC5931B9FB}"/>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DA820AA0-E281-C625-05F7-09C3F5AEF38D}"/>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正方形/長方形 5">
            <a:extLst>
              <a:ext uri="{FF2B5EF4-FFF2-40B4-BE49-F238E27FC236}">
                <a16:creationId xmlns:a16="http://schemas.microsoft.com/office/drawing/2014/main" id="{3E3E3A91-F2F8-0609-0D6D-58B45CB22397}"/>
              </a:ext>
            </a:extLst>
          </p:cNvPr>
          <p:cNvSpPr/>
          <p:nvPr userDrawn="1"/>
        </p:nvSpPr>
        <p:spPr>
          <a:xfrm>
            <a:off x="0" y="5122927"/>
            <a:ext cx="9906000" cy="17517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游ゴシック"/>
              <a:cs typeface="+mn-cs"/>
            </a:endParaRPr>
          </a:p>
        </p:txBody>
      </p:sp>
      <p:pic>
        <p:nvPicPr>
          <p:cNvPr id="7" name="図 6">
            <a:extLst>
              <a:ext uri="{FF2B5EF4-FFF2-40B4-BE49-F238E27FC236}">
                <a16:creationId xmlns:a16="http://schemas.microsoft.com/office/drawing/2014/main" id="{275A6E7C-030E-36D5-5342-F48C666ED760}"/>
              </a:ext>
            </a:extLst>
          </p:cNvPr>
          <p:cNvPicPr>
            <a:picLocks noChangeAspect="1"/>
          </p:cNvPicPr>
          <p:nvPr userDrawn="1"/>
        </p:nvPicPr>
        <p:blipFill rotWithShape="1">
          <a:blip r:embed="rId2">
            <a:alphaModFix/>
            <a:extLst/>
          </a:blip>
          <a:srcRect l="16162" t="38735" r="49314" b="50673"/>
          <a:stretch/>
        </p:blipFill>
        <p:spPr>
          <a:xfrm rot="5400000" flipV="1">
            <a:off x="149530" y="1978330"/>
            <a:ext cx="1582056" cy="100084"/>
          </a:xfrm>
          <a:prstGeom prst="rect">
            <a:avLst/>
          </a:prstGeom>
        </p:spPr>
      </p:pic>
      <p:pic>
        <p:nvPicPr>
          <p:cNvPr id="11" name="図 10">
            <a:extLst>
              <a:ext uri="{FF2B5EF4-FFF2-40B4-BE49-F238E27FC236}">
                <a16:creationId xmlns:a16="http://schemas.microsoft.com/office/drawing/2014/main" id="{EDCD5FF1-9894-CACA-BD06-DADCDB487D71}"/>
              </a:ext>
            </a:extLst>
          </p:cNvPr>
          <p:cNvPicPr>
            <a:picLocks noChangeAspect="1"/>
          </p:cNvPicPr>
          <p:nvPr userDrawn="1"/>
        </p:nvPicPr>
        <p:blipFill rotWithShape="1">
          <a:blip r:embed="rId2">
            <a:alphaModFix/>
            <a:extLst/>
          </a:blip>
          <a:srcRect l="16162" t="38735" r="74884" b="50673"/>
          <a:stretch/>
        </p:blipFill>
        <p:spPr>
          <a:xfrm rot="5400000" flipV="1">
            <a:off x="735394" y="6619423"/>
            <a:ext cx="410327" cy="100084"/>
          </a:xfrm>
          <a:prstGeom prst="rect">
            <a:avLst/>
          </a:prstGeom>
        </p:spPr>
      </p:pic>
      <p:pic>
        <p:nvPicPr>
          <p:cNvPr id="12" name="グラフィックス 11">
            <a:extLst>
              <a:ext uri="{FF2B5EF4-FFF2-40B4-BE49-F238E27FC236}">
                <a16:creationId xmlns:a16="http://schemas.microsoft.com/office/drawing/2014/main" id="{99680B21-062F-4C0B-92B4-D8EEA172FD9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8422123" y="210781"/>
            <a:ext cx="1026676" cy="233049"/>
          </a:xfrm>
          <a:prstGeom prst="rect">
            <a:avLst/>
          </a:prstGeom>
        </p:spPr>
      </p:pic>
      <p:sp>
        <p:nvSpPr>
          <p:cNvPr id="15" name="テキスト プレースホルダー 13">
            <a:extLst>
              <a:ext uri="{FF2B5EF4-FFF2-40B4-BE49-F238E27FC236}">
                <a16:creationId xmlns:a16="http://schemas.microsoft.com/office/drawing/2014/main" id="{5C2DB8B3-690B-7416-87C8-DDE4DB1B8C81}"/>
              </a:ext>
            </a:extLst>
          </p:cNvPr>
          <p:cNvSpPr>
            <a:spLocks noGrp="1"/>
          </p:cNvSpPr>
          <p:nvPr>
            <p:ph type="body" sz="quarter" idx="14" hasCustomPrompt="1"/>
          </p:nvPr>
        </p:nvSpPr>
        <p:spPr>
          <a:xfrm>
            <a:off x="1143000" y="3400948"/>
            <a:ext cx="2781531" cy="1077218"/>
          </a:xfrm>
          <a:noFill/>
        </p:spPr>
        <p:txBody>
          <a:bodyPr wrap="none" rtlCol="0">
            <a:spAutoFit/>
          </a:bodyPr>
          <a:lstStyle>
            <a:lvl1pPr>
              <a:lnSpc>
                <a:spcPct val="100000"/>
              </a:lnSpc>
              <a:spcBef>
                <a:spcPts val="0"/>
              </a:spcBef>
              <a:defRPr lang="ja-JP" altLang="en-US" b="1" dirty="0" smtClean="0">
                <a:latin typeface="+mn-ea"/>
              </a:defRPr>
            </a:lvl1pPr>
          </a:lstStyle>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p>
        </p:txBody>
      </p:sp>
      <p:sp>
        <p:nvSpPr>
          <p:cNvPr id="16" name="テキスト プレースホルダー 13">
            <a:extLst>
              <a:ext uri="{FF2B5EF4-FFF2-40B4-BE49-F238E27FC236}">
                <a16:creationId xmlns:a16="http://schemas.microsoft.com/office/drawing/2014/main" id="{E0BCE79A-C723-EB78-FF0B-777C86FB1A4F}"/>
              </a:ext>
            </a:extLst>
          </p:cNvPr>
          <p:cNvSpPr>
            <a:spLocks noGrp="1"/>
          </p:cNvSpPr>
          <p:nvPr>
            <p:ph type="body" sz="quarter" idx="13" hasCustomPrompt="1"/>
          </p:nvPr>
        </p:nvSpPr>
        <p:spPr>
          <a:xfrm>
            <a:off x="1143000" y="1265019"/>
            <a:ext cx="755335" cy="646331"/>
          </a:xfrm>
          <a:noFill/>
        </p:spPr>
        <p:txBody>
          <a:bodyPr wrap="none" rtlCol="0">
            <a:noAutofit/>
          </a:bodyPr>
          <a:lstStyle>
            <a:lvl1pPr>
              <a:defRPr lang="ja-JP" altLang="en-US" sz="4000" dirty="0" smtClean="0">
                <a:latin typeface="+mj-lt"/>
              </a:defRPr>
            </a:lvl1pPr>
          </a:lstStyle>
          <a:p>
            <a:pPr lvl="0"/>
            <a:r>
              <a:rPr kumimoji="1" lang="en-US" altLang="ja-JP"/>
              <a:t>00</a:t>
            </a:r>
            <a:endParaRPr kumimoji="1" lang="ja-JP" altLang="en-US"/>
          </a:p>
        </p:txBody>
      </p:sp>
      <p:sp>
        <p:nvSpPr>
          <p:cNvPr id="17" name="スライド番号プレースホルダー 6">
            <a:extLst>
              <a:ext uri="{FF2B5EF4-FFF2-40B4-BE49-F238E27FC236}">
                <a16:creationId xmlns:a16="http://schemas.microsoft.com/office/drawing/2014/main" id="{AE353C2B-54FF-D988-1C1F-FFD891015771}"/>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399177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本文（食事）下線なし">
    <p:bg>
      <p:bgPr>
        <a:solidFill>
          <a:schemeClr val="accent3"/>
        </a:solidFill>
        <a:effectLst/>
      </p:bgPr>
    </p:bg>
    <p:spTree>
      <p:nvGrpSpPr>
        <p:cNvPr id="1" name=""/>
        <p:cNvGrpSpPr/>
        <p:nvPr/>
      </p:nvGrpSpPr>
      <p:grpSpPr>
        <a:xfrm>
          <a:off x="0" y="0"/>
          <a:ext cx="0" cy="0"/>
          <a:chOff x="0" y="0"/>
          <a:chExt cx="0" cy="0"/>
        </a:xfrm>
      </p:grpSpPr>
      <p:sp>
        <p:nvSpPr>
          <p:cNvPr id="8" name="フリーフォーム: 図形 7">
            <a:extLst>
              <a:ext uri="{FF2B5EF4-FFF2-40B4-BE49-F238E27FC236}">
                <a16:creationId xmlns:a16="http://schemas.microsoft.com/office/drawing/2014/main" id="{C07237BF-D317-9066-91C0-F077792605CD}"/>
              </a:ext>
            </a:extLst>
          </p:cNvPr>
          <p:cNvSpPr>
            <a:spLocks/>
          </p:cNvSpPr>
          <p:nvPr/>
        </p:nvSpPr>
        <p:spPr>
          <a:xfrm>
            <a:off x="-119270" y="1107999"/>
            <a:ext cx="10025270" cy="5750000"/>
          </a:xfrm>
          <a:custGeom>
            <a:avLst/>
            <a:gdLst>
              <a:gd name="connsiteX0" fmla="*/ 10025270 w 10025270"/>
              <a:gd name="connsiteY0" fmla="*/ 0 h 5750000"/>
              <a:gd name="connsiteX1" fmla="*/ 10025270 w 10025270"/>
              <a:gd name="connsiteY1" fmla="*/ 3932777 h 5750000"/>
              <a:gd name="connsiteX2" fmla="*/ 10025264 w 10025270"/>
              <a:gd name="connsiteY2" fmla="*/ 3932786 h 5750000"/>
              <a:gd name="connsiteX3" fmla="*/ 10025264 w 10025270"/>
              <a:gd name="connsiteY3" fmla="*/ 5749994 h 5750000"/>
              <a:gd name="connsiteX4" fmla="*/ 6552334 w 10025270"/>
              <a:gd name="connsiteY4" fmla="*/ 5749994 h 5750000"/>
              <a:gd name="connsiteX5" fmla="*/ 6552314 w 10025270"/>
              <a:gd name="connsiteY5" fmla="*/ 5750000 h 5750000"/>
              <a:gd name="connsiteX6" fmla="*/ 0 w 10025270"/>
              <a:gd name="connsiteY6" fmla="*/ 5750000 h 5750000"/>
              <a:gd name="connsiteX7" fmla="*/ 41751 w 10025270"/>
              <a:gd name="connsiteY7" fmla="*/ 5437829 h 5750000"/>
              <a:gd name="connsiteX8" fmla="*/ 1190840 w 10025270"/>
              <a:gd name="connsiteY8" fmla="*/ 3832695 h 5750000"/>
              <a:gd name="connsiteX9" fmla="*/ 5284307 w 10025270"/>
              <a:gd name="connsiteY9" fmla="*/ 2313418 h 5750000"/>
              <a:gd name="connsiteX10" fmla="*/ 8107198 w 10025270"/>
              <a:gd name="connsiteY10" fmla="*/ 1508129 h 5750000"/>
              <a:gd name="connsiteX11" fmla="*/ 9872087 w 10025270"/>
              <a:gd name="connsiteY11" fmla="*/ 253311 h 57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25270" h="5750000">
                <a:moveTo>
                  <a:pt x="10025270" y="0"/>
                </a:moveTo>
                <a:lnTo>
                  <a:pt x="10025270" y="3932777"/>
                </a:lnTo>
                <a:lnTo>
                  <a:pt x="10025264" y="3932786"/>
                </a:lnTo>
                <a:lnTo>
                  <a:pt x="10025264" y="5749994"/>
                </a:lnTo>
                <a:lnTo>
                  <a:pt x="6552334" y="5749994"/>
                </a:lnTo>
                <a:lnTo>
                  <a:pt x="6552314" y="5750000"/>
                </a:lnTo>
                <a:lnTo>
                  <a:pt x="0" y="5750000"/>
                </a:lnTo>
                <a:lnTo>
                  <a:pt x="41751" y="5437829"/>
                </a:lnTo>
                <a:cubicBezTo>
                  <a:pt x="212101" y="4787030"/>
                  <a:pt x="616814" y="4212227"/>
                  <a:pt x="1190840" y="3832695"/>
                </a:cubicBezTo>
                <a:cubicBezTo>
                  <a:pt x="1190840" y="3832695"/>
                  <a:pt x="2294854" y="2976006"/>
                  <a:pt x="5284307" y="2313418"/>
                </a:cubicBezTo>
                <a:cubicBezTo>
                  <a:pt x="6241946" y="2107156"/>
                  <a:pt x="7184886" y="1838178"/>
                  <a:pt x="8107198" y="1508129"/>
                </a:cubicBezTo>
                <a:cubicBezTo>
                  <a:pt x="8597599" y="1297336"/>
                  <a:pt x="9315092" y="1012521"/>
                  <a:pt x="9872087" y="253311"/>
                </a:cubicBezTo>
                <a:close/>
              </a:path>
            </a:pathLst>
          </a:custGeom>
          <a:gradFill>
            <a:gsLst>
              <a:gs pos="25000">
                <a:schemeClr val="accent4">
                  <a:lumMod val="20000"/>
                  <a:lumOff val="80000"/>
                </a:schemeClr>
              </a:gs>
              <a:gs pos="100000">
                <a:schemeClr val="accent4">
                  <a:lumMod val="40000"/>
                  <a:lumOff val="60000"/>
                </a:schemeClr>
              </a:gs>
            </a:gsLst>
            <a:lin ang="0" scaled="0"/>
          </a:gradFill>
          <a:ln w="50021" cap="flat">
            <a:noFill/>
            <a:prstDash val="solid"/>
            <a:miter/>
          </a:ln>
        </p:spPr>
        <p:txBody>
          <a:bodyPr wrap="square" rtlCol="0" anchor="ctr">
            <a:noAutofit/>
          </a:bodyPr>
          <a:lstStyle/>
          <a:p>
            <a:endParaRPr lang="ja-JP" altLang="en-US"/>
          </a:p>
        </p:txBody>
      </p:sp>
      <p:sp>
        <p:nvSpPr>
          <p:cNvPr id="3" name="日付プレースホルダー 2">
            <a:extLst>
              <a:ext uri="{FF2B5EF4-FFF2-40B4-BE49-F238E27FC236}">
                <a16:creationId xmlns:a16="http://schemas.microsoft.com/office/drawing/2014/main" id="{96562898-0837-7DA3-F7AA-309C34358855}"/>
              </a:ext>
            </a:extLst>
          </p:cNvPr>
          <p:cNvSpPr>
            <a:spLocks noGrp="1"/>
          </p:cNvSpPr>
          <p:nvPr userDrawn="1">
            <p:ph type="dt" sz="half" idx="10"/>
          </p:nvPr>
        </p:nvSpPr>
        <p:spPr/>
        <p:txBody>
          <a:bodyPr/>
          <a:lstStyle/>
          <a:p>
            <a:fld id="{F635B9AE-A35B-4508-8A68-5132A7655D53}" type="datetime1">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AFC0BEC1-3B32-D072-51B7-F1A386917D10}"/>
              </a:ext>
            </a:extLst>
          </p:cNvPr>
          <p:cNvSpPr>
            <a:spLocks noGrp="1"/>
          </p:cNvSpPr>
          <p:nvPr userDrawn="1">
            <p:ph type="ftr" sz="quarter" idx="11"/>
          </p:nvPr>
        </p:nvSpPr>
        <p:spPr/>
        <p:txBody>
          <a:bodyPr/>
          <a:lstStyle/>
          <a:p>
            <a:r>
              <a:rPr kumimoji="1" lang="en-US" altLang="ja-JP"/>
              <a:t>© SHIDAX CORPORATION. All Right Reserved.</a:t>
            </a:r>
            <a:endParaRPr kumimoji="1" lang="ja-JP" altLang="en-US"/>
          </a:p>
        </p:txBody>
      </p:sp>
      <p:sp>
        <p:nvSpPr>
          <p:cNvPr id="7" name="タイトル 1">
            <a:extLst>
              <a:ext uri="{FF2B5EF4-FFF2-40B4-BE49-F238E27FC236}">
                <a16:creationId xmlns:a16="http://schemas.microsoft.com/office/drawing/2014/main" id="{BFCE5DED-7473-3778-DC61-5D937EDA7418}"/>
              </a:ext>
            </a:extLst>
          </p:cNvPr>
          <p:cNvSpPr>
            <a:spLocks noGrp="1"/>
          </p:cNvSpPr>
          <p:nvPr userDrawn="1">
            <p:ph type="title" hasCustomPrompt="1"/>
          </p:nvPr>
        </p:nvSpPr>
        <p:spPr>
          <a:xfrm>
            <a:off x="174646" y="412843"/>
            <a:ext cx="4812536" cy="427361"/>
          </a:xfrm>
          <a:noFill/>
        </p:spPr>
        <p:txBody>
          <a:bodyPr wrap="none" rtlCol="0">
            <a:spAutoFit/>
          </a:bodyPr>
          <a:lstStyle>
            <a:lvl1pPr>
              <a:defRPr lang="ja-JP" altLang="en-US" sz="2400" b="1" spc="300">
                <a:latin typeface="+mj-ea"/>
              </a:defRPr>
            </a:lvl1pPr>
          </a:lstStyle>
          <a:p>
            <a:pPr lvl="0"/>
            <a:r>
              <a:rPr kumimoji="1" lang="ja-JP" altLang="en-US"/>
              <a:t>マスタータイトルの書式設定</a:t>
            </a:r>
          </a:p>
        </p:txBody>
      </p:sp>
      <p:cxnSp>
        <p:nvCxnSpPr>
          <p:cNvPr id="9" name="直線コネクタ 8">
            <a:extLst>
              <a:ext uri="{FF2B5EF4-FFF2-40B4-BE49-F238E27FC236}">
                <a16:creationId xmlns:a16="http://schemas.microsoft.com/office/drawing/2014/main" id="{28D30DB0-020D-F2CF-3058-94F0676CFCEB}"/>
              </a:ext>
            </a:extLst>
          </p:cNvPr>
          <p:cNvCxnSpPr>
            <a:cxnSpLocks/>
          </p:cNvCxnSpPr>
          <p:nvPr userDrawn="1"/>
        </p:nvCxnSpPr>
        <p:spPr>
          <a:xfrm flipV="1">
            <a:off x="241300" y="244475"/>
            <a:ext cx="9423400" cy="3175"/>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6EF575A-04F3-943A-D187-8229F4A94A65}"/>
              </a:ext>
            </a:extLst>
          </p:cNvPr>
          <p:cNvCxnSpPr>
            <a:cxnSpLocks/>
          </p:cNvCxnSpPr>
          <p:nvPr userDrawn="1"/>
        </p:nvCxnSpPr>
        <p:spPr>
          <a:xfrm>
            <a:off x="241300" y="935038"/>
            <a:ext cx="9423400"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フリーフォーム: 図形 13">
            <a:extLst>
              <a:ext uri="{FF2B5EF4-FFF2-40B4-BE49-F238E27FC236}">
                <a16:creationId xmlns:a16="http://schemas.microsoft.com/office/drawing/2014/main" id="{DAC3624F-ADFC-E909-0416-AB4E67E01391}"/>
              </a:ext>
            </a:extLst>
          </p:cNvPr>
          <p:cNvSpPr/>
          <p:nvPr userDrawn="1"/>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12" name="二等辺三角形 11">
            <a:extLst>
              <a:ext uri="{FF2B5EF4-FFF2-40B4-BE49-F238E27FC236}">
                <a16:creationId xmlns:a16="http://schemas.microsoft.com/office/drawing/2014/main" id="{C88B6880-40F5-87BE-A379-EED42AA48211}"/>
              </a:ext>
            </a:extLst>
          </p:cNvPr>
          <p:cNvSpPr/>
          <p:nvPr userDrawn="1"/>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4">
            <a:extLst>
              <a:ext uri="{FF2B5EF4-FFF2-40B4-BE49-F238E27FC236}">
                <a16:creationId xmlns:a16="http://schemas.microsoft.com/office/drawing/2014/main" id="{2B1A9EB0-5598-FDC2-A048-B337BE88465B}"/>
              </a:ext>
            </a:extLst>
          </p:cNvPr>
          <p:cNvSpPr>
            <a:spLocks noGrp="1"/>
          </p:cNvSpPr>
          <p:nvPr userDrawn="1">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a:p>
        </p:txBody>
      </p:sp>
    </p:spTree>
    <p:extLst>
      <p:ext uri="{BB962C8B-B14F-4D97-AF65-F5344CB8AC3E}">
        <p14:creationId xmlns:p14="http://schemas.microsoft.com/office/powerpoint/2010/main" val="2839359587"/>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2880">
          <p15:clr>
            <a:srgbClr val="FBAE40"/>
          </p15:clr>
        </p15:guide>
        <p15:guide id="3" pos="4158">
          <p15:clr>
            <a:srgbClr val="FBAE40"/>
          </p15:clr>
        </p15:guide>
        <p15:guide id="4" pos="208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トビラ_安全衛生">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B3010-7ADC-8846-92BF-0DCDD62729BA}"/>
              </a:ext>
            </a:extLst>
          </p:cNvPr>
          <p:cNvSpPr>
            <a:spLocks noGrp="1"/>
          </p:cNvSpPr>
          <p:nvPr>
            <p:ph type="title"/>
          </p:nvPr>
        </p:nvSpPr>
        <p:spPr>
          <a:xfrm>
            <a:off x="1117600" y="2204429"/>
            <a:ext cx="5636479" cy="539058"/>
          </a:xfrm>
          <a:noFill/>
        </p:spPr>
        <p:txBody>
          <a:bodyPr wrap="none" rtlCol="0">
            <a:noAutofit/>
          </a:bodyPr>
          <a:lstStyle>
            <a:lvl1pPr>
              <a:defRPr lang="ja-JP" altLang="en-US" sz="3200" b="1">
                <a:latin typeface="+mj-ea"/>
              </a:defRPr>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468A8B-137F-522B-7B0B-90BC5931B9FB}"/>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DA820AA0-E281-C625-05F7-09C3F5AEF38D}"/>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正方形/長方形 5">
            <a:extLst>
              <a:ext uri="{FF2B5EF4-FFF2-40B4-BE49-F238E27FC236}">
                <a16:creationId xmlns:a16="http://schemas.microsoft.com/office/drawing/2014/main" id="{3E3E3A91-F2F8-0609-0D6D-58B45CB22397}"/>
              </a:ext>
            </a:extLst>
          </p:cNvPr>
          <p:cNvSpPr/>
          <p:nvPr userDrawn="1"/>
        </p:nvSpPr>
        <p:spPr>
          <a:xfrm>
            <a:off x="0" y="5122927"/>
            <a:ext cx="9906000" cy="17517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游ゴシック"/>
              <a:cs typeface="+mn-cs"/>
            </a:endParaRPr>
          </a:p>
        </p:txBody>
      </p:sp>
      <p:pic>
        <p:nvPicPr>
          <p:cNvPr id="7" name="図 6">
            <a:extLst>
              <a:ext uri="{FF2B5EF4-FFF2-40B4-BE49-F238E27FC236}">
                <a16:creationId xmlns:a16="http://schemas.microsoft.com/office/drawing/2014/main" id="{275A6E7C-030E-36D5-5342-F48C666ED760}"/>
              </a:ext>
            </a:extLst>
          </p:cNvPr>
          <p:cNvPicPr>
            <a:picLocks noChangeAspect="1"/>
          </p:cNvPicPr>
          <p:nvPr userDrawn="1"/>
        </p:nvPicPr>
        <p:blipFill rotWithShape="1">
          <a:blip r:embed="rId2">
            <a:alphaModFix/>
            <a:extLst/>
          </a:blip>
          <a:srcRect l="16162" t="38735" r="49314" b="50673"/>
          <a:stretch/>
        </p:blipFill>
        <p:spPr>
          <a:xfrm rot="5400000" flipV="1">
            <a:off x="149530" y="1978330"/>
            <a:ext cx="1582056" cy="100084"/>
          </a:xfrm>
          <a:prstGeom prst="rect">
            <a:avLst/>
          </a:prstGeom>
        </p:spPr>
      </p:pic>
      <p:pic>
        <p:nvPicPr>
          <p:cNvPr id="11" name="図 10">
            <a:extLst>
              <a:ext uri="{FF2B5EF4-FFF2-40B4-BE49-F238E27FC236}">
                <a16:creationId xmlns:a16="http://schemas.microsoft.com/office/drawing/2014/main" id="{EDCD5FF1-9894-CACA-BD06-DADCDB487D71}"/>
              </a:ext>
            </a:extLst>
          </p:cNvPr>
          <p:cNvPicPr>
            <a:picLocks noChangeAspect="1"/>
          </p:cNvPicPr>
          <p:nvPr userDrawn="1"/>
        </p:nvPicPr>
        <p:blipFill rotWithShape="1">
          <a:blip r:embed="rId2">
            <a:alphaModFix/>
            <a:extLst/>
          </a:blip>
          <a:srcRect l="16162" t="38735" r="74884" b="50673"/>
          <a:stretch/>
        </p:blipFill>
        <p:spPr>
          <a:xfrm rot="5400000" flipV="1">
            <a:off x="735394" y="6619423"/>
            <a:ext cx="410327" cy="100084"/>
          </a:xfrm>
          <a:prstGeom prst="rect">
            <a:avLst/>
          </a:prstGeom>
        </p:spPr>
      </p:pic>
      <p:pic>
        <p:nvPicPr>
          <p:cNvPr id="12" name="グラフィックス 11">
            <a:extLst>
              <a:ext uri="{FF2B5EF4-FFF2-40B4-BE49-F238E27FC236}">
                <a16:creationId xmlns:a16="http://schemas.microsoft.com/office/drawing/2014/main" id="{99680B21-062F-4C0B-92B4-D8EEA172FD9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8422123" y="210781"/>
            <a:ext cx="1026676" cy="233049"/>
          </a:xfrm>
          <a:prstGeom prst="rect">
            <a:avLst/>
          </a:prstGeom>
        </p:spPr>
      </p:pic>
      <p:sp>
        <p:nvSpPr>
          <p:cNvPr id="15" name="テキスト プレースホルダー 13">
            <a:extLst>
              <a:ext uri="{FF2B5EF4-FFF2-40B4-BE49-F238E27FC236}">
                <a16:creationId xmlns:a16="http://schemas.microsoft.com/office/drawing/2014/main" id="{5C2DB8B3-690B-7416-87C8-DDE4DB1B8C81}"/>
              </a:ext>
            </a:extLst>
          </p:cNvPr>
          <p:cNvSpPr>
            <a:spLocks noGrp="1"/>
          </p:cNvSpPr>
          <p:nvPr>
            <p:ph type="body" sz="quarter" idx="14" hasCustomPrompt="1"/>
          </p:nvPr>
        </p:nvSpPr>
        <p:spPr>
          <a:xfrm>
            <a:off x="1143000" y="3400948"/>
            <a:ext cx="2781531" cy="1077218"/>
          </a:xfrm>
          <a:noFill/>
        </p:spPr>
        <p:txBody>
          <a:bodyPr wrap="none" rtlCol="0">
            <a:spAutoFit/>
          </a:bodyPr>
          <a:lstStyle>
            <a:lvl1pPr>
              <a:lnSpc>
                <a:spcPct val="100000"/>
              </a:lnSpc>
              <a:spcBef>
                <a:spcPts val="0"/>
              </a:spcBef>
              <a:defRPr lang="ja-JP" altLang="en-US" b="1" dirty="0" smtClean="0">
                <a:latin typeface="+mn-ea"/>
              </a:defRPr>
            </a:lvl1pPr>
          </a:lstStyle>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p>
        </p:txBody>
      </p:sp>
      <p:sp>
        <p:nvSpPr>
          <p:cNvPr id="8" name="テキスト プレースホルダー 13">
            <a:extLst>
              <a:ext uri="{FF2B5EF4-FFF2-40B4-BE49-F238E27FC236}">
                <a16:creationId xmlns:a16="http://schemas.microsoft.com/office/drawing/2014/main" id="{4655F9BD-AA2C-09B9-8C7B-1BA9BF1CBF16}"/>
              </a:ext>
            </a:extLst>
          </p:cNvPr>
          <p:cNvSpPr>
            <a:spLocks noGrp="1"/>
          </p:cNvSpPr>
          <p:nvPr>
            <p:ph type="body" sz="quarter" idx="13" hasCustomPrompt="1"/>
          </p:nvPr>
        </p:nvSpPr>
        <p:spPr>
          <a:xfrm>
            <a:off x="1143000" y="1265019"/>
            <a:ext cx="755335" cy="646331"/>
          </a:xfrm>
          <a:noFill/>
        </p:spPr>
        <p:txBody>
          <a:bodyPr wrap="none" rtlCol="0">
            <a:noAutofit/>
          </a:bodyPr>
          <a:lstStyle>
            <a:lvl1pPr>
              <a:defRPr lang="ja-JP" altLang="en-US" sz="4000" dirty="0" smtClean="0">
                <a:latin typeface="+mj-lt"/>
              </a:defRPr>
            </a:lvl1pPr>
          </a:lstStyle>
          <a:p>
            <a:pPr lvl="0"/>
            <a:r>
              <a:rPr kumimoji="1" lang="en-US" altLang="ja-JP"/>
              <a:t>00</a:t>
            </a:r>
            <a:endParaRPr kumimoji="1" lang="ja-JP" altLang="en-US"/>
          </a:p>
        </p:txBody>
      </p:sp>
      <p:sp>
        <p:nvSpPr>
          <p:cNvPr id="9" name="スライド番号プレースホルダー 6">
            <a:extLst>
              <a:ext uri="{FF2B5EF4-FFF2-40B4-BE49-F238E27FC236}">
                <a16:creationId xmlns:a16="http://schemas.microsoft.com/office/drawing/2014/main" id="{FDEEEC6E-C8EE-87D4-0192-739D0792BC49}"/>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35713073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コンテンツ_ヘッドメッセージあり">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C465B-0F09-C003-C3BA-C25DE8EE6B11}"/>
              </a:ext>
            </a:extLst>
          </p:cNvPr>
          <p:cNvSpPr>
            <a:spLocks noGrp="1"/>
          </p:cNvSpPr>
          <p:nvPr>
            <p:ph type="title"/>
          </p:nvPr>
        </p:nvSpPr>
        <p:spPr>
          <a:xfrm>
            <a:off x="333432" y="443830"/>
            <a:ext cx="5419467" cy="428400"/>
          </a:xfrm>
        </p:spPr>
        <p:txBody>
          <a:bodyPr wrap="none">
            <a:noAutofit/>
          </a:bodyPr>
          <a:lstStyle>
            <a:lvl1pPr>
              <a:defRPr lang="ja-JP" altLang="en-US" sz="2400" b="1" dirty="0"/>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A50873-B3A5-5B5C-5D19-1BF3E532BEB4}"/>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E627DB09-3814-7018-316F-B0E47FC4C647}"/>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43" name="グラフィックス 42">
            <a:extLst>
              <a:ext uri="{FF2B5EF4-FFF2-40B4-BE49-F238E27FC236}">
                <a16:creationId xmlns:a16="http://schemas.microsoft.com/office/drawing/2014/main" id="{C79E5C8E-411E-8BA5-C705-7E92C7950B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422123" y="210781"/>
            <a:ext cx="1026676" cy="233049"/>
          </a:xfrm>
          <a:prstGeom prst="rect">
            <a:avLst/>
          </a:prstGeom>
        </p:spPr>
      </p:pic>
      <p:cxnSp>
        <p:nvCxnSpPr>
          <p:cNvPr id="47" name="直線コネクタ 46">
            <a:extLst>
              <a:ext uri="{FF2B5EF4-FFF2-40B4-BE49-F238E27FC236}">
                <a16:creationId xmlns:a16="http://schemas.microsoft.com/office/drawing/2014/main" id="{8DE5EE3E-28A8-CF22-044B-1D9E2A267D82}"/>
              </a:ext>
            </a:extLst>
          </p:cNvPr>
          <p:cNvCxnSpPr>
            <a:cxnSpLocks/>
          </p:cNvCxnSpPr>
          <p:nvPr userDrawn="1"/>
        </p:nvCxnSpPr>
        <p:spPr>
          <a:xfrm>
            <a:off x="453659" y="1018814"/>
            <a:ext cx="1207749" cy="0"/>
          </a:xfrm>
          <a:prstGeom prst="line">
            <a:avLst/>
          </a:prstGeom>
          <a:ln w="25400">
            <a:solidFill>
              <a:srgbClr val="4A4040"/>
            </a:solidFill>
          </a:ln>
        </p:spPr>
        <p:style>
          <a:lnRef idx="1">
            <a:schemeClr val="accent1"/>
          </a:lnRef>
          <a:fillRef idx="0">
            <a:schemeClr val="accent1"/>
          </a:fillRef>
          <a:effectRef idx="0">
            <a:schemeClr val="accent1"/>
          </a:effectRef>
          <a:fontRef idx="minor">
            <a:schemeClr val="tx1"/>
          </a:fontRef>
        </p:style>
      </p:cxnSp>
      <p:sp>
        <p:nvSpPr>
          <p:cNvPr id="48" name="スライド番号プレースホルダー 6">
            <a:extLst>
              <a:ext uri="{FF2B5EF4-FFF2-40B4-BE49-F238E27FC236}">
                <a16:creationId xmlns:a16="http://schemas.microsoft.com/office/drawing/2014/main" id="{A1673727-8788-5AE7-84DF-8960B124E40D}"/>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
        <p:nvSpPr>
          <p:cNvPr id="53" name="テキスト プレースホルダー 51">
            <a:extLst>
              <a:ext uri="{FF2B5EF4-FFF2-40B4-BE49-F238E27FC236}">
                <a16:creationId xmlns:a16="http://schemas.microsoft.com/office/drawing/2014/main" id="{36CFEAFE-444C-04BB-0B5E-1065D134FF21}"/>
              </a:ext>
            </a:extLst>
          </p:cNvPr>
          <p:cNvSpPr>
            <a:spLocks noGrp="1"/>
          </p:cNvSpPr>
          <p:nvPr>
            <p:ph type="body" sz="quarter" idx="14" hasCustomPrompt="1"/>
          </p:nvPr>
        </p:nvSpPr>
        <p:spPr>
          <a:xfrm>
            <a:off x="473451" y="1096283"/>
            <a:ext cx="8975348" cy="712800"/>
          </a:xfrm>
        </p:spPr>
        <p:txBody>
          <a:bodyPr vert="horz" wrap="square" lIns="0" tIns="60325" rIns="0" bIns="0" rtlCol="0">
            <a:noAutofit/>
          </a:bodyPr>
          <a:lstStyle>
            <a:lvl1pPr>
              <a:spcBef>
                <a:spcPts val="0"/>
              </a:spcBef>
              <a:defRPr lang="ja-JP" altLang="en-US" sz="1200" b="1" spc="-30" dirty="0">
                <a:latin typeface="+mn-ea"/>
                <a:cs typeface="ＭＳ Ｐゴシック"/>
              </a:defRPr>
            </a:lvl1pPr>
          </a:lstStyle>
          <a:p>
            <a:pPr lvl="0" algn="just">
              <a:lnSpc>
                <a:spcPct val="120000"/>
              </a:lnSpc>
            </a:pPr>
            <a:r>
              <a:rPr kumimoji="1" lang="ja-JP" altLang="en-US"/>
              <a:t>ヘッドメッセージを記入してください</a:t>
            </a:r>
            <a:endParaRPr kumimoji="1" lang="en-US" altLang="ja-JP"/>
          </a:p>
          <a:p>
            <a:pPr lvl="0" algn="just">
              <a:lnSpc>
                <a:spcPct val="120000"/>
              </a:lnSpc>
            </a:pPr>
            <a:r>
              <a:rPr kumimoji="1" lang="ja-JP" altLang="en-US"/>
              <a:t>ヘッドメッセージを記入してください</a:t>
            </a:r>
          </a:p>
        </p:txBody>
      </p:sp>
      <p:sp>
        <p:nvSpPr>
          <p:cNvPr id="55" name="テキスト プレースホルダー 51">
            <a:extLst>
              <a:ext uri="{FF2B5EF4-FFF2-40B4-BE49-F238E27FC236}">
                <a16:creationId xmlns:a16="http://schemas.microsoft.com/office/drawing/2014/main" id="{F1A37233-B5AE-02B2-2D02-FB1E14057295}"/>
              </a:ext>
            </a:extLst>
          </p:cNvPr>
          <p:cNvSpPr>
            <a:spLocks noGrp="1"/>
          </p:cNvSpPr>
          <p:nvPr>
            <p:ph type="body" sz="quarter" idx="13"/>
          </p:nvPr>
        </p:nvSpPr>
        <p:spPr>
          <a:xfrm>
            <a:off x="371111" y="184150"/>
            <a:ext cx="2228495" cy="259815"/>
          </a:xfrm>
          <a:noFill/>
        </p:spPr>
        <p:txBody>
          <a:bodyPr wrap="none" rtlCol="0">
            <a:spAutoFit/>
          </a:bodyPr>
          <a:lstStyle>
            <a:lvl1pPr>
              <a:defRPr lang="ja-JP" altLang="en-US" sz="1200" b="1" dirty="0">
                <a:latin typeface="+mj-ea"/>
                <a:ea typeface="+mj-ea"/>
              </a:defRPr>
            </a:lvl1pPr>
          </a:lstStyle>
          <a:p>
            <a:pPr lvl="0"/>
            <a:r>
              <a:rPr kumimoji="1" lang="ja-JP" altLang="en-US"/>
              <a:t>マスター テキストの書式設定</a:t>
            </a:r>
          </a:p>
        </p:txBody>
      </p:sp>
    </p:spTree>
    <p:extLst>
      <p:ext uri="{BB962C8B-B14F-4D97-AF65-F5344CB8AC3E}">
        <p14:creationId xmlns:p14="http://schemas.microsoft.com/office/powerpoint/2010/main" val="24352597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コンテンツ_小見出しあり">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C465B-0F09-C003-C3BA-C25DE8EE6B11}"/>
              </a:ext>
            </a:extLst>
          </p:cNvPr>
          <p:cNvSpPr>
            <a:spLocks noGrp="1"/>
          </p:cNvSpPr>
          <p:nvPr>
            <p:ph type="title"/>
          </p:nvPr>
        </p:nvSpPr>
        <p:spPr>
          <a:xfrm>
            <a:off x="333432" y="443830"/>
            <a:ext cx="5419467" cy="428400"/>
          </a:xfrm>
        </p:spPr>
        <p:txBody>
          <a:bodyPr wrap="none">
            <a:noAutofit/>
          </a:bodyPr>
          <a:lstStyle>
            <a:lvl1pPr>
              <a:defRPr lang="ja-JP" altLang="en-US" sz="2400" b="1" dirty="0"/>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A50873-B3A5-5B5C-5D19-1BF3E532BEB4}"/>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E627DB09-3814-7018-316F-B0E47FC4C647}"/>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43" name="グラフィックス 42">
            <a:extLst>
              <a:ext uri="{FF2B5EF4-FFF2-40B4-BE49-F238E27FC236}">
                <a16:creationId xmlns:a16="http://schemas.microsoft.com/office/drawing/2014/main" id="{C79E5C8E-411E-8BA5-C705-7E92C7950B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422123" y="210781"/>
            <a:ext cx="1026676" cy="233049"/>
          </a:xfrm>
          <a:prstGeom prst="rect">
            <a:avLst/>
          </a:prstGeom>
        </p:spPr>
      </p:pic>
      <p:sp>
        <p:nvSpPr>
          <p:cNvPr id="52" name="テキスト プレースホルダー 51">
            <a:extLst>
              <a:ext uri="{FF2B5EF4-FFF2-40B4-BE49-F238E27FC236}">
                <a16:creationId xmlns:a16="http://schemas.microsoft.com/office/drawing/2014/main" id="{A504F967-1F4C-1270-AF67-FC90CBAA3AA0}"/>
              </a:ext>
            </a:extLst>
          </p:cNvPr>
          <p:cNvSpPr>
            <a:spLocks noGrp="1"/>
          </p:cNvSpPr>
          <p:nvPr>
            <p:ph type="body" sz="quarter" idx="13"/>
          </p:nvPr>
        </p:nvSpPr>
        <p:spPr>
          <a:xfrm>
            <a:off x="371111" y="184150"/>
            <a:ext cx="2228495" cy="259815"/>
          </a:xfrm>
          <a:noFill/>
        </p:spPr>
        <p:txBody>
          <a:bodyPr wrap="none" rtlCol="0">
            <a:spAutoFit/>
          </a:bodyPr>
          <a:lstStyle>
            <a:lvl1pPr>
              <a:defRPr lang="ja-JP" altLang="en-US" sz="1200" b="1" dirty="0">
                <a:latin typeface="+mj-ea"/>
                <a:ea typeface="+mj-ea"/>
              </a:defRPr>
            </a:lvl1pPr>
          </a:lstStyle>
          <a:p>
            <a:pPr lvl="0"/>
            <a:r>
              <a:rPr kumimoji="1" lang="ja-JP" altLang="en-US"/>
              <a:t>マスター テキストの書式設定</a:t>
            </a:r>
          </a:p>
        </p:txBody>
      </p:sp>
      <p:sp>
        <p:nvSpPr>
          <p:cNvPr id="9" name="スライド番号プレースホルダー 6">
            <a:extLst>
              <a:ext uri="{FF2B5EF4-FFF2-40B4-BE49-F238E27FC236}">
                <a16:creationId xmlns:a16="http://schemas.microsoft.com/office/drawing/2014/main" id="{F985705D-5858-87B9-B9E5-EAA5977D0C29}"/>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cxnSp>
        <p:nvCxnSpPr>
          <p:cNvPr id="7" name="直線コネクタ 6">
            <a:extLst>
              <a:ext uri="{FF2B5EF4-FFF2-40B4-BE49-F238E27FC236}">
                <a16:creationId xmlns:a16="http://schemas.microsoft.com/office/drawing/2014/main" id="{7A3B9750-4303-EF0F-E386-9E9696574B77}"/>
              </a:ext>
            </a:extLst>
          </p:cNvPr>
          <p:cNvCxnSpPr>
            <a:cxnSpLocks/>
          </p:cNvCxnSpPr>
          <p:nvPr userDrawn="1"/>
        </p:nvCxnSpPr>
        <p:spPr>
          <a:xfrm>
            <a:off x="470452" y="1045226"/>
            <a:ext cx="0" cy="247230"/>
          </a:xfrm>
          <a:prstGeom prst="line">
            <a:avLst/>
          </a:prstGeom>
          <a:ln w="25400" cap="rnd">
            <a:solidFill>
              <a:srgbClr val="4A4040"/>
            </a:solidFill>
          </a:ln>
        </p:spPr>
        <p:style>
          <a:lnRef idx="1">
            <a:schemeClr val="accent1"/>
          </a:lnRef>
          <a:fillRef idx="0">
            <a:schemeClr val="accent1"/>
          </a:fillRef>
          <a:effectRef idx="0">
            <a:schemeClr val="accent1"/>
          </a:effectRef>
          <a:fontRef idx="minor">
            <a:schemeClr val="tx1"/>
          </a:fontRef>
        </p:style>
      </p:cxnSp>
      <p:sp>
        <p:nvSpPr>
          <p:cNvPr id="10" name="テキスト プレースホルダー 9">
            <a:extLst>
              <a:ext uri="{FF2B5EF4-FFF2-40B4-BE49-F238E27FC236}">
                <a16:creationId xmlns:a16="http://schemas.microsoft.com/office/drawing/2014/main" id="{E9AF1CC2-C148-D294-17A4-341FB1F78E0C}"/>
              </a:ext>
            </a:extLst>
          </p:cNvPr>
          <p:cNvSpPr>
            <a:spLocks noGrp="1"/>
          </p:cNvSpPr>
          <p:nvPr>
            <p:ph type="body" sz="quarter" idx="14"/>
          </p:nvPr>
        </p:nvSpPr>
        <p:spPr>
          <a:xfrm>
            <a:off x="457199" y="950422"/>
            <a:ext cx="5295699" cy="426720"/>
          </a:xfrm>
          <a:noFill/>
        </p:spPr>
        <p:txBody>
          <a:bodyPr wrap="square" rtlCol="0">
            <a:spAutoFit/>
          </a:bodyPr>
          <a:lstStyle>
            <a:lvl1pPr>
              <a:defRPr lang="ja-JP" altLang="en-US" dirty="0" smtClean="0">
                <a:latin typeface="+mj-ea"/>
                <a:ea typeface="+mj-ea"/>
              </a:defRPr>
            </a:lvl1pPr>
          </a:lstStyle>
          <a:p>
            <a:pPr lvl="0">
              <a:lnSpc>
                <a:spcPct val="130000"/>
              </a:lnSpc>
            </a:pPr>
            <a:r>
              <a:rPr kumimoji="1" lang="ja-JP" altLang="en-US"/>
              <a:t>マスター テキストの書式設定</a:t>
            </a:r>
          </a:p>
        </p:txBody>
      </p:sp>
      <p:sp>
        <p:nvSpPr>
          <p:cNvPr id="11" name="テキスト プレースホルダー 51">
            <a:extLst>
              <a:ext uri="{FF2B5EF4-FFF2-40B4-BE49-F238E27FC236}">
                <a16:creationId xmlns:a16="http://schemas.microsoft.com/office/drawing/2014/main" id="{3C401A21-50DE-349A-A531-87ED6F1C1970}"/>
              </a:ext>
            </a:extLst>
          </p:cNvPr>
          <p:cNvSpPr>
            <a:spLocks noGrp="1"/>
          </p:cNvSpPr>
          <p:nvPr>
            <p:ph type="body" sz="quarter" idx="15" hasCustomPrompt="1"/>
          </p:nvPr>
        </p:nvSpPr>
        <p:spPr>
          <a:xfrm>
            <a:off x="473450" y="1362853"/>
            <a:ext cx="8975347" cy="712800"/>
          </a:xfrm>
        </p:spPr>
        <p:txBody>
          <a:bodyPr vert="horz" wrap="square" lIns="0" tIns="60325" rIns="0" bIns="0" rtlCol="0">
            <a:noAutofit/>
          </a:bodyPr>
          <a:lstStyle>
            <a:lvl1pPr>
              <a:spcBef>
                <a:spcPts val="0"/>
              </a:spcBef>
              <a:defRPr lang="ja-JP" altLang="en-US" sz="1200" b="1" spc="0" dirty="0">
                <a:latin typeface="+mn-ea"/>
                <a:cs typeface="ＭＳ Ｐゴシック"/>
              </a:defRPr>
            </a:lvl1pPr>
          </a:lstStyle>
          <a:p>
            <a:pPr lvl="0" algn="just">
              <a:lnSpc>
                <a:spcPct val="120000"/>
              </a:lnSpc>
            </a:pPr>
            <a:r>
              <a:rPr kumimoji="1" lang="ja-JP" altLang="en-US"/>
              <a:t>ヘッドメッセージを記入してください</a:t>
            </a:r>
            <a:endParaRPr kumimoji="1" lang="en-US" altLang="ja-JP"/>
          </a:p>
          <a:p>
            <a:pPr lvl="0" algn="just">
              <a:lnSpc>
                <a:spcPct val="120000"/>
              </a:lnSpc>
            </a:pPr>
            <a:r>
              <a:rPr kumimoji="1" lang="ja-JP" altLang="en-US"/>
              <a:t>ヘッドメッセージを記入してください</a:t>
            </a:r>
          </a:p>
        </p:txBody>
      </p:sp>
    </p:spTree>
    <p:extLst>
      <p:ext uri="{BB962C8B-B14F-4D97-AF65-F5344CB8AC3E}">
        <p14:creationId xmlns:p14="http://schemas.microsoft.com/office/powerpoint/2010/main" val="37493869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コンテンツ_白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C465B-0F09-C003-C3BA-C25DE8EE6B11}"/>
              </a:ext>
            </a:extLst>
          </p:cNvPr>
          <p:cNvSpPr>
            <a:spLocks noGrp="1"/>
          </p:cNvSpPr>
          <p:nvPr>
            <p:ph type="title"/>
          </p:nvPr>
        </p:nvSpPr>
        <p:spPr>
          <a:xfrm>
            <a:off x="333432" y="443830"/>
            <a:ext cx="5419467" cy="428400"/>
          </a:xfrm>
        </p:spPr>
        <p:txBody>
          <a:bodyPr wrap="none">
            <a:noAutofit/>
          </a:bodyPr>
          <a:lstStyle>
            <a:lvl1pPr>
              <a:defRPr lang="ja-JP" altLang="en-US" sz="2400" b="1" dirty="0"/>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A50873-B3A5-5B5C-5D19-1BF3E532BEB4}"/>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E627DB09-3814-7018-316F-B0E47FC4C647}"/>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43" name="グラフィックス 42">
            <a:extLst>
              <a:ext uri="{FF2B5EF4-FFF2-40B4-BE49-F238E27FC236}">
                <a16:creationId xmlns:a16="http://schemas.microsoft.com/office/drawing/2014/main" id="{C79E5C8E-411E-8BA5-C705-7E92C7950B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422123" y="210781"/>
            <a:ext cx="1026676" cy="233049"/>
          </a:xfrm>
          <a:prstGeom prst="rect">
            <a:avLst/>
          </a:prstGeom>
        </p:spPr>
      </p:pic>
      <p:sp>
        <p:nvSpPr>
          <p:cNvPr id="52" name="テキスト プレースホルダー 51">
            <a:extLst>
              <a:ext uri="{FF2B5EF4-FFF2-40B4-BE49-F238E27FC236}">
                <a16:creationId xmlns:a16="http://schemas.microsoft.com/office/drawing/2014/main" id="{A504F967-1F4C-1270-AF67-FC90CBAA3AA0}"/>
              </a:ext>
            </a:extLst>
          </p:cNvPr>
          <p:cNvSpPr>
            <a:spLocks noGrp="1"/>
          </p:cNvSpPr>
          <p:nvPr>
            <p:ph type="body" sz="quarter" idx="13"/>
          </p:nvPr>
        </p:nvSpPr>
        <p:spPr>
          <a:xfrm>
            <a:off x="371111" y="184150"/>
            <a:ext cx="2228495" cy="259815"/>
          </a:xfrm>
          <a:noFill/>
        </p:spPr>
        <p:txBody>
          <a:bodyPr wrap="none" rtlCol="0">
            <a:spAutoFit/>
          </a:bodyPr>
          <a:lstStyle>
            <a:lvl1pPr>
              <a:defRPr lang="ja-JP" altLang="en-US" sz="1200" b="1" dirty="0">
                <a:latin typeface="+mj-ea"/>
                <a:ea typeface="+mj-ea"/>
              </a:defRPr>
            </a:lvl1pPr>
          </a:lstStyle>
          <a:p>
            <a:pPr lvl="0"/>
            <a:r>
              <a:rPr kumimoji="1" lang="ja-JP" altLang="en-US"/>
              <a:t>マスター テキストの書式設定</a:t>
            </a:r>
          </a:p>
        </p:txBody>
      </p:sp>
      <p:sp>
        <p:nvSpPr>
          <p:cNvPr id="9" name="スライド番号プレースホルダー 6">
            <a:extLst>
              <a:ext uri="{FF2B5EF4-FFF2-40B4-BE49-F238E27FC236}">
                <a16:creationId xmlns:a16="http://schemas.microsoft.com/office/drawing/2014/main" id="{F985705D-5858-87B9-B9E5-EAA5977D0C29}"/>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14675221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1A79D44-0A17-E7BC-84CD-57E2B4376696}"/>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3" name="フッター プレースホルダー 2">
            <a:extLst>
              <a:ext uri="{FF2B5EF4-FFF2-40B4-BE49-F238E27FC236}">
                <a16:creationId xmlns:a16="http://schemas.microsoft.com/office/drawing/2014/main" id="{FF0F3258-BB2D-A3B2-899D-F2784037CC5E}"/>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5" name="スライド番号プレースホルダー 6">
            <a:extLst>
              <a:ext uri="{FF2B5EF4-FFF2-40B4-BE49-F238E27FC236}">
                <a16:creationId xmlns:a16="http://schemas.microsoft.com/office/drawing/2014/main" id="{23143732-1526-059F-DA2F-DEA1FEB200AC}"/>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22419916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806F58-F874-A6C3-FAA5-1341F8750D2E}"/>
              </a:ext>
            </a:extLst>
          </p:cNvPr>
          <p:cNvSpPr>
            <a:spLocks noGrp="1"/>
          </p:cNvSpPr>
          <p:nvPr>
            <p:ph type="title"/>
          </p:nvPr>
        </p:nvSpPr>
        <p:spPr>
          <a:xfrm>
            <a:off x="4581894" y="1287883"/>
            <a:ext cx="4955203" cy="483209"/>
          </a:xfrm>
          <a:noFill/>
        </p:spPr>
        <p:txBody>
          <a:bodyPr wrap="none" rtlCol="0">
            <a:spAutoFit/>
          </a:bodyPr>
          <a:lstStyle>
            <a:lvl1pPr algn="r">
              <a:defRPr lang="ja-JP" altLang="en-US" sz="2800" b="1">
                <a:solidFill>
                  <a:schemeClr val="tx1">
                    <a:lumMod val="85000"/>
                    <a:lumOff val="15000"/>
                  </a:schemeClr>
                </a:solidFill>
                <a:latin typeface="+mj-ea"/>
              </a:defRPr>
            </a:lvl1pPr>
          </a:lstStyle>
          <a:p>
            <a:pPr lvl="0" algn="r"/>
            <a:r>
              <a:rPr kumimoji="1" lang="ja-JP" altLang="en-US" dirty="0"/>
              <a:t>マスター タイトルの書式設定</a:t>
            </a:r>
          </a:p>
        </p:txBody>
      </p:sp>
      <p:sp>
        <p:nvSpPr>
          <p:cNvPr id="3" name="日付プレースホルダー 2">
            <a:extLst>
              <a:ext uri="{FF2B5EF4-FFF2-40B4-BE49-F238E27FC236}">
                <a16:creationId xmlns:a16="http://schemas.microsoft.com/office/drawing/2014/main" id="{03D3200F-D7C0-FCB1-C51B-48E2320E160E}"/>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5BB6758F-5D56-DEF3-FA4A-097E58820F31}"/>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5" name="スライド番号プレースホルダー 4">
            <a:extLst>
              <a:ext uri="{FF2B5EF4-FFF2-40B4-BE49-F238E27FC236}">
                <a16:creationId xmlns:a16="http://schemas.microsoft.com/office/drawing/2014/main" id="{DD4A850F-F2C3-EE6D-27BA-D5D6D782AD4C}"/>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DEA5B04-14E6-4F36-B28F-6372E98920A9}" type="slidenum">
              <a:rPr kumimoji="1" lang="ja-JP" altLang="en-US" sz="12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6" name="図 5">
            <a:extLst>
              <a:ext uri="{FF2B5EF4-FFF2-40B4-BE49-F238E27FC236}">
                <a16:creationId xmlns:a16="http://schemas.microsoft.com/office/drawing/2014/main" id="{B4A8F3FD-570C-774B-41DE-20DCE44608A6}"/>
              </a:ext>
            </a:extLst>
          </p:cNvPr>
          <p:cNvPicPr>
            <a:picLocks noChangeAspect="1"/>
          </p:cNvPicPr>
          <p:nvPr userDrawn="1"/>
        </p:nvPicPr>
        <p:blipFill rotWithShape="1">
          <a:blip r:embed="rId2">
            <a:alphaModFix/>
            <a:extLst/>
          </a:blip>
          <a:srcRect l="16162" t="41619" r="49314" b="50673"/>
          <a:stretch/>
        </p:blipFill>
        <p:spPr>
          <a:xfrm>
            <a:off x="6917313" y="2031987"/>
            <a:ext cx="2552700" cy="110896"/>
          </a:xfrm>
          <a:prstGeom prst="rect">
            <a:avLst/>
          </a:prstGeom>
          <a:solidFill>
            <a:srgbClr val="C00000"/>
          </a:solidFill>
        </p:spPr>
      </p:pic>
      <p:pic>
        <p:nvPicPr>
          <p:cNvPr id="8" name="グラフィックス 7">
            <a:extLst>
              <a:ext uri="{FF2B5EF4-FFF2-40B4-BE49-F238E27FC236}">
                <a16:creationId xmlns:a16="http://schemas.microsoft.com/office/drawing/2014/main" id="{58B47041-390F-1340-5E78-9D66407411BA}"/>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57200" y="669284"/>
            <a:ext cx="1600200" cy="363235"/>
          </a:xfrm>
          <a:prstGeom prst="rect">
            <a:avLst/>
          </a:prstGeom>
        </p:spPr>
      </p:pic>
      <p:pic>
        <p:nvPicPr>
          <p:cNvPr id="11" name="図 10">
            <a:extLst>
              <a:ext uri="{FF2B5EF4-FFF2-40B4-BE49-F238E27FC236}">
                <a16:creationId xmlns:a16="http://schemas.microsoft.com/office/drawing/2014/main" id="{A691AC78-5BE0-3288-EB26-E89A56A4F57C}"/>
              </a:ext>
            </a:extLst>
          </p:cNvPr>
          <p:cNvPicPr>
            <a:picLocks noChangeAspect="1"/>
          </p:cNvPicPr>
          <p:nvPr userDrawn="1"/>
        </p:nvPicPr>
        <p:blipFill rotWithShape="1">
          <a:blip r:embed="rId2">
            <a:alphaModFix/>
            <a:extLst/>
          </a:blip>
          <a:srcRect l="16161" t="38735" r="81778" b="50673"/>
          <a:stretch/>
        </p:blipFill>
        <p:spPr>
          <a:xfrm>
            <a:off x="457200" y="6305150"/>
            <a:ext cx="171850" cy="171850"/>
          </a:xfrm>
          <a:prstGeom prst="rect">
            <a:avLst/>
          </a:prstGeom>
        </p:spPr>
      </p:pic>
      <p:sp>
        <p:nvSpPr>
          <p:cNvPr id="17" name="テキスト プレースホルダー 16">
            <a:extLst>
              <a:ext uri="{FF2B5EF4-FFF2-40B4-BE49-F238E27FC236}">
                <a16:creationId xmlns:a16="http://schemas.microsoft.com/office/drawing/2014/main" id="{C03D12A3-EB2E-2792-55E7-0DE46CAA1B6D}"/>
              </a:ext>
            </a:extLst>
          </p:cNvPr>
          <p:cNvSpPr>
            <a:spLocks noGrp="1"/>
          </p:cNvSpPr>
          <p:nvPr>
            <p:ph type="body" sz="quarter" idx="13" hasCustomPrompt="1"/>
          </p:nvPr>
        </p:nvSpPr>
        <p:spPr>
          <a:xfrm>
            <a:off x="7287887" y="887137"/>
            <a:ext cx="2236510" cy="315664"/>
          </a:xfrm>
          <a:noFill/>
        </p:spPr>
        <p:txBody>
          <a:bodyPr wrap="none" rtlCol="0">
            <a:spAutoFit/>
          </a:bodyPr>
          <a:lstStyle>
            <a:lvl1pPr>
              <a:defRPr lang="ja-JP" altLang="en-US" sz="1600" b="1" dirty="0" smtClean="0">
                <a:solidFill>
                  <a:schemeClr val="tx1">
                    <a:lumMod val="85000"/>
                    <a:lumOff val="15000"/>
                  </a:schemeClr>
                </a:solidFill>
                <a:latin typeface="+mj-ea"/>
                <a:ea typeface="+mj-ea"/>
              </a:defRPr>
            </a:lvl1pPr>
            <a:lvl2pPr>
              <a:defRPr lang="ja-JP" altLang="en-US" dirty="0" smtClean="0"/>
            </a:lvl2pPr>
            <a:lvl3pPr>
              <a:defRPr lang="ja-JP" altLang="en-US" dirty="0" smtClean="0"/>
            </a:lvl3pPr>
            <a:lvl4pPr>
              <a:defRPr lang="ja-JP" altLang="en-US" dirty="0" smtClean="0"/>
            </a:lvl4pPr>
            <a:lvl5pPr marL="1828800" indent="0">
              <a:buNone/>
              <a:defRPr lang="ja-JP" altLang="en-US" dirty="0"/>
            </a:lvl5pPr>
          </a:lstStyle>
          <a:p>
            <a:pPr lvl="0" algn="r"/>
            <a:r>
              <a:rPr kumimoji="1" lang="ja-JP" altLang="en-US" dirty="0"/>
              <a:t>ここにテキストを入力</a:t>
            </a:r>
          </a:p>
        </p:txBody>
      </p:sp>
      <p:sp>
        <p:nvSpPr>
          <p:cNvPr id="19" name="図プレースホルダー 18">
            <a:extLst>
              <a:ext uri="{FF2B5EF4-FFF2-40B4-BE49-F238E27FC236}">
                <a16:creationId xmlns:a16="http://schemas.microsoft.com/office/drawing/2014/main" id="{A1CB5E67-02CA-072A-B76D-0EA452BDD395}"/>
              </a:ext>
            </a:extLst>
          </p:cNvPr>
          <p:cNvSpPr>
            <a:spLocks noGrp="1"/>
          </p:cNvSpPr>
          <p:nvPr>
            <p:ph type="pic" sz="quarter" idx="14"/>
          </p:nvPr>
        </p:nvSpPr>
        <p:spPr>
          <a:xfrm>
            <a:off x="457200" y="2133600"/>
            <a:ext cx="9012813" cy="4172400"/>
          </a:xfrm>
        </p:spPr>
        <p:txBody>
          <a:bodyPr/>
          <a:lstStyle/>
          <a:p>
            <a:endParaRPr kumimoji="1" lang="ja-JP" altLang="en-US"/>
          </a:p>
        </p:txBody>
      </p:sp>
    </p:spTree>
    <p:extLst>
      <p:ext uri="{BB962C8B-B14F-4D97-AF65-F5344CB8AC3E}">
        <p14:creationId xmlns:p14="http://schemas.microsoft.com/office/powerpoint/2010/main" val="17163970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トビラ_通常">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B3010-7ADC-8846-92BF-0DCDD62729BA}"/>
              </a:ext>
            </a:extLst>
          </p:cNvPr>
          <p:cNvSpPr>
            <a:spLocks noGrp="1"/>
          </p:cNvSpPr>
          <p:nvPr>
            <p:ph type="title"/>
          </p:nvPr>
        </p:nvSpPr>
        <p:spPr>
          <a:xfrm>
            <a:off x="1117600" y="2204429"/>
            <a:ext cx="5636479" cy="539058"/>
          </a:xfrm>
          <a:noFill/>
        </p:spPr>
        <p:txBody>
          <a:bodyPr wrap="none" rtlCol="0">
            <a:noAutofit/>
          </a:bodyPr>
          <a:lstStyle>
            <a:lvl1pPr>
              <a:defRPr lang="ja-JP" altLang="en-US" sz="3200" b="1">
                <a:latin typeface="+mj-ea"/>
              </a:defRPr>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468A8B-137F-522B-7B0B-90BC5931B9FB}"/>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DA820AA0-E281-C625-05F7-09C3F5AEF38D}"/>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正方形/長方形 5">
            <a:extLst>
              <a:ext uri="{FF2B5EF4-FFF2-40B4-BE49-F238E27FC236}">
                <a16:creationId xmlns:a16="http://schemas.microsoft.com/office/drawing/2014/main" id="{3E3E3A91-F2F8-0609-0D6D-58B45CB22397}"/>
              </a:ext>
            </a:extLst>
          </p:cNvPr>
          <p:cNvSpPr/>
          <p:nvPr userDrawn="1"/>
        </p:nvSpPr>
        <p:spPr>
          <a:xfrm>
            <a:off x="0" y="5122927"/>
            <a:ext cx="9906000" cy="17517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游ゴシック"/>
              <a:cs typeface="+mn-cs"/>
            </a:endParaRPr>
          </a:p>
        </p:txBody>
      </p:sp>
      <p:pic>
        <p:nvPicPr>
          <p:cNvPr id="7" name="図 6">
            <a:extLst>
              <a:ext uri="{FF2B5EF4-FFF2-40B4-BE49-F238E27FC236}">
                <a16:creationId xmlns:a16="http://schemas.microsoft.com/office/drawing/2014/main" id="{275A6E7C-030E-36D5-5342-F48C666ED760}"/>
              </a:ext>
            </a:extLst>
          </p:cNvPr>
          <p:cNvPicPr>
            <a:picLocks noChangeAspect="1"/>
          </p:cNvPicPr>
          <p:nvPr userDrawn="1"/>
        </p:nvPicPr>
        <p:blipFill rotWithShape="1">
          <a:blip r:embed="rId2">
            <a:alphaModFix/>
            <a:extLst/>
          </a:blip>
          <a:srcRect l="16162" t="38735" r="49314" b="50673"/>
          <a:stretch/>
        </p:blipFill>
        <p:spPr>
          <a:xfrm rot="5400000" flipV="1">
            <a:off x="149530" y="1978330"/>
            <a:ext cx="1582056" cy="100084"/>
          </a:xfrm>
          <a:prstGeom prst="rect">
            <a:avLst/>
          </a:prstGeom>
        </p:spPr>
      </p:pic>
      <p:pic>
        <p:nvPicPr>
          <p:cNvPr id="11" name="図 10">
            <a:extLst>
              <a:ext uri="{FF2B5EF4-FFF2-40B4-BE49-F238E27FC236}">
                <a16:creationId xmlns:a16="http://schemas.microsoft.com/office/drawing/2014/main" id="{EDCD5FF1-9894-CACA-BD06-DADCDB487D71}"/>
              </a:ext>
            </a:extLst>
          </p:cNvPr>
          <p:cNvPicPr>
            <a:picLocks noChangeAspect="1"/>
          </p:cNvPicPr>
          <p:nvPr userDrawn="1"/>
        </p:nvPicPr>
        <p:blipFill rotWithShape="1">
          <a:blip r:embed="rId2">
            <a:alphaModFix/>
            <a:extLst/>
          </a:blip>
          <a:srcRect l="16162" t="38735" r="74884" b="50673"/>
          <a:stretch/>
        </p:blipFill>
        <p:spPr>
          <a:xfrm rot="5400000" flipV="1">
            <a:off x="735394" y="6619423"/>
            <a:ext cx="410327" cy="100084"/>
          </a:xfrm>
          <a:prstGeom prst="rect">
            <a:avLst/>
          </a:prstGeom>
        </p:spPr>
      </p:pic>
      <p:pic>
        <p:nvPicPr>
          <p:cNvPr id="12" name="グラフィックス 11">
            <a:extLst>
              <a:ext uri="{FF2B5EF4-FFF2-40B4-BE49-F238E27FC236}">
                <a16:creationId xmlns:a16="http://schemas.microsoft.com/office/drawing/2014/main" id="{99680B21-062F-4C0B-92B4-D8EEA172FD9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8422123" y="210781"/>
            <a:ext cx="1026676" cy="233049"/>
          </a:xfrm>
          <a:prstGeom prst="rect">
            <a:avLst/>
          </a:prstGeom>
        </p:spPr>
      </p:pic>
      <p:sp>
        <p:nvSpPr>
          <p:cNvPr id="14" name="テキスト プレースホルダー 13">
            <a:extLst>
              <a:ext uri="{FF2B5EF4-FFF2-40B4-BE49-F238E27FC236}">
                <a16:creationId xmlns:a16="http://schemas.microsoft.com/office/drawing/2014/main" id="{69320988-BD54-49AA-2412-4E0C67C89830}"/>
              </a:ext>
            </a:extLst>
          </p:cNvPr>
          <p:cNvSpPr>
            <a:spLocks noGrp="1"/>
          </p:cNvSpPr>
          <p:nvPr>
            <p:ph type="body" sz="quarter" idx="13" hasCustomPrompt="1"/>
          </p:nvPr>
        </p:nvSpPr>
        <p:spPr>
          <a:xfrm>
            <a:off x="1143000" y="1265019"/>
            <a:ext cx="755335" cy="646331"/>
          </a:xfrm>
          <a:noFill/>
        </p:spPr>
        <p:txBody>
          <a:bodyPr wrap="none" rtlCol="0">
            <a:noAutofit/>
          </a:bodyPr>
          <a:lstStyle>
            <a:lvl1pPr>
              <a:defRPr lang="ja-JP" altLang="en-US" sz="4000" b="0" dirty="0" smtClean="0">
                <a:latin typeface="+mj-lt"/>
              </a:defRPr>
            </a:lvl1pPr>
          </a:lstStyle>
          <a:p>
            <a:pPr lvl="0"/>
            <a:r>
              <a:rPr kumimoji="1" lang="en-US" altLang="ja-JP" dirty="0"/>
              <a:t>00</a:t>
            </a:r>
            <a:endParaRPr kumimoji="1" lang="ja-JP" altLang="en-US" dirty="0"/>
          </a:p>
        </p:txBody>
      </p:sp>
      <p:sp>
        <p:nvSpPr>
          <p:cNvPr id="15" name="テキスト プレースホルダー 13">
            <a:extLst>
              <a:ext uri="{FF2B5EF4-FFF2-40B4-BE49-F238E27FC236}">
                <a16:creationId xmlns:a16="http://schemas.microsoft.com/office/drawing/2014/main" id="{5C2DB8B3-690B-7416-87C8-DDE4DB1B8C81}"/>
              </a:ext>
            </a:extLst>
          </p:cNvPr>
          <p:cNvSpPr>
            <a:spLocks noGrp="1"/>
          </p:cNvSpPr>
          <p:nvPr>
            <p:ph type="body" sz="quarter" idx="14" hasCustomPrompt="1"/>
          </p:nvPr>
        </p:nvSpPr>
        <p:spPr>
          <a:xfrm>
            <a:off x="1143000" y="3400948"/>
            <a:ext cx="2781531" cy="1077218"/>
          </a:xfrm>
          <a:noFill/>
        </p:spPr>
        <p:txBody>
          <a:bodyPr wrap="none" rtlCol="0">
            <a:spAutoFit/>
          </a:bodyPr>
          <a:lstStyle>
            <a:lvl1pPr>
              <a:lnSpc>
                <a:spcPct val="100000"/>
              </a:lnSpc>
              <a:spcBef>
                <a:spcPts val="0"/>
              </a:spcBef>
              <a:defRPr lang="ja-JP" altLang="en-US" b="1" dirty="0" smtClean="0">
                <a:latin typeface="+mn-ea"/>
              </a:defRPr>
            </a:lvl1pPr>
          </a:lstStyle>
          <a:p>
            <a:pPr marL="285750" lvl="0" indent="-285750">
              <a:spcAft>
                <a:spcPts val="600"/>
              </a:spcAft>
              <a:buFont typeface="Wingdings" panose="05000000000000000000" pitchFamily="2" charset="2"/>
              <a:buChar char="n"/>
            </a:pPr>
            <a:r>
              <a:rPr kumimoji="1" lang="ja-JP" altLang="en-US" dirty="0"/>
              <a:t>ここにテキストを入力</a:t>
            </a:r>
            <a:endParaRPr kumimoji="1" lang="en-US" altLang="ja-JP" dirty="0"/>
          </a:p>
          <a:p>
            <a:pPr marL="285750" lvl="0" indent="-285750">
              <a:spcAft>
                <a:spcPts val="600"/>
              </a:spcAft>
              <a:buFont typeface="Wingdings" panose="05000000000000000000" pitchFamily="2" charset="2"/>
              <a:buChar char="n"/>
            </a:pPr>
            <a:r>
              <a:rPr kumimoji="1" lang="ja-JP" altLang="en-US" dirty="0"/>
              <a:t>ここにテキストを入力</a:t>
            </a:r>
            <a:endParaRPr kumimoji="1" lang="en-US" altLang="ja-JP" dirty="0"/>
          </a:p>
          <a:p>
            <a:pPr marL="285750" lvl="0" indent="-285750">
              <a:spcAft>
                <a:spcPts val="600"/>
              </a:spcAft>
              <a:buFont typeface="Wingdings" panose="05000000000000000000" pitchFamily="2" charset="2"/>
              <a:buChar char="n"/>
            </a:pPr>
            <a:r>
              <a:rPr kumimoji="1" lang="ja-JP" altLang="en-US" dirty="0"/>
              <a:t>ここにテキストを入力</a:t>
            </a:r>
          </a:p>
        </p:txBody>
      </p:sp>
      <p:sp>
        <p:nvSpPr>
          <p:cNvPr id="13" name="スライド番号プレースホルダー 6">
            <a:extLst>
              <a:ext uri="{FF2B5EF4-FFF2-40B4-BE49-F238E27FC236}">
                <a16:creationId xmlns:a16="http://schemas.microsoft.com/office/drawing/2014/main" id="{9E2C5F0F-AE56-DC81-71B7-A08F9CF1A8FA}"/>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dirty="0">
              <a:ln>
                <a:noFill/>
              </a:ln>
              <a:solidFill>
                <a:srgbClr val="6B6262"/>
              </a:solidFill>
              <a:effectLst/>
              <a:uLnTx/>
              <a:uFillTx/>
              <a:latin typeface="Arial"/>
            </a:endParaRPr>
          </a:p>
        </p:txBody>
      </p:sp>
    </p:spTree>
    <p:extLst>
      <p:ext uri="{BB962C8B-B14F-4D97-AF65-F5344CB8AC3E}">
        <p14:creationId xmlns:p14="http://schemas.microsoft.com/office/powerpoint/2010/main" val="9538812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トビラ_食事">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B3010-7ADC-8846-92BF-0DCDD62729BA}"/>
              </a:ext>
            </a:extLst>
          </p:cNvPr>
          <p:cNvSpPr>
            <a:spLocks noGrp="1"/>
          </p:cNvSpPr>
          <p:nvPr>
            <p:ph type="title"/>
          </p:nvPr>
        </p:nvSpPr>
        <p:spPr>
          <a:xfrm>
            <a:off x="1117600" y="2204429"/>
            <a:ext cx="5636479" cy="539058"/>
          </a:xfrm>
          <a:noFill/>
        </p:spPr>
        <p:txBody>
          <a:bodyPr wrap="none" rtlCol="0">
            <a:noAutofit/>
          </a:bodyPr>
          <a:lstStyle>
            <a:lvl1pPr>
              <a:defRPr lang="ja-JP" altLang="en-US" sz="3200" b="1">
                <a:latin typeface="+mj-ea"/>
              </a:defRPr>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468A8B-137F-522B-7B0B-90BC5931B9FB}"/>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DA820AA0-E281-C625-05F7-09C3F5AEF38D}"/>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正方形/長方形 5">
            <a:extLst>
              <a:ext uri="{FF2B5EF4-FFF2-40B4-BE49-F238E27FC236}">
                <a16:creationId xmlns:a16="http://schemas.microsoft.com/office/drawing/2014/main" id="{3E3E3A91-F2F8-0609-0D6D-58B45CB22397}"/>
              </a:ext>
            </a:extLst>
          </p:cNvPr>
          <p:cNvSpPr/>
          <p:nvPr userDrawn="1"/>
        </p:nvSpPr>
        <p:spPr>
          <a:xfrm>
            <a:off x="0" y="5122927"/>
            <a:ext cx="9906000" cy="17517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游ゴシック"/>
              <a:cs typeface="+mn-cs"/>
            </a:endParaRPr>
          </a:p>
        </p:txBody>
      </p:sp>
      <p:pic>
        <p:nvPicPr>
          <p:cNvPr id="7" name="図 6">
            <a:extLst>
              <a:ext uri="{FF2B5EF4-FFF2-40B4-BE49-F238E27FC236}">
                <a16:creationId xmlns:a16="http://schemas.microsoft.com/office/drawing/2014/main" id="{275A6E7C-030E-36D5-5342-F48C666ED760}"/>
              </a:ext>
            </a:extLst>
          </p:cNvPr>
          <p:cNvPicPr>
            <a:picLocks noChangeAspect="1"/>
          </p:cNvPicPr>
          <p:nvPr userDrawn="1"/>
        </p:nvPicPr>
        <p:blipFill rotWithShape="1">
          <a:blip r:embed="rId2">
            <a:alphaModFix/>
            <a:extLst/>
          </a:blip>
          <a:srcRect l="16162" t="38735" r="49314" b="50673"/>
          <a:stretch/>
        </p:blipFill>
        <p:spPr>
          <a:xfrm rot="5400000" flipV="1">
            <a:off x="149530" y="1978330"/>
            <a:ext cx="1582056" cy="100084"/>
          </a:xfrm>
          <a:prstGeom prst="rect">
            <a:avLst/>
          </a:prstGeom>
        </p:spPr>
      </p:pic>
      <p:pic>
        <p:nvPicPr>
          <p:cNvPr id="11" name="図 10">
            <a:extLst>
              <a:ext uri="{FF2B5EF4-FFF2-40B4-BE49-F238E27FC236}">
                <a16:creationId xmlns:a16="http://schemas.microsoft.com/office/drawing/2014/main" id="{EDCD5FF1-9894-CACA-BD06-DADCDB487D71}"/>
              </a:ext>
            </a:extLst>
          </p:cNvPr>
          <p:cNvPicPr>
            <a:picLocks noChangeAspect="1"/>
          </p:cNvPicPr>
          <p:nvPr userDrawn="1"/>
        </p:nvPicPr>
        <p:blipFill rotWithShape="1">
          <a:blip r:embed="rId2">
            <a:alphaModFix/>
            <a:extLst/>
          </a:blip>
          <a:srcRect l="16162" t="38735" r="74884" b="50673"/>
          <a:stretch/>
        </p:blipFill>
        <p:spPr>
          <a:xfrm rot="5400000" flipV="1">
            <a:off x="735394" y="6619423"/>
            <a:ext cx="410327" cy="100084"/>
          </a:xfrm>
          <a:prstGeom prst="rect">
            <a:avLst/>
          </a:prstGeom>
        </p:spPr>
      </p:pic>
      <p:pic>
        <p:nvPicPr>
          <p:cNvPr id="12" name="グラフィックス 11">
            <a:extLst>
              <a:ext uri="{FF2B5EF4-FFF2-40B4-BE49-F238E27FC236}">
                <a16:creationId xmlns:a16="http://schemas.microsoft.com/office/drawing/2014/main" id="{99680B21-062F-4C0B-92B4-D8EEA172FD9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8422123" y="210781"/>
            <a:ext cx="1026676" cy="233049"/>
          </a:xfrm>
          <a:prstGeom prst="rect">
            <a:avLst/>
          </a:prstGeom>
        </p:spPr>
      </p:pic>
      <p:sp>
        <p:nvSpPr>
          <p:cNvPr id="15" name="テキスト プレースホルダー 13">
            <a:extLst>
              <a:ext uri="{FF2B5EF4-FFF2-40B4-BE49-F238E27FC236}">
                <a16:creationId xmlns:a16="http://schemas.microsoft.com/office/drawing/2014/main" id="{5C2DB8B3-690B-7416-87C8-DDE4DB1B8C81}"/>
              </a:ext>
            </a:extLst>
          </p:cNvPr>
          <p:cNvSpPr>
            <a:spLocks noGrp="1"/>
          </p:cNvSpPr>
          <p:nvPr>
            <p:ph type="body" sz="quarter" idx="14" hasCustomPrompt="1"/>
          </p:nvPr>
        </p:nvSpPr>
        <p:spPr>
          <a:xfrm>
            <a:off x="1143000" y="3400948"/>
            <a:ext cx="2781531" cy="1077218"/>
          </a:xfrm>
          <a:noFill/>
        </p:spPr>
        <p:txBody>
          <a:bodyPr wrap="none" rtlCol="0">
            <a:spAutoFit/>
          </a:bodyPr>
          <a:lstStyle>
            <a:lvl1pPr>
              <a:lnSpc>
                <a:spcPct val="100000"/>
              </a:lnSpc>
              <a:spcBef>
                <a:spcPts val="0"/>
              </a:spcBef>
              <a:defRPr lang="ja-JP" altLang="en-US" b="1" dirty="0" smtClean="0">
                <a:latin typeface="+mn-ea"/>
              </a:defRPr>
            </a:lvl1pPr>
          </a:lstStyle>
          <a:p>
            <a:pPr marL="285750" lvl="0" indent="-285750">
              <a:spcAft>
                <a:spcPts val="600"/>
              </a:spcAft>
              <a:buFont typeface="Wingdings" panose="05000000000000000000" pitchFamily="2" charset="2"/>
              <a:buChar char="n"/>
            </a:pPr>
            <a:r>
              <a:rPr kumimoji="1" lang="ja-JP" altLang="en-US" dirty="0"/>
              <a:t>ここにテキストを入力</a:t>
            </a:r>
            <a:endParaRPr kumimoji="1" lang="en-US" altLang="ja-JP" dirty="0"/>
          </a:p>
          <a:p>
            <a:pPr marL="285750" lvl="0" indent="-285750">
              <a:spcAft>
                <a:spcPts val="600"/>
              </a:spcAft>
              <a:buFont typeface="Wingdings" panose="05000000000000000000" pitchFamily="2" charset="2"/>
              <a:buChar char="n"/>
            </a:pPr>
            <a:r>
              <a:rPr kumimoji="1" lang="ja-JP" altLang="en-US" dirty="0"/>
              <a:t>ここにテキストを入力</a:t>
            </a:r>
            <a:endParaRPr kumimoji="1" lang="en-US" altLang="ja-JP" dirty="0"/>
          </a:p>
          <a:p>
            <a:pPr marL="285750" lvl="0" indent="-285750">
              <a:spcAft>
                <a:spcPts val="600"/>
              </a:spcAft>
              <a:buFont typeface="Wingdings" panose="05000000000000000000" pitchFamily="2" charset="2"/>
              <a:buChar char="n"/>
            </a:pPr>
            <a:r>
              <a:rPr kumimoji="1" lang="ja-JP" altLang="en-US" dirty="0"/>
              <a:t>ここにテキストを入力</a:t>
            </a:r>
          </a:p>
        </p:txBody>
      </p:sp>
      <p:sp>
        <p:nvSpPr>
          <p:cNvPr id="16" name="テキスト プレースホルダー 13">
            <a:extLst>
              <a:ext uri="{FF2B5EF4-FFF2-40B4-BE49-F238E27FC236}">
                <a16:creationId xmlns:a16="http://schemas.microsoft.com/office/drawing/2014/main" id="{E0BCE79A-C723-EB78-FF0B-777C86FB1A4F}"/>
              </a:ext>
            </a:extLst>
          </p:cNvPr>
          <p:cNvSpPr>
            <a:spLocks noGrp="1"/>
          </p:cNvSpPr>
          <p:nvPr>
            <p:ph type="body" sz="quarter" idx="13" hasCustomPrompt="1"/>
          </p:nvPr>
        </p:nvSpPr>
        <p:spPr>
          <a:xfrm>
            <a:off x="1143000" y="1265019"/>
            <a:ext cx="755335" cy="646331"/>
          </a:xfrm>
          <a:noFill/>
        </p:spPr>
        <p:txBody>
          <a:bodyPr wrap="none" rtlCol="0">
            <a:noAutofit/>
          </a:bodyPr>
          <a:lstStyle>
            <a:lvl1pPr>
              <a:defRPr lang="ja-JP" altLang="en-US" sz="4000" dirty="0" smtClean="0">
                <a:latin typeface="+mj-lt"/>
              </a:defRPr>
            </a:lvl1pPr>
          </a:lstStyle>
          <a:p>
            <a:pPr lvl="0"/>
            <a:r>
              <a:rPr kumimoji="1" lang="en-US" altLang="ja-JP" dirty="0"/>
              <a:t>00</a:t>
            </a:r>
            <a:endParaRPr kumimoji="1" lang="ja-JP" altLang="en-US" dirty="0"/>
          </a:p>
        </p:txBody>
      </p:sp>
      <p:sp>
        <p:nvSpPr>
          <p:cNvPr id="17" name="スライド番号プレースホルダー 6">
            <a:extLst>
              <a:ext uri="{FF2B5EF4-FFF2-40B4-BE49-F238E27FC236}">
                <a16:creationId xmlns:a16="http://schemas.microsoft.com/office/drawing/2014/main" id="{AE353C2B-54FF-D988-1C1F-FFD891015771}"/>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dirty="0">
              <a:ln>
                <a:noFill/>
              </a:ln>
              <a:solidFill>
                <a:srgbClr val="6B6262"/>
              </a:solidFill>
              <a:effectLst/>
              <a:uLnTx/>
              <a:uFillTx/>
              <a:latin typeface="Arial"/>
            </a:endParaRPr>
          </a:p>
        </p:txBody>
      </p:sp>
    </p:spTree>
    <p:extLst>
      <p:ext uri="{BB962C8B-B14F-4D97-AF65-F5344CB8AC3E}">
        <p14:creationId xmlns:p14="http://schemas.microsoft.com/office/powerpoint/2010/main" val="19459529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トビラ_安全衛生">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B3010-7ADC-8846-92BF-0DCDD62729BA}"/>
              </a:ext>
            </a:extLst>
          </p:cNvPr>
          <p:cNvSpPr>
            <a:spLocks noGrp="1"/>
          </p:cNvSpPr>
          <p:nvPr>
            <p:ph type="title"/>
          </p:nvPr>
        </p:nvSpPr>
        <p:spPr>
          <a:xfrm>
            <a:off x="1117600" y="2204429"/>
            <a:ext cx="5636479" cy="539058"/>
          </a:xfrm>
          <a:noFill/>
        </p:spPr>
        <p:txBody>
          <a:bodyPr wrap="none" rtlCol="0">
            <a:noAutofit/>
          </a:bodyPr>
          <a:lstStyle>
            <a:lvl1pPr>
              <a:defRPr lang="ja-JP" altLang="en-US" sz="3200" b="1">
                <a:latin typeface="+mj-ea"/>
              </a:defRPr>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468A8B-137F-522B-7B0B-90BC5931B9FB}"/>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DA820AA0-E281-C625-05F7-09C3F5AEF38D}"/>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正方形/長方形 5">
            <a:extLst>
              <a:ext uri="{FF2B5EF4-FFF2-40B4-BE49-F238E27FC236}">
                <a16:creationId xmlns:a16="http://schemas.microsoft.com/office/drawing/2014/main" id="{3E3E3A91-F2F8-0609-0D6D-58B45CB22397}"/>
              </a:ext>
            </a:extLst>
          </p:cNvPr>
          <p:cNvSpPr/>
          <p:nvPr userDrawn="1"/>
        </p:nvSpPr>
        <p:spPr>
          <a:xfrm>
            <a:off x="0" y="5122927"/>
            <a:ext cx="9906000" cy="17517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游ゴシック"/>
              <a:cs typeface="+mn-cs"/>
            </a:endParaRPr>
          </a:p>
        </p:txBody>
      </p:sp>
      <p:pic>
        <p:nvPicPr>
          <p:cNvPr id="7" name="図 6">
            <a:extLst>
              <a:ext uri="{FF2B5EF4-FFF2-40B4-BE49-F238E27FC236}">
                <a16:creationId xmlns:a16="http://schemas.microsoft.com/office/drawing/2014/main" id="{275A6E7C-030E-36D5-5342-F48C666ED760}"/>
              </a:ext>
            </a:extLst>
          </p:cNvPr>
          <p:cNvPicPr>
            <a:picLocks noChangeAspect="1"/>
          </p:cNvPicPr>
          <p:nvPr userDrawn="1"/>
        </p:nvPicPr>
        <p:blipFill rotWithShape="1">
          <a:blip r:embed="rId2">
            <a:alphaModFix/>
            <a:extLst/>
          </a:blip>
          <a:srcRect l="16162" t="38735" r="49314" b="50673"/>
          <a:stretch/>
        </p:blipFill>
        <p:spPr>
          <a:xfrm rot="5400000" flipV="1">
            <a:off x="149530" y="1978330"/>
            <a:ext cx="1582056" cy="100084"/>
          </a:xfrm>
          <a:prstGeom prst="rect">
            <a:avLst/>
          </a:prstGeom>
        </p:spPr>
      </p:pic>
      <p:pic>
        <p:nvPicPr>
          <p:cNvPr id="11" name="図 10">
            <a:extLst>
              <a:ext uri="{FF2B5EF4-FFF2-40B4-BE49-F238E27FC236}">
                <a16:creationId xmlns:a16="http://schemas.microsoft.com/office/drawing/2014/main" id="{EDCD5FF1-9894-CACA-BD06-DADCDB487D71}"/>
              </a:ext>
            </a:extLst>
          </p:cNvPr>
          <p:cNvPicPr>
            <a:picLocks noChangeAspect="1"/>
          </p:cNvPicPr>
          <p:nvPr userDrawn="1"/>
        </p:nvPicPr>
        <p:blipFill rotWithShape="1">
          <a:blip r:embed="rId2">
            <a:alphaModFix/>
            <a:extLst/>
          </a:blip>
          <a:srcRect l="16162" t="38735" r="74884" b="50673"/>
          <a:stretch/>
        </p:blipFill>
        <p:spPr>
          <a:xfrm rot="5400000" flipV="1">
            <a:off x="735394" y="6619423"/>
            <a:ext cx="410327" cy="100084"/>
          </a:xfrm>
          <a:prstGeom prst="rect">
            <a:avLst/>
          </a:prstGeom>
        </p:spPr>
      </p:pic>
      <p:pic>
        <p:nvPicPr>
          <p:cNvPr id="12" name="グラフィックス 11">
            <a:extLst>
              <a:ext uri="{FF2B5EF4-FFF2-40B4-BE49-F238E27FC236}">
                <a16:creationId xmlns:a16="http://schemas.microsoft.com/office/drawing/2014/main" id="{99680B21-062F-4C0B-92B4-D8EEA172FD9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8422123" y="210781"/>
            <a:ext cx="1026676" cy="233049"/>
          </a:xfrm>
          <a:prstGeom prst="rect">
            <a:avLst/>
          </a:prstGeom>
        </p:spPr>
      </p:pic>
      <p:sp>
        <p:nvSpPr>
          <p:cNvPr id="15" name="テキスト プレースホルダー 13">
            <a:extLst>
              <a:ext uri="{FF2B5EF4-FFF2-40B4-BE49-F238E27FC236}">
                <a16:creationId xmlns:a16="http://schemas.microsoft.com/office/drawing/2014/main" id="{5C2DB8B3-690B-7416-87C8-DDE4DB1B8C81}"/>
              </a:ext>
            </a:extLst>
          </p:cNvPr>
          <p:cNvSpPr>
            <a:spLocks noGrp="1"/>
          </p:cNvSpPr>
          <p:nvPr>
            <p:ph type="body" sz="quarter" idx="14" hasCustomPrompt="1"/>
          </p:nvPr>
        </p:nvSpPr>
        <p:spPr>
          <a:xfrm>
            <a:off x="1143000" y="3400948"/>
            <a:ext cx="2781531" cy="1077218"/>
          </a:xfrm>
          <a:noFill/>
        </p:spPr>
        <p:txBody>
          <a:bodyPr wrap="none" rtlCol="0">
            <a:spAutoFit/>
          </a:bodyPr>
          <a:lstStyle>
            <a:lvl1pPr>
              <a:lnSpc>
                <a:spcPct val="100000"/>
              </a:lnSpc>
              <a:spcBef>
                <a:spcPts val="0"/>
              </a:spcBef>
              <a:defRPr lang="ja-JP" altLang="en-US" b="1" dirty="0" smtClean="0">
                <a:latin typeface="+mn-ea"/>
              </a:defRPr>
            </a:lvl1pPr>
          </a:lstStyle>
          <a:p>
            <a:pPr marL="285750" lvl="0" indent="-285750">
              <a:spcAft>
                <a:spcPts val="600"/>
              </a:spcAft>
              <a:buFont typeface="Wingdings" panose="05000000000000000000" pitchFamily="2" charset="2"/>
              <a:buChar char="n"/>
            </a:pPr>
            <a:r>
              <a:rPr kumimoji="1" lang="ja-JP" altLang="en-US" dirty="0"/>
              <a:t>ここにテキストを入力</a:t>
            </a:r>
            <a:endParaRPr kumimoji="1" lang="en-US" altLang="ja-JP" dirty="0"/>
          </a:p>
          <a:p>
            <a:pPr marL="285750" lvl="0" indent="-285750">
              <a:spcAft>
                <a:spcPts val="600"/>
              </a:spcAft>
              <a:buFont typeface="Wingdings" panose="05000000000000000000" pitchFamily="2" charset="2"/>
              <a:buChar char="n"/>
            </a:pPr>
            <a:r>
              <a:rPr kumimoji="1" lang="ja-JP" altLang="en-US" dirty="0"/>
              <a:t>ここにテキストを入力</a:t>
            </a:r>
            <a:endParaRPr kumimoji="1" lang="en-US" altLang="ja-JP" dirty="0"/>
          </a:p>
          <a:p>
            <a:pPr marL="285750" lvl="0" indent="-285750">
              <a:spcAft>
                <a:spcPts val="600"/>
              </a:spcAft>
              <a:buFont typeface="Wingdings" panose="05000000000000000000" pitchFamily="2" charset="2"/>
              <a:buChar char="n"/>
            </a:pPr>
            <a:r>
              <a:rPr kumimoji="1" lang="ja-JP" altLang="en-US" dirty="0"/>
              <a:t>ここにテキストを入力</a:t>
            </a:r>
          </a:p>
        </p:txBody>
      </p:sp>
      <p:sp>
        <p:nvSpPr>
          <p:cNvPr id="8" name="テキスト プレースホルダー 13">
            <a:extLst>
              <a:ext uri="{FF2B5EF4-FFF2-40B4-BE49-F238E27FC236}">
                <a16:creationId xmlns:a16="http://schemas.microsoft.com/office/drawing/2014/main" id="{4655F9BD-AA2C-09B9-8C7B-1BA9BF1CBF16}"/>
              </a:ext>
            </a:extLst>
          </p:cNvPr>
          <p:cNvSpPr>
            <a:spLocks noGrp="1"/>
          </p:cNvSpPr>
          <p:nvPr>
            <p:ph type="body" sz="quarter" idx="13" hasCustomPrompt="1"/>
          </p:nvPr>
        </p:nvSpPr>
        <p:spPr>
          <a:xfrm>
            <a:off x="1143000" y="1265019"/>
            <a:ext cx="755335" cy="646331"/>
          </a:xfrm>
          <a:noFill/>
        </p:spPr>
        <p:txBody>
          <a:bodyPr wrap="none" rtlCol="0">
            <a:noAutofit/>
          </a:bodyPr>
          <a:lstStyle>
            <a:lvl1pPr>
              <a:defRPr lang="ja-JP" altLang="en-US" sz="4000" dirty="0" smtClean="0">
                <a:latin typeface="+mj-lt"/>
              </a:defRPr>
            </a:lvl1pPr>
          </a:lstStyle>
          <a:p>
            <a:pPr lvl="0"/>
            <a:r>
              <a:rPr kumimoji="1" lang="en-US" altLang="ja-JP" dirty="0"/>
              <a:t>00</a:t>
            </a:r>
            <a:endParaRPr kumimoji="1" lang="ja-JP" altLang="en-US" dirty="0"/>
          </a:p>
        </p:txBody>
      </p:sp>
      <p:sp>
        <p:nvSpPr>
          <p:cNvPr id="9" name="スライド番号プレースホルダー 6">
            <a:extLst>
              <a:ext uri="{FF2B5EF4-FFF2-40B4-BE49-F238E27FC236}">
                <a16:creationId xmlns:a16="http://schemas.microsoft.com/office/drawing/2014/main" id="{FDEEEC6E-C8EE-87D4-0192-739D0792BC49}"/>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dirty="0">
              <a:ln>
                <a:noFill/>
              </a:ln>
              <a:solidFill>
                <a:srgbClr val="6B6262"/>
              </a:solidFill>
              <a:effectLst/>
              <a:uLnTx/>
              <a:uFillTx/>
              <a:latin typeface="Arial"/>
            </a:endParaRPr>
          </a:p>
        </p:txBody>
      </p:sp>
    </p:spTree>
    <p:extLst>
      <p:ext uri="{BB962C8B-B14F-4D97-AF65-F5344CB8AC3E}">
        <p14:creationId xmlns:p14="http://schemas.microsoft.com/office/powerpoint/2010/main" val="374516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コンテンツ_ヘッドメッセージあり">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C465B-0F09-C003-C3BA-C25DE8EE6B11}"/>
              </a:ext>
            </a:extLst>
          </p:cNvPr>
          <p:cNvSpPr>
            <a:spLocks noGrp="1"/>
          </p:cNvSpPr>
          <p:nvPr>
            <p:ph type="title"/>
          </p:nvPr>
        </p:nvSpPr>
        <p:spPr>
          <a:xfrm>
            <a:off x="333432" y="443830"/>
            <a:ext cx="5419467" cy="428400"/>
          </a:xfrm>
        </p:spPr>
        <p:txBody>
          <a:bodyPr wrap="none">
            <a:noAutofit/>
          </a:bodyPr>
          <a:lstStyle>
            <a:lvl1pPr>
              <a:defRPr lang="ja-JP" altLang="en-US" sz="2400" b="1" dirty="0"/>
            </a:lvl1pPr>
          </a:lstStyle>
          <a:p>
            <a:pPr lvl="0"/>
            <a:r>
              <a:rPr kumimoji="1" lang="ja-JP" altLang="en-US" dirty="0"/>
              <a:t>マスター タイトルの書式設定</a:t>
            </a:r>
          </a:p>
        </p:txBody>
      </p:sp>
      <p:sp>
        <p:nvSpPr>
          <p:cNvPr id="3" name="日付プレースホルダー 2">
            <a:extLst>
              <a:ext uri="{FF2B5EF4-FFF2-40B4-BE49-F238E27FC236}">
                <a16:creationId xmlns:a16="http://schemas.microsoft.com/office/drawing/2014/main" id="{F2A50873-B3A5-5B5C-5D19-1BF3E532BEB4}"/>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E627DB09-3814-7018-316F-B0E47FC4C647}"/>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43" name="グラフィックス 42">
            <a:extLst>
              <a:ext uri="{FF2B5EF4-FFF2-40B4-BE49-F238E27FC236}">
                <a16:creationId xmlns:a16="http://schemas.microsoft.com/office/drawing/2014/main" id="{C79E5C8E-411E-8BA5-C705-7E92C7950B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422123" y="210781"/>
            <a:ext cx="1026676" cy="233049"/>
          </a:xfrm>
          <a:prstGeom prst="rect">
            <a:avLst/>
          </a:prstGeom>
        </p:spPr>
      </p:pic>
      <p:cxnSp>
        <p:nvCxnSpPr>
          <p:cNvPr id="47" name="直線コネクタ 46">
            <a:extLst>
              <a:ext uri="{FF2B5EF4-FFF2-40B4-BE49-F238E27FC236}">
                <a16:creationId xmlns:a16="http://schemas.microsoft.com/office/drawing/2014/main" id="{8DE5EE3E-28A8-CF22-044B-1D9E2A267D82}"/>
              </a:ext>
            </a:extLst>
          </p:cNvPr>
          <p:cNvCxnSpPr>
            <a:cxnSpLocks/>
          </p:cNvCxnSpPr>
          <p:nvPr userDrawn="1"/>
        </p:nvCxnSpPr>
        <p:spPr>
          <a:xfrm>
            <a:off x="453659" y="1018814"/>
            <a:ext cx="1207749" cy="0"/>
          </a:xfrm>
          <a:prstGeom prst="line">
            <a:avLst/>
          </a:prstGeom>
          <a:ln w="25400">
            <a:solidFill>
              <a:srgbClr val="4A4040"/>
            </a:solidFill>
          </a:ln>
        </p:spPr>
        <p:style>
          <a:lnRef idx="1">
            <a:schemeClr val="accent1"/>
          </a:lnRef>
          <a:fillRef idx="0">
            <a:schemeClr val="accent1"/>
          </a:fillRef>
          <a:effectRef idx="0">
            <a:schemeClr val="accent1"/>
          </a:effectRef>
          <a:fontRef idx="minor">
            <a:schemeClr val="tx1"/>
          </a:fontRef>
        </p:style>
      </p:cxnSp>
      <p:sp>
        <p:nvSpPr>
          <p:cNvPr id="48" name="スライド番号プレースホルダー 6">
            <a:extLst>
              <a:ext uri="{FF2B5EF4-FFF2-40B4-BE49-F238E27FC236}">
                <a16:creationId xmlns:a16="http://schemas.microsoft.com/office/drawing/2014/main" id="{A1673727-8788-5AE7-84DF-8960B124E40D}"/>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dirty="0">
              <a:ln>
                <a:noFill/>
              </a:ln>
              <a:solidFill>
                <a:srgbClr val="6B6262"/>
              </a:solidFill>
              <a:effectLst/>
              <a:uLnTx/>
              <a:uFillTx/>
              <a:latin typeface="Arial"/>
            </a:endParaRPr>
          </a:p>
        </p:txBody>
      </p:sp>
      <p:sp>
        <p:nvSpPr>
          <p:cNvPr id="53" name="テキスト プレースホルダー 51">
            <a:extLst>
              <a:ext uri="{FF2B5EF4-FFF2-40B4-BE49-F238E27FC236}">
                <a16:creationId xmlns:a16="http://schemas.microsoft.com/office/drawing/2014/main" id="{36CFEAFE-444C-04BB-0B5E-1065D134FF21}"/>
              </a:ext>
            </a:extLst>
          </p:cNvPr>
          <p:cNvSpPr>
            <a:spLocks noGrp="1"/>
          </p:cNvSpPr>
          <p:nvPr>
            <p:ph type="body" sz="quarter" idx="14" hasCustomPrompt="1"/>
          </p:nvPr>
        </p:nvSpPr>
        <p:spPr>
          <a:xfrm>
            <a:off x="473451" y="1096283"/>
            <a:ext cx="8975348" cy="712800"/>
          </a:xfrm>
        </p:spPr>
        <p:txBody>
          <a:bodyPr vert="horz" wrap="square" lIns="0" tIns="60325" rIns="0" bIns="0" rtlCol="0">
            <a:noAutofit/>
          </a:bodyPr>
          <a:lstStyle>
            <a:lvl1pPr>
              <a:spcBef>
                <a:spcPts val="0"/>
              </a:spcBef>
              <a:defRPr lang="ja-JP" altLang="en-US" sz="1200" b="1" spc="-30" dirty="0">
                <a:latin typeface="+mn-ea"/>
                <a:cs typeface="ＭＳ Ｐゴシック"/>
              </a:defRPr>
            </a:lvl1pPr>
          </a:lstStyle>
          <a:p>
            <a:pPr lvl="0" algn="just">
              <a:lnSpc>
                <a:spcPct val="120000"/>
              </a:lnSpc>
            </a:pPr>
            <a:r>
              <a:rPr kumimoji="1" lang="ja-JP" altLang="en-US" dirty="0"/>
              <a:t>ヘッドメッセージを記入してください</a:t>
            </a:r>
            <a:endParaRPr kumimoji="1" lang="en-US" altLang="ja-JP" dirty="0"/>
          </a:p>
          <a:p>
            <a:pPr lvl="0" algn="just">
              <a:lnSpc>
                <a:spcPct val="120000"/>
              </a:lnSpc>
            </a:pPr>
            <a:r>
              <a:rPr kumimoji="1" lang="ja-JP" altLang="en-US" dirty="0"/>
              <a:t>ヘッドメッセージを記入してください</a:t>
            </a:r>
          </a:p>
        </p:txBody>
      </p:sp>
      <p:sp>
        <p:nvSpPr>
          <p:cNvPr id="55" name="テキスト プレースホルダー 51">
            <a:extLst>
              <a:ext uri="{FF2B5EF4-FFF2-40B4-BE49-F238E27FC236}">
                <a16:creationId xmlns:a16="http://schemas.microsoft.com/office/drawing/2014/main" id="{F1A37233-B5AE-02B2-2D02-FB1E14057295}"/>
              </a:ext>
            </a:extLst>
          </p:cNvPr>
          <p:cNvSpPr>
            <a:spLocks noGrp="1"/>
          </p:cNvSpPr>
          <p:nvPr>
            <p:ph type="body" sz="quarter" idx="13"/>
          </p:nvPr>
        </p:nvSpPr>
        <p:spPr>
          <a:xfrm>
            <a:off x="371111" y="184150"/>
            <a:ext cx="2228495" cy="259815"/>
          </a:xfrm>
          <a:noFill/>
        </p:spPr>
        <p:txBody>
          <a:bodyPr wrap="none" rtlCol="0">
            <a:spAutoFit/>
          </a:bodyPr>
          <a:lstStyle>
            <a:lvl1pPr>
              <a:defRPr lang="ja-JP" altLang="en-US" sz="1200" b="1" dirty="0">
                <a:latin typeface="+mj-ea"/>
                <a:ea typeface="+mj-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85868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本文（食事）">
    <p:bg>
      <p:bgPr>
        <a:solidFill>
          <a:schemeClr val="accent3"/>
        </a:solidFill>
        <a:effectLst/>
      </p:bgPr>
    </p:bg>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96562898-0837-7DA3-F7AA-309C34358855}"/>
              </a:ext>
            </a:extLst>
          </p:cNvPr>
          <p:cNvSpPr>
            <a:spLocks noGrp="1"/>
          </p:cNvSpPr>
          <p:nvPr>
            <p:ph type="dt" sz="half" idx="10"/>
          </p:nvPr>
        </p:nvSpPr>
        <p:spPr/>
        <p:txBody>
          <a:bodyPr/>
          <a:lstStyle/>
          <a:p>
            <a:fld id="{15022809-CE07-4C38-9547-5145FEC5798B}" type="datetime1">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AFC0BEC1-3B32-D072-51B7-F1A386917D10}"/>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7" name="タイトル 1">
            <a:extLst>
              <a:ext uri="{FF2B5EF4-FFF2-40B4-BE49-F238E27FC236}">
                <a16:creationId xmlns:a16="http://schemas.microsoft.com/office/drawing/2014/main" id="{BFCE5DED-7473-3778-DC61-5D937EDA7418}"/>
              </a:ext>
            </a:extLst>
          </p:cNvPr>
          <p:cNvSpPr>
            <a:spLocks noGrp="1"/>
          </p:cNvSpPr>
          <p:nvPr>
            <p:ph type="title" hasCustomPrompt="1"/>
          </p:nvPr>
        </p:nvSpPr>
        <p:spPr>
          <a:xfrm>
            <a:off x="174646" y="412843"/>
            <a:ext cx="4812536" cy="427361"/>
          </a:xfrm>
          <a:noFill/>
        </p:spPr>
        <p:txBody>
          <a:bodyPr wrap="none" rtlCol="0">
            <a:spAutoFit/>
          </a:bodyPr>
          <a:lstStyle>
            <a:lvl1pPr>
              <a:defRPr lang="ja-JP" altLang="en-US" sz="2400" b="1" spc="300">
                <a:latin typeface="+mj-ea"/>
              </a:defRPr>
            </a:lvl1pPr>
          </a:lstStyle>
          <a:p>
            <a:pPr lvl="0"/>
            <a:r>
              <a:rPr kumimoji="1" lang="ja-JP" altLang="en-US"/>
              <a:t>マスタータイトルの書式設定</a:t>
            </a:r>
          </a:p>
        </p:txBody>
      </p:sp>
      <p:cxnSp>
        <p:nvCxnSpPr>
          <p:cNvPr id="9" name="直線コネクタ 8">
            <a:extLst>
              <a:ext uri="{FF2B5EF4-FFF2-40B4-BE49-F238E27FC236}">
                <a16:creationId xmlns:a16="http://schemas.microsoft.com/office/drawing/2014/main" id="{28D30DB0-020D-F2CF-3058-94F0676CFCEB}"/>
              </a:ext>
            </a:extLst>
          </p:cNvPr>
          <p:cNvCxnSpPr>
            <a:cxnSpLocks/>
          </p:cNvCxnSpPr>
          <p:nvPr userDrawn="1"/>
        </p:nvCxnSpPr>
        <p:spPr>
          <a:xfrm flipV="1">
            <a:off x="241300" y="244475"/>
            <a:ext cx="9423400" cy="3175"/>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6EF575A-04F3-943A-D187-8229F4A94A65}"/>
              </a:ext>
            </a:extLst>
          </p:cNvPr>
          <p:cNvCxnSpPr>
            <a:cxnSpLocks/>
          </p:cNvCxnSpPr>
          <p:nvPr userDrawn="1"/>
        </p:nvCxnSpPr>
        <p:spPr>
          <a:xfrm>
            <a:off x="241300" y="935038"/>
            <a:ext cx="942340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フリーフォーム: 図形 13">
            <a:extLst>
              <a:ext uri="{FF2B5EF4-FFF2-40B4-BE49-F238E27FC236}">
                <a16:creationId xmlns:a16="http://schemas.microsoft.com/office/drawing/2014/main" id="{DAC3624F-ADFC-E909-0416-AB4E67E01391}"/>
              </a:ext>
            </a:extLst>
          </p:cNvPr>
          <p:cNvSpPr/>
          <p:nvPr userDrawn="1"/>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bg1"/>
          </a:solidFill>
          <a:ln w="50021" cap="flat">
            <a:noFill/>
            <a:prstDash val="solid"/>
            <a:miter/>
          </a:ln>
        </p:spPr>
        <p:txBody>
          <a:bodyPr wrap="square" rtlCol="0" anchor="ctr">
            <a:noAutofit/>
          </a:bodyPr>
          <a:lstStyle/>
          <a:p>
            <a:endParaRPr lang="ja-JP" altLang="en-US"/>
          </a:p>
        </p:txBody>
      </p:sp>
      <p:sp>
        <p:nvSpPr>
          <p:cNvPr id="12" name="二等辺三角形 11">
            <a:extLst>
              <a:ext uri="{FF2B5EF4-FFF2-40B4-BE49-F238E27FC236}">
                <a16:creationId xmlns:a16="http://schemas.microsoft.com/office/drawing/2014/main" id="{C88B6880-40F5-87BE-A379-EED42AA48211}"/>
              </a:ext>
            </a:extLst>
          </p:cNvPr>
          <p:cNvSpPr/>
          <p:nvPr userDrawn="1"/>
        </p:nvSpPr>
        <p:spPr>
          <a:xfrm rot="16200000">
            <a:off x="9603569" y="6555569"/>
            <a:ext cx="244473" cy="360388"/>
          </a:xfrm>
          <a:prstGeom prst="triangle">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4">
            <a:extLst>
              <a:ext uri="{FF2B5EF4-FFF2-40B4-BE49-F238E27FC236}">
                <a16:creationId xmlns:a16="http://schemas.microsoft.com/office/drawing/2014/main" id="{2B1A9EB0-5598-FDC2-A048-B337BE88465B}"/>
              </a:ext>
            </a:extLst>
          </p:cNvPr>
          <p:cNvSpPr>
            <a:spLocks noGrp="1"/>
          </p:cNvSpPr>
          <p:nvPr>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a:p>
        </p:txBody>
      </p:sp>
    </p:spTree>
    <p:extLst>
      <p:ext uri="{BB962C8B-B14F-4D97-AF65-F5344CB8AC3E}">
        <p14:creationId xmlns:p14="http://schemas.microsoft.com/office/powerpoint/2010/main" val="1130727595"/>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2880">
          <p15:clr>
            <a:srgbClr val="FBAE40"/>
          </p15:clr>
        </p15:guide>
        <p15:guide id="3" pos="4158">
          <p15:clr>
            <a:srgbClr val="FBAE40"/>
          </p15:clr>
        </p15:guide>
        <p15:guide id="4" pos="208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コンテンツ_小見出しあり">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C465B-0F09-C003-C3BA-C25DE8EE6B11}"/>
              </a:ext>
            </a:extLst>
          </p:cNvPr>
          <p:cNvSpPr>
            <a:spLocks noGrp="1"/>
          </p:cNvSpPr>
          <p:nvPr>
            <p:ph type="title"/>
          </p:nvPr>
        </p:nvSpPr>
        <p:spPr>
          <a:xfrm>
            <a:off x="333432" y="443830"/>
            <a:ext cx="5419467" cy="428400"/>
          </a:xfrm>
        </p:spPr>
        <p:txBody>
          <a:bodyPr wrap="none">
            <a:noAutofit/>
          </a:bodyPr>
          <a:lstStyle>
            <a:lvl1pPr>
              <a:defRPr lang="ja-JP" altLang="en-US" sz="2400" b="1" dirty="0"/>
            </a:lvl1pPr>
          </a:lstStyle>
          <a:p>
            <a:pPr lvl="0"/>
            <a:r>
              <a:rPr kumimoji="1" lang="ja-JP" altLang="en-US" dirty="0"/>
              <a:t>マスター タイトルの書式設定</a:t>
            </a:r>
          </a:p>
        </p:txBody>
      </p:sp>
      <p:sp>
        <p:nvSpPr>
          <p:cNvPr id="3" name="日付プレースホルダー 2">
            <a:extLst>
              <a:ext uri="{FF2B5EF4-FFF2-40B4-BE49-F238E27FC236}">
                <a16:creationId xmlns:a16="http://schemas.microsoft.com/office/drawing/2014/main" id="{F2A50873-B3A5-5B5C-5D19-1BF3E532BEB4}"/>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E627DB09-3814-7018-316F-B0E47FC4C647}"/>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43" name="グラフィックス 42">
            <a:extLst>
              <a:ext uri="{FF2B5EF4-FFF2-40B4-BE49-F238E27FC236}">
                <a16:creationId xmlns:a16="http://schemas.microsoft.com/office/drawing/2014/main" id="{C79E5C8E-411E-8BA5-C705-7E92C7950B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422123" y="210781"/>
            <a:ext cx="1026676" cy="233049"/>
          </a:xfrm>
          <a:prstGeom prst="rect">
            <a:avLst/>
          </a:prstGeom>
        </p:spPr>
      </p:pic>
      <p:sp>
        <p:nvSpPr>
          <p:cNvPr id="52" name="テキスト プレースホルダー 51">
            <a:extLst>
              <a:ext uri="{FF2B5EF4-FFF2-40B4-BE49-F238E27FC236}">
                <a16:creationId xmlns:a16="http://schemas.microsoft.com/office/drawing/2014/main" id="{A504F967-1F4C-1270-AF67-FC90CBAA3AA0}"/>
              </a:ext>
            </a:extLst>
          </p:cNvPr>
          <p:cNvSpPr>
            <a:spLocks noGrp="1"/>
          </p:cNvSpPr>
          <p:nvPr>
            <p:ph type="body" sz="quarter" idx="13"/>
          </p:nvPr>
        </p:nvSpPr>
        <p:spPr>
          <a:xfrm>
            <a:off x="371111" y="184150"/>
            <a:ext cx="2228495" cy="259815"/>
          </a:xfrm>
          <a:noFill/>
        </p:spPr>
        <p:txBody>
          <a:bodyPr wrap="none" rtlCol="0">
            <a:spAutoFit/>
          </a:bodyPr>
          <a:lstStyle>
            <a:lvl1pPr>
              <a:defRPr lang="ja-JP" altLang="en-US" sz="1200" b="1" dirty="0">
                <a:latin typeface="+mj-ea"/>
                <a:ea typeface="+mj-ea"/>
              </a:defRPr>
            </a:lvl1pPr>
          </a:lstStyle>
          <a:p>
            <a:pPr lvl="0"/>
            <a:r>
              <a:rPr kumimoji="1" lang="ja-JP" altLang="en-US" dirty="0"/>
              <a:t>マスター テキストの書式設定</a:t>
            </a:r>
          </a:p>
        </p:txBody>
      </p:sp>
      <p:sp>
        <p:nvSpPr>
          <p:cNvPr id="9" name="スライド番号プレースホルダー 6">
            <a:extLst>
              <a:ext uri="{FF2B5EF4-FFF2-40B4-BE49-F238E27FC236}">
                <a16:creationId xmlns:a16="http://schemas.microsoft.com/office/drawing/2014/main" id="{F985705D-5858-87B9-B9E5-EAA5977D0C29}"/>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dirty="0">
              <a:ln>
                <a:noFill/>
              </a:ln>
              <a:solidFill>
                <a:srgbClr val="6B6262"/>
              </a:solidFill>
              <a:effectLst/>
              <a:uLnTx/>
              <a:uFillTx/>
              <a:latin typeface="Arial"/>
            </a:endParaRPr>
          </a:p>
        </p:txBody>
      </p:sp>
      <p:cxnSp>
        <p:nvCxnSpPr>
          <p:cNvPr id="7" name="直線コネクタ 6">
            <a:extLst>
              <a:ext uri="{FF2B5EF4-FFF2-40B4-BE49-F238E27FC236}">
                <a16:creationId xmlns:a16="http://schemas.microsoft.com/office/drawing/2014/main" id="{7A3B9750-4303-EF0F-E386-9E9696574B77}"/>
              </a:ext>
            </a:extLst>
          </p:cNvPr>
          <p:cNvCxnSpPr>
            <a:cxnSpLocks/>
          </p:cNvCxnSpPr>
          <p:nvPr userDrawn="1"/>
        </p:nvCxnSpPr>
        <p:spPr>
          <a:xfrm>
            <a:off x="470452" y="1045226"/>
            <a:ext cx="0" cy="247230"/>
          </a:xfrm>
          <a:prstGeom prst="line">
            <a:avLst/>
          </a:prstGeom>
          <a:ln w="25400" cap="rnd">
            <a:solidFill>
              <a:srgbClr val="4A4040"/>
            </a:solidFill>
          </a:ln>
        </p:spPr>
        <p:style>
          <a:lnRef idx="1">
            <a:schemeClr val="accent1"/>
          </a:lnRef>
          <a:fillRef idx="0">
            <a:schemeClr val="accent1"/>
          </a:fillRef>
          <a:effectRef idx="0">
            <a:schemeClr val="accent1"/>
          </a:effectRef>
          <a:fontRef idx="minor">
            <a:schemeClr val="tx1"/>
          </a:fontRef>
        </p:style>
      </p:cxnSp>
      <p:sp>
        <p:nvSpPr>
          <p:cNvPr id="10" name="テキスト プレースホルダー 9">
            <a:extLst>
              <a:ext uri="{FF2B5EF4-FFF2-40B4-BE49-F238E27FC236}">
                <a16:creationId xmlns:a16="http://schemas.microsoft.com/office/drawing/2014/main" id="{E9AF1CC2-C148-D294-17A4-341FB1F78E0C}"/>
              </a:ext>
            </a:extLst>
          </p:cNvPr>
          <p:cNvSpPr>
            <a:spLocks noGrp="1"/>
          </p:cNvSpPr>
          <p:nvPr>
            <p:ph type="body" sz="quarter" idx="14"/>
          </p:nvPr>
        </p:nvSpPr>
        <p:spPr>
          <a:xfrm>
            <a:off x="457199" y="950422"/>
            <a:ext cx="5295699" cy="426720"/>
          </a:xfrm>
          <a:noFill/>
        </p:spPr>
        <p:txBody>
          <a:bodyPr wrap="square" rtlCol="0">
            <a:spAutoFit/>
          </a:bodyPr>
          <a:lstStyle>
            <a:lvl1pPr>
              <a:defRPr lang="ja-JP" altLang="en-US" dirty="0" smtClean="0">
                <a:latin typeface="+mj-ea"/>
                <a:ea typeface="+mj-ea"/>
              </a:defRPr>
            </a:lvl1pPr>
          </a:lstStyle>
          <a:p>
            <a:pPr lvl="0">
              <a:lnSpc>
                <a:spcPct val="130000"/>
              </a:lnSpc>
            </a:pPr>
            <a:r>
              <a:rPr kumimoji="1" lang="ja-JP" altLang="en-US" dirty="0"/>
              <a:t>マスター テキストの書式設定</a:t>
            </a:r>
          </a:p>
        </p:txBody>
      </p:sp>
      <p:sp>
        <p:nvSpPr>
          <p:cNvPr id="11" name="テキスト プレースホルダー 51">
            <a:extLst>
              <a:ext uri="{FF2B5EF4-FFF2-40B4-BE49-F238E27FC236}">
                <a16:creationId xmlns:a16="http://schemas.microsoft.com/office/drawing/2014/main" id="{3C401A21-50DE-349A-A531-87ED6F1C1970}"/>
              </a:ext>
            </a:extLst>
          </p:cNvPr>
          <p:cNvSpPr>
            <a:spLocks noGrp="1"/>
          </p:cNvSpPr>
          <p:nvPr>
            <p:ph type="body" sz="quarter" idx="15" hasCustomPrompt="1"/>
          </p:nvPr>
        </p:nvSpPr>
        <p:spPr>
          <a:xfrm>
            <a:off x="473450" y="1362853"/>
            <a:ext cx="8975347" cy="712800"/>
          </a:xfrm>
        </p:spPr>
        <p:txBody>
          <a:bodyPr vert="horz" wrap="square" lIns="0" tIns="60325" rIns="0" bIns="0" rtlCol="0">
            <a:noAutofit/>
          </a:bodyPr>
          <a:lstStyle>
            <a:lvl1pPr>
              <a:spcBef>
                <a:spcPts val="0"/>
              </a:spcBef>
              <a:defRPr lang="ja-JP" altLang="en-US" sz="1200" b="1" spc="0" dirty="0">
                <a:latin typeface="+mn-ea"/>
                <a:cs typeface="ＭＳ Ｐゴシック"/>
              </a:defRPr>
            </a:lvl1pPr>
          </a:lstStyle>
          <a:p>
            <a:pPr lvl="0" algn="just">
              <a:lnSpc>
                <a:spcPct val="120000"/>
              </a:lnSpc>
            </a:pPr>
            <a:r>
              <a:rPr kumimoji="1" lang="ja-JP" altLang="en-US" dirty="0"/>
              <a:t>ヘッドメッセージを記入してください</a:t>
            </a:r>
            <a:endParaRPr kumimoji="1" lang="en-US" altLang="ja-JP" dirty="0"/>
          </a:p>
          <a:p>
            <a:pPr lvl="0" algn="just">
              <a:lnSpc>
                <a:spcPct val="120000"/>
              </a:lnSpc>
            </a:pPr>
            <a:r>
              <a:rPr kumimoji="1" lang="ja-JP" altLang="en-US" dirty="0"/>
              <a:t>ヘッドメッセージを記入してください</a:t>
            </a:r>
          </a:p>
        </p:txBody>
      </p:sp>
    </p:spTree>
    <p:extLst>
      <p:ext uri="{BB962C8B-B14F-4D97-AF65-F5344CB8AC3E}">
        <p14:creationId xmlns:p14="http://schemas.microsoft.com/office/powerpoint/2010/main" val="27633001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コンテンツ_白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C465B-0F09-C003-C3BA-C25DE8EE6B11}"/>
              </a:ext>
            </a:extLst>
          </p:cNvPr>
          <p:cNvSpPr>
            <a:spLocks noGrp="1"/>
          </p:cNvSpPr>
          <p:nvPr>
            <p:ph type="title"/>
          </p:nvPr>
        </p:nvSpPr>
        <p:spPr>
          <a:xfrm>
            <a:off x="333432" y="443830"/>
            <a:ext cx="5419467" cy="428400"/>
          </a:xfrm>
        </p:spPr>
        <p:txBody>
          <a:bodyPr wrap="none">
            <a:noAutofit/>
          </a:bodyPr>
          <a:lstStyle>
            <a:lvl1pPr>
              <a:defRPr lang="ja-JP" altLang="en-US" sz="2400" b="1" dirty="0"/>
            </a:lvl1pPr>
          </a:lstStyle>
          <a:p>
            <a:pPr lvl="0"/>
            <a:r>
              <a:rPr kumimoji="1" lang="ja-JP" altLang="en-US" dirty="0"/>
              <a:t>マスター タイトルの書式設定</a:t>
            </a:r>
          </a:p>
        </p:txBody>
      </p:sp>
      <p:sp>
        <p:nvSpPr>
          <p:cNvPr id="3" name="日付プレースホルダー 2">
            <a:extLst>
              <a:ext uri="{FF2B5EF4-FFF2-40B4-BE49-F238E27FC236}">
                <a16:creationId xmlns:a16="http://schemas.microsoft.com/office/drawing/2014/main" id="{F2A50873-B3A5-5B5C-5D19-1BF3E532BEB4}"/>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E627DB09-3814-7018-316F-B0E47FC4C647}"/>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43" name="グラフィックス 42">
            <a:extLst>
              <a:ext uri="{FF2B5EF4-FFF2-40B4-BE49-F238E27FC236}">
                <a16:creationId xmlns:a16="http://schemas.microsoft.com/office/drawing/2014/main" id="{C79E5C8E-411E-8BA5-C705-7E92C7950B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422123" y="210781"/>
            <a:ext cx="1026676" cy="233049"/>
          </a:xfrm>
          <a:prstGeom prst="rect">
            <a:avLst/>
          </a:prstGeom>
        </p:spPr>
      </p:pic>
      <p:sp>
        <p:nvSpPr>
          <p:cNvPr id="52" name="テキスト プレースホルダー 51">
            <a:extLst>
              <a:ext uri="{FF2B5EF4-FFF2-40B4-BE49-F238E27FC236}">
                <a16:creationId xmlns:a16="http://schemas.microsoft.com/office/drawing/2014/main" id="{A504F967-1F4C-1270-AF67-FC90CBAA3AA0}"/>
              </a:ext>
            </a:extLst>
          </p:cNvPr>
          <p:cNvSpPr>
            <a:spLocks noGrp="1"/>
          </p:cNvSpPr>
          <p:nvPr>
            <p:ph type="body" sz="quarter" idx="13"/>
          </p:nvPr>
        </p:nvSpPr>
        <p:spPr>
          <a:xfrm>
            <a:off x="371111" y="184150"/>
            <a:ext cx="2228495" cy="259815"/>
          </a:xfrm>
          <a:noFill/>
        </p:spPr>
        <p:txBody>
          <a:bodyPr wrap="none" rtlCol="0">
            <a:spAutoFit/>
          </a:bodyPr>
          <a:lstStyle>
            <a:lvl1pPr>
              <a:defRPr lang="ja-JP" altLang="en-US" sz="1200" b="1" dirty="0">
                <a:latin typeface="+mj-ea"/>
                <a:ea typeface="+mj-ea"/>
              </a:defRPr>
            </a:lvl1pPr>
          </a:lstStyle>
          <a:p>
            <a:pPr lvl="0"/>
            <a:r>
              <a:rPr kumimoji="1" lang="ja-JP" altLang="en-US" dirty="0"/>
              <a:t>マスター テキストの書式設定</a:t>
            </a:r>
          </a:p>
        </p:txBody>
      </p:sp>
      <p:sp>
        <p:nvSpPr>
          <p:cNvPr id="9" name="スライド番号プレースホルダー 6">
            <a:extLst>
              <a:ext uri="{FF2B5EF4-FFF2-40B4-BE49-F238E27FC236}">
                <a16:creationId xmlns:a16="http://schemas.microsoft.com/office/drawing/2014/main" id="{F985705D-5858-87B9-B9E5-EAA5977D0C29}"/>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dirty="0">
              <a:ln>
                <a:noFill/>
              </a:ln>
              <a:solidFill>
                <a:srgbClr val="6B6262"/>
              </a:solidFill>
              <a:effectLst/>
              <a:uLnTx/>
              <a:uFillTx/>
              <a:latin typeface="Arial"/>
            </a:endParaRPr>
          </a:p>
        </p:txBody>
      </p:sp>
    </p:spTree>
    <p:extLst>
      <p:ext uri="{BB962C8B-B14F-4D97-AF65-F5344CB8AC3E}">
        <p14:creationId xmlns:p14="http://schemas.microsoft.com/office/powerpoint/2010/main" val="10834290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1A79D44-0A17-E7BC-84CD-57E2B4376696}"/>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3" name="フッター プレースホルダー 2">
            <a:extLst>
              <a:ext uri="{FF2B5EF4-FFF2-40B4-BE49-F238E27FC236}">
                <a16:creationId xmlns:a16="http://schemas.microsoft.com/office/drawing/2014/main" id="{FF0F3258-BB2D-A3B2-899D-F2784037CC5E}"/>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5" name="スライド番号プレースホルダー 6">
            <a:extLst>
              <a:ext uri="{FF2B5EF4-FFF2-40B4-BE49-F238E27FC236}">
                <a16:creationId xmlns:a16="http://schemas.microsoft.com/office/drawing/2014/main" id="{23143732-1526-059F-DA2F-DEA1FEB200AC}"/>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dirty="0">
              <a:ln>
                <a:noFill/>
              </a:ln>
              <a:solidFill>
                <a:srgbClr val="6B6262"/>
              </a:solidFill>
              <a:effectLst/>
              <a:uLnTx/>
              <a:uFillTx/>
              <a:latin typeface="Arial"/>
            </a:endParaRPr>
          </a:p>
        </p:txBody>
      </p:sp>
    </p:spTree>
    <p:extLst>
      <p:ext uri="{BB962C8B-B14F-4D97-AF65-F5344CB8AC3E}">
        <p14:creationId xmlns:p14="http://schemas.microsoft.com/office/powerpoint/2010/main" val="36906843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806F58-F874-A6C3-FAA5-1341F8750D2E}"/>
              </a:ext>
            </a:extLst>
          </p:cNvPr>
          <p:cNvSpPr>
            <a:spLocks noGrp="1"/>
          </p:cNvSpPr>
          <p:nvPr>
            <p:ph type="title"/>
          </p:nvPr>
        </p:nvSpPr>
        <p:spPr>
          <a:xfrm>
            <a:off x="4581894" y="1287883"/>
            <a:ext cx="4955203" cy="483209"/>
          </a:xfrm>
          <a:noFill/>
        </p:spPr>
        <p:txBody>
          <a:bodyPr wrap="none" rtlCol="0">
            <a:spAutoFit/>
          </a:bodyPr>
          <a:lstStyle>
            <a:lvl1pPr algn="r">
              <a:defRPr lang="ja-JP" altLang="en-US" sz="2800" b="1">
                <a:solidFill>
                  <a:schemeClr val="tx1">
                    <a:lumMod val="85000"/>
                    <a:lumOff val="15000"/>
                  </a:schemeClr>
                </a:solidFill>
                <a:latin typeface="+mj-ea"/>
              </a:defRPr>
            </a:lvl1pPr>
          </a:lstStyle>
          <a:p>
            <a:pPr lvl="0" algn="r"/>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3D3200F-D7C0-FCB1-C51B-48E2320E160E}"/>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5BB6758F-5D56-DEF3-FA4A-097E58820F31}"/>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5" name="スライド番号プレースホルダー 4">
            <a:extLst>
              <a:ext uri="{FF2B5EF4-FFF2-40B4-BE49-F238E27FC236}">
                <a16:creationId xmlns:a16="http://schemas.microsoft.com/office/drawing/2014/main" id="{DD4A850F-F2C3-EE6D-27BA-D5D6D782AD4C}"/>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DEA5B04-14E6-4F36-B28F-6372E98920A9}" type="slidenum">
              <a:rPr kumimoji="1" lang="ja-JP" altLang="en-US" sz="12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6" name="図 5">
            <a:extLst>
              <a:ext uri="{FF2B5EF4-FFF2-40B4-BE49-F238E27FC236}">
                <a16:creationId xmlns:a16="http://schemas.microsoft.com/office/drawing/2014/main" id="{B4A8F3FD-570C-774B-41DE-20DCE44608A6}"/>
              </a:ext>
            </a:extLst>
          </p:cNvPr>
          <p:cNvPicPr>
            <a:picLocks noChangeAspect="1"/>
          </p:cNvPicPr>
          <p:nvPr userDrawn="1"/>
        </p:nvPicPr>
        <p:blipFill rotWithShape="1">
          <a:blip r:embed="rId2">
            <a:alphaModFix/>
            <a:extLst/>
          </a:blip>
          <a:srcRect l="16162" t="41619" r="49314" b="50673"/>
          <a:stretch/>
        </p:blipFill>
        <p:spPr>
          <a:xfrm>
            <a:off x="6917313" y="2031987"/>
            <a:ext cx="2552700" cy="110896"/>
          </a:xfrm>
          <a:prstGeom prst="rect">
            <a:avLst/>
          </a:prstGeom>
          <a:solidFill>
            <a:srgbClr val="C00000"/>
          </a:solidFill>
        </p:spPr>
      </p:pic>
      <p:pic>
        <p:nvPicPr>
          <p:cNvPr id="8" name="グラフィックス 7">
            <a:extLst>
              <a:ext uri="{FF2B5EF4-FFF2-40B4-BE49-F238E27FC236}">
                <a16:creationId xmlns:a16="http://schemas.microsoft.com/office/drawing/2014/main" id="{58B47041-390F-1340-5E78-9D66407411BA}"/>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57200" y="669284"/>
            <a:ext cx="1600200" cy="363235"/>
          </a:xfrm>
          <a:prstGeom prst="rect">
            <a:avLst/>
          </a:prstGeom>
        </p:spPr>
      </p:pic>
      <p:pic>
        <p:nvPicPr>
          <p:cNvPr id="11" name="図 10">
            <a:extLst>
              <a:ext uri="{FF2B5EF4-FFF2-40B4-BE49-F238E27FC236}">
                <a16:creationId xmlns:a16="http://schemas.microsoft.com/office/drawing/2014/main" id="{A691AC78-5BE0-3288-EB26-E89A56A4F57C}"/>
              </a:ext>
            </a:extLst>
          </p:cNvPr>
          <p:cNvPicPr>
            <a:picLocks noChangeAspect="1"/>
          </p:cNvPicPr>
          <p:nvPr userDrawn="1"/>
        </p:nvPicPr>
        <p:blipFill rotWithShape="1">
          <a:blip r:embed="rId2">
            <a:alphaModFix/>
            <a:extLst/>
          </a:blip>
          <a:srcRect l="16161" t="38735" r="81778" b="50673"/>
          <a:stretch/>
        </p:blipFill>
        <p:spPr>
          <a:xfrm>
            <a:off x="457200" y="6305150"/>
            <a:ext cx="171850" cy="171850"/>
          </a:xfrm>
          <a:prstGeom prst="rect">
            <a:avLst/>
          </a:prstGeom>
        </p:spPr>
      </p:pic>
      <p:sp>
        <p:nvSpPr>
          <p:cNvPr id="17" name="テキスト プレースホルダー 16">
            <a:extLst>
              <a:ext uri="{FF2B5EF4-FFF2-40B4-BE49-F238E27FC236}">
                <a16:creationId xmlns:a16="http://schemas.microsoft.com/office/drawing/2014/main" id="{C03D12A3-EB2E-2792-55E7-0DE46CAA1B6D}"/>
              </a:ext>
            </a:extLst>
          </p:cNvPr>
          <p:cNvSpPr>
            <a:spLocks noGrp="1"/>
          </p:cNvSpPr>
          <p:nvPr>
            <p:ph type="body" sz="quarter" idx="13" hasCustomPrompt="1"/>
          </p:nvPr>
        </p:nvSpPr>
        <p:spPr>
          <a:xfrm>
            <a:off x="7287887" y="887137"/>
            <a:ext cx="2236510" cy="315664"/>
          </a:xfrm>
          <a:noFill/>
        </p:spPr>
        <p:txBody>
          <a:bodyPr wrap="none" rtlCol="0">
            <a:spAutoFit/>
          </a:bodyPr>
          <a:lstStyle>
            <a:lvl1pPr>
              <a:defRPr lang="ja-JP" altLang="en-US" sz="1600" b="1" dirty="0" smtClean="0">
                <a:solidFill>
                  <a:schemeClr val="tx1">
                    <a:lumMod val="85000"/>
                    <a:lumOff val="15000"/>
                  </a:schemeClr>
                </a:solidFill>
                <a:latin typeface="+mj-ea"/>
                <a:ea typeface="+mj-ea"/>
              </a:defRPr>
            </a:lvl1pPr>
            <a:lvl2pPr>
              <a:defRPr lang="ja-JP" altLang="en-US" dirty="0" smtClean="0"/>
            </a:lvl2pPr>
            <a:lvl3pPr>
              <a:defRPr lang="ja-JP" altLang="en-US" dirty="0" smtClean="0"/>
            </a:lvl3pPr>
            <a:lvl4pPr>
              <a:defRPr lang="ja-JP" altLang="en-US" dirty="0" smtClean="0"/>
            </a:lvl4pPr>
            <a:lvl5pPr marL="1828800" indent="0">
              <a:buNone/>
              <a:defRPr lang="ja-JP" altLang="en-US" dirty="0"/>
            </a:lvl5pPr>
          </a:lstStyle>
          <a:p>
            <a:pPr lvl="0" algn="r"/>
            <a:r>
              <a:rPr kumimoji="1" lang="ja-JP" altLang="en-US"/>
              <a:t>ここにテキストを入力</a:t>
            </a:r>
          </a:p>
        </p:txBody>
      </p:sp>
      <p:sp>
        <p:nvSpPr>
          <p:cNvPr id="19" name="図プレースホルダー 18">
            <a:extLst>
              <a:ext uri="{FF2B5EF4-FFF2-40B4-BE49-F238E27FC236}">
                <a16:creationId xmlns:a16="http://schemas.microsoft.com/office/drawing/2014/main" id="{A1CB5E67-02CA-072A-B76D-0EA452BDD395}"/>
              </a:ext>
            </a:extLst>
          </p:cNvPr>
          <p:cNvSpPr>
            <a:spLocks noGrp="1"/>
          </p:cNvSpPr>
          <p:nvPr>
            <p:ph type="pic" sz="quarter" idx="14"/>
          </p:nvPr>
        </p:nvSpPr>
        <p:spPr>
          <a:xfrm>
            <a:off x="457200" y="2133600"/>
            <a:ext cx="9012813" cy="4172400"/>
          </a:xfrm>
        </p:spPr>
        <p:txBody>
          <a:bodyPr/>
          <a:lstStyle/>
          <a:p>
            <a:endParaRPr kumimoji="1" lang="ja-JP" altLang="en-US"/>
          </a:p>
        </p:txBody>
      </p:sp>
    </p:spTree>
    <p:extLst>
      <p:ext uri="{BB962C8B-B14F-4D97-AF65-F5344CB8AC3E}">
        <p14:creationId xmlns:p14="http://schemas.microsoft.com/office/powerpoint/2010/main" val="35508922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トビラ_通常">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B3010-7ADC-8846-92BF-0DCDD62729BA}"/>
              </a:ext>
            </a:extLst>
          </p:cNvPr>
          <p:cNvSpPr>
            <a:spLocks noGrp="1"/>
          </p:cNvSpPr>
          <p:nvPr>
            <p:ph type="title"/>
          </p:nvPr>
        </p:nvSpPr>
        <p:spPr>
          <a:xfrm>
            <a:off x="1117600" y="2204429"/>
            <a:ext cx="5636479" cy="539058"/>
          </a:xfrm>
          <a:noFill/>
        </p:spPr>
        <p:txBody>
          <a:bodyPr wrap="none" rtlCol="0">
            <a:noAutofit/>
          </a:bodyPr>
          <a:lstStyle>
            <a:lvl1pPr>
              <a:defRPr lang="ja-JP" altLang="en-US" sz="3200" b="1">
                <a:latin typeface="+mj-ea"/>
              </a:defRPr>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468A8B-137F-522B-7B0B-90BC5931B9FB}"/>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DA820AA0-E281-C625-05F7-09C3F5AEF38D}"/>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正方形/長方形 5">
            <a:extLst>
              <a:ext uri="{FF2B5EF4-FFF2-40B4-BE49-F238E27FC236}">
                <a16:creationId xmlns:a16="http://schemas.microsoft.com/office/drawing/2014/main" id="{3E3E3A91-F2F8-0609-0D6D-58B45CB22397}"/>
              </a:ext>
            </a:extLst>
          </p:cNvPr>
          <p:cNvSpPr/>
          <p:nvPr userDrawn="1"/>
        </p:nvSpPr>
        <p:spPr>
          <a:xfrm>
            <a:off x="0" y="5122927"/>
            <a:ext cx="9906000" cy="17517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游ゴシック"/>
              <a:cs typeface="+mn-cs"/>
            </a:endParaRPr>
          </a:p>
        </p:txBody>
      </p:sp>
      <p:pic>
        <p:nvPicPr>
          <p:cNvPr id="7" name="図 6">
            <a:extLst>
              <a:ext uri="{FF2B5EF4-FFF2-40B4-BE49-F238E27FC236}">
                <a16:creationId xmlns:a16="http://schemas.microsoft.com/office/drawing/2014/main" id="{275A6E7C-030E-36D5-5342-F48C666ED760}"/>
              </a:ext>
            </a:extLst>
          </p:cNvPr>
          <p:cNvPicPr>
            <a:picLocks noChangeAspect="1"/>
          </p:cNvPicPr>
          <p:nvPr userDrawn="1"/>
        </p:nvPicPr>
        <p:blipFill rotWithShape="1">
          <a:blip r:embed="rId2">
            <a:alphaModFix/>
            <a:extLst/>
          </a:blip>
          <a:srcRect l="16162" t="38735" r="49314" b="50673"/>
          <a:stretch/>
        </p:blipFill>
        <p:spPr>
          <a:xfrm rot="5400000" flipV="1">
            <a:off x="149530" y="1978330"/>
            <a:ext cx="1582056" cy="100084"/>
          </a:xfrm>
          <a:prstGeom prst="rect">
            <a:avLst/>
          </a:prstGeom>
        </p:spPr>
      </p:pic>
      <p:pic>
        <p:nvPicPr>
          <p:cNvPr id="11" name="図 10">
            <a:extLst>
              <a:ext uri="{FF2B5EF4-FFF2-40B4-BE49-F238E27FC236}">
                <a16:creationId xmlns:a16="http://schemas.microsoft.com/office/drawing/2014/main" id="{EDCD5FF1-9894-CACA-BD06-DADCDB487D71}"/>
              </a:ext>
            </a:extLst>
          </p:cNvPr>
          <p:cNvPicPr>
            <a:picLocks noChangeAspect="1"/>
          </p:cNvPicPr>
          <p:nvPr userDrawn="1"/>
        </p:nvPicPr>
        <p:blipFill rotWithShape="1">
          <a:blip r:embed="rId2">
            <a:alphaModFix/>
            <a:extLst/>
          </a:blip>
          <a:srcRect l="16162" t="38735" r="74884" b="50673"/>
          <a:stretch/>
        </p:blipFill>
        <p:spPr>
          <a:xfrm rot="5400000" flipV="1">
            <a:off x="735394" y="6619423"/>
            <a:ext cx="410327" cy="100084"/>
          </a:xfrm>
          <a:prstGeom prst="rect">
            <a:avLst/>
          </a:prstGeom>
        </p:spPr>
      </p:pic>
      <p:pic>
        <p:nvPicPr>
          <p:cNvPr id="12" name="グラフィックス 11">
            <a:extLst>
              <a:ext uri="{FF2B5EF4-FFF2-40B4-BE49-F238E27FC236}">
                <a16:creationId xmlns:a16="http://schemas.microsoft.com/office/drawing/2014/main" id="{99680B21-062F-4C0B-92B4-D8EEA172FD9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8422123" y="210781"/>
            <a:ext cx="1026676" cy="233049"/>
          </a:xfrm>
          <a:prstGeom prst="rect">
            <a:avLst/>
          </a:prstGeom>
        </p:spPr>
      </p:pic>
      <p:sp>
        <p:nvSpPr>
          <p:cNvPr id="14" name="テキスト プレースホルダー 13">
            <a:extLst>
              <a:ext uri="{FF2B5EF4-FFF2-40B4-BE49-F238E27FC236}">
                <a16:creationId xmlns:a16="http://schemas.microsoft.com/office/drawing/2014/main" id="{69320988-BD54-49AA-2412-4E0C67C89830}"/>
              </a:ext>
            </a:extLst>
          </p:cNvPr>
          <p:cNvSpPr>
            <a:spLocks noGrp="1"/>
          </p:cNvSpPr>
          <p:nvPr>
            <p:ph type="body" sz="quarter" idx="13" hasCustomPrompt="1"/>
          </p:nvPr>
        </p:nvSpPr>
        <p:spPr>
          <a:xfrm>
            <a:off x="1143000" y="1265019"/>
            <a:ext cx="755335" cy="646331"/>
          </a:xfrm>
          <a:noFill/>
        </p:spPr>
        <p:txBody>
          <a:bodyPr wrap="none" rtlCol="0">
            <a:noAutofit/>
          </a:bodyPr>
          <a:lstStyle>
            <a:lvl1pPr>
              <a:defRPr lang="ja-JP" altLang="en-US" sz="4000" b="0" dirty="0" smtClean="0">
                <a:latin typeface="+mj-lt"/>
              </a:defRPr>
            </a:lvl1pPr>
          </a:lstStyle>
          <a:p>
            <a:pPr lvl="0"/>
            <a:r>
              <a:rPr kumimoji="1" lang="en-US" altLang="ja-JP"/>
              <a:t>00</a:t>
            </a:r>
            <a:endParaRPr kumimoji="1" lang="ja-JP" altLang="en-US"/>
          </a:p>
        </p:txBody>
      </p:sp>
      <p:sp>
        <p:nvSpPr>
          <p:cNvPr id="15" name="テキスト プレースホルダー 13">
            <a:extLst>
              <a:ext uri="{FF2B5EF4-FFF2-40B4-BE49-F238E27FC236}">
                <a16:creationId xmlns:a16="http://schemas.microsoft.com/office/drawing/2014/main" id="{5C2DB8B3-690B-7416-87C8-DDE4DB1B8C81}"/>
              </a:ext>
            </a:extLst>
          </p:cNvPr>
          <p:cNvSpPr>
            <a:spLocks noGrp="1"/>
          </p:cNvSpPr>
          <p:nvPr>
            <p:ph type="body" sz="quarter" idx="14" hasCustomPrompt="1"/>
          </p:nvPr>
        </p:nvSpPr>
        <p:spPr>
          <a:xfrm>
            <a:off x="1143000" y="3400948"/>
            <a:ext cx="2781531" cy="1077218"/>
          </a:xfrm>
          <a:noFill/>
        </p:spPr>
        <p:txBody>
          <a:bodyPr wrap="none" rtlCol="0">
            <a:spAutoFit/>
          </a:bodyPr>
          <a:lstStyle>
            <a:lvl1pPr>
              <a:lnSpc>
                <a:spcPct val="100000"/>
              </a:lnSpc>
              <a:spcBef>
                <a:spcPts val="0"/>
              </a:spcBef>
              <a:defRPr lang="ja-JP" altLang="en-US" b="1" dirty="0" smtClean="0">
                <a:latin typeface="+mn-ea"/>
              </a:defRPr>
            </a:lvl1pPr>
          </a:lstStyle>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p>
        </p:txBody>
      </p:sp>
      <p:sp>
        <p:nvSpPr>
          <p:cNvPr id="13" name="スライド番号プレースホルダー 6">
            <a:extLst>
              <a:ext uri="{FF2B5EF4-FFF2-40B4-BE49-F238E27FC236}">
                <a16:creationId xmlns:a16="http://schemas.microsoft.com/office/drawing/2014/main" id="{9E2C5F0F-AE56-DC81-71B7-A08F9CF1A8FA}"/>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41089461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トビラ_食事">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B3010-7ADC-8846-92BF-0DCDD62729BA}"/>
              </a:ext>
            </a:extLst>
          </p:cNvPr>
          <p:cNvSpPr>
            <a:spLocks noGrp="1"/>
          </p:cNvSpPr>
          <p:nvPr>
            <p:ph type="title"/>
          </p:nvPr>
        </p:nvSpPr>
        <p:spPr>
          <a:xfrm>
            <a:off x="1117600" y="2204429"/>
            <a:ext cx="5636479" cy="539058"/>
          </a:xfrm>
          <a:noFill/>
        </p:spPr>
        <p:txBody>
          <a:bodyPr wrap="none" rtlCol="0">
            <a:noAutofit/>
          </a:bodyPr>
          <a:lstStyle>
            <a:lvl1pPr>
              <a:defRPr lang="ja-JP" altLang="en-US" sz="3200" b="1">
                <a:latin typeface="+mj-ea"/>
              </a:defRPr>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468A8B-137F-522B-7B0B-90BC5931B9FB}"/>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DA820AA0-E281-C625-05F7-09C3F5AEF38D}"/>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正方形/長方形 5">
            <a:extLst>
              <a:ext uri="{FF2B5EF4-FFF2-40B4-BE49-F238E27FC236}">
                <a16:creationId xmlns:a16="http://schemas.microsoft.com/office/drawing/2014/main" id="{3E3E3A91-F2F8-0609-0D6D-58B45CB22397}"/>
              </a:ext>
            </a:extLst>
          </p:cNvPr>
          <p:cNvSpPr/>
          <p:nvPr userDrawn="1"/>
        </p:nvSpPr>
        <p:spPr>
          <a:xfrm>
            <a:off x="0" y="5122927"/>
            <a:ext cx="9906000" cy="17517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游ゴシック"/>
              <a:cs typeface="+mn-cs"/>
            </a:endParaRPr>
          </a:p>
        </p:txBody>
      </p:sp>
      <p:pic>
        <p:nvPicPr>
          <p:cNvPr id="7" name="図 6">
            <a:extLst>
              <a:ext uri="{FF2B5EF4-FFF2-40B4-BE49-F238E27FC236}">
                <a16:creationId xmlns:a16="http://schemas.microsoft.com/office/drawing/2014/main" id="{275A6E7C-030E-36D5-5342-F48C666ED760}"/>
              </a:ext>
            </a:extLst>
          </p:cNvPr>
          <p:cNvPicPr>
            <a:picLocks noChangeAspect="1"/>
          </p:cNvPicPr>
          <p:nvPr userDrawn="1"/>
        </p:nvPicPr>
        <p:blipFill rotWithShape="1">
          <a:blip r:embed="rId2">
            <a:alphaModFix/>
            <a:extLst/>
          </a:blip>
          <a:srcRect l="16162" t="38735" r="49314" b="50673"/>
          <a:stretch/>
        </p:blipFill>
        <p:spPr>
          <a:xfrm rot="5400000" flipV="1">
            <a:off x="149530" y="1978330"/>
            <a:ext cx="1582056" cy="100084"/>
          </a:xfrm>
          <a:prstGeom prst="rect">
            <a:avLst/>
          </a:prstGeom>
        </p:spPr>
      </p:pic>
      <p:pic>
        <p:nvPicPr>
          <p:cNvPr id="11" name="図 10">
            <a:extLst>
              <a:ext uri="{FF2B5EF4-FFF2-40B4-BE49-F238E27FC236}">
                <a16:creationId xmlns:a16="http://schemas.microsoft.com/office/drawing/2014/main" id="{EDCD5FF1-9894-CACA-BD06-DADCDB487D71}"/>
              </a:ext>
            </a:extLst>
          </p:cNvPr>
          <p:cNvPicPr>
            <a:picLocks noChangeAspect="1"/>
          </p:cNvPicPr>
          <p:nvPr userDrawn="1"/>
        </p:nvPicPr>
        <p:blipFill rotWithShape="1">
          <a:blip r:embed="rId2">
            <a:alphaModFix/>
            <a:extLst/>
          </a:blip>
          <a:srcRect l="16162" t="38735" r="74884" b="50673"/>
          <a:stretch/>
        </p:blipFill>
        <p:spPr>
          <a:xfrm rot="5400000" flipV="1">
            <a:off x="735394" y="6619423"/>
            <a:ext cx="410327" cy="100084"/>
          </a:xfrm>
          <a:prstGeom prst="rect">
            <a:avLst/>
          </a:prstGeom>
        </p:spPr>
      </p:pic>
      <p:pic>
        <p:nvPicPr>
          <p:cNvPr id="12" name="グラフィックス 11">
            <a:extLst>
              <a:ext uri="{FF2B5EF4-FFF2-40B4-BE49-F238E27FC236}">
                <a16:creationId xmlns:a16="http://schemas.microsoft.com/office/drawing/2014/main" id="{99680B21-062F-4C0B-92B4-D8EEA172FD9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8422123" y="210781"/>
            <a:ext cx="1026676" cy="233049"/>
          </a:xfrm>
          <a:prstGeom prst="rect">
            <a:avLst/>
          </a:prstGeom>
        </p:spPr>
      </p:pic>
      <p:sp>
        <p:nvSpPr>
          <p:cNvPr id="15" name="テキスト プレースホルダー 13">
            <a:extLst>
              <a:ext uri="{FF2B5EF4-FFF2-40B4-BE49-F238E27FC236}">
                <a16:creationId xmlns:a16="http://schemas.microsoft.com/office/drawing/2014/main" id="{5C2DB8B3-690B-7416-87C8-DDE4DB1B8C81}"/>
              </a:ext>
            </a:extLst>
          </p:cNvPr>
          <p:cNvSpPr>
            <a:spLocks noGrp="1"/>
          </p:cNvSpPr>
          <p:nvPr>
            <p:ph type="body" sz="quarter" idx="14" hasCustomPrompt="1"/>
          </p:nvPr>
        </p:nvSpPr>
        <p:spPr>
          <a:xfrm>
            <a:off x="1143000" y="3400948"/>
            <a:ext cx="2781531" cy="1077218"/>
          </a:xfrm>
          <a:noFill/>
        </p:spPr>
        <p:txBody>
          <a:bodyPr wrap="none" rtlCol="0">
            <a:spAutoFit/>
          </a:bodyPr>
          <a:lstStyle>
            <a:lvl1pPr>
              <a:lnSpc>
                <a:spcPct val="100000"/>
              </a:lnSpc>
              <a:spcBef>
                <a:spcPts val="0"/>
              </a:spcBef>
              <a:defRPr lang="ja-JP" altLang="en-US" b="1" dirty="0" smtClean="0">
                <a:latin typeface="+mn-ea"/>
              </a:defRPr>
            </a:lvl1pPr>
          </a:lstStyle>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p>
        </p:txBody>
      </p:sp>
      <p:sp>
        <p:nvSpPr>
          <p:cNvPr id="16" name="テキスト プレースホルダー 13">
            <a:extLst>
              <a:ext uri="{FF2B5EF4-FFF2-40B4-BE49-F238E27FC236}">
                <a16:creationId xmlns:a16="http://schemas.microsoft.com/office/drawing/2014/main" id="{E0BCE79A-C723-EB78-FF0B-777C86FB1A4F}"/>
              </a:ext>
            </a:extLst>
          </p:cNvPr>
          <p:cNvSpPr>
            <a:spLocks noGrp="1"/>
          </p:cNvSpPr>
          <p:nvPr>
            <p:ph type="body" sz="quarter" idx="13" hasCustomPrompt="1"/>
          </p:nvPr>
        </p:nvSpPr>
        <p:spPr>
          <a:xfrm>
            <a:off x="1143000" y="1265019"/>
            <a:ext cx="755335" cy="646331"/>
          </a:xfrm>
          <a:noFill/>
        </p:spPr>
        <p:txBody>
          <a:bodyPr wrap="none" rtlCol="0">
            <a:noAutofit/>
          </a:bodyPr>
          <a:lstStyle>
            <a:lvl1pPr>
              <a:defRPr lang="ja-JP" altLang="en-US" sz="4000" dirty="0" smtClean="0">
                <a:latin typeface="+mj-lt"/>
              </a:defRPr>
            </a:lvl1pPr>
          </a:lstStyle>
          <a:p>
            <a:pPr lvl="0"/>
            <a:r>
              <a:rPr kumimoji="1" lang="en-US" altLang="ja-JP"/>
              <a:t>00</a:t>
            </a:r>
            <a:endParaRPr kumimoji="1" lang="ja-JP" altLang="en-US"/>
          </a:p>
        </p:txBody>
      </p:sp>
      <p:sp>
        <p:nvSpPr>
          <p:cNvPr id="17" name="スライド番号プレースホルダー 6">
            <a:extLst>
              <a:ext uri="{FF2B5EF4-FFF2-40B4-BE49-F238E27FC236}">
                <a16:creationId xmlns:a16="http://schemas.microsoft.com/office/drawing/2014/main" id="{AE353C2B-54FF-D988-1C1F-FFD891015771}"/>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7666906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トビラ_安全衛生">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B3010-7ADC-8846-92BF-0DCDD62729BA}"/>
              </a:ext>
            </a:extLst>
          </p:cNvPr>
          <p:cNvSpPr>
            <a:spLocks noGrp="1"/>
          </p:cNvSpPr>
          <p:nvPr>
            <p:ph type="title"/>
          </p:nvPr>
        </p:nvSpPr>
        <p:spPr>
          <a:xfrm>
            <a:off x="1117600" y="2204429"/>
            <a:ext cx="5636479" cy="539058"/>
          </a:xfrm>
          <a:noFill/>
        </p:spPr>
        <p:txBody>
          <a:bodyPr wrap="none" rtlCol="0">
            <a:noAutofit/>
          </a:bodyPr>
          <a:lstStyle>
            <a:lvl1pPr>
              <a:defRPr lang="ja-JP" altLang="en-US" sz="3200" b="1">
                <a:latin typeface="+mj-ea"/>
              </a:defRPr>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468A8B-137F-522B-7B0B-90BC5931B9FB}"/>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DA820AA0-E281-C625-05F7-09C3F5AEF38D}"/>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正方形/長方形 5">
            <a:extLst>
              <a:ext uri="{FF2B5EF4-FFF2-40B4-BE49-F238E27FC236}">
                <a16:creationId xmlns:a16="http://schemas.microsoft.com/office/drawing/2014/main" id="{3E3E3A91-F2F8-0609-0D6D-58B45CB22397}"/>
              </a:ext>
            </a:extLst>
          </p:cNvPr>
          <p:cNvSpPr/>
          <p:nvPr userDrawn="1"/>
        </p:nvSpPr>
        <p:spPr>
          <a:xfrm>
            <a:off x="0" y="5122927"/>
            <a:ext cx="9906000" cy="17517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游ゴシック"/>
              <a:cs typeface="+mn-cs"/>
            </a:endParaRPr>
          </a:p>
        </p:txBody>
      </p:sp>
      <p:pic>
        <p:nvPicPr>
          <p:cNvPr id="7" name="図 6">
            <a:extLst>
              <a:ext uri="{FF2B5EF4-FFF2-40B4-BE49-F238E27FC236}">
                <a16:creationId xmlns:a16="http://schemas.microsoft.com/office/drawing/2014/main" id="{275A6E7C-030E-36D5-5342-F48C666ED760}"/>
              </a:ext>
            </a:extLst>
          </p:cNvPr>
          <p:cNvPicPr>
            <a:picLocks noChangeAspect="1"/>
          </p:cNvPicPr>
          <p:nvPr userDrawn="1"/>
        </p:nvPicPr>
        <p:blipFill rotWithShape="1">
          <a:blip r:embed="rId2">
            <a:alphaModFix/>
            <a:extLst/>
          </a:blip>
          <a:srcRect l="16162" t="38735" r="49314" b="50673"/>
          <a:stretch/>
        </p:blipFill>
        <p:spPr>
          <a:xfrm rot="5400000" flipV="1">
            <a:off x="149530" y="1978330"/>
            <a:ext cx="1582056" cy="100084"/>
          </a:xfrm>
          <a:prstGeom prst="rect">
            <a:avLst/>
          </a:prstGeom>
        </p:spPr>
      </p:pic>
      <p:pic>
        <p:nvPicPr>
          <p:cNvPr id="11" name="図 10">
            <a:extLst>
              <a:ext uri="{FF2B5EF4-FFF2-40B4-BE49-F238E27FC236}">
                <a16:creationId xmlns:a16="http://schemas.microsoft.com/office/drawing/2014/main" id="{EDCD5FF1-9894-CACA-BD06-DADCDB487D71}"/>
              </a:ext>
            </a:extLst>
          </p:cNvPr>
          <p:cNvPicPr>
            <a:picLocks noChangeAspect="1"/>
          </p:cNvPicPr>
          <p:nvPr userDrawn="1"/>
        </p:nvPicPr>
        <p:blipFill rotWithShape="1">
          <a:blip r:embed="rId2">
            <a:alphaModFix/>
            <a:extLst/>
          </a:blip>
          <a:srcRect l="16162" t="38735" r="74884" b="50673"/>
          <a:stretch/>
        </p:blipFill>
        <p:spPr>
          <a:xfrm rot="5400000" flipV="1">
            <a:off x="735394" y="6619423"/>
            <a:ext cx="410327" cy="100084"/>
          </a:xfrm>
          <a:prstGeom prst="rect">
            <a:avLst/>
          </a:prstGeom>
        </p:spPr>
      </p:pic>
      <p:pic>
        <p:nvPicPr>
          <p:cNvPr id="12" name="グラフィックス 11">
            <a:extLst>
              <a:ext uri="{FF2B5EF4-FFF2-40B4-BE49-F238E27FC236}">
                <a16:creationId xmlns:a16="http://schemas.microsoft.com/office/drawing/2014/main" id="{99680B21-062F-4C0B-92B4-D8EEA172FD9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8422123" y="210781"/>
            <a:ext cx="1026676" cy="233049"/>
          </a:xfrm>
          <a:prstGeom prst="rect">
            <a:avLst/>
          </a:prstGeom>
        </p:spPr>
      </p:pic>
      <p:sp>
        <p:nvSpPr>
          <p:cNvPr id="15" name="テキスト プレースホルダー 13">
            <a:extLst>
              <a:ext uri="{FF2B5EF4-FFF2-40B4-BE49-F238E27FC236}">
                <a16:creationId xmlns:a16="http://schemas.microsoft.com/office/drawing/2014/main" id="{5C2DB8B3-690B-7416-87C8-DDE4DB1B8C81}"/>
              </a:ext>
            </a:extLst>
          </p:cNvPr>
          <p:cNvSpPr>
            <a:spLocks noGrp="1"/>
          </p:cNvSpPr>
          <p:nvPr>
            <p:ph type="body" sz="quarter" idx="14" hasCustomPrompt="1"/>
          </p:nvPr>
        </p:nvSpPr>
        <p:spPr>
          <a:xfrm>
            <a:off x="1143000" y="3400948"/>
            <a:ext cx="2781531" cy="1077218"/>
          </a:xfrm>
          <a:noFill/>
        </p:spPr>
        <p:txBody>
          <a:bodyPr wrap="none" rtlCol="0">
            <a:spAutoFit/>
          </a:bodyPr>
          <a:lstStyle>
            <a:lvl1pPr>
              <a:lnSpc>
                <a:spcPct val="100000"/>
              </a:lnSpc>
              <a:spcBef>
                <a:spcPts val="0"/>
              </a:spcBef>
              <a:defRPr lang="ja-JP" altLang="en-US" b="1" dirty="0" smtClean="0">
                <a:latin typeface="+mn-ea"/>
              </a:defRPr>
            </a:lvl1pPr>
          </a:lstStyle>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endParaRPr kumimoji="1" lang="en-US" altLang="ja-JP"/>
          </a:p>
          <a:p>
            <a:pPr marL="285750" lvl="0" indent="-285750">
              <a:spcAft>
                <a:spcPts val="600"/>
              </a:spcAft>
              <a:buFont typeface="Wingdings" panose="05000000000000000000" pitchFamily="2" charset="2"/>
              <a:buChar char="n"/>
            </a:pPr>
            <a:r>
              <a:rPr kumimoji="1" lang="ja-JP" altLang="en-US"/>
              <a:t>ここにテキストを入力</a:t>
            </a:r>
          </a:p>
        </p:txBody>
      </p:sp>
      <p:sp>
        <p:nvSpPr>
          <p:cNvPr id="8" name="テキスト プレースホルダー 13">
            <a:extLst>
              <a:ext uri="{FF2B5EF4-FFF2-40B4-BE49-F238E27FC236}">
                <a16:creationId xmlns:a16="http://schemas.microsoft.com/office/drawing/2014/main" id="{4655F9BD-AA2C-09B9-8C7B-1BA9BF1CBF16}"/>
              </a:ext>
            </a:extLst>
          </p:cNvPr>
          <p:cNvSpPr>
            <a:spLocks noGrp="1"/>
          </p:cNvSpPr>
          <p:nvPr>
            <p:ph type="body" sz="quarter" idx="13" hasCustomPrompt="1"/>
          </p:nvPr>
        </p:nvSpPr>
        <p:spPr>
          <a:xfrm>
            <a:off x="1143000" y="1265019"/>
            <a:ext cx="755335" cy="646331"/>
          </a:xfrm>
          <a:noFill/>
        </p:spPr>
        <p:txBody>
          <a:bodyPr wrap="none" rtlCol="0">
            <a:noAutofit/>
          </a:bodyPr>
          <a:lstStyle>
            <a:lvl1pPr>
              <a:defRPr lang="ja-JP" altLang="en-US" sz="4000" dirty="0" smtClean="0">
                <a:latin typeface="+mj-lt"/>
              </a:defRPr>
            </a:lvl1pPr>
          </a:lstStyle>
          <a:p>
            <a:pPr lvl="0"/>
            <a:r>
              <a:rPr kumimoji="1" lang="en-US" altLang="ja-JP"/>
              <a:t>00</a:t>
            </a:r>
            <a:endParaRPr kumimoji="1" lang="ja-JP" altLang="en-US"/>
          </a:p>
        </p:txBody>
      </p:sp>
      <p:sp>
        <p:nvSpPr>
          <p:cNvPr id="9" name="スライド番号プレースホルダー 6">
            <a:extLst>
              <a:ext uri="{FF2B5EF4-FFF2-40B4-BE49-F238E27FC236}">
                <a16:creationId xmlns:a16="http://schemas.microsoft.com/office/drawing/2014/main" id="{FDEEEC6E-C8EE-87D4-0192-739D0792BC49}"/>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4040732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コンテンツ_ヘッドメッセージあり">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C465B-0F09-C003-C3BA-C25DE8EE6B11}"/>
              </a:ext>
            </a:extLst>
          </p:cNvPr>
          <p:cNvSpPr>
            <a:spLocks noGrp="1"/>
          </p:cNvSpPr>
          <p:nvPr>
            <p:ph type="title"/>
          </p:nvPr>
        </p:nvSpPr>
        <p:spPr>
          <a:xfrm>
            <a:off x="333432" y="443830"/>
            <a:ext cx="5419467" cy="428400"/>
          </a:xfrm>
        </p:spPr>
        <p:txBody>
          <a:bodyPr wrap="none">
            <a:noAutofit/>
          </a:bodyPr>
          <a:lstStyle>
            <a:lvl1pPr>
              <a:defRPr lang="ja-JP" altLang="en-US" sz="2400" b="1" dirty="0"/>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A50873-B3A5-5B5C-5D19-1BF3E532BEB4}"/>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E627DB09-3814-7018-316F-B0E47FC4C647}"/>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43" name="グラフィックス 42">
            <a:extLst>
              <a:ext uri="{FF2B5EF4-FFF2-40B4-BE49-F238E27FC236}">
                <a16:creationId xmlns:a16="http://schemas.microsoft.com/office/drawing/2014/main" id="{C79E5C8E-411E-8BA5-C705-7E92C7950B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422123" y="210781"/>
            <a:ext cx="1026676" cy="233049"/>
          </a:xfrm>
          <a:prstGeom prst="rect">
            <a:avLst/>
          </a:prstGeom>
        </p:spPr>
      </p:pic>
      <p:cxnSp>
        <p:nvCxnSpPr>
          <p:cNvPr id="47" name="直線コネクタ 46">
            <a:extLst>
              <a:ext uri="{FF2B5EF4-FFF2-40B4-BE49-F238E27FC236}">
                <a16:creationId xmlns:a16="http://schemas.microsoft.com/office/drawing/2014/main" id="{8DE5EE3E-28A8-CF22-044B-1D9E2A267D82}"/>
              </a:ext>
            </a:extLst>
          </p:cNvPr>
          <p:cNvCxnSpPr>
            <a:cxnSpLocks/>
          </p:cNvCxnSpPr>
          <p:nvPr userDrawn="1"/>
        </p:nvCxnSpPr>
        <p:spPr>
          <a:xfrm>
            <a:off x="453659" y="1018814"/>
            <a:ext cx="1207749" cy="0"/>
          </a:xfrm>
          <a:prstGeom prst="line">
            <a:avLst/>
          </a:prstGeom>
          <a:ln w="25400">
            <a:solidFill>
              <a:srgbClr val="4A4040"/>
            </a:solidFill>
          </a:ln>
        </p:spPr>
        <p:style>
          <a:lnRef idx="1">
            <a:schemeClr val="accent1"/>
          </a:lnRef>
          <a:fillRef idx="0">
            <a:schemeClr val="accent1"/>
          </a:fillRef>
          <a:effectRef idx="0">
            <a:schemeClr val="accent1"/>
          </a:effectRef>
          <a:fontRef idx="minor">
            <a:schemeClr val="tx1"/>
          </a:fontRef>
        </p:style>
      </p:cxnSp>
      <p:sp>
        <p:nvSpPr>
          <p:cNvPr id="48" name="スライド番号プレースホルダー 6">
            <a:extLst>
              <a:ext uri="{FF2B5EF4-FFF2-40B4-BE49-F238E27FC236}">
                <a16:creationId xmlns:a16="http://schemas.microsoft.com/office/drawing/2014/main" id="{A1673727-8788-5AE7-84DF-8960B124E40D}"/>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
        <p:nvSpPr>
          <p:cNvPr id="53" name="テキスト プレースホルダー 51">
            <a:extLst>
              <a:ext uri="{FF2B5EF4-FFF2-40B4-BE49-F238E27FC236}">
                <a16:creationId xmlns:a16="http://schemas.microsoft.com/office/drawing/2014/main" id="{36CFEAFE-444C-04BB-0B5E-1065D134FF21}"/>
              </a:ext>
            </a:extLst>
          </p:cNvPr>
          <p:cNvSpPr>
            <a:spLocks noGrp="1"/>
          </p:cNvSpPr>
          <p:nvPr>
            <p:ph type="body" sz="quarter" idx="14" hasCustomPrompt="1"/>
          </p:nvPr>
        </p:nvSpPr>
        <p:spPr>
          <a:xfrm>
            <a:off x="473451" y="1096283"/>
            <a:ext cx="8975348" cy="712800"/>
          </a:xfrm>
        </p:spPr>
        <p:txBody>
          <a:bodyPr vert="horz" wrap="square" lIns="0" tIns="60325" rIns="0" bIns="0" rtlCol="0">
            <a:noAutofit/>
          </a:bodyPr>
          <a:lstStyle>
            <a:lvl1pPr>
              <a:spcBef>
                <a:spcPts val="0"/>
              </a:spcBef>
              <a:defRPr lang="ja-JP" altLang="en-US" sz="1200" b="1" spc="-30" dirty="0">
                <a:latin typeface="+mn-ea"/>
                <a:cs typeface="ＭＳ Ｐゴシック"/>
              </a:defRPr>
            </a:lvl1pPr>
          </a:lstStyle>
          <a:p>
            <a:pPr lvl="0" algn="just">
              <a:lnSpc>
                <a:spcPct val="120000"/>
              </a:lnSpc>
            </a:pPr>
            <a:r>
              <a:rPr kumimoji="1" lang="ja-JP" altLang="en-US"/>
              <a:t>ヘッドメッセージを記入してください</a:t>
            </a:r>
            <a:endParaRPr kumimoji="1" lang="en-US" altLang="ja-JP"/>
          </a:p>
          <a:p>
            <a:pPr lvl="0" algn="just">
              <a:lnSpc>
                <a:spcPct val="120000"/>
              </a:lnSpc>
            </a:pPr>
            <a:r>
              <a:rPr kumimoji="1" lang="ja-JP" altLang="en-US"/>
              <a:t>ヘッドメッセージを記入してください</a:t>
            </a:r>
          </a:p>
        </p:txBody>
      </p:sp>
      <p:sp>
        <p:nvSpPr>
          <p:cNvPr id="55" name="テキスト プレースホルダー 51">
            <a:extLst>
              <a:ext uri="{FF2B5EF4-FFF2-40B4-BE49-F238E27FC236}">
                <a16:creationId xmlns:a16="http://schemas.microsoft.com/office/drawing/2014/main" id="{F1A37233-B5AE-02B2-2D02-FB1E14057295}"/>
              </a:ext>
            </a:extLst>
          </p:cNvPr>
          <p:cNvSpPr>
            <a:spLocks noGrp="1"/>
          </p:cNvSpPr>
          <p:nvPr>
            <p:ph type="body" sz="quarter" idx="13"/>
          </p:nvPr>
        </p:nvSpPr>
        <p:spPr>
          <a:xfrm>
            <a:off x="371111" y="184150"/>
            <a:ext cx="2228495" cy="259815"/>
          </a:xfrm>
          <a:noFill/>
        </p:spPr>
        <p:txBody>
          <a:bodyPr wrap="none" rtlCol="0">
            <a:spAutoFit/>
          </a:bodyPr>
          <a:lstStyle>
            <a:lvl1pPr>
              <a:defRPr lang="ja-JP" altLang="en-US" sz="1200" b="1" dirty="0">
                <a:latin typeface="+mj-ea"/>
                <a:ea typeface="+mj-ea"/>
              </a:defRPr>
            </a:lvl1pPr>
          </a:lstStyle>
          <a:p>
            <a:pPr lvl="0"/>
            <a:r>
              <a:rPr kumimoji="1" lang="ja-JP" altLang="en-US"/>
              <a:t>マスター テキストの書式設定</a:t>
            </a:r>
          </a:p>
        </p:txBody>
      </p:sp>
    </p:spTree>
    <p:extLst>
      <p:ext uri="{BB962C8B-B14F-4D97-AF65-F5344CB8AC3E}">
        <p14:creationId xmlns:p14="http://schemas.microsoft.com/office/powerpoint/2010/main" val="31548067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コンテンツ_小見出しあり">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C465B-0F09-C003-C3BA-C25DE8EE6B11}"/>
              </a:ext>
            </a:extLst>
          </p:cNvPr>
          <p:cNvSpPr>
            <a:spLocks noGrp="1"/>
          </p:cNvSpPr>
          <p:nvPr>
            <p:ph type="title"/>
          </p:nvPr>
        </p:nvSpPr>
        <p:spPr>
          <a:xfrm>
            <a:off x="333432" y="443830"/>
            <a:ext cx="5419467" cy="428400"/>
          </a:xfrm>
        </p:spPr>
        <p:txBody>
          <a:bodyPr wrap="none">
            <a:noAutofit/>
          </a:bodyPr>
          <a:lstStyle>
            <a:lvl1pPr>
              <a:defRPr lang="ja-JP" altLang="en-US" sz="2400" b="1" dirty="0"/>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A50873-B3A5-5B5C-5D19-1BF3E532BEB4}"/>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E627DB09-3814-7018-316F-B0E47FC4C647}"/>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43" name="グラフィックス 42">
            <a:extLst>
              <a:ext uri="{FF2B5EF4-FFF2-40B4-BE49-F238E27FC236}">
                <a16:creationId xmlns:a16="http://schemas.microsoft.com/office/drawing/2014/main" id="{C79E5C8E-411E-8BA5-C705-7E92C7950B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422123" y="210781"/>
            <a:ext cx="1026676" cy="233049"/>
          </a:xfrm>
          <a:prstGeom prst="rect">
            <a:avLst/>
          </a:prstGeom>
        </p:spPr>
      </p:pic>
      <p:sp>
        <p:nvSpPr>
          <p:cNvPr id="52" name="テキスト プレースホルダー 51">
            <a:extLst>
              <a:ext uri="{FF2B5EF4-FFF2-40B4-BE49-F238E27FC236}">
                <a16:creationId xmlns:a16="http://schemas.microsoft.com/office/drawing/2014/main" id="{A504F967-1F4C-1270-AF67-FC90CBAA3AA0}"/>
              </a:ext>
            </a:extLst>
          </p:cNvPr>
          <p:cNvSpPr>
            <a:spLocks noGrp="1"/>
          </p:cNvSpPr>
          <p:nvPr>
            <p:ph type="body" sz="quarter" idx="13"/>
          </p:nvPr>
        </p:nvSpPr>
        <p:spPr>
          <a:xfrm>
            <a:off x="371111" y="184150"/>
            <a:ext cx="2228495" cy="259815"/>
          </a:xfrm>
          <a:noFill/>
        </p:spPr>
        <p:txBody>
          <a:bodyPr wrap="none" rtlCol="0">
            <a:spAutoFit/>
          </a:bodyPr>
          <a:lstStyle>
            <a:lvl1pPr>
              <a:defRPr lang="ja-JP" altLang="en-US" sz="1200" b="1" dirty="0">
                <a:latin typeface="+mj-ea"/>
                <a:ea typeface="+mj-ea"/>
              </a:defRPr>
            </a:lvl1pPr>
          </a:lstStyle>
          <a:p>
            <a:pPr lvl="0"/>
            <a:r>
              <a:rPr kumimoji="1" lang="ja-JP" altLang="en-US"/>
              <a:t>マスター テキストの書式設定</a:t>
            </a:r>
          </a:p>
        </p:txBody>
      </p:sp>
      <p:sp>
        <p:nvSpPr>
          <p:cNvPr id="9" name="スライド番号プレースホルダー 6">
            <a:extLst>
              <a:ext uri="{FF2B5EF4-FFF2-40B4-BE49-F238E27FC236}">
                <a16:creationId xmlns:a16="http://schemas.microsoft.com/office/drawing/2014/main" id="{F985705D-5858-87B9-B9E5-EAA5977D0C29}"/>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cxnSp>
        <p:nvCxnSpPr>
          <p:cNvPr id="7" name="直線コネクタ 6">
            <a:extLst>
              <a:ext uri="{FF2B5EF4-FFF2-40B4-BE49-F238E27FC236}">
                <a16:creationId xmlns:a16="http://schemas.microsoft.com/office/drawing/2014/main" id="{7A3B9750-4303-EF0F-E386-9E9696574B77}"/>
              </a:ext>
            </a:extLst>
          </p:cNvPr>
          <p:cNvCxnSpPr>
            <a:cxnSpLocks/>
          </p:cNvCxnSpPr>
          <p:nvPr userDrawn="1"/>
        </p:nvCxnSpPr>
        <p:spPr>
          <a:xfrm>
            <a:off x="470452" y="1045226"/>
            <a:ext cx="0" cy="247230"/>
          </a:xfrm>
          <a:prstGeom prst="line">
            <a:avLst/>
          </a:prstGeom>
          <a:ln w="25400" cap="rnd">
            <a:solidFill>
              <a:srgbClr val="4A4040"/>
            </a:solidFill>
          </a:ln>
        </p:spPr>
        <p:style>
          <a:lnRef idx="1">
            <a:schemeClr val="accent1"/>
          </a:lnRef>
          <a:fillRef idx="0">
            <a:schemeClr val="accent1"/>
          </a:fillRef>
          <a:effectRef idx="0">
            <a:schemeClr val="accent1"/>
          </a:effectRef>
          <a:fontRef idx="minor">
            <a:schemeClr val="tx1"/>
          </a:fontRef>
        </p:style>
      </p:cxnSp>
      <p:sp>
        <p:nvSpPr>
          <p:cNvPr id="10" name="テキスト プレースホルダー 9">
            <a:extLst>
              <a:ext uri="{FF2B5EF4-FFF2-40B4-BE49-F238E27FC236}">
                <a16:creationId xmlns:a16="http://schemas.microsoft.com/office/drawing/2014/main" id="{E9AF1CC2-C148-D294-17A4-341FB1F78E0C}"/>
              </a:ext>
            </a:extLst>
          </p:cNvPr>
          <p:cNvSpPr>
            <a:spLocks noGrp="1"/>
          </p:cNvSpPr>
          <p:nvPr>
            <p:ph type="body" sz="quarter" idx="14"/>
          </p:nvPr>
        </p:nvSpPr>
        <p:spPr>
          <a:xfrm>
            <a:off x="457199" y="950422"/>
            <a:ext cx="5295699" cy="426720"/>
          </a:xfrm>
          <a:noFill/>
        </p:spPr>
        <p:txBody>
          <a:bodyPr wrap="square" rtlCol="0">
            <a:spAutoFit/>
          </a:bodyPr>
          <a:lstStyle>
            <a:lvl1pPr>
              <a:defRPr lang="ja-JP" altLang="en-US" dirty="0" smtClean="0">
                <a:latin typeface="+mj-ea"/>
                <a:ea typeface="+mj-ea"/>
              </a:defRPr>
            </a:lvl1pPr>
          </a:lstStyle>
          <a:p>
            <a:pPr lvl="0">
              <a:lnSpc>
                <a:spcPct val="130000"/>
              </a:lnSpc>
            </a:pPr>
            <a:r>
              <a:rPr kumimoji="1" lang="ja-JP" altLang="en-US"/>
              <a:t>マスター テキストの書式設定</a:t>
            </a:r>
          </a:p>
        </p:txBody>
      </p:sp>
      <p:sp>
        <p:nvSpPr>
          <p:cNvPr id="11" name="テキスト プレースホルダー 51">
            <a:extLst>
              <a:ext uri="{FF2B5EF4-FFF2-40B4-BE49-F238E27FC236}">
                <a16:creationId xmlns:a16="http://schemas.microsoft.com/office/drawing/2014/main" id="{3C401A21-50DE-349A-A531-87ED6F1C1970}"/>
              </a:ext>
            </a:extLst>
          </p:cNvPr>
          <p:cNvSpPr>
            <a:spLocks noGrp="1"/>
          </p:cNvSpPr>
          <p:nvPr>
            <p:ph type="body" sz="quarter" idx="15" hasCustomPrompt="1"/>
          </p:nvPr>
        </p:nvSpPr>
        <p:spPr>
          <a:xfrm>
            <a:off x="473450" y="1362853"/>
            <a:ext cx="8975347" cy="712800"/>
          </a:xfrm>
        </p:spPr>
        <p:txBody>
          <a:bodyPr vert="horz" wrap="square" lIns="0" tIns="60325" rIns="0" bIns="0" rtlCol="0">
            <a:noAutofit/>
          </a:bodyPr>
          <a:lstStyle>
            <a:lvl1pPr>
              <a:spcBef>
                <a:spcPts val="0"/>
              </a:spcBef>
              <a:defRPr lang="ja-JP" altLang="en-US" sz="1200" b="1" spc="0" dirty="0">
                <a:latin typeface="+mn-ea"/>
                <a:cs typeface="ＭＳ Ｐゴシック"/>
              </a:defRPr>
            </a:lvl1pPr>
          </a:lstStyle>
          <a:p>
            <a:pPr lvl="0" algn="just">
              <a:lnSpc>
                <a:spcPct val="120000"/>
              </a:lnSpc>
            </a:pPr>
            <a:r>
              <a:rPr kumimoji="1" lang="ja-JP" altLang="en-US"/>
              <a:t>ヘッドメッセージを記入してください</a:t>
            </a:r>
            <a:endParaRPr kumimoji="1" lang="en-US" altLang="ja-JP"/>
          </a:p>
          <a:p>
            <a:pPr lvl="0" algn="just">
              <a:lnSpc>
                <a:spcPct val="120000"/>
              </a:lnSpc>
            </a:pPr>
            <a:r>
              <a:rPr kumimoji="1" lang="ja-JP" altLang="en-US"/>
              <a:t>ヘッドメッセージを記入してください</a:t>
            </a:r>
          </a:p>
        </p:txBody>
      </p:sp>
    </p:spTree>
    <p:extLst>
      <p:ext uri="{BB962C8B-B14F-4D97-AF65-F5344CB8AC3E}">
        <p14:creationId xmlns:p14="http://schemas.microsoft.com/office/powerpoint/2010/main" val="22601166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コンテンツ_白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C465B-0F09-C003-C3BA-C25DE8EE6B11}"/>
              </a:ext>
            </a:extLst>
          </p:cNvPr>
          <p:cNvSpPr>
            <a:spLocks noGrp="1"/>
          </p:cNvSpPr>
          <p:nvPr>
            <p:ph type="title"/>
          </p:nvPr>
        </p:nvSpPr>
        <p:spPr>
          <a:xfrm>
            <a:off x="333432" y="443830"/>
            <a:ext cx="5419467" cy="428400"/>
          </a:xfrm>
        </p:spPr>
        <p:txBody>
          <a:bodyPr wrap="none">
            <a:noAutofit/>
          </a:bodyPr>
          <a:lstStyle>
            <a:lvl1pPr>
              <a:defRPr lang="ja-JP" altLang="en-US" sz="2400" b="1" dirty="0"/>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A50873-B3A5-5B5C-5D19-1BF3E532BEB4}"/>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4" name="フッター プレースホルダー 3">
            <a:extLst>
              <a:ext uri="{FF2B5EF4-FFF2-40B4-BE49-F238E27FC236}">
                <a16:creationId xmlns:a16="http://schemas.microsoft.com/office/drawing/2014/main" id="{E627DB09-3814-7018-316F-B0E47FC4C647}"/>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pic>
        <p:nvPicPr>
          <p:cNvPr id="43" name="グラフィックス 42">
            <a:extLst>
              <a:ext uri="{FF2B5EF4-FFF2-40B4-BE49-F238E27FC236}">
                <a16:creationId xmlns:a16="http://schemas.microsoft.com/office/drawing/2014/main" id="{C79E5C8E-411E-8BA5-C705-7E92C7950B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422123" y="210781"/>
            <a:ext cx="1026676" cy="233049"/>
          </a:xfrm>
          <a:prstGeom prst="rect">
            <a:avLst/>
          </a:prstGeom>
        </p:spPr>
      </p:pic>
      <p:sp>
        <p:nvSpPr>
          <p:cNvPr id="52" name="テキスト プレースホルダー 51">
            <a:extLst>
              <a:ext uri="{FF2B5EF4-FFF2-40B4-BE49-F238E27FC236}">
                <a16:creationId xmlns:a16="http://schemas.microsoft.com/office/drawing/2014/main" id="{A504F967-1F4C-1270-AF67-FC90CBAA3AA0}"/>
              </a:ext>
            </a:extLst>
          </p:cNvPr>
          <p:cNvSpPr>
            <a:spLocks noGrp="1"/>
          </p:cNvSpPr>
          <p:nvPr>
            <p:ph type="body" sz="quarter" idx="13"/>
          </p:nvPr>
        </p:nvSpPr>
        <p:spPr>
          <a:xfrm>
            <a:off x="371111" y="184150"/>
            <a:ext cx="2228495" cy="259815"/>
          </a:xfrm>
          <a:noFill/>
        </p:spPr>
        <p:txBody>
          <a:bodyPr wrap="none" rtlCol="0">
            <a:spAutoFit/>
          </a:bodyPr>
          <a:lstStyle>
            <a:lvl1pPr>
              <a:defRPr lang="ja-JP" altLang="en-US" sz="1200" b="1" dirty="0">
                <a:latin typeface="+mj-ea"/>
                <a:ea typeface="+mj-ea"/>
              </a:defRPr>
            </a:lvl1pPr>
          </a:lstStyle>
          <a:p>
            <a:pPr lvl="0"/>
            <a:r>
              <a:rPr kumimoji="1" lang="ja-JP" altLang="en-US"/>
              <a:t>マスター テキストの書式設定</a:t>
            </a:r>
          </a:p>
        </p:txBody>
      </p:sp>
      <p:sp>
        <p:nvSpPr>
          <p:cNvPr id="9" name="スライド番号プレースホルダー 6">
            <a:extLst>
              <a:ext uri="{FF2B5EF4-FFF2-40B4-BE49-F238E27FC236}">
                <a16:creationId xmlns:a16="http://schemas.microsoft.com/office/drawing/2014/main" id="{F985705D-5858-87B9-B9E5-EAA5977D0C29}"/>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1490006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本文（食事）">
    <p:bg>
      <p:bgPr>
        <a:solidFill>
          <a:schemeClr val="accent3"/>
        </a:solidFill>
        <a:effectLst/>
      </p:bgPr>
    </p:bg>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96562898-0837-7DA3-F7AA-309C34358855}"/>
              </a:ext>
            </a:extLst>
          </p:cNvPr>
          <p:cNvSpPr>
            <a:spLocks noGrp="1"/>
          </p:cNvSpPr>
          <p:nvPr>
            <p:ph type="dt" sz="half" idx="10"/>
          </p:nvPr>
        </p:nvSpPr>
        <p:spPr/>
        <p:txBody>
          <a:bodyPr/>
          <a:lstStyle/>
          <a:p>
            <a:fld id="{092BF13B-E062-4C04-A0C8-9B41C72D637B}" type="datetime1">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AFC0BEC1-3B32-D072-51B7-F1A386917D10}"/>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7" name="タイトル 1">
            <a:extLst>
              <a:ext uri="{FF2B5EF4-FFF2-40B4-BE49-F238E27FC236}">
                <a16:creationId xmlns:a16="http://schemas.microsoft.com/office/drawing/2014/main" id="{BFCE5DED-7473-3778-DC61-5D937EDA7418}"/>
              </a:ext>
            </a:extLst>
          </p:cNvPr>
          <p:cNvSpPr>
            <a:spLocks noGrp="1"/>
          </p:cNvSpPr>
          <p:nvPr>
            <p:ph type="title" hasCustomPrompt="1"/>
          </p:nvPr>
        </p:nvSpPr>
        <p:spPr>
          <a:xfrm>
            <a:off x="174646" y="412843"/>
            <a:ext cx="4812536" cy="427361"/>
          </a:xfrm>
          <a:noFill/>
        </p:spPr>
        <p:txBody>
          <a:bodyPr wrap="none" rtlCol="0">
            <a:spAutoFit/>
          </a:bodyPr>
          <a:lstStyle>
            <a:lvl1pPr>
              <a:defRPr lang="ja-JP" altLang="en-US" sz="2400" b="1" spc="300">
                <a:latin typeface="+mj-ea"/>
              </a:defRPr>
            </a:lvl1pPr>
          </a:lstStyle>
          <a:p>
            <a:pPr lvl="0"/>
            <a:r>
              <a:rPr kumimoji="1" lang="ja-JP" altLang="en-US"/>
              <a:t>マスタータイトルの書式設定</a:t>
            </a:r>
          </a:p>
        </p:txBody>
      </p:sp>
      <p:sp>
        <p:nvSpPr>
          <p:cNvPr id="14" name="フリーフォーム: 図形 13">
            <a:extLst>
              <a:ext uri="{FF2B5EF4-FFF2-40B4-BE49-F238E27FC236}">
                <a16:creationId xmlns:a16="http://schemas.microsoft.com/office/drawing/2014/main" id="{DAC3624F-ADFC-E909-0416-AB4E67E01391}"/>
              </a:ext>
            </a:extLst>
          </p:cNvPr>
          <p:cNvSpPr/>
          <p:nvPr userDrawn="1"/>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12" name="二等辺三角形 11">
            <a:extLst>
              <a:ext uri="{FF2B5EF4-FFF2-40B4-BE49-F238E27FC236}">
                <a16:creationId xmlns:a16="http://schemas.microsoft.com/office/drawing/2014/main" id="{C88B6880-40F5-87BE-A379-EED42AA48211}"/>
              </a:ext>
            </a:extLst>
          </p:cNvPr>
          <p:cNvSpPr/>
          <p:nvPr userDrawn="1"/>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4">
            <a:extLst>
              <a:ext uri="{FF2B5EF4-FFF2-40B4-BE49-F238E27FC236}">
                <a16:creationId xmlns:a16="http://schemas.microsoft.com/office/drawing/2014/main" id="{2B1A9EB0-5598-FDC2-A048-B337BE88465B}"/>
              </a:ext>
            </a:extLst>
          </p:cNvPr>
          <p:cNvSpPr>
            <a:spLocks noGrp="1"/>
          </p:cNvSpPr>
          <p:nvPr>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a:p>
        </p:txBody>
      </p:sp>
    </p:spTree>
    <p:extLst>
      <p:ext uri="{BB962C8B-B14F-4D97-AF65-F5344CB8AC3E}">
        <p14:creationId xmlns:p14="http://schemas.microsoft.com/office/powerpoint/2010/main" val="3925979059"/>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2880">
          <p15:clr>
            <a:srgbClr val="FBAE40"/>
          </p15:clr>
        </p15:guide>
        <p15:guide id="3" pos="4158">
          <p15:clr>
            <a:srgbClr val="FBAE40"/>
          </p15:clr>
        </p15:guide>
        <p15:guide id="4" pos="2082">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1A79D44-0A17-E7BC-84CD-57E2B4376696}"/>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3" name="フッター プレースホルダー 2">
            <a:extLst>
              <a:ext uri="{FF2B5EF4-FFF2-40B4-BE49-F238E27FC236}">
                <a16:creationId xmlns:a16="http://schemas.microsoft.com/office/drawing/2014/main" id="{FF0F3258-BB2D-A3B2-899D-F2784037CC5E}"/>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5" name="スライド番号プレースホルダー 6">
            <a:extLst>
              <a:ext uri="{FF2B5EF4-FFF2-40B4-BE49-F238E27FC236}">
                <a16:creationId xmlns:a16="http://schemas.microsoft.com/office/drawing/2014/main" id="{23143732-1526-059F-DA2F-DEA1FEB200AC}"/>
              </a:ext>
            </a:extLst>
          </p:cNvPr>
          <p:cNvSpPr txBox="1">
            <a:spLocks/>
          </p:cNvSpPr>
          <p:nvPr userDrawn="1"/>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3DB74C4F-4DC2-4C31-8D08-159129179147}" type="slidenum">
              <a:rPr kumimoji="1" lang="ja-JP" altLang="en-US" sz="1200" b="1" i="0" u="none" strike="noStrike" kern="0" cap="none" spc="0" normalizeH="0" baseline="0" noProof="0" smtClean="0">
                <a:ln>
                  <a:noFill/>
                </a:ln>
                <a:solidFill>
                  <a:srgbClr val="6B6262"/>
                </a:solidFill>
                <a:effectLst/>
                <a:uLnTx/>
                <a:uFillTx/>
                <a:latin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0" cap="none" spc="0" normalizeH="0" baseline="0" noProof="0">
              <a:ln>
                <a:noFill/>
              </a:ln>
              <a:solidFill>
                <a:srgbClr val="6B6262"/>
              </a:solidFill>
              <a:effectLst/>
              <a:uLnTx/>
              <a:uFillTx/>
              <a:latin typeface="Arial"/>
            </a:endParaRPr>
          </a:p>
        </p:txBody>
      </p:sp>
    </p:spTree>
    <p:extLst>
      <p:ext uri="{BB962C8B-B14F-4D97-AF65-F5344CB8AC3E}">
        <p14:creationId xmlns:p14="http://schemas.microsoft.com/office/powerpoint/2010/main" val="423282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本文（食事）">
    <p:bg>
      <p:bgPr>
        <a:solidFill>
          <a:schemeClr val="accent3"/>
        </a:solidFill>
        <a:effectLst/>
      </p:bgPr>
    </p:bg>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96562898-0837-7DA3-F7AA-309C34358855}"/>
              </a:ext>
            </a:extLst>
          </p:cNvPr>
          <p:cNvSpPr>
            <a:spLocks noGrp="1"/>
          </p:cNvSpPr>
          <p:nvPr>
            <p:ph type="dt" sz="half" idx="10"/>
          </p:nvPr>
        </p:nvSpPr>
        <p:spPr/>
        <p:txBody>
          <a:bodyPr/>
          <a:lstStyle/>
          <a:p>
            <a:fld id="{78E0169C-30E1-4B84-826A-EBD71070D667}" type="datetime1">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AFC0BEC1-3B32-D072-51B7-F1A386917D10}"/>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14" name="フリーフォーム: 図形 13">
            <a:extLst>
              <a:ext uri="{FF2B5EF4-FFF2-40B4-BE49-F238E27FC236}">
                <a16:creationId xmlns:a16="http://schemas.microsoft.com/office/drawing/2014/main" id="{DAC3624F-ADFC-E909-0416-AB4E67E01391}"/>
              </a:ext>
            </a:extLst>
          </p:cNvPr>
          <p:cNvSpPr/>
          <p:nvPr userDrawn="1"/>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12" name="二等辺三角形 11">
            <a:extLst>
              <a:ext uri="{FF2B5EF4-FFF2-40B4-BE49-F238E27FC236}">
                <a16:creationId xmlns:a16="http://schemas.microsoft.com/office/drawing/2014/main" id="{C88B6880-40F5-87BE-A379-EED42AA48211}"/>
              </a:ext>
            </a:extLst>
          </p:cNvPr>
          <p:cNvSpPr/>
          <p:nvPr userDrawn="1"/>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4">
            <a:extLst>
              <a:ext uri="{FF2B5EF4-FFF2-40B4-BE49-F238E27FC236}">
                <a16:creationId xmlns:a16="http://schemas.microsoft.com/office/drawing/2014/main" id="{2B1A9EB0-5598-FDC2-A048-B337BE88465B}"/>
              </a:ext>
            </a:extLst>
          </p:cNvPr>
          <p:cNvSpPr>
            <a:spLocks noGrp="1"/>
          </p:cNvSpPr>
          <p:nvPr>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a:p>
        </p:txBody>
      </p:sp>
    </p:spTree>
    <p:extLst>
      <p:ext uri="{BB962C8B-B14F-4D97-AF65-F5344CB8AC3E}">
        <p14:creationId xmlns:p14="http://schemas.microsoft.com/office/powerpoint/2010/main" val="741350338"/>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2880">
          <p15:clr>
            <a:srgbClr val="FBAE40"/>
          </p15:clr>
        </p15:guide>
        <p15:guide id="3" pos="4158">
          <p15:clr>
            <a:srgbClr val="FBAE40"/>
          </p15:clr>
        </p15:guide>
        <p15:guide id="4" pos="208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F29477B-7E4D-7D15-08E2-AE6FF866D021}"/>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EEB27B-E41B-55E0-D20E-A7527615CD1D}"/>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1428736-CC99-05C5-4CB5-04BC5FA05243}"/>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311331-E4D0-4D4E-B6CB-0684306BC1D0}" type="datetime1">
              <a:rPr kumimoji="1" lang="ja-JP" altLang="en-US" smtClean="0"/>
              <a:t>2024/7/1</a:t>
            </a:fld>
            <a:endParaRPr kumimoji="1" lang="ja-JP" altLang="en-US"/>
          </a:p>
        </p:txBody>
      </p:sp>
      <p:sp>
        <p:nvSpPr>
          <p:cNvPr id="5" name="フッター プレースホルダー 4">
            <a:extLst>
              <a:ext uri="{FF2B5EF4-FFF2-40B4-BE49-F238E27FC236}">
                <a16:creationId xmlns:a16="http://schemas.microsoft.com/office/drawing/2014/main" id="{35928B78-0132-BE7C-24DA-9C9643F1BFFF}"/>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 SHIDAX CORPORATION. All Right Reserved.</a:t>
            </a:r>
            <a:endParaRPr kumimoji="1" lang="ja-JP" altLang="en-US"/>
          </a:p>
        </p:txBody>
      </p:sp>
      <p:sp>
        <p:nvSpPr>
          <p:cNvPr id="6" name="スライド番号プレースホルダー 5">
            <a:extLst>
              <a:ext uri="{FF2B5EF4-FFF2-40B4-BE49-F238E27FC236}">
                <a16:creationId xmlns:a16="http://schemas.microsoft.com/office/drawing/2014/main" id="{296C078B-A296-D722-5F68-726FC72167CE}"/>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74C4F-4DC2-4C31-8D08-159129179147}" type="slidenum">
              <a:rPr kumimoji="1" lang="ja-JP" altLang="en-US" smtClean="0"/>
              <a:t>‹#›</a:t>
            </a:fld>
            <a:endParaRPr kumimoji="1" lang="ja-JP" altLang="en-US"/>
          </a:p>
        </p:txBody>
      </p:sp>
    </p:spTree>
    <p:extLst>
      <p:ext uri="{BB962C8B-B14F-4D97-AF65-F5344CB8AC3E}">
        <p14:creationId xmlns:p14="http://schemas.microsoft.com/office/powerpoint/2010/main" val="4560800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711" r:id="rId4"/>
    <p:sldLayoutId id="2147483717" r:id="rId5"/>
    <p:sldLayoutId id="2147483718" r:id="rId6"/>
    <p:sldLayoutId id="2147483712" r:id="rId7"/>
    <p:sldLayoutId id="2147483713" r:id="rId8"/>
    <p:sldLayoutId id="2147483714" r:id="rId9"/>
    <p:sldLayoutId id="2147483690" r:id="rId10"/>
    <p:sldLayoutId id="2147483691" r:id="rId11"/>
    <p:sldLayoutId id="2147483696" r:id="rId12"/>
    <p:sldLayoutId id="2147483716" r:id="rId13"/>
    <p:sldLayoutId id="2147483741" r:id="rId14"/>
    <p:sldLayoutId id="2147483742" r:id="rId15"/>
    <p:sldLayoutId id="2147483743" r:id="rId1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guide id="3" pos="144">
          <p15:clr>
            <a:srgbClr val="F26B43"/>
          </p15:clr>
        </p15:guide>
        <p15:guide id="4" pos="6096">
          <p15:clr>
            <a:srgbClr val="F26B43"/>
          </p15:clr>
        </p15:guide>
        <p15:guide id="5" orient="horz" pos="156">
          <p15:clr>
            <a:srgbClr val="F26B43"/>
          </p15:clr>
        </p15:guide>
        <p15:guide id="6" orient="horz" pos="41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4763A7F5-AA03-232C-30D5-6406241CBCBA}"/>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4" name="日付プレースホルダー 3">
            <a:extLst>
              <a:ext uri="{FF2B5EF4-FFF2-40B4-BE49-F238E27FC236}">
                <a16:creationId xmlns:a16="http://schemas.microsoft.com/office/drawing/2014/main" id="{B01BC0D7-8AE8-3FCC-0941-0097F2207DE3}"/>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148BE-8D52-4D02-AF03-E1F70C2AF2BD}" type="datetimeFigureOut">
              <a:rPr kumimoji="1" lang="ja-JP" altLang="en-US" smtClean="0"/>
              <a:t>2024/7/1</a:t>
            </a:fld>
            <a:endParaRPr kumimoji="1" lang="ja-JP" altLang="en-US"/>
          </a:p>
        </p:txBody>
      </p:sp>
      <p:sp>
        <p:nvSpPr>
          <p:cNvPr id="5" name="フッター プレースホルダー 4">
            <a:extLst>
              <a:ext uri="{FF2B5EF4-FFF2-40B4-BE49-F238E27FC236}">
                <a16:creationId xmlns:a16="http://schemas.microsoft.com/office/drawing/2014/main" id="{17A2D91A-C354-279D-287C-73ABC48C91B8}"/>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E3E1063-4496-C775-FE17-984945D53219}"/>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A5B04-14E6-4F36-B28F-6372E98920A9}" type="slidenum">
              <a:rPr kumimoji="1" lang="ja-JP" altLang="en-US" smtClean="0"/>
              <a:t>‹#›</a:t>
            </a:fld>
            <a:endParaRPr kumimoji="1" lang="ja-JP" altLang="en-US"/>
          </a:p>
        </p:txBody>
      </p:sp>
      <p:sp>
        <p:nvSpPr>
          <p:cNvPr id="2" name="タイトル プレースホルダー 1">
            <a:extLst>
              <a:ext uri="{FF2B5EF4-FFF2-40B4-BE49-F238E27FC236}">
                <a16:creationId xmlns:a16="http://schemas.microsoft.com/office/drawing/2014/main" id="{844A4B97-8600-2FAF-A622-C7261BF380B2}"/>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313698858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txStyles>
    <p:titleStyle>
      <a:lvl1pPr algn="l" defTabSz="914400" rtl="0" eaLnBrk="1" latinLnBrk="0" hangingPunct="1">
        <a:lnSpc>
          <a:spcPct val="90000"/>
        </a:lnSpc>
        <a:spcBef>
          <a:spcPct val="0"/>
        </a:spcBef>
        <a:buNone/>
        <a:defRPr kumimoji="1" sz="2800" b="1" kern="120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kumimoji="1" sz="1800" b="1" kern="1200">
          <a:solidFill>
            <a:schemeClr val="tx1"/>
          </a:solidFill>
          <a:latin typeface="+mn-lt"/>
          <a:ea typeface="+mn-ea"/>
          <a:cs typeface="+mn-cs"/>
        </a:defRPr>
      </a:lvl1pPr>
      <a:lvl2pPr marL="0" indent="0" algn="l" defTabSz="914400" rtl="0" eaLnBrk="1" latinLnBrk="0" hangingPunct="1">
        <a:lnSpc>
          <a:spcPct val="120000"/>
        </a:lnSpc>
        <a:spcBef>
          <a:spcPts val="500"/>
        </a:spcBef>
        <a:buFont typeface="Arial" panose="020B0604020202020204" pitchFamily="34" charset="0"/>
        <a:buNone/>
        <a:defRPr kumimoji="1" sz="1600" b="1" kern="1200">
          <a:solidFill>
            <a:schemeClr val="tx1"/>
          </a:solidFill>
          <a:latin typeface="+mn-lt"/>
          <a:ea typeface="+mn-ea"/>
          <a:cs typeface="+mn-cs"/>
        </a:defRPr>
      </a:lvl2pPr>
      <a:lvl3pPr marL="0" indent="0" algn="l" defTabSz="914400" rtl="0" eaLnBrk="1" latinLnBrk="0" hangingPunct="1">
        <a:lnSpc>
          <a:spcPct val="120000"/>
        </a:lnSpc>
        <a:spcBef>
          <a:spcPts val="500"/>
        </a:spcBef>
        <a:buFont typeface="Arial" panose="020B0604020202020204" pitchFamily="34" charset="0"/>
        <a:buNone/>
        <a:defRPr kumimoji="1" sz="12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4763A7F5-AA03-232C-30D5-6406241CBCBA}"/>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4" name="日付プレースホルダー 3">
            <a:extLst>
              <a:ext uri="{FF2B5EF4-FFF2-40B4-BE49-F238E27FC236}">
                <a16:creationId xmlns:a16="http://schemas.microsoft.com/office/drawing/2014/main" id="{B01BC0D7-8AE8-3FCC-0941-0097F2207DE3}"/>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5" name="フッター プレースホルダー 4">
            <a:extLst>
              <a:ext uri="{FF2B5EF4-FFF2-40B4-BE49-F238E27FC236}">
                <a16:creationId xmlns:a16="http://schemas.microsoft.com/office/drawing/2014/main" id="{17A2D91A-C354-279D-287C-73ABC48C91B8}"/>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スライド番号プレースホルダー 5">
            <a:extLst>
              <a:ext uri="{FF2B5EF4-FFF2-40B4-BE49-F238E27FC236}">
                <a16:creationId xmlns:a16="http://schemas.microsoft.com/office/drawing/2014/main" id="{DE3E1063-4496-C775-FE17-984945D53219}"/>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FDEA5B04-14E6-4F36-B28F-6372E98920A9}" type="slidenum">
              <a:rPr kumimoji="1" lang="ja-JP" altLang="en-US" sz="12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2" name="タイトル プレースホルダー 1">
            <a:extLst>
              <a:ext uri="{FF2B5EF4-FFF2-40B4-BE49-F238E27FC236}">
                <a16:creationId xmlns:a16="http://schemas.microsoft.com/office/drawing/2014/main" id="{844A4B97-8600-2FAF-A622-C7261BF380B2}"/>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183292217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Lst>
  <p:txStyles>
    <p:titleStyle>
      <a:lvl1pPr algn="l" defTabSz="914400" rtl="0" eaLnBrk="1" latinLnBrk="0" hangingPunct="1">
        <a:lnSpc>
          <a:spcPct val="90000"/>
        </a:lnSpc>
        <a:spcBef>
          <a:spcPct val="0"/>
        </a:spcBef>
        <a:buNone/>
        <a:defRPr kumimoji="1" sz="2800" b="1" kern="120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kumimoji="1" sz="1800" b="1" kern="1200">
          <a:solidFill>
            <a:schemeClr val="tx1"/>
          </a:solidFill>
          <a:latin typeface="+mn-lt"/>
          <a:ea typeface="+mn-ea"/>
          <a:cs typeface="+mn-cs"/>
        </a:defRPr>
      </a:lvl1pPr>
      <a:lvl2pPr marL="0" indent="0" algn="l" defTabSz="914400" rtl="0" eaLnBrk="1" latinLnBrk="0" hangingPunct="1">
        <a:lnSpc>
          <a:spcPct val="120000"/>
        </a:lnSpc>
        <a:spcBef>
          <a:spcPts val="500"/>
        </a:spcBef>
        <a:buFont typeface="Arial" panose="020B0604020202020204" pitchFamily="34" charset="0"/>
        <a:buNone/>
        <a:defRPr kumimoji="1" sz="1600" b="1" kern="1200">
          <a:solidFill>
            <a:schemeClr val="tx1"/>
          </a:solidFill>
          <a:latin typeface="+mn-lt"/>
          <a:ea typeface="+mn-ea"/>
          <a:cs typeface="+mn-cs"/>
        </a:defRPr>
      </a:lvl2pPr>
      <a:lvl3pPr marL="0" indent="0" algn="l" defTabSz="914400" rtl="0" eaLnBrk="1" latinLnBrk="0" hangingPunct="1">
        <a:lnSpc>
          <a:spcPct val="120000"/>
        </a:lnSpc>
        <a:spcBef>
          <a:spcPts val="500"/>
        </a:spcBef>
        <a:buFont typeface="Arial" panose="020B0604020202020204" pitchFamily="34" charset="0"/>
        <a:buNone/>
        <a:defRPr kumimoji="1" sz="12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4763A7F5-AA03-232C-30D5-6406241CBCBA}"/>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4" name="日付プレースホルダー 3">
            <a:extLst>
              <a:ext uri="{FF2B5EF4-FFF2-40B4-BE49-F238E27FC236}">
                <a16:creationId xmlns:a16="http://schemas.microsoft.com/office/drawing/2014/main" id="{B01BC0D7-8AE8-3FCC-0941-0097F2207DE3}"/>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5" name="フッター プレースホルダー 4">
            <a:extLst>
              <a:ext uri="{FF2B5EF4-FFF2-40B4-BE49-F238E27FC236}">
                <a16:creationId xmlns:a16="http://schemas.microsoft.com/office/drawing/2014/main" id="{17A2D91A-C354-279D-287C-73ABC48C91B8}"/>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スライド番号プレースホルダー 5">
            <a:extLst>
              <a:ext uri="{FF2B5EF4-FFF2-40B4-BE49-F238E27FC236}">
                <a16:creationId xmlns:a16="http://schemas.microsoft.com/office/drawing/2014/main" id="{DE3E1063-4496-C775-FE17-984945D53219}"/>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FDEA5B04-14E6-4F36-B28F-6372E98920A9}" type="slidenum">
              <a:rPr kumimoji="1" lang="ja-JP" altLang="en-US" sz="12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2" name="タイトル プレースホルダー 1">
            <a:extLst>
              <a:ext uri="{FF2B5EF4-FFF2-40B4-BE49-F238E27FC236}">
                <a16:creationId xmlns:a16="http://schemas.microsoft.com/office/drawing/2014/main" id="{844A4B97-8600-2FAF-A622-C7261BF380B2}"/>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61059090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Lst>
  <p:txStyles>
    <p:titleStyle>
      <a:lvl1pPr algn="l" defTabSz="914400" rtl="0" eaLnBrk="1" latinLnBrk="0" hangingPunct="1">
        <a:lnSpc>
          <a:spcPct val="90000"/>
        </a:lnSpc>
        <a:spcBef>
          <a:spcPct val="0"/>
        </a:spcBef>
        <a:buNone/>
        <a:defRPr kumimoji="1" sz="2800" b="1" kern="120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kumimoji="1" sz="1800" b="1" kern="1200">
          <a:solidFill>
            <a:schemeClr val="tx1"/>
          </a:solidFill>
          <a:latin typeface="+mn-lt"/>
          <a:ea typeface="+mn-ea"/>
          <a:cs typeface="+mn-cs"/>
        </a:defRPr>
      </a:lvl1pPr>
      <a:lvl2pPr marL="0" indent="0" algn="l" defTabSz="914400" rtl="0" eaLnBrk="1" latinLnBrk="0" hangingPunct="1">
        <a:lnSpc>
          <a:spcPct val="120000"/>
        </a:lnSpc>
        <a:spcBef>
          <a:spcPts val="500"/>
        </a:spcBef>
        <a:buFont typeface="Arial" panose="020B0604020202020204" pitchFamily="34" charset="0"/>
        <a:buNone/>
        <a:defRPr kumimoji="1" sz="1600" b="1" kern="1200">
          <a:solidFill>
            <a:schemeClr val="tx1"/>
          </a:solidFill>
          <a:latin typeface="+mn-lt"/>
          <a:ea typeface="+mn-ea"/>
          <a:cs typeface="+mn-cs"/>
        </a:defRPr>
      </a:lvl2pPr>
      <a:lvl3pPr marL="0" indent="0" algn="l" defTabSz="914400" rtl="0" eaLnBrk="1" latinLnBrk="0" hangingPunct="1">
        <a:lnSpc>
          <a:spcPct val="120000"/>
        </a:lnSpc>
        <a:spcBef>
          <a:spcPts val="500"/>
        </a:spcBef>
        <a:buFont typeface="Arial" panose="020B0604020202020204" pitchFamily="34" charset="0"/>
        <a:buNone/>
        <a:defRPr kumimoji="1" sz="12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4763A7F5-AA03-232C-30D5-6406241CBCBA}"/>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4" name="日付プレースホルダー 3">
            <a:extLst>
              <a:ext uri="{FF2B5EF4-FFF2-40B4-BE49-F238E27FC236}">
                <a16:creationId xmlns:a16="http://schemas.microsoft.com/office/drawing/2014/main" id="{B01BC0D7-8AE8-3FCC-0941-0097F2207DE3}"/>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5" name="フッター プレースホルダー 4">
            <a:extLst>
              <a:ext uri="{FF2B5EF4-FFF2-40B4-BE49-F238E27FC236}">
                <a16:creationId xmlns:a16="http://schemas.microsoft.com/office/drawing/2014/main" id="{17A2D91A-C354-279D-287C-73ABC48C91B8}"/>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スライド番号プレースホルダー 5">
            <a:extLst>
              <a:ext uri="{FF2B5EF4-FFF2-40B4-BE49-F238E27FC236}">
                <a16:creationId xmlns:a16="http://schemas.microsoft.com/office/drawing/2014/main" id="{DE3E1063-4496-C775-FE17-984945D53219}"/>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FDEA5B04-14E6-4F36-B28F-6372E98920A9}" type="slidenum">
              <a:rPr kumimoji="1" lang="ja-JP" altLang="en-US" sz="12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2" name="タイトル プレースホルダー 1">
            <a:extLst>
              <a:ext uri="{FF2B5EF4-FFF2-40B4-BE49-F238E27FC236}">
                <a16:creationId xmlns:a16="http://schemas.microsoft.com/office/drawing/2014/main" id="{844A4B97-8600-2FAF-A622-C7261BF380B2}"/>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357876764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Lst>
  <p:txStyles>
    <p:titleStyle>
      <a:lvl1pPr algn="l" defTabSz="914400" rtl="0" eaLnBrk="1" latinLnBrk="0" hangingPunct="1">
        <a:lnSpc>
          <a:spcPct val="90000"/>
        </a:lnSpc>
        <a:spcBef>
          <a:spcPct val="0"/>
        </a:spcBef>
        <a:buNone/>
        <a:defRPr kumimoji="1" sz="2800" b="1" kern="120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kumimoji="1" sz="1800" b="1" kern="1200">
          <a:solidFill>
            <a:schemeClr val="tx1"/>
          </a:solidFill>
          <a:latin typeface="+mn-lt"/>
          <a:ea typeface="+mn-ea"/>
          <a:cs typeface="+mn-cs"/>
        </a:defRPr>
      </a:lvl1pPr>
      <a:lvl2pPr marL="0" indent="0" algn="l" defTabSz="914400" rtl="0" eaLnBrk="1" latinLnBrk="0" hangingPunct="1">
        <a:lnSpc>
          <a:spcPct val="120000"/>
        </a:lnSpc>
        <a:spcBef>
          <a:spcPts val="500"/>
        </a:spcBef>
        <a:buFont typeface="Arial" panose="020B0604020202020204" pitchFamily="34" charset="0"/>
        <a:buNone/>
        <a:defRPr kumimoji="1" sz="1600" b="1" kern="1200">
          <a:solidFill>
            <a:schemeClr val="tx1"/>
          </a:solidFill>
          <a:latin typeface="+mn-lt"/>
          <a:ea typeface="+mn-ea"/>
          <a:cs typeface="+mn-cs"/>
        </a:defRPr>
      </a:lvl2pPr>
      <a:lvl3pPr marL="0" indent="0" algn="l" defTabSz="914400" rtl="0" eaLnBrk="1" latinLnBrk="0" hangingPunct="1">
        <a:lnSpc>
          <a:spcPct val="120000"/>
        </a:lnSpc>
        <a:spcBef>
          <a:spcPts val="500"/>
        </a:spcBef>
        <a:buFont typeface="Arial" panose="020B0604020202020204" pitchFamily="34" charset="0"/>
        <a:buNone/>
        <a:defRPr kumimoji="1" sz="12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4763A7F5-AA03-232C-30D5-6406241CBCBA}"/>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4" name="日付プレースホルダー 3">
            <a:extLst>
              <a:ext uri="{FF2B5EF4-FFF2-40B4-BE49-F238E27FC236}">
                <a16:creationId xmlns:a16="http://schemas.microsoft.com/office/drawing/2014/main" id="{B01BC0D7-8AE8-3FCC-0941-0097F2207DE3}"/>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5" name="フッター プレースホルダー 4">
            <a:extLst>
              <a:ext uri="{FF2B5EF4-FFF2-40B4-BE49-F238E27FC236}">
                <a16:creationId xmlns:a16="http://schemas.microsoft.com/office/drawing/2014/main" id="{17A2D91A-C354-279D-287C-73ABC48C91B8}"/>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スライド番号プレースホルダー 5">
            <a:extLst>
              <a:ext uri="{FF2B5EF4-FFF2-40B4-BE49-F238E27FC236}">
                <a16:creationId xmlns:a16="http://schemas.microsoft.com/office/drawing/2014/main" id="{DE3E1063-4496-C775-FE17-984945D53219}"/>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FDEA5B04-14E6-4F36-B28F-6372E98920A9}" type="slidenum">
              <a:rPr kumimoji="1" lang="ja-JP" altLang="en-US" sz="12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2" name="タイトル プレースホルダー 1">
            <a:extLst>
              <a:ext uri="{FF2B5EF4-FFF2-40B4-BE49-F238E27FC236}">
                <a16:creationId xmlns:a16="http://schemas.microsoft.com/office/drawing/2014/main" id="{844A4B97-8600-2FAF-A622-C7261BF380B2}"/>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164639153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Lst>
  <p:txStyles>
    <p:titleStyle>
      <a:lvl1pPr algn="l" defTabSz="914400" rtl="0" eaLnBrk="1" latinLnBrk="0" hangingPunct="1">
        <a:lnSpc>
          <a:spcPct val="90000"/>
        </a:lnSpc>
        <a:spcBef>
          <a:spcPct val="0"/>
        </a:spcBef>
        <a:buNone/>
        <a:defRPr kumimoji="1" sz="2800" b="1" kern="120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kumimoji="1" sz="1800" b="1" kern="1200">
          <a:solidFill>
            <a:schemeClr val="tx1"/>
          </a:solidFill>
          <a:latin typeface="+mn-lt"/>
          <a:ea typeface="+mn-ea"/>
          <a:cs typeface="+mn-cs"/>
        </a:defRPr>
      </a:lvl1pPr>
      <a:lvl2pPr marL="0" indent="0" algn="l" defTabSz="914400" rtl="0" eaLnBrk="1" latinLnBrk="0" hangingPunct="1">
        <a:lnSpc>
          <a:spcPct val="120000"/>
        </a:lnSpc>
        <a:spcBef>
          <a:spcPts val="500"/>
        </a:spcBef>
        <a:buFont typeface="Arial" panose="020B0604020202020204" pitchFamily="34" charset="0"/>
        <a:buNone/>
        <a:defRPr kumimoji="1" sz="1600" b="1" kern="1200">
          <a:solidFill>
            <a:schemeClr val="tx1"/>
          </a:solidFill>
          <a:latin typeface="+mn-lt"/>
          <a:ea typeface="+mn-ea"/>
          <a:cs typeface="+mn-cs"/>
        </a:defRPr>
      </a:lvl2pPr>
      <a:lvl3pPr marL="0" indent="0" algn="l" defTabSz="914400" rtl="0" eaLnBrk="1" latinLnBrk="0" hangingPunct="1">
        <a:lnSpc>
          <a:spcPct val="120000"/>
        </a:lnSpc>
        <a:spcBef>
          <a:spcPts val="500"/>
        </a:spcBef>
        <a:buFont typeface="Arial" panose="020B0604020202020204" pitchFamily="34" charset="0"/>
        <a:buNone/>
        <a:defRPr kumimoji="1" sz="12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4763A7F5-AA03-232C-30D5-6406241CBCBA}"/>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4" name="日付プレースホルダー 3">
            <a:extLst>
              <a:ext uri="{FF2B5EF4-FFF2-40B4-BE49-F238E27FC236}">
                <a16:creationId xmlns:a16="http://schemas.microsoft.com/office/drawing/2014/main" id="{B01BC0D7-8AE8-3FCC-0941-0097F2207DE3}"/>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5" name="フッター プレースホルダー 4">
            <a:extLst>
              <a:ext uri="{FF2B5EF4-FFF2-40B4-BE49-F238E27FC236}">
                <a16:creationId xmlns:a16="http://schemas.microsoft.com/office/drawing/2014/main" id="{17A2D91A-C354-279D-287C-73ABC48C91B8}"/>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スライド番号プレースホルダー 5">
            <a:extLst>
              <a:ext uri="{FF2B5EF4-FFF2-40B4-BE49-F238E27FC236}">
                <a16:creationId xmlns:a16="http://schemas.microsoft.com/office/drawing/2014/main" id="{DE3E1063-4496-C775-FE17-984945D53219}"/>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FDEA5B04-14E6-4F36-B28F-6372E98920A9}" type="slidenum">
              <a:rPr kumimoji="1" lang="ja-JP" altLang="en-US" sz="12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2" name="タイトル プレースホルダー 1">
            <a:extLst>
              <a:ext uri="{FF2B5EF4-FFF2-40B4-BE49-F238E27FC236}">
                <a16:creationId xmlns:a16="http://schemas.microsoft.com/office/drawing/2014/main" id="{844A4B97-8600-2FAF-A622-C7261BF380B2}"/>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83404323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Lst>
  <p:txStyles>
    <p:titleStyle>
      <a:lvl1pPr algn="l" defTabSz="914400" rtl="0" eaLnBrk="1" latinLnBrk="0" hangingPunct="1">
        <a:lnSpc>
          <a:spcPct val="90000"/>
        </a:lnSpc>
        <a:spcBef>
          <a:spcPct val="0"/>
        </a:spcBef>
        <a:buNone/>
        <a:defRPr kumimoji="1" sz="2800" b="1" kern="120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kumimoji="1" sz="1800" b="1" kern="1200">
          <a:solidFill>
            <a:schemeClr val="tx1"/>
          </a:solidFill>
          <a:latin typeface="+mn-lt"/>
          <a:ea typeface="+mn-ea"/>
          <a:cs typeface="+mn-cs"/>
        </a:defRPr>
      </a:lvl1pPr>
      <a:lvl2pPr marL="0" indent="0" algn="l" defTabSz="914400" rtl="0" eaLnBrk="1" latinLnBrk="0" hangingPunct="1">
        <a:lnSpc>
          <a:spcPct val="120000"/>
        </a:lnSpc>
        <a:spcBef>
          <a:spcPts val="500"/>
        </a:spcBef>
        <a:buFont typeface="Arial" panose="020B0604020202020204" pitchFamily="34" charset="0"/>
        <a:buNone/>
        <a:defRPr kumimoji="1" sz="1600" b="1" kern="1200">
          <a:solidFill>
            <a:schemeClr val="tx1"/>
          </a:solidFill>
          <a:latin typeface="+mn-lt"/>
          <a:ea typeface="+mn-ea"/>
          <a:cs typeface="+mn-cs"/>
        </a:defRPr>
      </a:lvl2pPr>
      <a:lvl3pPr marL="0" indent="0" algn="l" defTabSz="914400" rtl="0" eaLnBrk="1" latinLnBrk="0" hangingPunct="1">
        <a:lnSpc>
          <a:spcPct val="120000"/>
        </a:lnSpc>
        <a:spcBef>
          <a:spcPts val="500"/>
        </a:spcBef>
        <a:buFont typeface="Arial" panose="020B0604020202020204" pitchFamily="34" charset="0"/>
        <a:buNone/>
        <a:defRPr kumimoji="1" sz="12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4763A7F5-AA03-232C-30D5-6406241CBCBA}"/>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4" name="日付プレースホルダー 3">
            <a:extLst>
              <a:ext uri="{FF2B5EF4-FFF2-40B4-BE49-F238E27FC236}">
                <a16:creationId xmlns:a16="http://schemas.microsoft.com/office/drawing/2014/main" id="{B01BC0D7-8AE8-3FCC-0941-0097F2207DE3}"/>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5" name="フッター プレースホルダー 4">
            <a:extLst>
              <a:ext uri="{FF2B5EF4-FFF2-40B4-BE49-F238E27FC236}">
                <a16:creationId xmlns:a16="http://schemas.microsoft.com/office/drawing/2014/main" id="{17A2D91A-C354-279D-287C-73ABC48C91B8}"/>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スライド番号プレースホルダー 5">
            <a:extLst>
              <a:ext uri="{FF2B5EF4-FFF2-40B4-BE49-F238E27FC236}">
                <a16:creationId xmlns:a16="http://schemas.microsoft.com/office/drawing/2014/main" id="{DE3E1063-4496-C775-FE17-984945D53219}"/>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FDEA5B04-14E6-4F36-B28F-6372E98920A9}" type="slidenum">
              <a:rPr kumimoji="1" lang="ja-JP" altLang="en-US" sz="12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2" name="タイトル プレースホルダー 1">
            <a:extLst>
              <a:ext uri="{FF2B5EF4-FFF2-40B4-BE49-F238E27FC236}">
                <a16:creationId xmlns:a16="http://schemas.microsoft.com/office/drawing/2014/main" id="{844A4B97-8600-2FAF-A622-C7261BF380B2}"/>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Tree>
    <p:extLst>
      <p:ext uri="{BB962C8B-B14F-4D97-AF65-F5344CB8AC3E}">
        <p14:creationId xmlns:p14="http://schemas.microsoft.com/office/powerpoint/2010/main" val="368610627"/>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Lst>
  <p:txStyles>
    <p:titleStyle>
      <a:lvl1pPr algn="l" defTabSz="914400" rtl="0" eaLnBrk="1" latinLnBrk="0" hangingPunct="1">
        <a:lnSpc>
          <a:spcPct val="90000"/>
        </a:lnSpc>
        <a:spcBef>
          <a:spcPct val="0"/>
        </a:spcBef>
        <a:buNone/>
        <a:defRPr kumimoji="1" sz="2800" b="1" kern="120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kumimoji="1" sz="1800" b="1" kern="1200">
          <a:solidFill>
            <a:schemeClr val="tx1"/>
          </a:solidFill>
          <a:latin typeface="+mn-lt"/>
          <a:ea typeface="+mn-ea"/>
          <a:cs typeface="+mn-cs"/>
        </a:defRPr>
      </a:lvl1pPr>
      <a:lvl2pPr marL="0" indent="0" algn="l" defTabSz="914400" rtl="0" eaLnBrk="1" latinLnBrk="0" hangingPunct="1">
        <a:lnSpc>
          <a:spcPct val="120000"/>
        </a:lnSpc>
        <a:spcBef>
          <a:spcPts val="500"/>
        </a:spcBef>
        <a:buFont typeface="Arial" panose="020B0604020202020204" pitchFamily="34" charset="0"/>
        <a:buNone/>
        <a:defRPr kumimoji="1" sz="1600" b="1" kern="1200">
          <a:solidFill>
            <a:schemeClr val="tx1"/>
          </a:solidFill>
          <a:latin typeface="+mn-lt"/>
          <a:ea typeface="+mn-ea"/>
          <a:cs typeface="+mn-cs"/>
        </a:defRPr>
      </a:lvl2pPr>
      <a:lvl3pPr marL="0" indent="0" algn="l" defTabSz="914400" rtl="0" eaLnBrk="1" latinLnBrk="0" hangingPunct="1">
        <a:lnSpc>
          <a:spcPct val="120000"/>
        </a:lnSpc>
        <a:spcBef>
          <a:spcPts val="500"/>
        </a:spcBef>
        <a:buFont typeface="Arial" panose="020B0604020202020204" pitchFamily="34" charset="0"/>
        <a:buNone/>
        <a:defRPr kumimoji="1" sz="12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4763A7F5-AA03-232C-30D5-6406241CBCBA}"/>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4" name="日付プレースホルダー 3">
            <a:extLst>
              <a:ext uri="{FF2B5EF4-FFF2-40B4-BE49-F238E27FC236}">
                <a16:creationId xmlns:a16="http://schemas.microsoft.com/office/drawing/2014/main" id="{B01BC0D7-8AE8-3FCC-0941-0097F2207DE3}"/>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D74148BE-8D52-4D02-AF03-E1F70C2AF2BD}" type="datetimeFigureOut">
              <a:rPr kumimoji="1" lang="ja-JP" altLang="en-US" sz="1200" b="0" i="0" u="none" strike="noStrike" kern="0" cap="none" spc="0" normalizeH="0" baseline="0" noProof="0" smtClean="0">
                <a:ln>
                  <a:noFill/>
                </a:ln>
                <a:solidFill>
                  <a:prstClr val="black">
                    <a:tint val="75000"/>
                  </a:prst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2024/7/1</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5" name="フッター プレースホルダー 4">
            <a:extLst>
              <a:ext uri="{FF2B5EF4-FFF2-40B4-BE49-F238E27FC236}">
                <a16:creationId xmlns:a16="http://schemas.microsoft.com/office/drawing/2014/main" id="{17A2D91A-C354-279D-287C-73ABC48C91B8}"/>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6" name="スライド番号プレースホルダー 5">
            <a:extLst>
              <a:ext uri="{FF2B5EF4-FFF2-40B4-BE49-F238E27FC236}">
                <a16:creationId xmlns:a16="http://schemas.microsoft.com/office/drawing/2014/main" id="{DE3E1063-4496-C775-FE17-984945D53219}"/>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FDEA5B04-14E6-4F36-B28F-6372E98920A9}" type="slidenum">
              <a:rPr kumimoji="1" lang="ja-JP" altLang="en-US" sz="12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0" cap="none" spc="0" normalizeH="0" baseline="0" noProof="0">
              <a:ln>
                <a:noFill/>
              </a:ln>
              <a:solidFill>
                <a:prstClr val="black">
                  <a:tint val="75000"/>
                </a:prstClr>
              </a:solidFill>
              <a:effectLst/>
              <a:uLnTx/>
              <a:uFillTx/>
            </a:endParaRPr>
          </a:p>
        </p:txBody>
      </p:sp>
      <p:sp>
        <p:nvSpPr>
          <p:cNvPr id="2" name="タイトル プレースホルダー 1">
            <a:extLst>
              <a:ext uri="{FF2B5EF4-FFF2-40B4-BE49-F238E27FC236}">
                <a16:creationId xmlns:a16="http://schemas.microsoft.com/office/drawing/2014/main" id="{844A4B97-8600-2FAF-A622-C7261BF380B2}"/>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361876720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Lst>
  <p:txStyles>
    <p:titleStyle>
      <a:lvl1pPr algn="l" defTabSz="914400" rtl="0" eaLnBrk="1" latinLnBrk="0" hangingPunct="1">
        <a:lnSpc>
          <a:spcPct val="90000"/>
        </a:lnSpc>
        <a:spcBef>
          <a:spcPct val="0"/>
        </a:spcBef>
        <a:buNone/>
        <a:defRPr kumimoji="1" sz="2800" b="1" kern="120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kumimoji="1" sz="1800" b="1" kern="1200">
          <a:solidFill>
            <a:schemeClr val="tx1"/>
          </a:solidFill>
          <a:latin typeface="+mn-lt"/>
          <a:ea typeface="+mn-ea"/>
          <a:cs typeface="+mn-cs"/>
        </a:defRPr>
      </a:lvl1pPr>
      <a:lvl2pPr marL="0" indent="0" algn="l" defTabSz="914400" rtl="0" eaLnBrk="1" latinLnBrk="0" hangingPunct="1">
        <a:lnSpc>
          <a:spcPct val="120000"/>
        </a:lnSpc>
        <a:spcBef>
          <a:spcPts val="500"/>
        </a:spcBef>
        <a:buFont typeface="Arial" panose="020B0604020202020204" pitchFamily="34" charset="0"/>
        <a:buNone/>
        <a:defRPr kumimoji="1" sz="1600" b="1" kern="1200">
          <a:solidFill>
            <a:schemeClr val="tx1"/>
          </a:solidFill>
          <a:latin typeface="+mn-lt"/>
          <a:ea typeface="+mn-ea"/>
          <a:cs typeface="+mn-cs"/>
        </a:defRPr>
      </a:lvl2pPr>
      <a:lvl3pPr marL="0" indent="0" algn="l" defTabSz="914400" rtl="0" eaLnBrk="1" latinLnBrk="0" hangingPunct="1">
        <a:lnSpc>
          <a:spcPct val="120000"/>
        </a:lnSpc>
        <a:spcBef>
          <a:spcPts val="500"/>
        </a:spcBef>
        <a:buFont typeface="Arial" panose="020B0604020202020204" pitchFamily="34" charset="0"/>
        <a:buNone/>
        <a:defRPr kumimoji="1" sz="12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1.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213.sv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1.xml"/><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A074C56-BC92-C907-FA27-EA773C4D1355}"/>
              </a:ext>
            </a:extLst>
          </p:cNvPr>
          <p:cNvSpPr/>
          <p:nvPr/>
        </p:nvSpPr>
        <p:spPr>
          <a:xfrm>
            <a:off x="0" y="5122927"/>
            <a:ext cx="9906000" cy="1751701"/>
          </a:xfrm>
          <a:prstGeom prst="rect">
            <a:avLst/>
          </a:prstGeom>
          <a:solidFill>
            <a:srgbClr val="E2DE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96ABD0D0-E3FB-E803-26A7-91C7D348FA1F}"/>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saturation sat="121000"/>
                    </a14:imgEffect>
                    <a14:imgEffect>
                      <a14:brightnessContrast bright="8000" contrast="-17000"/>
                    </a14:imgEffect>
                  </a14:imgLayer>
                </a14:imgProps>
              </a:ext>
            </a:extLst>
          </a:blip>
          <a:srcRect l="16162" t="38735" r="49314" b="50673"/>
          <a:stretch/>
        </p:blipFill>
        <p:spPr>
          <a:xfrm rot="5400000" flipV="1">
            <a:off x="149530" y="1978330"/>
            <a:ext cx="1582056" cy="100084"/>
          </a:xfrm>
          <a:prstGeom prst="rect">
            <a:avLst/>
          </a:prstGeom>
        </p:spPr>
      </p:pic>
      <p:pic>
        <p:nvPicPr>
          <p:cNvPr id="17" name="図 16">
            <a:extLst>
              <a:ext uri="{FF2B5EF4-FFF2-40B4-BE49-F238E27FC236}">
                <a16:creationId xmlns:a16="http://schemas.microsoft.com/office/drawing/2014/main" id="{15E68E81-FE2F-8ECD-4333-78668CFA6BC6}"/>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saturation sat="121000"/>
                    </a14:imgEffect>
                    <a14:imgEffect>
                      <a14:brightnessContrast bright="8000" contrast="-17000"/>
                    </a14:imgEffect>
                  </a14:imgLayer>
                </a14:imgProps>
              </a:ext>
            </a:extLst>
          </a:blip>
          <a:srcRect l="16162" t="38735" r="74884" b="50673"/>
          <a:stretch/>
        </p:blipFill>
        <p:spPr>
          <a:xfrm rot="5400000" flipV="1">
            <a:off x="735394" y="6619423"/>
            <a:ext cx="410327" cy="100084"/>
          </a:xfrm>
          <a:prstGeom prst="rect">
            <a:avLst/>
          </a:prstGeom>
        </p:spPr>
      </p:pic>
      <p:sp>
        <p:nvSpPr>
          <p:cNvPr id="7" name="タイトル 6">
            <a:extLst>
              <a:ext uri="{FF2B5EF4-FFF2-40B4-BE49-F238E27FC236}">
                <a16:creationId xmlns:a16="http://schemas.microsoft.com/office/drawing/2014/main" id="{EB2E8B3E-2553-CAC1-CFD2-99D14A40E762}"/>
              </a:ext>
            </a:extLst>
          </p:cNvPr>
          <p:cNvSpPr>
            <a:spLocks noGrp="1"/>
          </p:cNvSpPr>
          <p:nvPr>
            <p:ph type="title"/>
          </p:nvPr>
        </p:nvSpPr>
        <p:spPr>
          <a:xfrm>
            <a:off x="1117600" y="2204429"/>
            <a:ext cx="7112000" cy="539058"/>
          </a:xfrm>
        </p:spPr>
        <p:txBody>
          <a:bodyPr/>
          <a:lstStyle/>
          <a:p>
            <a:r>
              <a:rPr lang="ja-JP" altLang="en-US" dirty="0"/>
              <a:t>食材の調達方法と質の確保</a:t>
            </a:r>
          </a:p>
        </p:txBody>
      </p:sp>
      <p:sp>
        <p:nvSpPr>
          <p:cNvPr id="10" name="テキスト プレースホルダー 9">
            <a:extLst>
              <a:ext uri="{FF2B5EF4-FFF2-40B4-BE49-F238E27FC236}">
                <a16:creationId xmlns:a16="http://schemas.microsoft.com/office/drawing/2014/main" id="{C8B0B3CE-BD92-CEAE-7774-12CE8009B940}"/>
              </a:ext>
            </a:extLst>
          </p:cNvPr>
          <p:cNvSpPr>
            <a:spLocks noGrp="1"/>
          </p:cNvSpPr>
          <p:nvPr>
            <p:ph type="body" sz="quarter" idx="13"/>
          </p:nvPr>
        </p:nvSpPr>
        <p:spPr/>
        <p:txBody>
          <a:bodyPr/>
          <a:lstStyle/>
          <a:p>
            <a:r>
              <a:rPr lang="en-US" altLang="ja-JP" b="0"/>
              <a:t>08</a:t>
            </a:r>
            <a:endParaRPr lang="ja-JP" altLang="en-US" b="0"/>
          </a:p>
        </p:txBody>
      </p:sp>
      <p:sp>
        <p:nvSpPr>
          <p:cNvPr id="11" name="テキスト プレースホルダー 10">
            <a:extLst>
              <a:ext uri="{FF2B5EF4-FFF2-40B4-BE49-F238E27FC236}">
                <a16:creationId xmlns:a16="http://schemas.microsoft.com/office/drawing/2014/main" id="{5CD0827C-36C5-36BB-9846-0DA557C3056E}"/>
              </a:ext>
            </a:extLst>
          </p:cNvPr>
          <p:cNvSpPr>
            <a:spLocks noGrp="1"/>
          </p:cNvSpPr>
          <p:nvPr>
            <p:ph type="body" sz="quarter" idx="14"/>
          </p:nvPr>
        </p:nvSpPr>
        <p:spPr>
          <a:xfrm>
            <a:off x="1143000" y="3400948"/>
            <a:ext cx="3012363" cy="723275"/>
          </a:xfrm>
        </p:spPr>
        <p:txBody>
          <a:bodyPr/>
          <a:lstStyle/>
          <a:p>
            <a:pPr marL="285750" indent="-285750">
              <a:spcAft>
                <a:spcPts val="600"/>
              </a:spcAft>
              <a:buFont typeface="Wingdings" panose="05000000000000000000" pitchFamily="2" charset="2"/>
              <a:buChar char="n"/>
            </a:pPr>
            <a:r>
              <a:rPr lang="ja-JP" altLang="en-US" dirty="0" smtClean="0"/>
              <a:t>食材調達方法</a:t>
            </a:r>
            <a:endParaRPr kumimoji="1" lang="en-US" altLang="ja-JP" b="1" dirty="0">
              <a:latin typeface="+mn-ea"/>
              <a:ea typeface="+mn-ea"/>
            </a:endParaRPr>
          </a:p>
          <a:p>
            <a:pPr marL="285750" indent="-285750">
              <a:spcAft>
                <a:spcPts val="600"/>
              </a:spcAft>
              <a:buFont typeface="Wingdings" panose="05000000000000000000" pitchFamily="2" charset="2"/>
              <a:buChar char="n"/>
            </a:pPr>
            <a:r>
              <a:rPr lang="ja-JP" altLang="en-US" dirty="0"/>
              <a:t>質の</a:t>
            </a:r>
            <a:r>
              <a:rPr lang="ja-JP" altLang="en-US" dirty="0" smtClean="0"/>
              <a:t>確保・環境への配慮</a:t>
            </a:r>
            <a:endParaRPr kumimoji="1" lang="ja-JP" altLang="en-US" b="1" dirty="0">
              <a:latin typeface="+mn-ea"/>
              <a:ea typeface="+mn-ea"/>
            </a:endParaRPr>
          </a:p>
        </p:txBody>
      </p:sp>
      <p:sp>
        <p:nvSpPr>
          <p:cNvPr id="2" name="スライド番号プレースホルダー 6">
            <a:extLst>
              <a:ext uri="{FF2B5EF4-FFF2-40B4-BE49-F238E27FC236}">
                <a16:creationId xmlns:a16="http://schemas.microsoft.com/office/drawing/2014/main" id="{9E90824A-7C67-1A49-561B-DCCD4B9BF8FE}"/>
              </a:ext>
            </a:extLst>
          </p:cNvPr>
          <p:cNvSpPr txBox="1">
            <a:spLocks/>
          </p:cNvSpPr>
          <p:nvPr/>
        </p:nvSpPr>
        <p:spPr>
          <a:xfrm>
            <a:off x="7633667" y="6477000"/>
            <a:ext cx="2228850" cy="365125"/>
          </a:xfrm>
          <a:prstGeom prst="rect">
            <a:avLst/>
          </a:prstGeom>
        </p:spPr>
        <p:txBody>
          <a:bodyPr vert="horz" lIns="91440" tIns="45720" rIns="91440" bIns="45720" rtlCol="0" anchor="ctr"/>
          <a:lstStyle>
            <a:defPPr>
              <a:defRPr kern="0"/>
            </a:defPPr>
            <a:lvl1pPr algn="r">
              <a:defRPr sz="1200">
                <a:solidFill>
                  <a:schemeClr val="tx1">
                    <a:tint val="75000"/>
                  </a:schemeClr>
                </a:solidFill>
              </a:defRPr>
            </a:lvl1pPr>
          </a:lstStyle>
          <a:p>
            <a:fld id="{3DB74C4F-4DC2-4C31-8D08-159129179147}" type="slidenum">
              <a:rPr kumimoji="1" lang="ja-JP" altLang="en-US" b="1" smtClean="0">
                <a:solidFill>
                  <a:schemeClr val="accent2"/>
                </a:solidFill>
                <a:latin typeface="+mj-lt"/>
              </a:rPr>
              <a:pPr/>
              <a:t>1</a:t>
            </a:fld>
            <a:endParaRPr kumimoji="1" lang="ja-JP" altLang="en-US" b="1">
              <a:solidFill>
                <a:schemeClr val="accent2"/>
              </a:solidFill>
              <a:latin typeface="+mj-lt"/>
            </a:endParaRPr>
          </a:p>
        </p:txBody>
      </p:sp>
    </p:spTree>
    <p:extLst>
      <p:ext uri="{BB962C8B-B14F-4D97-AF65-F5344CB8AC3E}">
        <p14:creationId xmlns:p14="http://schemas.microsoft.com/office/powerpoint/2010/main" val="1089130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1CC522-4117-2557-F97C-74B044123A02}"/>
              </a:ext>
            </a:extLst>
          </p:cNvPr>
          <p:cNvSpPr>
            <a:spLocks noGrp="1"/>
          </p:cNvSpPr>
          <p:nvPr>
            <p:ph type="title"/>
          </p:nvPr>
        </p:nvSpPr>
        <p:spPr/>
        <p:txBody>
          <a:bodyPr/>
          <a:lstStyle/>
          <a:p>
            <a:r>
              <a:rPr kumimoji="1" lang="zh-TW" altLang="en-US"/>
              <a:t>食材調達方法</a:t>
            </a:r>
            <a:endParaRPr kumimoji="1" lang="ja-JP" altLang="en-US"/>
          </a:p>
        </p:txBody>
      </p:sp>
      <p:sp>
        <p:nvSpPr>
          <p:cNvPr id="3" name="テキスト プレースホルダー 2">
            <a:extLst>
              <a:ext uri="{FF2B5EF4-FFF2-40B4-BE49-F238E27FC236}">
                <a16:creationId xmlns:a16="http://schemas.microsoft.com/office/drawing/2014/main" id="{58FB11E0-2CC2-DED7-8419-D4C1FDDDE9F1}"/>
              </a:ext>
            </a:extLst>
          </p:cNvPr>
          <p:cNvSpPr>
            <a:spLocks noGrp="1"/>
          </p:cNvSpPr>
          <p:nvPr>
            <p:ph type="body" sz="quarter" idx="14"/>
          </p:nvPr>
        </p:nvSpPr>
        <p:spPr>
          <a:xfrm>
            <a:off x="473450" y="1096283"/>
            <a:ext cx="9051549" cy="712800"/>
          </a:xfrm>
        </p:spPr>
        <p:txBody>
          <a:bodyPr/>
          <a:lstStyle/>
          <a:p>
            <a:r>
              <a:rPr kumimoji="1" lang="ja-JP" altLang="en-US" spc="0"/>
              <a:t>国分グループ様とアライアンスを組み品質保証された安心・安全の食材を一元供給する仕組みを確立しております。</a:t>
            </a:r>
          </a:p>
          <a:p>
            <a:r>
              <a:rPr kumimoji="1" lang="ja-JP" altLang="en-US" spc="0"/>
              <a:t>また、安心して美味しいお食事を召し上がっていただけるよう、調達する食材の生産地を明確化しトラブルを未然に防ぐための取組みを行っています。</a:t>
            </a:r>
          </a:p>
        </p:txBody>
      </p:sp>
      <p:sp>
        <p:nvSpPr>
          <p:cNvPr id="4" name="テキスト プレースホルダー 3">
            <a:extLst>
              <a:ext uri="{FF2B5EF4-FFF2-40B4-BE49-F238E27FC236}">
                <a16:creationId xmlns:a16="http://schemas.microsoft.com/office/drawing/2014/main" id="{2649FAD7-2DDD-7EC0-BDF9-BD1C588740CC}"/>
              </a:ext>
            </a:extLst>
          </p:cNvPr>
          <p:cNvSpPr>
            <a:spLocks noGrp="1"/>
          </p:cNvSpPr>
          <p:nvPr>
            <p:ph type="body" sz="quarter" idx="13"/>
          </p:nvPr>
        </p:nvSpPr>
        <p:spPr/>
        <p:txBody>
          <a:bodyPr/>
          <a:lstStyle/>
          <a:p>
            <a:r>
              <a:rPr kumimoji="1" lang="en-US" altLang="ja-JP">
                <a:latin typeface="Arial" panose="020B0604020202020204" pitchFamily="34" charset="0"/>
                <a:cs typeface="Arial" panose="020B0604020202020204" pitchFamily="34" charset="0"/>
              </a:rPr>
              <a:t>08 </a:t>
            </a:r>
            <a:r>
              <a:rPr kumimoji="1" lang="ja-JP" altLang="en-US"/>
              <a:t>食材の調達方法と質の確保</a:t>
            </a:r>
          </a:p>
        </p:txBody>
      </p:sp>
      <p:sp>
        <p:nvSpPr>
          <p:cNvPr id="5" name="角丸四角形 18">
            <a:extLst>
              <a:ext uri="{FF2B5EF4-FFF2-40B4-BE49-F238E27FC236}">
                <a16:creationId xmlns:a16="http://schemas.microsoft.com/office/drawing/2014/main" id="{BDB7EC65-4936-16F0-9AD4-3B1BE6B0D5F2}"/>
              </a:ext>
            </a:extLst>
          </p:cNvPr>
          <p:cNvSpPr/>
          <p:nvPr/>
        </p:nvSpPr>
        <p:spPr>
          <a:xfrm>
            <a:off x="451201" y="5669059"/>
            <a:ext cx="8997598" cy="818239"/>
          </a:xfrm>
          <a:prstGeom prst="rect">
            <a:avLst/>
          </a:prstGeom>
          <a:solidFill>
            <a:schemeClr val="accent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rtlCol="0" anchor="ctr"/>
          <a:lstStyle/>
          <a:p>
            <a:pPr algn="ctr">
              <a:lnSpc>
                <a:spcPct val="110000"/>
              </a:lnSpc>
            </a:pPr>
            <a:endParaRPr kumimoji="1" lang="ja-JP" altLang="en-US" sz="1600" b="1">
              <a:solidFill>
                <a:schemeClr val="bg1"/>
              </a:solidFill>
            </a:endParaRPr>
          </a:p>
        </p:txBody>
      </p:sp>
      <p:sp>
        <p:nvSpPr>
          <p:cNvPr id="6" name="角丸四角形 18">
            <a:extLst>
              <a:ext uri="{FF2B5EF4-FFF2-40B4-BE49-F238E27FC236}">
                <a16:creationId xmlns:a16="http://schemas.microsoft.com/office/drawing/2014/main" id="{DB19087C-3A06-1679-EE52-5A4B3254F651}"/>
              </a:ext>
            </a:extLst>
          </p:cNvPr>
          <p:cNvSpPr/>
          <p:nvPr/>
        </p:nvSpPr>
        <p:spPr>
          <a:xfrm>
            <a:off x="451200" y="5669059"/>
            <a:ext cx="1328309" cy="818239"/>
          </a:xfrm>
          <a:prstGeom prst="homePlate">
            <a:avLst>
              <a:gd name="adj" fmla="val 3585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rtlCol="0" anchor="ctr"/>
          <a:lstStyle/>
          <a:p>
            <a:pPr algn="ctr">
              <a:lnSpc>
                <a:spcPct val="110000"/>
              </a:lnSpc>
            </a:pPr>
            <a:r>
              <a:rPr kumimoji="1" lang="ja-JP" altLang="en-US" sz="1200" b="1">
                <a:solidFill>
                  <a:schemeClr val="bg1"/>
                </a:solidFill>
              </a:rPr>
              <a:t>安全・安心の</a:t>
            </a:r>
            <a:r>
              <a:rPr kumimoji="1" lang="en-US" altLang="ja-JP" sz="1200" b="1">
                <a:solidFill>
                  <a:schemeClr val="bg1"/>
                </a:solidFill>
              </a:rPr>
              <a:t/>
            </a:r>
            <a:br>
              <a:rPr kumimoji="1" lang="en-US" altLang="ja-JP" sz="1200" b="1">
                <a:solidFill>
                  <a:schemeClr val="bg1"/>
                </a:solidFill>
              </a:rPr>
            </a:br>
            <a:r>
              <a:rPr kumimoji="1" lang="ja-JP" altLang="en-US" sz="1200" b="1">
                <a:solidFill>
                  <a:schemeClr val="bg1"/>
                </a:solidFill>
              </a:rPr>
              <a:t>ポイント</a:t>
            </a:r>
          </a:p>
        </p:txBody>
      </p:sp>
      <p:sp>
        <p:nvSpPr>
          <p:cNvPr id="10" name="四角形: 角を丸くする 90">
            <a:extLst>
              <a:ext uri="{FF2B5EF4-FFF2-40B4-BE49-F238E27FC236}">
                <a16:creationId xmlns:a16="http://schemas.microsoft.com/office/drawing/2014/main" id="{747C4C13-CC43-7593-E116-958C4A67423B}"/>
              </a:ext>
            </a:extLst>
          </p:cNvPr>
          <p:cNvSpPr/>
          <p:nvPr/>
        </p:nvSpPr>
        <p:spPr>
          <a:xfrm>
            <a:off x="447194" y="4360086"/>
            <a:ext cx="3145045" cy="102608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91">
            <a:extLst>
              <a:ext uri="{FF2B5EF4-FFF2-40B4-BE49-F238E27FC236}">
                <a16:creationId xmlns:a16="http://schemas.microsoft.com/office/drawing/2014/main" id="{043BE710-A8E7-17FE-58E5-D7EE9B1B6A8E}"/>
              </a:ext>
            </a:extLst>
          </p:cNvPr>
          <p:cNvSpPr/>
          <p:nvPr/>
        </p:nvSpPr>
        <p:spPr>
          <a:xfrm>
            <a:off x="3699174" y="4372905"/>
            <a:ext cx="3145045" cy="102608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13">
            <a:extLst>
              <a:ext uri="{FF2B5EF4-FFF2-40B4-BE49-F238E27FC236}">
                <a16:creationId xmlns:a16="http://schemas.microsoft.com/office/drawing/2014/main" id="{5DBF1CC7-9005-D040-B1C2-89867A72AF4A}"/>
              </a:ext>
            </a:extLst>
          </p:cNvPr>
          <p:cNvSpPr>
            <a:spLocks noChangeArrowheads="1"/>
          </p:cNvSpPr>
          <p:nvPr/>
        </p:nvSpPr>
        <p:spPr bwMode="auto">
          <a:xfrm>
            <a:off x="406457" y="2425742"/>
            <a:ext cx="1031649" cy="158046"/>
          </a:xfrm>
          <a:prstGeom prst="rect">
            <a:avLst/>
          </a:prstGeom>
          <a:noFill/>
          <a:ln w="25400" algn="ctr">
            <a:noFill/>
            <a:miter lim="800000"/>
            <a:headEnd/>
            <a:tailEnd/>
          </a:ln>
        </p:spPr>
        <p:txBody>
          <a:bodyPr lIns="37577" tIns="37577" rIns="37577" bIns="37577" anchor="b"/>
          <a:lstStyle/>
          <a:p>
            <a:pPr algn="ctr" defTabSz="957263"/>
            <a:r>
              <a:rPr lang="ja-JP" altLang="en-US" sz="1000" b="1">
                <a:solidFill>
                  <a:schemeClr val="tx1"/>
                </a:solidFill>
                <a:latin typeface="+mn-ea"/>
                <a:ea typeface="+mn-ea"/>
                <a:cs typeface="メイリオ" pitchFamily="50" charset="-128"/>
              </a:rPr>
              <a:t>商品部</a:t>
            </a:r>
          </a:p>
        </p:txBody>
      </p:sp>
      <p:sp>
        <p:nvSpPr>
          <p:cNvPr id="52" name="正方形/長方形 14">
            <a:extLst>
              <a:ext uri="{FF2B5EF4-FFF2-40B4-BE49-F238E27FC236}">
                <a16:creationId xmlns:a16="http://schemas.microsoft.com/office/drawing/2014/main" id="{90D773AE-80DC-29BF-554F-1EBB2B76263B}"/>
              </a:ext>
            </a:extLst>
          </p:cNvPr>
          <p:cNvSpPr>
            <a:spLocks noChangeArrowheads="1"/>
          </p:cNvSpPr>
          <p:nvPr/>
        </p:nvSpPr>
        <p:spPr bwMode="auto">
          <a:xfrm>
            <a:off x="1752777" y="2424177"/>
            <a:ext cx="1031649" cy="159611"/>
          </a:xfrm>
          <a:prstGeom prst="rect">
            <a:avLst/>
          </a:prstGeom>
          <a:noFill/>
          <a:ln w="25400" algn="ctr">
            <a:noFill/>
            <a:miter lim="800000"/>
            <a:headEnd/>
            <a:tailEnd/>
          </a:ln>
        </p:spPr>
        <p:txBody>
          <a:bodyPr lIns="37577" tIns="37577" rIns="37577" bIns="37577" anchor="b"/>
          <a:lstStyle/>
          <a:p>
            <a:pPr algn="ctr" defTabSz="957263"/>
            <a:r>
              <a:rPr lang="ja-JP" altLang="en-US" sz="1000" b="1">
                <a:solidFill>
                  <a:schemeClr val="tx1"/>
                </a:solidFill>
                <a:latin typeface="+mn-ea"/>
                <a:ea typeface="+mn-ea"/>
                <a:cs typeface="メイリオ" pitchFamily="50" charset="-128"/>
              </a:rPr>
              <a:t>商品部</a:t>
            </a:r>
          </a:p>
        </p:txBody>
      </p:sp>
      <p:sp>
        <p:nvSpPr>
          <p:cNvPr id="53" name="正方形/長方形 15">
            <a:extLst>
              <a:ext uri="{FF2B5EF4-FFF2-40B4-BE49-F238E27FC236}">
                <a16:creationId xmlns:a16="http://schemas.microsoft.com/office/drawing/2014/main" id="{C00B6030-0F15-C78B-93DC-03F531A6427C}"/>
              </a:ext>
            </a:extLst>
          </p:cNvPr>
          <p:cNvSpPr>
            <a:spLocks noChangeArrowheads="1"/>
          </p:cNvSpPr>
          <p:nvPr/>
        </p:nvSpPr>
        <p:spPr bwMode="auto">
          <a:xfrm>
            <a:off x="3170236" y="2424177"/>
            <a:ext cx="1031649" cy="159611"/>
          </a:xfrm>
          <a:prstGeom prst="rect">
            <a:avLst/>
          </a:prstGeom>
          <a:noFill/>
          <a:ln w="25400" algn="ctr">
            <a:noFill/>
            <a:miter lim="800000"/>
            <a:headEnd/>
            <a:tailEnd/>
          </a:ln>
        </p:spPr>
        <p:txBody>
          <a:bodyPr lIns="37577" tIns="37577" rIns="37577" bIns="37577" anchor="b"/>
          <a:lstStyle/>
          <a:p>
            <a:pPr algn="ctr" defTabSz="957263"/>
            <a:r>
              <a:rPr lang="ja-JP" altLang="en-US" sz="1000" b="1">
                <a:solidFill>
                  <a:schemeClr val="tx1"/>
                </a:solidFill>
                <a:latin typeface="+mn-ea"/>
                <a:ea typeface="+mn-ea"/>
                <a:cs typeface="メイリオ" pitchFamily="50" charset="-128"/>
              </a:rPr>
              <a:t>品質管理課</a:t>
            </a:r>
          </a:p>
        </p:txBody>
      </p:sp>
      <p:sp>
        <p:nvSpPr>
          <p:cNvPr id="54" name="正方形/長方形 16">
            <a:extLst>
              <a:ext uri="{FF2B5EF4-FFF2-40B4-BE49-F238E27FC236}">
                <a16:creationId xmlns:a16="http://schemas.microsoft.com/office/drawing/2014/main" id="{26B5ECD0-A04B-C6AB-D224-8F59E839F236}"/>
              </a:ext>
            </a:extLst>
          </p:cNvPr>
          <p:cNvSpPr>
            <a:spLocks noChangeArrowheads="1"/>
          </p:cNvSpPr>
          <p:nvPr/>
        </p:nvSpPr>
        <p:spPr bwMode="auto">
          <a:xfrm>
            <a:off x="4521468" y="2288039"/>
            <a:ext cx="1161626" cy="295749"/>
          </a:xfrm>
          <a:prstGeom prst="rect">
            <a:avLst/>
          </a:prstGeom>
          <a:noFill/>
          <a:ln w="25400" algn="ctr">
            <a:noFill/>
            <a:miter lim="800000"/>
            <a:headEnd/>
            <a:tailEnd/>
          </a:ln>
        </p:spPr>
        <p:txBody>
          <a:bodyPr lIns="37577" tIns="37577" rIns="37577" bIns="37577" anchor="b"/>
          <a:lstStyle/>
          <a:p>
            <a:pPr algn="ctr" defTabSz="957263"/>
            <a:r>
              <a:rPr lang="ja-JP" altLang="en-US" sz="1000" b="1">
                <a:solidFill>
                  <a:schemeClr val="tx1"/>
                </a:solidFill>
                <a:latin typeface="+mn-ea"/>
                <a:ea typeface="+mn-ea"/>
                <a:cs typeface="メイリオ" pitchFamily="50" charset="-128"/>
              </a:rPr>
              <a:t>品質管理課商品部</a:t>
            </a:r>
          </a:p>
        </p:txBody>
      </p:sp>
      <p:sp>
        <p:nvSpPr>
          <p:cNvPr id="61" name="正方形/長方形 17">
            <a:extLst>
              <a:ext uri="{FF2B5EF4-FFF2-40B4-BE49-F238E27FC236}">
                <a16:creationId xmlns:a16="http://schemas.microsoft.com/office/drawing/2014/main" id="{C8B6862D-D173-B29F-DE24-B99BFA2C1F28}"/>
              </a:ext>
            </a:extLst>
          </p:cNvPr>
          <p:cNvSpPr>
            <a:spLocks noChangeArrowheads="1"/>
          </p:cNvSpPr>
          <p:nvPr/>
        </p:nvSpPr>
        <p:spPr bwMode="auto">
          <a:xfrm>
            <a:off x="6852153" y="2425742"/>
            <a:ext cx="1031648" cy="158046"/>
          </a:xfrm>
          <a:prstGeom prst="rect">
            <a:avLst/>
          </a:prstGeom>
          <a:noFill/>
          <a:ln w="25400" algn="ctr">
            <a:noFill/>
            <a:miter lim="800000"/>
            <a:headEnd/>
            <a:tailEnd/>
          </a:ln>
        </p:spPr>
        <p:txBody>
          <a:bodyPr lIns="37577" tIns="37577" rIns="37577" bIns="37577" anchor="b"/>
          <a:lstStyle/>
          <a:p>
            <a:pPr algn="ctr" defTabSz="957263"/>
            <a:r>
              <a:rPr lang="ja-JP" altLang="en-US" sz="1000" b="1">
                <a:solidFill>
                  <a:schemeClr val="tx1"/>
                </a:solidFill>
                <a:latin typeface="+mn-ea"/>
                <a:ea typeface="+mn-ea"/>
                <a:cs typeface="メイリオ" pitchFamily="50" charset="-128"/>
              </a:rPr>
              <a:t>品質管理課</a:t>
            </a:r>
          </a:p>
        </p:txBody>
      </p:sp>
      <p:sp>
        <p:nvSpPr>
          <p:cNvPr id="62" name="正方形/長方形 18">
            <a:extLst>
              <a:ext uri="{FF2B5EF4-FFF2-40B4-BE49-F238E27FC236}">
                <a16:creationId xmlns:a16="http://schemas.microsoft.com/office/drawing/2014/main" id="{E61750E9-9C34-EF02-A829-6B7F077E6E86}"/>
              </a:ext>
            </a:extLst>
          </p:cNvPr>
          <p:cNvSpPr>
            <a:spLocks noChangeArrowheads="1"/>
          </p:cNvSpPr>
          <p:nvPr/>
        </p:nvSpPr>
        <p:spPr bwMode="auto">
          <a:xfrm>
            <a:off x="8261475" y="2427307"/>
            <a:ext cx="1031649" cy="156481"/>
          </a:xfrm>
          <a:prstGeom prst="rect">
            <a:avLst/>
          </a:prstGeom>
          <a:noFill/>
          <a:ln w="25400" algn="ctr">
            <a:noFill/>
            <a:miter lim="800000"/>
            <a:headEnd/>
            <a:tailEnd/>
          </a:ln>
        </p:spPr>
        <p:txBody>
          <a:bodyPr lIns="37577" tIns="37577" rIns="37577" bIns="37577" anchor="b"/>
          <a:lstStyle/>
          <a:p>
            <a:pPr algn="ctr" defTabSz="957263"/>
            <a:r>
              <a:rPr lang="ja-JP" altLang="en-US" sz="1000" b="1">
                <a:solidFill>
                  <a:schemeClr val="tx1"/>
                </a:solidFill>
                <a:latin typeface="+mn-ea"/>
                <a:ea typeface="+mn-ea"/>
                <a:cs typeface="メイリオ" pitchFamily="50" charset="-128"/>
              </a:rPr>
              <a:t>品質管理課</a:t>
            </a:r>
          </a:p>
        </p:txBody>
      </p:sp>
      <p:sp>
        <p:nvSpPr>
          <p:cNvPr id="64" name="正方形/長方形 19">
            <a:extLst>
              <a:ext uri="{FF2B5EF4-FFF2-40B4-BE49-F238E27FC236}">
                <a16:creationId xmlns:a16="http://schemas.microsoft.com/office/drawing/2014/main" id="{0671C780-0C44-EEC8-06DE-D205CD39F276}"/>
              </a:ext>
            </a:extLst>
          </p:cNvPr>
          <p:cNvSpPr>
            <a:spLocks noChangeArrowheads="1"/>
          </p:cNvSpPr>
          <p:nvPr/>
        </p:nvSpPr>
        <p:spPr bwMode="auto">
          <a:xfrm>
            <a:off x="5744304" y="2425742"/>
            <a:ext cx="1031649" cy="158046"/>
          </a:xfrm>
          <a:prstGeom prst="rect">
            <a:avLst/>
          </a:prstGeom>
          <a:noFill/>
          <a:ln w="25400" algn="ctr">
            <a:noFill/>
            <a:miter lim="800000"/>
            <a:headEnd/>
            <a:tailEnd/>
          </a:ln>
        </p:spPr>
        <p:txBody>
          <a:bodyPr lIns="37577" tIns="37577" rIns="37577" bIns="37577" anchor="b"/>
          <a:lstStyle/>
          <a:p>
            <a:pPr algn="ctr" defTabSz="957263"/>
            <a:r>
              <a:rPr lang="ja-JP" altLang="en-US" sz="1000" b="1">
                <a:solidFill>
                  <a:schemeClr val="tx1"/>
                </a:solidFill>
                <a:latin typeface="+mn-ea"/>
                <a:ea typeface="+mn-ea"/>
                <a:cs typeface="メイリオ" pitchFamily="50" charset="-128"/>
              </a:rPr>
              <a:t>商品部</a:t>
            </a:r>
          </a:p>
        </p:txBody>
      </p:sp>
      <p:sp>
        <p:nvSpPr>
          <p:cNvPr id="65" name="正方形/長方形 64">
            <a:extLst>
              <a:ext uri="{FF2B5EF4-FFF2-40B4-BE49-F238E27FC236}">
                <a16:creationId xmlns:a16="http://schemas.microsoft.com/office/drawing/2014/main" id="{DBBD726D-8642-C833-3D87-2E1888D3C8A4}"/>
              </a:ext>
            </a:extLst>
          </p:cNvPr>
          <p:cNvSpPr>
            <a:spLocks noChangeArrowheads="1"/>
          </p:cNvSpPr>
          <p:nvPr/>
        </p:nvSpPr>
        <p:spPr bwMode="auto">
          <a:xfrm>
            <a:off x="1511342" y="2988600"/>
            <a:ext cx="1422335" cy="780841"/>
          </a:xfrm>
          <a:prstGeom prst="rect">
            <a:avLst/>
          </a:prstGeom>
          <a:noFill/>
          <a:ln w="9525" algn="ctr">
            <a:noFill/>
            <a:miter lim="800000"/>
            <a:headEnd/>
            <a:tailEnd/>
          </a:ln>
          <a:effectLst/>
        </p:spPr>
        <p:txBody>
          <a:bodyPr lIns="37577" tIns="37577" rIns="37577" bIns="37577" anchor="t"/>
          <a:lstStyle/>
          <a:p>
            <a:pPr algn="ctr" defTabSz="957263">
              <a:lnSpc>
                <a:spcPct val="110000"/>
              </a:lnSpc>
              <a:defRPr/>
            </a:pPr>
            <a:r>
              <a:rPr lang="ja-JP" altLang="en-US" sz="1000" b="1">
                <a:solidFill>
                  <a:schemeClr val="bg1"/>
                </a:solidFill>
                <a:latin typeface="+mn-ea"/>
                <a:ea typeface="+mn-ea"/>
                <a:cs typeface="メイリオ" pitchFamily="50" charset="-128"/>
              </a:rPr>
              <a:t>食品衛生法</a:t>
            </a:r>
          </a:p>
          <a:p>
            <a:pPr algn="ctr" defTabSz="957263">
              <a:lnSpc>
                <a:spcPct val="110000"/>
              </a:lnSpc>
              <a:defRPr/>
            </a:pPr>
            <a:r>
              <a:rPr lang="en-US" altLang="ja-JP" sz="1000" b="1">
                <a:solidFill>
                  <a:schemeClr val="bg1"/>
                </a:solidFill>
                <a:latin typeface="+mn-ea"/>
                <a:ea typeface="+mn-ea"/>
                <a:cs typeface="メイリオ" pitchFamily="50" charset="-128"/>
              </a:rPr>
              <a:t>JAS</a:t>
            </a:r>
            <a:r>
              <a:rPr lang="ja-JP" altLang="en-US" sz="1000" b="1">
                <a:solidFill>
                  <a:schemeClr val="bg1"/>
                </a:solidFill>
                <a:latin typeface="+mn-ea"/>
                <a:ea typeface="+mn-ea"/>
                <a:cs typeface="メイリオ" pitchFamily="50" charset="-128"/>
              </a:rPr>
              <a:t>法</a:t>
            </a:r>
          </a:p>
          <a:p>
            <a:pPr algn="ctr" defTabSz="957263">
              <a:lnSpc>
                <a:spcPct val="110000"/>
              </a:lnSpc>
              <a:defRPr/>
            </a:pPr>
            <a:r>
              <a:rPr lang="ja-JP" altLang="en-US" sz="1000" b="1">
                <a:solidFill>
                  <a:schemeClr val="bg1"/>
                </a:solidFill>
                <a:latin typeface="+mn-ea"/>
                <a:ea typeface="+mn-ea"/>
                <a:cs typeface="メイリオ" pitchFamily="50" charset="-128"/>
              </a:rPr>
              <a:t>健康増進法</a:t>
            </a:r>
          </a:p>
          <a:p>
            <a:pPr algn="ctr" defTabSz="957263">
              <a:lnSpc>
                <a:spcPct val="110000"/>
              </a:lnSpc>
              <a:defRPr/>
            </a:pPr>
            <a:r>
              <a:rPr lang="ja-JP" altLang="en-US" sz="1000" b="1">
                <a:solidFill>
                  <a:schemeClr val="bg1"/>
                </a:solidFill>
                <a:latin typeface="+mn-ea"/>
                <a:ea typeface="+mn-ea"/>
                <a:cs typeface="メイリオ" pitchFamily="50" charset="-128"/>
              </a:rPr>
              <a:t>社内基準等</a:t>
            </a:r>
          </a:p>
        </p:txBody>
      </p:sp>
      <p:sp>
        <p:nvSpPr>
          <p:cNvPr id="66" name="正方形/長方形 65">
            <a:extLst>
              <a:ext uri="{FF2B5EF4-FFF2-40B4-BE49-F238E27FC236}">
                <a16:creationId xmlns:a16="http://schemas.microsoft.com/office/drawing/2014/main" id="{B87149C7-4E70-BCF5-4913-7B06D22B10F4}"/>
              </a:ext>
            </a:extLst>
          </p:cNvPr>
          <p:cNvSpPr>
            <a:spLocks noChangeArrowheads="1"/>
          </p:cNvSpPr>
          <p:nvPr/>
        </p:nvSpPr>
        <p:spPr bwMode="auto">
          <a:xfrm>
            <a:off x="2989802" y="2988600"/>
            <a:ext cx="1321950" cy="568027"/>
          </a:xfrm>
          <a:prstGeom prst="rect">
            <a:avLst/>
          </a:prstGeom>
          <a:noFill/>
          <a:ln w="9525" algn="ctr">
            <a:noFill/>
            <a:miter lim="800000"/>
            <a:headEnd/>
            <a:tailEnd/>
          </a:ln>
          <a:effectLst/>
        </p:spPr>
        <p:txBody>
          <a:bodyPr lIns="37577" tIns="37577" rIns="37577" bIns="37577" anchor="t"/>
          <a:lstStyle/>
          <a:p>
            <a:pPr algn="ctr" defTabSz="957263">
              <a:lnSpc>
                <a:spcPct val="110000"/>
              </a:lnSpc>
            </a:pPr>
            <a:r>
              <a:rPr lang="ja-JP" altLang="en-US" sz="1000" b="1">
                <a:solidFill>
                  <a:schemeClr val="bg1"/>
                </a:solidFill>
                <a:latin typeface="+mn-ea"/>
                <a:ea typeface="+mn-ea"/>
              </a:rPr>
              <a:t>残留農薬検査報告書</a:t>
            </a:r>
          </a:p>
          <a:p>
            <a:pPr algn="ctr" defTabSz="957263">
              <a:lnSpc>
                <a:spcPct val="110000"/>
              </a:lnSpc>
            </a:pPr>
            <a:r>
              <a:rPr lang="ja-JP" altLang="en-US" sz="1000" b="1">
                <a:solidFill>
                  <a:schemeClr val="bg1"/>
                </a:solidFill>
                <a:latin typeface="+mn-ea"/>
                <a:ea typeface="+mn-ea"/>
              </a:rPr>
              <a:t>細菌検査書</a:t>
            </a:r>
          </a:p>
        </p:txBody>
      </p:sp>
      <p:sp>
        <p:nvSpPr>
          <p:cNvPr id="67" name="正方形/長方形 66">
            <a:extLst>
              <a:ext uri="{FF2B5EF4-FFF2-40B4-BE49-F238E27FC236}">
                <a16:creationId xmlns:a16="http://schemas.microsoft.com/office/drawing/2014/main" id="{F47E9E9D-F26D-1014-0365-FF60D5D13A01}"/>
              </a:ext>
            </a:extLst>
          </p:cNvPr>
          <p:cNvSpPr>
            <a:spLocks noChangeArrowheads="1"/>
          </p:cNvSpPr>
          <p:nvPr/>
        </p:nvSpPr>
        <p:spPr bwMode="auto">
          <a:xfrm>
            <a:off x="4495800" y="2988600"/>
            <a:ext cx="1161979" cy="497611"/>
          </a:xfrm>
          <a:prstGeom prst="rect">
            <a:avLst/>
          </a:prstGeom>
          <a:noFill/>
          <a:ln w="9525" algn="ctr">
            <a:noFill/>
            <a:miter lim="800000"/>
            <a:headEnd/>
            <a:tailEnd/>
          </a:ln>
          <a:effectLst/>
        </p:spPr>
        <p:txBody>
          <a:bodyPr lIns="37577" tIns="37577" rIns="37577" bIns="37577" anchor="t"/>
          <a:lstStyle/>
          <a:p>
            <a:pPr algn="ctr" defTabSz="957263">
              <a:lnSpc>
                <a:spcPct val="110000"/>
              </a:lnSpc>
            </a:pPr>
            <a:r>
              <a:rPr lang="en-US" altLang="ja-JP" sz="1000" b="1">
                <a:solidFill>
                  <a:schemeClr val="bg1"/>
                </a:solidFill>
                <a:latin typeface="+mn-ea"/>
                <a:ea typeface="+mn-ea"/>
              </a:rPr>
              <a:t>70</a:t>
            </a:r>
            <a:r>
              <a:rPr lang="ja-JP" altLang="en-US" sz="1000" b="1">
                <a:solidFill>
                  <a:schemeClr val="bg1"/>
                </a:solidFill>
                <a:latin typeface="+mn-ea"/>
                <a:ea typeface="+mn-ea"/>
              </a:rPr>
              <a:t>項目で評価</a:t>
            </a:r>
            <a:endParaRPr lang="en-US" altLang="ja-JP" sz="1000" b="1">
              <a:solidFill>
                <a:schemeClr val="bg1"/>
              </a:solidFill>
              <a:latin typeface="+mn-ea"/>
              <a:ea typeface="+mn-ea"/>
            </a:endParaRPr>
          </a:p>
        </p:txBody>
      </p:sp>
      <p:sp>
        <p:nvSpPr>
          <p:cNvPr id="68" name="正方形/長方形 67">
            <a:extLst>
              <a:ext uri="{FF2B5EF4-FFF2-40B4-BE49-F238E27FC236}">
                <a16:creationId xmlns:a16="http://schemas.microsoft.com/office/drawing/2014/main" id="{9EB0A630-F661-BD85-D83F-0EA9F9F50525}"/>
              </a:ext>
            </a:extLst>
          </p:cNvPr>
          <p:cNvSpPr>
            <a:spLocks noChangeArrowheads="1"/>
          </p:cNvSpPr>
          <p:nvPr/>
        </p:nvSpPr>
        <p:spPr bwMode="auto">
          <a:xfrm>
            <a:off x="6781297" y="2988600"/>
            <a:ext cx="1161979" cy="568028"/>
          </a:xfrm>
          <a:prstGeom prst="rect">
            <a:avLst/>
          </a:prstGeom>
          <a:noFill/>
          <a:ln w="9525" algn="ctr">
            <a:noFill/>
            <a:miter lim="800000"/>
            <a:headEnd/>
            <a:tailEnd/>
          </a:ln>
          <a:effectLst/>
        </p:spPr>
        <p:txBody>
          <a:bodyPr lIns="37577" tIns="37577" rIns="37577" bIns="37577" anchor="t"/>
          <a:lstStyle/>
          <a:p>
            <a:pPr algn="ctr" defTabSz="957263">
              <a:lnSpc>
                <a:spcPct val="110000"/>
              </a:lnSpc>
            </a:pPr>
            <a:r>
              <a:rPr lang="ja-JP" altLang="en-US" sz="1000" b="1">
                <a:solidFill>
                  <a:schemeClr val="bg1"/>
                </a:solidFill>
                <a:latin typeface="+mn-ea"/>
                <a:ea typeface="+mn-ea"/>
              </a:rPr>
              <a:t>原産国</a:t>
            </a:r>
          </a:p>
          <a:p>
            <a:pPr algn="ctr" defTabSz="957263">
              <a:lnSpc>
                <a:spcPct val="110000"/>
              </a:lnSpc>
            </a:pPr>
            <a:r>
              <a:rPr lang="ja-JP" altLang="en-US" sz="1000" b="1">
                <a:solidFill>
                  <a:schemeClr val="bg1"/>
                </a:solidFill>
                <a:latin typeface="+mn-ea"/>
                <a:ea typeface="+mn-ea"/>
              </a:rPr>
              <a:t>成分値</a:t>
            </a:r>
          </a:p>
          <a:p>
            <a:pPr algn="ctr" defTabSz="957263">
              <a:lnSpc>
                <a:spcPct val="110000"/>
              </a:lnSpc>
            </a:pPr>
            <a:r>
              <a:rPr lang="ja-JP" altLang="en-US" sz="1000" b="1">
                <a:solidFill>
                  <a:schemeClr val="bg1"/>
                </a:solidFill>
                <a:latin typeface="+mn-ea"/>
                <a:ea typeface="+mn-ea"/>
              </a:rPr>
              <a:t>アレルゲン</a:t>
            </a:r>
          </a:p>
        </p:txBody>
      </p:sp>
      <p:sp>
        <p:nvSpPr>
          <p:cNvPr id="72" name="正方形/長方形 71">
            <a:extLst>
              <a:ext uri="{FF2B5EF4-FFF2-40B4-BE49-F238E27FC236}">
                <a16:creationId xmlns:a16="http://schemas.microsoft.com/office/drawing/2014/main" id="{279962D2-240D-89FA-BA5B-45C6E868B04A}"/>
              </a:ext>
            </a:extLst>
          </p:cNvPr>
          <p:cNvSpPr>
            <a:spLocks noChangeArrowheads="1"/>
          </p:cNvSpPr>
          <p:nvPr/>
        </p:nvSpPr>
        <p:spPr bwMode="auto">
          <a:xfrm>
            <a:off x="8098644" y="2988600"/>
            <a:ext cx="1161979" cy="497611"/>
          </a:xfrm>
          <a:prstGeom prst="rect">
            <a:avLst/>
          </a:prstGeom>
          <a:noFill/>
          <a:ln w="9525" algn="ctr">
            <a:noFill/>
            <a:miter lim="800000"/>
            <a:headEnd/>
            <a:tailEnd/>
          </a:ln>
          <a:effectLst/>
        </p:spPr>
        <p:txBody>
          <a:bodyPr lIns="37577" tIns="37577" rIns="37577" bIns="37577" anchor="t"/>
          <a:lstStyle/>
          <a:p>
            <a:pPr algn="ctr" defTabSz="957263">
              <a:lnSpc>
                <a:spcPct val="110000"/>
              </a:lnSpc>
            </a:pPr>
            <a:r>
              <a:rPr lang="ja-JP" altLang="en-US" sz="1000" b="1">
                <a:solidFill>
                  <a:schemeClr val="bg1"/>
                </a:solidFill>
                <a:latin typeface="+mn-ea"/>
                <a:ea typeface="+mn-ea"/>
              </a:rPr>
              <a:t>残留農薬検査</a:t>
            </a:r>
          </a:p>
          <a:p>
            <a:pPr algn="ctr" defTabSz="957263">
              <a:lnSpc>
                <a:spcPct val="110000"/>
              </a:lnSpc>
            </a:pPr>
            <a:r>
              <a:rPr lang="ja-JP" altLang="en-US" sz="1000" b="1">
                <a:solidFill>
                  <a:schemeClr val="bg1"/>
                </a:solidFill>
                <a:latin typeface="+mn-ea"/>
                <a:ea typeface="+mn-ea"/>
              </a:rPr>
              <a:t>細菌検査</a:t>
            </a:r>
          </a:p>
        </p:txBody>
      </p:sp>
      <p:sp>
        <p:nvSpPr>
          <p:cNvPr id="73" name="楕円 72">
            <a:extLst>
              <a:ext uri="{FF2B5EF4-FFF2-40B4-BE49-F238E27FC236}">
                <a16:creationId xmlns:a16="http://schemas.microsoft.com/office/drawing/2014/main" id="{8BE754F5-E1C6-25CE-71B2-63498740B898}"/>
              </a:ext>
            </a:extLst>
          </p:cNvPr>
          <p:cNvSpPr/>
          <p:nvPr/>
        </p:nvSpPr>
        <p:spPr>
          <a:xfrm>
            <a:off x="5903338" y="2579818"/>
            <a:ext cx="713582" cy="713582"/>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accent4"/>
                </a:solidFill>
              </a:rPr>
              <a:t>商品決定</a:t>
            </a:r>
          </a:p>
        </p:txBody>
      </p:sp>
      <p:sp>
        <p:nvSpPr>
          <p:cNvPr id="74" name="正方形/長方形 73">
            <a:extLst>
              <a:ext uri="{FF2B5EF4-FFF2-40B4-BE49-F238E27FC236}">
                <a16:creationId xmlns:a16="http://schemas.microsoft.com/office/drawing/2014/main" id="{283CE27F-D74C-794C-8E02-37B697C90558}"/>
              </a:ext>
            </a:extLst>
          </p:cNvPr>
          <p:cNvSpPr/>
          <p:nvPr/>
        </p:nvSpPr>
        <p:spPr>
          <a:xfrm>
            <a:off x="457201" y="2614958"/>
            <a:ext cx="1016336" cy="64330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rIns="108000" rtlCol="0" anchor="ctr"/>
          <a:lstStyle/>
          <a:p>
            <a:pPr algn="ctr"/>
            <a:r>
              <a:rPr kumimoji="1" lang="ja-JP" altLang="en-US" sz="1000" b="1">
                <a:solidFill>
                  <a:schemeClr val="bg1"/>
                </a:solidFill>
              </a:rPr>
              <a:t>商品選定</a:t>
            </a:r>
          </a:p>
        </p:txBody>
      </p:sp>
      <p:sp>
        <p:nvSpPr>
          <p:cNvPr id="76" name="正方形/長方形 75">
            <a:extLst>
              <a:ext uri="{FF2B5EF4-FFF2-40B4-BE49-F238E27FC236}">
                <a16:creationId xmlns:a16="http://schemas.microsoft.com/office/drawing/2014/main" id="{19355494-09C1-84BF-9DB6-7CD94B4B2AE5}"/>
              </a:ext>
            </a:extLst>
          </p:cNvPr>
          <p:cNvSpPr/>
          <p:nvPr/>
        </p:nvSpPr>
        <p:spPr>
          <a:xfrm>
            <a:off x="1673927" y="2614958"/>
            <a:ext cx="1270195" cy="64330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rIns="108000" rtlCol="0" anchor="ctr"/>
          <a:lstStyle/>
          <a:p>
            <a:pPr algn="ctr" defTabSz="957263"/>
            <a:r>
              <a:rPr lang="ja-JP" altLang="en-US" sz="1000" b="1">
                <a:solidFill>
                  <a:schemeClr val="bg1"/>
                </a:solidFill>
                <a:latin typeface="+mn-ea"/>
                <a:ea typeface="+mn-ea"/>
                <a:cs typeface="メイリオ" pitchFamily="50" charset="-128"/>
              </a:rPr>
              <a:t>商品納入規格書</a:t>
            </a:r>
          </a:p>
          <a:p>
            <a:pPr algn="ctr" defTabSz="957263"/>
            <a:r>
              <a:rPr lang="ja-JP" altLang="en-US" sz="1000" b="1">
                <a:solidFill>
                  <a:schemeClr val="bg1"/>
                </a:solidFill>
                <a:latin typeface="+mn-ea"/>
                <a:ea typeface="+mn-ea"/>
                <a:cs typeface="メイリオ" pitchFamily="50" charset="-128"/>
              </a:rPr>
              <a:t>兼</a:t>
            </a:r>
          </a:p>
          <a:p>
            <a:pPr algn="ctr" defTabSz="957263"/>
            <a:r>
              <a:rPr lang="ja-JP" altLang="en-US" sz="1000" b="1">
                <a:solidFill>
                  <a:schemeClr val="bg1"/>
                </a:solidFill>
                <a:latin typeface="+mn-ea"/>
                <a:ea typeface="+mn-ea"/>
                <a:cs typeface="メイリオ" pitchFamily="50" charset="-128"/>
              </a:rPr>
              <a:t>品質保証書確認</a:t>
            </a:r>
          </a:p>
        </p:txBody>
      </p:sp>
      <p:sp>
        <p:nvSpPr>
          <p:cNvPr id="77" name="正方形/長方形 76">
            <a:extLst>
              <a:ext uri="{FF2B5EF4-FFF2-40B4-BE49-F238E27FC236}">
                <a16:creationId xmlns:a16="http://schemas.microsoft.com/office/drawing/2014/main" id="{FCA09E36-9F2A-EBC7-CBE9-AEDA1F535360}"/>
              </a:ext>
            </a:extLst>
          </p:cNvPr>
          <p:cNvSpPr/>
          <p:nvPr/>
        </p:nvSpPr>
        <p:spPr>
          <a:xfrm>
            <a:off x="3144512" y="2614958"/>
            <a:ext cx="1179023" cy="64330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rIns="108000" rtlCol="0" anchor="ctr"/>
          <a:lstStyle/>
          <a:p>
            <a:pPr algn="ctr" defTabSz="957263"/>
            <a:r>
              <a:rPr lang="ja-JP" altLang="en-US" sz="1000" b="1">
                <a:solidFill>
                  <a:schemeClr val="bg1"/>
                </a:solidFill>
                <a:latin typeface="+mn-ea"/>
                <a:cs typeface="メイリオ" pitchFamily="50" charset="-128"/>
              </a:rPr>
              <a:t>必要検査書類</a:t>
            </a:r>
            <a:endParaRPr lang="ja-JP" altLang="en-US" sz="1000" b="1">
              <a:solidFill>
                <a:schemeClr val="bg1"/>
              </a:solidFill>
              <a:latin typeface="+mn-ea"/>
              <a:ea typeface="+mn-ea"/>
              <a:cs typeface="メイリオ" pitchFamily="50" charset="-128"/>
            </a:endParaRPr>
          </a:p>
        </p:txBody>
      </p:sp>
      <p:sp>
        <p:nvSpPr>
          <p:cNvPr id="78" name="正方形/長方形 77">
            <a:extLst>
              <a:ext uri="{FF2B5EF4-FFF2-40B4-BE49-F238E27FC236}">
                <a16:creationId xmlns:a16="http://schemas.microsoft.com/office/drawing/2014/main" id="{94433FF9-09F8-FFD4-985C-01BEA6592748}"/>
              </a:ext>
            </a:extLst>
          </p:cNvPr>
          <p:cNvSpPr/>
          <p:nvPr/>
        </p:nvSpPr>
        <p:spPr>
          <a:xfrm>
            <a:off x="4523925" y="2614958"/>
            <a:ext cx="1179023" cy="64330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rIns="108000" rtlCol="0" anchor="ctr"/>
          <a:lstStyle/>
          <a:p>
            <a:pPr algn="ctr" defTabSz="957263"/>
            <a:r>
              <a:rPr lang="ja-JP" altLang="en-US" sz="1000" b="1">
                <a:solidFill>
                  <a:schemeClr val="bg1"/>
                </a:solidFill>
                <a:latin typeface="+mn-ea"/>
                <a:cs typeface="メイリオ" pitchFamily="50" charset="-128"/>
              </a:rPr>
              <a:t>工場品質点検</a:t>
            </a:r>
            <a:endParaRPr lang="ja-JP" altLang="en-US" sz="1000" b="1">
              <a:solidFill>
                <a:schemeClr val="bg1"/>
              </a:solidFill>
              <a:latin typeface="+mn-ea"/>
              <a:ea typeface="+mn-ea"/>
              <a:cs typeface="メイリオ" pitchFamily="50" charset="-128"/>
            </a:endParaRPr>
          </a:p>
        </p:txBody>
      </p:sp>
      <p:sp>
        <p:nvSpPr>
          <p:cNvPr id="79" name="正方形/長方形 78">
            <a:extLst>
              <a:ext uri="{FF2B5EF4-FFF2-40B4-BE49-F238E27FC236}">
                <a16:creationId xmlns:a16="http://schemas.microsoft.com/office/drawing/2014/main" id="{A8AD636D-828A-84A4-3A0F-9DC3AF1B8DA9}"/>
              </a:ext>
            </a:extLst>
          </p:cNvPr>
          <p:cNvSpPr/>
          <p:nvPr/>
        </p:nvSpPr>
        <p:spPr>
          <a:xfrm>
            <a:off x="6817310" y="2614958"/>
            <a:ext cx="1145038" cy="64330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rIns="108000" rtlCol="0" anchor="ctr"/>
          <a:lstStyle/>
          <a:p>
            <a:pPr algn="ctr" defTabSz="957263"/>
            <a:r>
              <a:rPr lang="ja-JP" altLang="en-US" sz="1000" b="1">
                <a:solidFill>
                  <a:schemeClr val="bg1"/>
                </a:solidFill>
                <a:latin typeface="+mn-ea"/>
                <a:cs typeface="メイリオ" pitchFamily="50" charset="-128"/>
              </a:rPr>
              <a:t>商品開示</a:t>
            </a:r>
            <a:endParaRPr lang="ja-JP" altLang="en-US" sz="1000" b="1">
              <a:solidFill>
                <a:schemeClr val="bg1"/>
              </a:solidFill>
              <a:latin typeface="+mn-ea"/>
              <a:ea typeface="+mn-ea"/>
              <a:cs typeface="メイリオ" pitchFamily="50" charset="-128"/>
            </a:endParaRPr>
          </a:p>
        </p:txBody>
      </p:sp>
      <p:sp>
        <p:nvSpPr>
          <p:cNvPr id="80" name="正方形/長方形 79">
            <a:extLst>
              <a:ext uri="{FF2B5EF4-FFF2-40B4-BE49-F238E27FC236}">
                <a16:creationId xmlns:a16="http://schemas.microsoft.com/office/drawing/2014/main" id="{EC387A84-31EE-0A8C-99AA-A4D17AA5BD05}"/>
              </a:ext>
            </a:extLst>
          </p:cNvPr>
          <p:cNvSpPr/>
          <p:nvPr/>
        </p:nvSpPr>
        <p:spPr>
          <a:xfrm>
            <a:off x="8162743" y="2614958"/>
            <a:ext cx="1294606" cy="64330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rIns="108000" rtlCol="0" anchor="ctr"/>
          <a:lstStyle/>
          <a:p>
            <a:pPr algn="ctr" defTabSz="957263"/>
            <a:r>
              <a:rPr lang="ja-JP" altLang="en-US" sz="1000" b="1">
                <a:solidFill>
                  <a:schemeClr val="bg1"/>
                </a:solidFill>
                <a:latin typeface="+mn-ea"/>
                <a:cs typeface="メイリオ" pitchFamily="50" charset="-128"/>
              </a:rPr>
              <a:t>安全性継続確認</a:t>
            </a:r>
            <a:endParaRPr lang="ja-JP" altLang="en-US" sz="1000" b="1">
              <a:solidFill>
                <a:schemeClr val="bg1"/>
              </a:solidFill>
              <a:latin typeface="+mn-ea"/>
              <a:ea typeface="+mn-ea"/>
              <a:cs typeface="メイリオ" pitchFamily="50" charset="-128"/>
            </a:endParaRPr>
          </a:p>
        </p:txBody>
      </p:sp>
      <p:sp>
        <p:nvSpPr>
          <p:cNvPr id="81" name="二等辺三角形 80">
            <a:extLst>
              <a:ext uri="{FF2B5EF4-FFF2-40B4-BE49-F238E27FC236}">
                <a16:creationId xmlns:a16="http://schemas.microsoft.com/office/drawing/2014/main" id="{DAAD700D-526C-4A74-295F-9D1843168865}"/>
              </a:ext>
            </a:extLst>
          </p:cNvPr>
          <p:cNvSpPr/>
          <p:nvPr/>
        </p:nvSpPr>
        <p:spPr>
          <a:xfrm rot="5400000">
            <a:off x="1503083" y="2890644"/>
            <a:ext cx="150824" cy="91930"/>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二等辺三角形 81">
            <a:extLst>
              <a:ext uri="{FF2B5EF4-FFF2-40B4-BE49-F238E27FC236}">
                <a16:creationId xmlns:a16="http://schemas.microsoft.com/office/drawing/2014/main" id="{38025E4E-3872-01A9-1165-727E6488585D}"/>
              </a:ext>
            </a:extLst>
          </p:cNvPr>
          <p:cNvSpPr/>
          <p:nvPr/>
        </p:nvSpPr>
        <p:spPr>
          <a:xfrm rot="5400000">
            <a:off x="2973668" y="2890644"/>
            <a:ext cx="150824" cy="91930"/>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二等辺三角形 82">
            <a:extLst>
              <a:ext uri="{FF2B5EF4-FFF2-40B4-BE49-F238E27FC236}">
                <a16:creationId xmlns:a16="http://schemas.microsoft.com/office/drawing/2014/main" id="{19E620FE-93E2-931A-6E4B-69376036DD16}"/>
              </a:ext>
            </a:extLst>
          </p:cNvPr>
          <p:cNvSpPr/>
          <p:nvPr/>
        </p:nvSpPr>
        <p:spPr>
          <a:xfrm rot="5400000">
            <a:off x="4353081" y="2890644"/>
            <a:ext cx="150824" cy="91930"/>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二等辺三角形 83">
            <a:extLst>
              <a:ext uri="{FF2B5EF4-FFF2-40B4-BE49-F238E27FC236}">
                <a16:creationId xmlns:a16="http://schemas.microsoft.com/office/drawing/2014/main" id="{99C112E3-6C0B-A5EB-6BA7-25D55F1E41FD}"/>
              </a:ext>
            </a:extLst>
          </p:cNvPr>
          <p:cNvSpPr/>
          <p:nvPr/>
        </p:nvSpPr>
        <p:spPr>
          <a:xfrm rot="5400000">
            <a:off x="5727731" y="2890644"/>
            <a:ext cx="150824" cy="91930"/>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二等辺三角形 84">
            <a:extLst>
              <a:ext uri="{FF2B5EF4-FFF2-40B4-BE49-F238E27FC236}">
                <a16:creationId xmlns:a16="http://schemas.microsoft.com/office/drawing/2014/main" id="{CB9EFF02-E9AE-6E38-20E9-EB38DAAABF8D}"/>
              </a:ext>
            </a:extLst>
          </p:cNvPr>
          <p:cNvSpPr/>
          <p:nvPr/>
        </p:nvSpPr>
        <p:spPr>
          <a:xfrm rot="5400000">
            <a:off x="6641703" y="2890644"/>
            <a:ext cx="150824" cy="91930"/>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二等辺三角形 85">
            <a:extLst>
              <a:ext uri="{FF2B5EF4-FFF2-40B4-BE49-F238E27FC236}">
                <a16:creationId xmlns:a16="http://schemas.microsoft.com/office/drawing/2014/main" id="{4D5D12B4-810D-D09E-8B8E-30AB38539184}"/>
              </a:ext>
            </a:extLst>
          </p:cNvPr>
          <p:cNvSpPr/>
          <p:nvPr/>
        </p:nvSpPr>
        <p:spPr>
          <a:xfrm rot="5400000">
            <a:off x="7991894" y="2890644"/>
            <a:ext cx="150824" cy="91930"/>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a:extLst>
              <a:ext uri="{FF2B5EF4-FFF2-40B4-BE49-F238E27FC236}">
                <a16:creationId xmlns:a16="http://schemas.microsoft.com/office/drawing/2014/main" id="{FBA648D2-887C-5B83-C5AC-EE0DBB35C572}"/>
              </a:ext>
            </a:extLst>
          </p:cNvPr>
          <p:cNvSpPr>
            <a:spLocks noChangeArrowheads="1"/>
          </p:cNvSpPr>
          <p:nvPr/>
        </p:nvSpPr>
        <p:spPr bwMode="auto">
          <a:xfrm>
            <a:off x="658410" y="4472600"/>
            <a:ext cx="2722612" cy="801053"/>
          </a:xfrm>
          <a:prstGeom prst="rect">
            <a:avLst/>
          </a:prstGeom>
        </p:spPr>
        <p:txBody>
          <a:bodyPr vert="horz" wrap="square" lIns="0" tIns="0" rIns="0" bIns="0" rtlCol="0">
            <a:spAutoFit/>
          </a:bodyPr>
          <a:lstStyle/>
          <a:p>
            <a:pPr algn="l" rtl="0">
              <a:lnSpc>
                <a:spcPct val="120000"/>
              </a:lnSpc>
            </a:pPr>
            <a:r>
              <a:rPr kumimoji="1" lang="ja-JP" altLang="en-US" sz="1100" b="1" kern="1200">
                <a:solidFill>
                  <a:schemeClr val="accent4"/>
                </a:solidFill>
                <a:latin typeface="+mn-ea"/>
                <a:ea typeface="+mn-ea"/>
                <a:cs typeface="+mn-cs"/>
              </a:rPr>
              <a:t>当社の取引先基準・衛生管理基準を満たした取引先からのみ商品を納入</a:t>
            </a:r>
            <a:r>
              <a:rPr kumimoji="1" lang="ja-JP" altLang="en-US" sz="1100" b="1" kern="1200">
                <a:solidFill>
                  <a:srgbClr val="231F20"/>
                </a:solidFill>
                <a:latin typeface="+mn-ea"/>
                <a:ea typeface="+mn-ea"/>
                <a:cs typeface="+mn-cs"/>
              </a:rPr>
              <a:t>「工場衛生検査チェック表」にて、取引先工場の衛生管理状態を監視・　監査支援しております。</a:t>
            </a:r>
          </a:p>
        </p:txBody>
      </p:sp>
      <p:sp>
        <p:nvSpPr>
          <p:cNvPr id="88" name="Text Box 6">
            <a:extLst>
              <a:ext uri="{FF2B5EF4-FFF2-40B4-BE49-F238E27FC236}">
                <a16:creationId xmlns:a16="http://schemas.microsoft.com/office/drawing/2014/main" id="{FBE7E589-E273-7447-2E08-2617DD008045}"/>
              </a:ext>
            </a:extLst>
          </p:cNvPr>
          <p:cNvSpPr txBox="1">
            <a:spLocks noChangeArrowheads="1"/>
          </p:cNvSpPr>
          <p:nvPr/>
        </p:nvSpPr>
        <p:spPr bwMode="auto">
          <a:xfrm>
            <a:off x="658410" y="4077193"/>
            <a:ext cx="2722613" cy="307777"/>
          </a:xfrm>
          <a:prstGeom prst="rect">
            <a:avLst/>
          </a:prstGeom>
          <a:noFill/>
        </p:spPr>
        <p:txBody>
          <a:bodyPr wrap="square">
            <a:spAutoFit/>
          </a:bodyPr>
          <a:lstStyle>
            <a:defPPr>
              <a:defRPr kern="0"/>
            </a:defPPr>
            <a:lvl1pPr>
              <a:spcBef>
                <a:spcPts val="600"/>
              </a:spcBef>
              <a:defRPr sz="1600" b="1">
                <a:solidFill>
                  <a:schemeClr val="accent1"/>
                </a:solidFill>
                <a:latin typeface="+mn-ea"/>
                <a:ea typeface="+mn-ea"/>
              </a:defRPr>
            </a:lvl1pPr>
          </a:lstStyle>
          <a:p>
            <a:pPr algn="ctr"/>
            <a:r>
              <a:rPr lang="ja-JP" altLang="en-US" sz="1400">
                <a:solidFill>
                  <a:schemeClr val="tx1"/>
                </a:solidFill>
              </a:rPr>
              <a:t>取引先基準・工場衛生管理</a:t>
            </a:r>
            <a:endParaRPr lang="en-US" altLang="ja-JP" sz="1400">
              <a:solidFill>
                <a:schemeClr val="tx1"/>
              </a:solidFill>
            </a:endParaRPr>
          </a:p>
        </p:txBody>
      </p:sp>
      <p:sp>
        <p:nvSpPr>
          <p:cNvPr id="89" name="Text Box 6">
            <a:extLst>
              <a:ext uri="{FF2B5EF4-FFF2-40B4-BE49-F238E27FC236}">
                <a16:creationId xmlns:a16="http://schemas.microsoft.com/office/drawing/2014/main" id="{92A27EDF-96CB-8AE3-1CE1-4D54A596B2F7}"/>
              </a:ext>
            </a:extLst>
          </p:cNvPr>
          <p:cNvSpPr txBox="1">
            <a:spLocks noChangeArrowheads="1"/>
          </p:cNvSpPr>
          <p:nvPr/>
        </p:nvSpPr>
        <p:spPr bwMode="auto">
          <a:xfrm>
            <a:off x="3757876" y="4077193"/>
            <a:ext cx="3027641" cy="307777"/>
          </a:xfrm>
          <a:prstGeom prst="rect">
            <a:avLst/>
          </a:prstGeom>
          <a:noFill/>
        </p:spPr>
        <p:txBody>
          <a:bodyPr wrap="square">
            <a:spAutoFit/>
          </a:bodyPr>
          <a:lstStyle>
            <a:defPPr>
              <a:defRPr kern="0"/>
            </a:defPPr>
            <a:lvl1pPr>
              <a:spcBef>
                <a:spcPts val="600"/>
              </a:spcBef>
              <a:defRPr sz="1600" b="1">
                <a:solidFill>
                  <a:schemeClr val="accent1"/>
                </a:solidFill>
                <a:latin typeface="+mn-ea"/>
                <a:ea typeface="+mn-ea"/>
              </a:defRPr>
            </a:lvl1pPr>
          </a:lstStyle>
          <a:p>
            <a:pPr algn="ctr"/>
            <a:r>
              <a:rPr lang="zh-TW" altLang="en-US" sz="1400">
                <a:solidFill>
                  <a:schemeClr val="tx1"/>
                </a:solidFill>
              </a:rPr>
              <a:t>商品納入規格書兼品質保証書</a:t>
            </a:r>
            <a:endParaRPr lang="en-US" altLang="ja-JP" sz="1400">
              <a:solidFill>
                <a:schemeClr val="tx1"/>
              </a:solidFill>
            </a:endParaRPr>
          </a:p>
        </p:txBody>
      </p:sp>
      <p:sp>
        <p:nvSpPr>
          <p:cNvPr id="90" name="正方形/長方形 38">
            <a:extLst>
              <a:ext uri="{FF2B5EF4-FFF2-40B4-BE49-F238E27FC236}">
                <a16:creationId xmlns:a16="http://schemas.microsoft.com/office/drawing/2014/main" id="{65131F7F-6D19-B6FC-2CBD-FBFFC1608E22}"/>
              </a:ext>
            </a:extLst>
          </p:cNvPr>
          <p:cNvSpPr>
            <a:spLocks noChangeArrowheads="1"/>
          </p:cNvSpPr>
          <p:nvPr/>
        </p:nvSpPr>
        <p:spPr bwMode="auto">
          <a:xfrm>
            <a:off x="3910896" y="4472600"/>
            <a:ext cx="2721600" cy="597921"/>
          </a:xfrm>
          <a:prstGeom prst="rect">
            <a:avLst/>
          </a:prstGeom>
        </p:spPr>
        <p:txBody>
          <a:bodyPr vert="horz" wrap="square" lIns="0" tIns="0" rIns="0" bIns="0" rtlCol="0">
            <a:spAutoFit/>
          </a:bodyPr>
          <a:lstStyle/>
          <a:p>
            <a:pPr algn="l" rtl="0">
              <a:lnSpc>
                <a:spcPct val="120000"/>
              </a:lnSpc>
            </a:pPr>
            <a:r>
              <a:rPr kumimoji="1" lang="ja-JP" altLang="en-US" sz="1100" b="1" kern="1200">
                <a:solidFill>
                  <a:schemeClr val="tx1"/>
                </a:solidFill>
                <a:latin typeface="+mn-ea"/>
                <a:ea typeface="+mn-ea"/>
                <a:cs typeface="+mn-cs"/>
              </a:rPr>
              <a:t>取扱商品は全て「商品納入規格書兼品質保証書」をメーカーより入手し、</a:t>
            </a:r>
            <a:r>
              <a:rPr kumimoji="1" lang="ja-JP" altLang="en-US" sz="1100" b="1" kern="1200">
                <a:solidFill>
                  <a:schemeClr val="accent4"/>
                </a:solidFill>
                <a:latin typeface="+mn-ea"/>
                <a:ea typeface="+mn-ea"/>
                <a:cs typeface="+mn-cs"/>
              </a:rPr>
              <a:t>商品に関する情報を一元管理</a:t>
            </a:r>
            <a:r>
              <a:rPr kumimoji="1" lang="ja-JP" altLang="en-US" sz="1100" b="1" kern="1200">
                <a:solidFill>
                  <a:schemeClr val="tx1"/>
                </a:solidFill>
                <a:latin typeface="+mn-ea"/>
                <a:ea typeface="+mn-ea"/>
                <a:cs typeface="+mn-cs"/>
              </a:rPr>
              <a:t>しております。</a:t>
            </a:r>
            <a:endParaRPr kumimoji="1" lang="en-US" altLang="ja-JP" sz="1100" b="1" kern="1200">
              <a:solidFill>
                <a:schemeClr val="tx1"/>
              </a:solidFill>
              <a:latin typeface="+mn-ea"/>
              <a:ea typeface="+mn-ea"/>
              <a:cs typeface="+mn-cs"/>
            </a:endParaRPr>
          </a:p>
        </p:txBody>
      </p:sp>
      <p:grpSp>
        <p:nvGrpSpPr>
          <p:cNvPr id="91" name="グループ化 90">
            <a:extLst>
              <a:ext uri="{FF2B5EF4-FFF2-40B4-BE49-F238E27FC236}">
                <a16:creationId xmlns:a16="http://schemas.microsoft.com/office/drawing/2014/main" id="{635FBD6C-7660-AC40-A13F-D8E6AB676C33}"/>
              </a:ext>
            </a:extLst>
          </p:cNvPr>
          <p:cNvGrpSpPr/>
          <p:nvPr/>
        </p:nvGrpSpPr>
        <p:grpSpPr>
          <a:xfrm>
            <a:off x="6986442" y="4364457"/>
            <a:ext cx="2470907" cy="1034527"/>
            <a:chOff x="6754234" y="4360200"/>
            <a:chExt cx="2493532" cy="1044000"/>
          </a:xfrm>
        </p:grpSpPr>
        <p:pic>
          <p:nvPicPr>
            <p:cNvPr id="92" name="Picture 10" descr="20080121130621_00003">
              <a:extLst>
                <a:ext uri="{FF2B5EF4-FFF2-40B4-BE49-F238E27FC236}">
                  <a16:creationId xmlns:a16="http://schemas.microsoft.com/office/drawing/2014/main" id="{A9739CF8-1504-EAFC-1060-B048C2928645}"/>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6754234" y="4360200"/>
              <a:ext cx="856368" cy="1044000"/>
            </a:xfrm>
            <a:prstGeom prst="rect">
              <a:avLst/>
            </a:prstGeom>
            <a:noFill/>
            <a:ln w="3175">
              <a:solidFill>
                <a:schemeClr val="tx1"/>
              </a:solidFill>
              <a:miter lim="800000"/>
              <a:headEnd/>
              <a:tailEnd/>
            </a:ln>
          </p:spPr>
        </p:pic>
        <p:pic>
          <p:nvPicPr>
            <p:cNvPr id="93" name="Picture 7">
              <a:extLst>
                <a:ext uri="{FF2B5EF4-FFF2-40B4-BE49-F238E27FC236}">
                  <a16:creationId xmlns:a16="http://schemas.microsoft.com/office/drawing/2014/main" id="{10B2C694-AAE7-6B05-93C8-316553470F4C}"/>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7211434" y="4360200"/>
              <a:ext cx="850666" cy="1044000"/>
            </a:xfrm>
            <a:prstGeom prst="rect">
              <a:avLst/>
            </a:prstGeom>
            <a:noFill/>
            <a:ln w="3175">
              <a:solidFill>
                <a:schemeClr val="tx1"/>
              </a:solidFill>
              <a:miter lim="800000"/>
              <a:headEnd/>
              <a:tailEnd/>
            </a:ln>
          </p:spPr>
        </p:pic>
        <p:pic>
          <p:nvPicPr>
            <p:cNvPr id="94" name="Picture 9">
              <a:extLst>
                <a:ext uri="{FF2B5EF4-FFF2-40B4-BE49-F238E27FC236}">
                  <a16:creationId xmlns:a16="http://schemas.microsoft.com/office/drawing/2014/main" id="{0404E2C3-01F7-44DB-A525-6C6BE4FBE16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68634" y="4360200"/>
              <a:ext cx="766077" cy="1044000"/>
            </a:xfrm>
            <a:prstGeom prst="rect">
              <a:avLst/>
            </a:prstGeom>
            <a:noFill/>
            <a:ln w="3175">
              <a:solidFill>
                <a:schemeClr val="tx1"/>
              </a:solidFill>
              <a:miter lim="800000"/>
              <a:headEnd/>
              <a:tailEnd/>
            </a:ln>
          </p:spPr>
        </p:pic>
        <p:pic>
          <p:nvPicPr>
            <p:cNvPr id="95" name="Picture 184" descr="商品納入規格書2">
              <a:extLst>
                <a:ext uri="{FF2B5EF4-FFF2-40B4-BE49-F238E27FC236}">
                  <a16:creationId xmlns:a16="http://schemas.microsoft.com/office/drawing/2014/main" id="{447CDE4A-6D37-DC05-A11A-B295B815CED1}"/>
                </a:ext>
              </a:extLst>
            </p:cNvPr>
            <p:cNvPicPr>
              <a:picLocks noChangeAspect="1" noChangeArrowheads="1"/>
            </p:cNvPicPr>
            <p:nvPr/>
          </p:nvPicPr>
          <p:blipFill>
            <a:blip r:embed="rId5" cstate="print"/>
            <a:srcRect/>
            <a:stretch>
              <a:fillRect/>
            </a:stretch>
          </p:blipFill>
          <p:spPr bwMode="auto">
            <a:xfrm>
              <a:off x="7973434" y="4360200"/>
              <a:ext cx="931629" cy="1044000"/>
            </a:xfrm>
            <a:prstGeom prst="rect">
              <a:avLst/>
            </a:prstGeom>
            <a:noFill/>
            <a:ln w="9525">
              <a:solidFill>
                <a:schemeClr val="tx1"/>
              </a:solidFill>
              <a:miter lim="800000"/>
              <a:headEnd/>
              <a:tailEnd/>
            </a:ln>
          </p:spPr>
        </p:pic>
        <p:pic>
          <p:nvPicPr>
            <p:cNvPr id="96" name="Picture 183" descr="商品納入規格書1">
              <a:extLst>
                <a:ext uri="{FF2B5EF4-FFF2-40B4-BE49-F238E27FC236}">
                  <a16:creationId xmlns:a16="http://schemas.microsoft.com/office/drawing/2014/main" id="{8284A524-8CF0-BC6A-93FC-C6BF19A3FEF4}"/>
                </a:ext>
              </a:extLst>
            </p:cNvPr>
            <p:cNvPicPr>
              <a:picLocks noChangeAspect="1" noChangeArrowheads="1"/>
            </p:cNvPicPr>
            <p:nvPr/>
          </p:nvPicPr>
          <p:blipFill>
            <a:blip r:embed="rId6" cstate="print"/>
            <a:srcRect/>
            <a:stretch>
              <a:fillRect/>
            </a:stretch>
          </p:blipFill>
          <p:spPr bwMode="auto">
            <a:xfrm>
              <a:off x="8354434" y="4360200"/>
              <a:ext cx="893332" cy="1044000"/>
            </a:xfrm>
            <a:prstGeom prst="rect">
              <a:avLst/>
            </a:prstGeom>
            <a:noFill/>
            <a:ln w="9525">
              <a:solidFill>
                <a:schemeClr val="tx1"/>
              </a:solidFill>
              <a:miter lim="800000"/>
              <a:headEnd/>
              <a:tailEnd/>
            </a:ln>
          </p:spPr>
        </p:pic>
      </p:grpSp>
      <p:sp>
        <p:nvSpPr>
          <p:cNvPr id="97" name="正方形/長方形 137">
            <a:extLst>
              <a:ext uri="{FF2B5EF4-FFF2-40B4-BE49-F238E27FC236}">
                <a16:creationId xmlns:a16="http://schemas.microsoft.com/office/drawing/2014/main" id="{EE372EE7-0251-774F-0AEE-64839CAB2A22}"/>
              </a:ext>
            </a:extLst>
          </p:cNvPr>
          <p:cNvSpPr>
            <a:spLocks noChangeArrowheads="1"/>
          </p:cNvSpPr>
          <p:nvPr/>
        </p:nvSpPr>
        <p:spPr bwMode="auto">
          <a:xfrm>
            <a:off x="7040795" y="4077193"/>
            <a:ext cx="2362200" cy="309600"/>
          </a:xfrm>
          <a:prstGeom prst="rect">
            <a:avLst/>
          </a:prstGeom>
          <a:noFill/>
          <a:ln w="9525">
            <a:noFill/>
            <a:miter lim="800000"/>
            <a:headEnd/>
            <a:tailEnd/>
          </a:ln>
        </p:spPr>
        <p:txBody>
          <a:bodyPr wrap="square">
            <a:spAutoFit/>
          </a:bodyPr>
          <a:lstStyle/>
          <a:p>
            <a:pPr algn="ctr" defTabSz="900113"/>
            <a:r>
              <a:rPr lang="ja-JP" altLang="en-US" sz="1400" b="1">
                <a:solidFill>
                  <a:schemeClr val="tx1"/>
                </a:solidFill>
                <a:latin typeface="+mn-ea"/>
                <a:ea typeface="+mn-ea"/>
                <a:cs typeface="メイリオ" pitchFamily="50" charset="-128"/>
              </a:rPr>
              <a:t>検査証明各種・品質保証書</a:t>
            </a:r>
            <a:endParaRPr lang="en-US" altLang="ja-JP" sz="1400" b="1">
              <a:solidFill>
                <a:schemeClr val="tx1"/>
              </a:solidFill>
              <a:latin typeface="+mn-ea"/>
              <a:ea typeface="+mn-ea"/>
              <a:cs typeface="メイリオ" pitchFamily="50" charset="-128"/>
            </a:endParaRPr>
          </a:p>
        </p:txBody>
      </p:sp>
      <p:grpSp>
        <p:nvGrpSpPr>
          <p:cNvPr id="98" name="グループ化 97">
            <a:extLst>
              <a:ext uri="{FF2B5EF4-FFF2-40B4-BE49-F238E27FC236}">
                <a16:creationId xmlns:a16="http://schemas.microsoft.com/office/drawing/2014/main" id="{6A2A6F8D-D903-4B2C-B734-B4D9F34C1B1D}"/>
              </a:ext>
            </a:extLst>
          </p:cNvPr>
          <p:cNvGrpSpPr/>
          <p:nvPr/>
        </p:nvGrpSpPr>
        <p:grpSpPr>
          <a:xfrm>
            <a:off x="465429" y="1996137"/>
            <a:ext cx="2318995" cy="288000"/>
            <a:chOff x="465429" y="1968924"/>
            <a:chExt cx="2318995" cy="288000"/>
          </a:xfrm>
        </p:grpSpPr>
        <p:cxnSp>
          <p:nvCxnSpPr>
            <p:cNvPr id="99" name="直線コネクタ 98">
              <a:extLst>
                <a:ext uri="{FF2B5EF4-FFF2-40B4-BE49-F238E27FC236}">
                  <a16:creationId xmlns:a16="http://schemas.microsoft.com/office/drawing/2014/main" id="{1305D67F-E200-7D4F-5FF8-F963FCE21BE7}"/>
                </a:ext>
              </a:extLst>
            </p:cNvPr>
            <p:cNvCxnSpPr>
              <a:cxnSpLocks/>
            </p:cNvCxnSpPr>
            <p:nvPr/>
          </p:nvCxnSpPr>
          <p:spPr>
            <a:xfrm>
              <a:off x="465429" y="1968924"/>
              <a:ext cx="0" cy="288000"/>
            </a:xfrm>
            <a:prstGeom prst="line">
              <a:avLst/>
            </a:prstGeom>
            <a:ln w="25400" cap="rnd">
              <a:solidFill>
                <a:srgbClr val="4A4040"/>
              </a:solidFill>
            </a:ln>
          </p:spPr>
          <p:style>
            <a:lnRef idx="1">
              <a:schemeClr val="accent1"/>
            </a:lnRef>
            <a:fillRef idx="0">
              <a:schemeClr val="accent1"/>
            </a:fillRef>
            <a:effectRef idx="0">
              <a:schemeClr val="accent1"/>
            </a:effectRef>
            <a:fontRef idx="minor">
              <a:schemeClr val="tx1"/>
            </a:fontRef>
          </p:style>
        </p:cxnSp>
        <p:sp>
          <p:nvSpPr>
            <p:cNvPr id="100" name="テキスト ボックス 21">
              <a:extLst>
                <a:ext uri="{FF2B5EF4-FFF2-40B4-BE49-F238E27FC236}">
                  <a16:creationId xmlns:a16="http://schemas.microsoft.com/office/drawing/2014/main" id="{91E77237-F9AA-1EB2-9AEB-A6FE866C7C99}"/>
                </a:ext>
              </a:extLst>
            </p:cNvPr>
            <p:cNvSpPr txBox="1"/>
            <p:nvPr/>
          </p:nvSpPr>
          <p:spPr>
            <a:xfrm>
              <a:off x="536865" y="1968924"/>
              <a:ext cx="2247559" cy="288000"/>
            </a:xfrm>
            <a:prstGeom prst="rect">
              <a:avLst/>
            </a:prstGeom>
            <a:noFill/>
          </p:spPr>
          <p:txBody>
            <a:bodyPr wrap="square" lIns="90000" tIns="0" bIns="0" rtlCol="0" anchor="ctr">
              <a:noAutofit/>
            </a:bodyPr>
            <a:lstStyle>
              <a:defPPr>
                <a:defRPr kern="0"/>
              </a:defPPr>
            </a:lstStyle>
            <a:p>
              <a:pPr algn="l"/>
              <a:r>
                <a:rPr kumimoji="1" lang="ja-JP" altLang="en-US" sz="1600" b="1">
                  <a:solidFill>
                    <a:schemeClr val="tx1"/>
                  </a:solidFill>
                  <a:latin typeface="+mn-ea"/>
                  <a:ea typeface="+mn-ea"/>
                </a:rPr>
                <a:t>商品決定までの流れ</a:t>
              </a:r>
            </a:p>
          </p:txBody>
        </p:sp>
      </p:grpSp>
      <p:pic>
        <p:nvPicPr>
          <p:cNvPr id="101" name="Picture 81">
            <a:extLst>
              <a:ext uri="{FF2B5EF4-FFF2-40B4-BE49-F238E27FC236}">
                <a16:creationId xmlns:a16="http://schemas.microsoft.com/office/drawing/2014/main" id="{26A75668-51AD-C2FF-3B7C-62572C6BD22F}"/>
              </a:ext>
            </a:extLst>
          </p:cNvPr>
          <p:cNvPicPr>
            <a:picLocks noChangeAspect="1" noChangeArrowheads="1"/>
          </p:cNvPicPr>
          <p:nvPr/>
        </p:nvPicPr>
        <p:blipFill>
          <a:blip r:embed="rId7" cstate="print"/>
          <a:srcRect/>
          <a:stretch>
            <a:fillRect/>
          </a:stretch>
        </p:blipFill>
        <p:spPr bwMode="auto">
          <a:xfrm>
            <a:off x="2787385" y="3495687"/>
            <a:ext cx="1258264" cy="309749"/>
          </a:xfrm>
          <a:prstGeom prst="rect">
            <a:avLst/>
          </a:prstGeom>
          <a:noFill/>
          <a:ln w="9525">
            <a:noFill/>
            <a:miter lim="800000"/>
            <a:headEnd/>
            <a:tailEnd/>
          </a:ln>
        </p:spPr>
      </p:pic>
      <p:pic>
        <p:nvPicPr>
          <p:cNvPr id="102" name="Picture 82">
            <a:extLst>
              <a:ext uri="{FF2B5EF4-FFF2-40B4-BE49-F238E27FC236}">
                <a16:creationId xmlns:a16="http://schemas.microsoft.com/office/drawing/2014/main" id="{08195636-7364-05EE-46C1-8452DE3A6861}"/>
              </a:ext>
            </a:extLst>
          </p:cNvPr>
          <p:cNvPicPr>
            <a:picLocks noChangeAspect="1" noChangeArrowheads="1"/>
          </p:cNvPicPr>
          <p:nvPr/>
        </p:nvPicPr>
        <p:blipFill>
          <a:blip r:embed="rId8" cstate="print"/>
          <a:srcRect/>
          <a:stretch>
            <a:fillRect/>
          </a:stretch>
        </p:blipFill>
        <p:spPr bwMode="auto">
          <a:xfrm>
            <a:off x="5798249" y="3527938"/>
            <a:ext cx="1320367" cy="245246"/>
          </a:xfrm>
          <a:prstGeom prst="rect">
            <a:avLst/>
          </a:prstGeom>
          <a:noFill/>
          <a:ln w="9525">
            <a:noFill/>
            <a:miter lim="800000"/>
            <a:headEnd/>
            <a:tailEnd/>
          </a:ln>
        </p:spPr>
      </p:pic>
      <p:grpSp>
        <p:nvGrpSpPr>
          <p:cNvPr id="103" name="グループ化 102">
            <a:extLst>
              <a:ext uri="{FF2B5EF4-FFF2-40B4-BE49-F238E27FC236}">
                <a16:creationId xmlns:a16="http://schemas.microsoft.com/office/drawing/2014/main" id="{AD633FB4-0BBB-EAC0-427B-0C38F07D6235}"/>
              </a:ext>
            </a:extLst>
          </p:cNvPr>
          <p:cNvGrpSpPr/>
          <p:nvPr/>
        </p:nvGrpSpPr>
        <p:grpSpPr>
          <a:xfrm>
            <a:off x="4446312" y="3350767"/>
            <a:ext cx="1027474" cy="1027474"/>
            <a:chOff x="4528798" y="3318334"/>
            <a:chExt cx="1027474" cy="1027474"/>
          </a:xfrm>
        </p:grpSpPr>
        <p:sp>
          <p:nvSpPr>
            <p:cNvPr id="104" name="弦 103">
              <a:extLst>
                <a:ext uri="{FF2B5EF4-FFF2-40B4-BE49-F238E27FC236}">
                  <a16:creationId xmlns:a16="http://schemas.microsoft.com/office/drawing/2014/main" id="{10D9F55C-BEE7-0DDE-9782-6241B4A27867}"/>
                </a:ext>
              </a:extLst>
            </p:cNvPr>
            <p:cNvSpPr/>
            <p:nvPr/>
          </p:nvSpPr>
          <p:spPr>
            <a:xfrm>
              <a:off x="4528798" y="3318334"/>
              <a:ext cx="1027474" cy="1027474"/>
            </a:xfrm>
            <a:prstGeom prst="chord">
              <a:avLst>
                <a:gd name="adj1" fmla="val 10256494"/>
                <a:gd name="adj2" fmla="val 576838"/>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5" name="グラフィックス 13">
              <a:extLst>
                <a:ext uri="{FF2B5EF4-FFF2-40B4-BE49-F238E27FC236}">
                  <a16:creationId xmlns:a16="http://schemas.microsoft.com/office/drawing/2014/main" id="{1F436099-86BC-CAE4-A23C-9BAD7B0D0A98}"/>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4887518" y="3389647"/>
              <a:ext cx="310035" cy="310035"/>
            </a:xfrm>
            <a:prstGeom prst="rect">
              <a:avLst/>
            </a:prstGeom>
          </p:spPr>
        </p:pic>
        <p:sp>
          <p:nvSpPr>
            <p:cNvPr id="106" name="Rectangle 50">
              <a:extLst>
                <a:ext uri="{FF2B5EF4-FFF2-40B4-BE49-F238E27FC236}">
                  <a16:creationId xmlns:a16="http://schemas.microsoft.com/office/drawing/2014/main" id="{98D1D6A0-936B-C381-D89B-0DA07E84033E}"/>
                </a:ext>
              </a:extLst>
            </p:cNvPr>
            <p:cNvSpPr>
              <a:spLocks noChangeArrowheads="1"/>
            </p:cNvSpPr>
            <p:nvPr/>
          </p:nvSpPr>
          <p:spPr bwMode="auto">
            <a:xfrm>
              <a:off x="4552116" y="3702484"/>
              <a:ext cx="980839" cy="178495"/>
            </a:xfrm>
            <a:prstGeom prst="rect">
              <a:avLst/>
            </a:prstGeom>
            <a:noFill/>
            <a:ln w="9525" algn="ctr">
              <a:noFill/>
              <a:miter lim="800000"/>
              <a:headEnd/>
              <a:tailEnd/>
            </a:ln>
            <a:effectLst/>
          </p:spPr>
          <p:txBody>
            <a:bodyPr wrap="square" lIns="0" tIns="0" rIns="0" bIns="0">
              <a:noAutofit/>
            </a:bodyPr>
            <a:lstStyle/>
            <a:p>
              <a:pPr algn="ctr">
                <a:spcBef>
                  <a:spcPct val="0"/>
                </a:spcBef>
                <a:buClrTx/>
                <a:buSzTx/>
                <a:buFontTx/>
                <a:buNone/>
                <a:defRPr/>
              </a:pPr>
              <a:r>
                <a:rPr lang="ja-JP" altLang="en-US" sz="1200" b="1">
                  <a:solidFill>
                    <a:schemeClr val="tx2"/>
                  </a:solidFill>
                  <a:latin typeface="+mn-ea"/>
                  <a:ea typeface="+mn-ea"/>
                  <a:cs typeface="メイリオ" pitchFamily="50" charset="-128"/>
                </a:rPr>
                <a:t>アライアンス</a:t>
              </a:r>
            </a:p>
          </p:txBody>
        </p:sp>
      </p:grpSp>
      <p:sp>
        <p:nvSpPr>
          <p:cNvPr id="107" name="正方形/長方形 106">
            <a:extLst>
              <a:ext uri="{FF2B5EF4-FFF2-40B4-BE49-F238E27FC236}">
                <a16:creationId xmlns:a16="http://schemas.microsoft.com/office/drawing/2014/main" id="{662F7065-357E-2F5E-1E52-17834038C4E2}"/>
              </a:ext>
            </a:extLst>
          </p:cNvPr>
          <p:cNvSpPr/>
          <p:nvPr/>
        </p:nvSpPr>
        <p:spPr>
          <a:xfrm>
            <a:off x="1825315" y="5709438"/>
            <a:ext cx="7577679" cy="674416"/>
          </a:xfrm>
          <a:prstGeom prst="rect">
            <a:avLst/>
          </a:prstGeom>
        </p:spPr>
        <p:txBody>
          <a:bodyPr wrap="square">
            <a:noAutofit/>
          </a:bodyPr>
          <a:lstStyle/>
          <a:p>
            <a:pPr marL="6350">
              <a:lnSpc>
                <a:spcPct val="120000"/>
              </a:lnSpc>
              <a:buClr>
                <a:schemeClr val="tx1"/>
              </a:buClr>
            </a:pPr>
            <a:r>
              <a:rPr lang="ja-JP" altLang="en-US" sz="1200" b="1" dirty="0">
                <a:solidFill>
                  <a:schemeClr val="tx1"/>
                </a:solidFill>
                <a:latin typeface="游ゴシック" panose="020B0400000000000000" pitchFamily="50" charset="-128"/>
                <a:ea typeface="游ゴシック" panose="020B0400000000000000" pitchFamily="50" charset="-128"/>
              </a:rPr>
              <a:t>どこで、誰が、どのような方法で生産したか、アレルギー成分はないか、栄養成分はどうか。食材一つ一つにこうしたカルテをつくっています。カルテ</a:t>
            </a:r>
            <a:r>
              <a:rPr lang="en-US" altLang="ja-JP" sz="1200" b="1" dirty="0">
                <a:solidFill>
                  <a:schemeClr val="tx1"/>
                </a:solidFill>
                <a:latin typeface="游ゴシック" panose="020B0400000000000000" pitchFamily="50" charset="-128"/>
                <a:ea typeface="游ゴシック" panose="020B0400000000000000" pitchFamily="50" charset="-128"/>
              </a:rPr>
              <a:t>1</a:t>
            </a:r>
            <a:r>
              <a:rPr lang="ja-JP" altLang="en-US" sz="1200" b="1" dirty="0">
                <a:solidFill>
                  <a:schemeClr val="tx1"/>
                </a:solidFill>
                <a:latin typeface="游ゴシック" panose="020B0400000000000000" pitchFamily="50" charset="-128"/>
                <a:ea typeface="游ゴシック" panose="020B0400000000000000" pitchFamily="50" charset="-128"/>
              </a:rPr>
              <a:t>枚を見れば店舗から履歴が瞬時にたどれるようになっています。お客様に</a:t>
            </a:r>
            <a:r>
              <a:rPr lang="en-US" altLang="ja-JP" sz="1200" b="1" dirty="0">
                <a:solidFill>
                  <a:schemeClr val="tx1"/>
                </a:solidFill>
                <a:latin typeface="游ゴシック" panose="020B0400000000000000" pitchFamily="50" charset="-128"/>
                <a:ea typeface="游ゴシック" panose="020B0400000000000000" pitchFamily="50" charset="-128"/>
              </a:rPr>
              <a:t>｢</a:t>
            </a:r>
            <a:r>
              <a:rPr lang="ja-JP" altLang="en-US" sz="1200" b="1" dirty="0">
                <a:solidFill>
                  <a:schemeClr val="tx1"/>
                </a:solidFill>
                <a:latin typeface="游ゴシック" panose="020B0400000000000000" pitchFamily="50" charset="-128"/>
                <a:ea typeface="游ゴシック" panose="020B0400000000000000" pitchFamily="50" charset="-128"/>
              </a:rPr>
              <a:t>安心･安全</a:t>
            </a:r>
            <a:r>
              <a:rPr lang="en-US" altLang="ja-JP" sz="1200" b="1" dirty="0">
                <a:solidFill>
                  <a:schemeClr val="tx1"/>
                </a:solidFill>
                <a:latin typeface="游ゴシック" panose="020B0400000000000000" pitchFamily="50" charset="-128"/>
                <a:ea typeface="游ゴシック" panose="020B0400000000000000" pitchFamily="50" charset="-128"/>
              </a:rPr>
              <a:t>｣</a:t>
            </a:r>
            <a:r>
              <a:rPr lang="ja-JP" altLang="en-US" sz="1200" b="1" dirty="0">
                <a:solidFill>
                  <a:schemeClr val="tx1"/>
                </a:solidFill>
                <a:latin typeface="游ゴシック" panose="020B0400000000000000" pitchFamily="50" charset="-128"/>
                <a:ea typeface="游ゴシック" panose="020B0400000000000000" pitchFamily="50" charset="-128"/>
              </a:rPr>
              <a:t>な食材の提供をしております。</a:t>
            </a:r>
          </a:p>
        </p:txBody>
      </p:sp>
    </p:spTree>
    <p:extLst>
      <p:ext uri="{BB962C8B-B14F-4D97-AF65-F5344CB8AC3E}">
        <p14:creationId xmlns:p14="http://schemas.microsoft.com/office/powerpoint/2010/main" val="4130831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9C0994-73BE-B0CB-CE31-509E1BA13F5E}"/>
              </a:ext>
            </a:extLst>
          </p:cNvPr>
          <p:cNvSpPr>
            <a:spLocks noGrp="1"/>
          </p:cNvSpPr>
          <p:nvPr>
            <p:ph type="title"/>
          </p:nvPr>
        </p:nvSpPr>
        <p:spPr/>
        <p:txBody>
          <a:bodyPr/>
          <a:lstStyle/>
          <a:p>
            <a:r>
              <a:rPr kumimoji="1" lang="ja-JP" altLang="en-US"/>
              <a:t>質の確保・環境への配慮</a:t>
            </a:r>
          </a:p>
        </p:txBody>
      </p:sp>
      <p:sp>
        <p:nvSpPr>
          <p:cNvPr id="3" name="テキスト プレースホルダー 2">
            <a:extLst>
              <a:ext uri="{FF2B5EF4-FFF2-40B4-BE49-F238E27FC236}">
                <a16:creationId xmlns:a16="http://schemas.microsoft.com/office/drawing/2014/main" id="{DF92EE5C-087E-3AF4-D8FD-3A2D21AF15D9}"/>
              </a:ext>
            </a:extLst>
          </p:cNvPr>
          <p:cNvSpPr>
            <a:spLocks noGrp="1"/>
          </p:cNvSpPr>
          <p:nvPr>
            <p:ph type="body" sz="quarter" idx="14"/>
          </p:nvPr>
        </p:nvSpPr>
        <p:spPr>
          <a:xfrm>
            <a:off x="473450" y="1096283"/>
            <a:ext cx="8029987" cy="712800"/>
          </a:xfrm>
        </p:spPr>
        <p:txBody>
          <a:bodyPr/>
          <a:lstStyle/>
          <a:p>
            <a:r>
              <a:rPr kumimoji="1" lang="ja-JP" altLang="en-US"/>
              <a:t>アライアンスパートナーとの一元物流により質の確報や</a:t>
            </a:r>
            <a:r>
              <a:rPr kumimoji="1" lang="en-US" altLang="ja-JP"/>
              <a:t>CO2</a:t>
            </a:r>
            <a:r>
              <a:rPr kumimoji="1" lang="ja-JP" altLang="en-US"/>
              <a:t>削減などの環境への配慮の取り組みを行っております。</a:t>
            </a:r>
          </a:p>
          <a:p>
            <a:endParaRPr kumimoji="1" lang="ja-JP" altLang="en-US"/>
          </a:p>
        </p:txBody>
      </p:sp>
      <p:sp>
        <p:nvSpPr>
          <p:cNvPr id="4" name="テキスト プレースホルダー 3">
            <a:extLst>
              <a:ext uri="{FF2B5EF4-FFF2-40B4-BE49-F238E27FC236}">
                <a16:creationId xmlns:a16="http://schemas.microsoft.com/office/drawing/2014/main" id="{51206132-A334-9C00-BCBB-8AD375CB5460}"/>
              </a:ext>
            </a:extLst>
          </p:cNvPr>
          <p:cNvSpPr>
            <a:spLocks noGrp="1"/>
          </p:cNvSpPr>
          <p:nvPr>
            <p:ph type="body" sz="quarter" idx="13"/>
          </p:nvPr>
        </p:nvSpPr>
        <p:spPr/>
        <p:txBody>
          <a:bodyPr/>
          <a:lstStyle/>
          <a:p>
            <a:r>
              <a:rPr kumimoji="1" lang="en-US" altLang="ja-JP">
                <a:latin typeface="Arial" panose="020B0604020202020204" pitchFamily="34" charset="0"/>
                <a:cs typeface="Arial" panose="020B0604020202020204" pitchFamily="34" charset="0"/>
              </a:rPr>
              <a:t>08 </a:t>
            </a:r>
            <a:r>
              <a:rPr kumimoji="1" lang="ja-JP" altLang="en-US"/>
              <a:t>食材の調達方法と質の確保</a:t>
            </a:r>
          </a:p>
        </p:txBody>
      </p:sp>
      <p:cxnSp>
        <p:nvCxnSpPr>
          <p:cNvPr id="7" name="直線コネクタ 6">
            <a:extLst>
              <a:ext uri="{FF2B5EF4-FFF2-40B4-BE49-F238E27FC236}">
                <a16:creationId xmlns:a16="http://schemas.microsoft.com/office/drawing/2014/main" id="{1324FB58-C163-F5D2-2D5D-5DBFE9E0716B}"/>
              </a:ext>
            </a:extLst>
          </p:cNvPr>
          <p:cNvCxnSpPr>
            <a:cxnSpLocks/>
          </p:cNvCxnSpPr>
          <p:nvPr/>
        </p:nvCxnSpPr>
        <p:spPr>
          <a:xfrm flipV="1">
            <a:off x="8041759" y="2632405"/>
            <a:ext cx="311887" cy="12887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AA2AA183-0DA7-7C2D-BCF7-D3A9EF27C8F0}"/>
              </a:ext>
            </a:extLst>
          </p:cNvPr>
          <p:cNvSpPr/>
          <p:nvPr/>
        </p:nvSpPr>
        <p:spPr>
          <a:xfrm>
            <a:off x="447194" y="1675215"/>
            <a:ext cx="2174854" cy="203207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13">
            <a:extLst>
              <a:ext uri="{FF2B5EF4-FFF2-40B4-BE49-F238E27FC236}">
                <a16:creationId xmlns:a16="http://schemas.microsoft.com/office/drawing/2014/main" id="{DB804F58-8C35-147E-E665-ABCE7756CBB4}"/>
              </a:ext>
            </a:extLst>
          </p:cNvPr>
          <p:cNvSpPr>
            <a:spLocks noChangeArrowheads="1"/>
          </p:cNvSpPr>
          <p:nvPr/>
        </p:nvSpPr>
        <p:spPr bwMode="auto">
          <a:xfrm>
            <a:off x="452884" y="1799740"/>
            <a:ext cx="2163474" cy="491545"/>
          </a:xfrm>
          <a:prstGeom prst="rect">
            <a:avLst/>
          </a:prstGeom>
        </p:spPr>
        <p:txBody>
          <a:bodyPr vert="horz" wrap="square" lIns="0" tIns="60325" rIns="0" bIns="0" rtlCol="0">
            <a:spAutoFit/>
          </a:bodyPr>
          <a:lstStyle/>
          <a:p>
            <a:pPr algn="ctr" rtl="0">
              <a:lnSpc>
                <a:spcPct val="120000"/>
              </a:lnSpc>
            </a:pPr>
            <a:r>
              <a:rPr kumimoji="1" lang="ja-JP" altLang="en-US" sz="1200" b="1" kern="1200">
                <a:solidFill>
                  <a:schemeClr val="bg1"/>
                </a:solidFill>
                <a:latin typeface="+mn-ea"/>
                <a:ea typeface="+mn-ea"/>
                <a:cs typeface="+mn-cs"/>
              </a:rPr>
              <a:t>食の安心・安全を確保する</a:t>
            </a:r>
            <a:endParaRPr kumimoji="1" lang="en-US" altLang="ja-JP" sz="1200" b="1" kern="1200">
              <a:solidFill>
                <a:schemeClr val="bg1"/>
              </a:solidFill>
              <a:latin typeface="+mn-ea"/>
              <a:ea typeface="+mn-ea"/>
              <a:cs typeface="+mn-cs"/>
            </a:endParaRPr>
          </a:p>
          <a:p>
            <a:pPr algn="ctr" rtl="0">
              <a:lnSpc>
                <a:spcPct val="120000"/>
              </a:lnSpc>
            </a:pPr>
            <a:r>
              <a:rPr kumimoji="1" lang="ja-JP" altLang="en-US" sz="1200" b="1" kern="1200">
                <a:solidFill>
                  <a:schemeClr val="bg1"/>
                </a:solidFill>
                <a:latin typeface="+mn-ea"/>
                <a:ea typeface="+mn-ea"/>
                <a:cs typeface="+mn-cs"/>
              </a:rPr>
              <a:t>食材一元管理システム</a:t>
            </a:r>
          </a:p>
        </p:txBody>
      </p:sp>
      <p:grpSp>
        <p:nvGrpSpPr>
          <p:cNvPr id="33" name="グループ化 32">
            <a:extLst>
              <a:ext uri="{FF2B5EF4-FFF2-40B4-BE49-F238E27FC236}">
                <a16:creationId xmlns:a16="http://schemas.microsoft.com/office/drawing/2014/main" id="{423129D7-1A17-C987-7429-7FAF1A42F3F7}"/>
              </a:ext>
            </a:extLst>
          </p:cNvPr>
          <p:cNvGrpSpPr/>
          <p:nvPr/>
        </p:nvGrpSpPr>
        <p:grpSpPr>
          <a:xfrm>
            <a:off x="6228673" y="1143000"/>
            <a:ext cx="3306476" cy="2600324"/>
            <a:chOff x="6144681" y="1350237"/>
            <a:chExt cx="3051078" cy="2399470"/>
          </a:xfrm>
        </p:grpSpPr>
        <p:pic>
          <p:nvPicPr>
            <p:cNvPr id="24" name="図 23">
              <a:extLst>
                <a:ext uri="{FF2B5EF4-FFF2-40B4-BE49-F238E27FC236}">
                  <a16:creationId xmlns:a16="http://schemas.microsoft.com/office/drawing/2014/main" id="{AAE13D25-D551-1895-9F98-1C7133EE7ACE}"/>
                </a:ext>
              </a:extLst>
            </p:cNvPr>
            <p:cNvPicPr>
              <a:picLocks noChangeAspect="1"/>
            </p:cNvPicPr>
            <p:nvPr/>
          </p:nvPicPr>
          <p:blipFill rotWithShape="1">
            <a:blip r:embed="rId2"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283530" y="1350237"/>
              <a:ext cx="2912229" cy="2186321"/>
            </a:xfrm>
            <a:prstGeom prst="rect">
              <a:avLst/>
            </a:prstGeom>
          </p:spPr>
        </p:pic>
        <p:pic>
          <p:nvPicPr>
            <p:cNvPr id="8" name="Picture 4" descr="SCM物流機能を融合する「3OD+PLUS コンセプト」を構築します。">
              <a:extLst>
                <a:ext uri="{FF2B5EF4-FFF2-40B4-BE49-F238E27FC236}">
                  <a16:creationId xmlns:a16="http://schemas.microsoft.com/office/drawing/2014/main" id="{D9E1F426-B868-F63D-D7D0-CE15ABD99AF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57495" t="85920" r="19117" b="1247"/>
            <a:stretch/>
          </p:blipFill>
          <p:spPr bwMode="auto">
            <a:xfrm>
              <a:off x="8251954" y="3363543"/>
              <a:ext cx="899172" cy="386164"/>
            </a:xfrm>
            <a:prstGeom prst="rect">
              <a:avLst/>
            </a:prstGeom>
            <a:noFill/>
          </p:spPr>
        </p:pic>
        <p:sp>
          <p:nvSpPr>
            <p:cNvPr id="22" name="正方形/長方形 113">
              <a:extLst>
                <a:ext uri="{FF2B5EF4-FFF2-40B4-BE49-F238E27FC236}">
                  <a16:creationId xmlns:a16="http://schemas.microsoft.com/office/drawing/2014/main" id="{0EB68E59-75D9-00DF-7F71-F22237FF3114}"/>
                </a:ext>
              </a:extLst>
            </p:cNvPr>
            <p:cNvSpPr>
              <a:spLocks noChangeArrowheads="1"/>
            </p:cNvSpPr>
            <p:nvPr/>
          </p:nvSpPr>
          <p:spPr bwMode="auto">
            <a:xfrm>
              <a:off x="6144681" y="3502392"/>
              <a:ext cx="2152154" cy="216967"/>
            </a:xfrm>
            <a:prstGeom prst="rect">
              <a:avLst/>
            </a:prstGeom>
          </p:spPr>
          <p:txBody>
            <a:bodyPr vert="horz" wrap="square" lIns="0" tIns="60325" rIns="0" bIns="0" rtlCol="0">
              <a:spAutoFit/>
            </a:bodyPr>
            <a:lstStyle/>
            <a:p>
              <a:pPr algn="ctr" rtl="0">
                <a:lnSpc>
                  <a:spcPct val="120000"/>
                </a:lnSpc>
              </a:pPr>
              <a:r>
                <a:rPr kumimoji="1" lang="ja-JP" altLang="en-US" sz="1000" b="1" kern="1200" spc="-30">
                  <a:solidFill>
                    <a:schemeClr val="tx1"/>
                  </a:solidFill>
                  <a:latin typeface="+mn-ea"/>
                  <a:ea typeface="+mn-ea"/>
                  <a:cs typeface="+mn-cs"/>
                </a:rPr>
                <a:t>三温度帯対応車両</a:t>
              </a:r>
              <a:r>
                <a:rPr kumimoji="1" lang="ja-JP" altLang="en-US" sz="800" b="1" kern="1200" spc="-30">
                  <a:solidFill>
                    <a:schemeClr val="tx1"/>
                  </a:solidFill>
                  <a:latin typeface="+mn-ea"/>
                  <a:ea typeface="+mn-ea"/>
                  <a:cs typeface="+mn-cs"/>
                </a:rPr>
                <a:t>による</a:t>
              </a:r>
              <a:r>
                <a:rPr kumimoji="1" lang="ja-JP" altLang="en-US" sz="1000" b="1" kern="1200" spc="-30">
                  <a:solidFill>
                    <a:schemeClr val="tx1"/>
                  </a:solidFill>
                  <a:latin typeface="+mn-ea"/>
                  <a:ea typeface="+mn-ea"/>
                  <a:cs typeface="+mn-cs"/>
                </a:rPr>
                <a:t>一括配送</a:t>
              </a:r>
            </a:p>
          </p:txBody>
        </p:sp>
      </p:grpSp>
      <p:pic>
        <p:nvPicPr>
          <p:cNvPr id="28" name="図 27">
            <a:extLst>
              <a:ext uri="{FF2B5EF4-FFF2-40B4-BE49-F238E27FC236}">
                <a16:creationId xmlns:a16="http://schemas.microsoft.com/office/drawing/2014/main" id="{6C31D3C5-0B20-9A13-F25D-7D61D9B52A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7884" y="2113455"/>
            <a:ext cx="1170953" cy="1155590"/>
          </a:xfrm>
          <a:prstGeom prst="rect">
            <a:avLst/>
          </a:prstGeom>
        </p:spPr>
      </p:pic>
      <p:pic>
        <p:nvPicPr>
          <p:cNvPr id="12" name="Picture 2" descr="新しい価値を創造する「一元物流管理」">
            <a:extLst>
              <a:ext uri="{FF2B5EF4-FFF2-40B4-BE49-F238E27FC236}">
                <a16:creationId xmlns:a16="http://schemas.microsoft.com/office/drawing/2014/main" id="{A4972BE3-B152-ABCB-B166-07ECD339BF5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734521" y="2472980"/>
            <a:ext cx="1600200" cy="1023079"/>
          </a:xfrm>
          <a:prstGeom prst="rect">
            <a:avLst/>
          </a:prstGeom>
          <a:extLst>
            <a:ext uri="{909E8E84-426E-40DD-AFC4-6F175D3DCCD1}">
              <a14:hiddenFill xmlns:a14="http://schemas.microsoft.com/office/drawing/2010/main">
                <a:solidFill>
                  <a:srgbClr val="FFFFFF"/>
                </a:solidFill>
              </a14:hiddenFill>
            </a:ext>
          </a:extLst>
        </p:spPr>
      </p:pic>
      <p:grpSp>
        <p:nvGrpSpPr>
          <p:cNvPr id="65" name="グループ化 64">
            <a:extLst>
              <a:ext uri="{FF2B5EF4-FFF2-40B4-BE49-F238E27FC236}">
                <a16:creationId xmlns:a16="http://schemas.microsoft.com/office/drawing/2014/main" id="{F460EE91-6C84-4D71-9B1F-0474A10CE613}"/>
              </a:ext>
            </a:extLst>
          </p:cNvPr>
          <p:cNvGrpSpPr/>
          <p:nvPr/>
        </p:nvGrpSpPr>
        <p:grpSpPr>
          <a:xfrm>
            <a:off x="2543666" y="1675215"/>
            <a:ext cx="2502824" cy="468000"/>
            <a:chOff x="2543666" y="1675215"/>
            <a:chExt cx="2502824" cy="468000"/>
          </a:xfrm>
        </p:grpSpPr>
        <p:cxnSp>
          <p:nvCxnSpPr>
            <p:cNvPr id="60" name="直線コネクタ 59">
              <a:extLst>
                <a:ext uri="{FF2B5EF4-FFF2-40B4-BE49-F238E27FC236}">
                  <a16:creationId xmlns:a16="http://schemas.microsoft.com/office/drawing/2014/main" id="{71467528-B4DF-C281-F49F-C0AAAC0FFCD0}"/>
                </a:ext>
              </a:extLst>
            </p:cNvPr>
            <p:cNvCxnSpPr>
              <a:cxnSpLocks/>
            </p:cNvCxnSpPr>
            <p:nvPr/>
          </p:nvCxnSpPr>
          <p:spPr>
            <a:xfrm rot="16200000">
              <a:off x="2777666" y="1675216"/>
              <a:ext cx="0" cy="468000"/>
            </a:xfrm>
            <a:prstGeom prst="line">
              <a:avLst/>
            </a:prstGeom>
            <a:ln w="25400" cap="rnd">
              <a:solidFill>
                <a:srgbClr val="4A4040"/>
              </a:solidFill>
            </a:ln>
          </p:spPr>
          <p:style>
            <a:lnRef idx="1">
              <a:schemeClr val="accent1"/>
            </a:lnRef>
            <a:fillRef idx="0">
              <a:schemeClr val="accent1"/>
            </a:fillRef>
            <a:effectRef idx="0">
              <a:schemeClr val="accent1"/>
            </a:effectRef>
            <a:fontRef idx="minor">
              <a:schemeClr val="tx1"/>
            </a:fontRef>
          </p:style>
        </p:cxnSp>
        <p:grpSp>
          <p:nvGrpSpPr>
            <p:cNvPr id="51" name="グループ化 50">
              <a:extLst>
                <a:ext uri="{FF2B5EF4-FFF2-40B4-BE49-F238E27FC236}">
                  <a16:creationId xmlns:a16="http://schemas.microsoft.com/office/drawing/2014/main" id="{0631E7D5-9315-C870-6A76-BBA001683ADF}"/>
                </a:ext>
              </a:extLst>
            </p:cNvPr>
            <p:cNvGrpSpPr/>
            <p:nvPr/>
          </p:nvGrpSpPr>
          <p:grpSpPr>
            <a:xfrm>
              <a:off x="3016654" y="1675215"/>
              <a:ext cx="2029836" cy="468000"/>
              <a:chOff x="2895600" y="1868565"/>
              <a:chExt cx="2029836" cy="468000"/>
            </a:xfrm>
          </p:grpSpPr>
          <p:sp>
            <p:nvSpPr>
              <p:cNvPr id="21" name="正方形/長方形 113">
                <a:extLst>
                  <a:ext uri="{FF2B5EF4-FFF2-40B4-BE49-F238E27FC236}">
                    <a16:creationId xmlns:a16="http://schemas.microsoft.com/office/drawing/2014/main" id="{043F6A47-B6DE-9903-0541-08977E5DEC71}"/>
                  </a:ext>
                </a:extLst>
              </p:cNvPr>
              <p:cNvSpPr>
                <a:spLocks noChangeArrowheads="1"/>
              </p:cNvSpPr>
              <p:nvPr/>
            </p:nvSpPr>
            <p:spPr bwMode="auto">
              <a:xfrm>
                <a:off x="2967036" y="1868565"/>
                <a:ext cx="1958400" cy="468000"/>
              </a:xfrm>
              <a:prstGeom prst="rect">
                <a:avLst/>
              </a:prstGeom>
            </p:spPr>
            <p:txBody>
              <a:bodyPr vert="horz" wrap="square" lIns="90000" tIns="0" rIns="0" bIns="0" rtlCol="0" anchor="ctr">
                <a:noAutofit/>
              </a:bodyPr>
              <a:lstStyle/>
              <a:p>
                <a:pPr algn="l" rtl="0">
                  <a:lnSpc>
                    <a:spcPct val="120000"/>
                  </a:lnSpc>
                </a:pPr>
                <a:r>
                  <a:rPr kumimoji="1" lang="ja-JP" altLang="en-US" sz="1100" b="1" kern="1200">
                    <a:solidFill>
                      <a:schemeClr val="tx1"/>
                    </a:solidFill>
                    <a:latin typeface="+mn-ea"/>
                    <a:ea typeface="+mn-ea"/>
                    <a:cs typeface="+mn-cs"/>
                  </a:rPr>
                  <a:t>一元化、一括納品により</a:t>
                </a:r>
              </a:p>
              <a:p>
                <a:pPr algn="l" rtl="0">
                  <a:lnSpc>
                    <a:spcPct val="120000"/>
                  </a:lnSpc>
                </a:pPr>
                <a:r>
                  <a:rPr kumimoji="1" lang="ja-JP" altLang="en-US" sz="1100" b="1" kern="1200">
                    <a:solidFill>
                      <a:schemeClr val="tx1"/>
                    </a:solidFill>
                    <a:latin typeface="+mn-ea"/>
                    <a:ea typeface="+mn-ea"/>
                    <a:cs typeface="+mn-cs"/>
                  </a:rPr>
                  <a:t>配送車台数及び</a:t>
                </a:r>
                <a:r>
                  <a:rPr kumimoji="1" lang="en-US" altLang="ja-JP" sz="1100" b="1" kern="1200">
                    <a:solidFill>
                      <a:schemeClr val="tx1"/>
                    </a:solidFill>
                    <a:latin typeface="+mn-ea"/>
                    <a:ea typeface="+mn-ea"/>
                    <a:cs typeface="+mn-cs"/>
                  </a:rPr>
                  <a:t>CO2</a:t>
                </a:r>
                <a:r>
                  <a:rPr kumimoji="1" lang="ja-JP" altLang="en-US" sz="1100" b="1" kern="1200">
                    <a:solidFill>
                      <a:schemeClr val="tx1"/>
                    </a:solidFill>
                    <a:latin typeface="+mn-ea"/>
                    <a:ea typeface="+mn-ea"/>
                    <a:cs typeface="+mn-cs"/>
                  </a:rPr>
                  <a:t>削減</a:t>
                </a:r>
              </a:p>
            </p:txBody>
          </p:sp>
          <p:cxnSp>
            <p:nvCxnSpPr>
              <p:cNvPr id="42" name="直線コネクタ 41">
                <a:extLst>
                  <a:ext uri="{FF2B5EF4-FFF2-40B4-BE49-F238E27FC236}">
                    <a16:creationId xmlns:a16="http://schemas.microsoft.com/office/drawing/2014/main" id="{73E92644-506F-3C7A-7691-DA426A5AFF7D}"/>
                  </a:ext>
                </a:extLst>
              </p:cNvPr>
              <p:cNvCxnSpPr>
                <a:cxnSpLocks/>
              </p:cNvCxnSpPr>
              <p:nvPr/>
            </p:nvCxnSpPr>
            <p:spPr>
              <a:xfrm>
                <a:off x="2895600" y="1868565"/>
                <a:ext cx="0" cy="468000"/>
              </a:xfrm>
              <a:prstGeom prst="line">
                <a:avLst/>
              </a:prstGeom>
              <a:ln w="25400" cap="rnd">
                <a:solidFill>
                  <a:srgbClr val="4A4040"/>
                </a:solidFill>
              </a:ln>
            </p:spPr>
            <p:style>
              <a:lnRef idx="1">
                <a:schemeClr val="accent1"/>
              </a:lnRef>
              <a:fillRef idx="0">
                <a:schemeClr val="accent1"/>
              </a:fillRef>
              <a:effectRef idx="0">
                <a:schemeClr val="accent1"/>
              </a:effectRef>
              <a:fontRef idx="minor">
                <a:schemeClr val="tx1"/>
              </a:fontRef>
            </p:style>
          </p:cxnSp>
        </p:grpSp>
      </p:grpSp>
      <p:grpSp>
        <p:nvGrpSpPr>
          <p:cNvPr id="64" name="グループ化 63">
            <a:extLst>
              <a:ext uri="{FF2B5EF4-FFF2-40B4-BE49-F238E27FC236}">
                <a16:creationId xmlns:a16="http://schemas.microsoft.com/office/drawing/2014/main" id="{F76577C2-1EE0-4EAC-DA68-C5E0B41C1C25}"/>
              </a:ext>
            </a:extLst>
          </p:cNvPr>
          <p:cNvGrpSpPr/>
          <p:nvPr/>
        </p:nvGrpSpPr>
        <p:grpSpPr>
          <a:xfrm>
            <a:off x="2543666" y="2417599"/>
            <a:ext cx="2682784" cy="468000"/>
            <a:chOff x="2543666" y="2417599"/>
            <a:chExt cx="2682784" cy="468000"/>
          </a:xfrm>
        </p:grpSpPr>
        <p:cxnSp>
          <p:nvCxnSpPr>
            <p:cNvPr id="61" name="直線コネクタ 60">
              <a:extLst>
                <a:ext uri="{FF2B5EF4-FFF2-40B4-BE49-F238E27FC236}">
                  <a16:creationId xmlns:a16="http://schemas.microsoft.com/office/drawing/2014/main" id="{D245A7F1-57DC-9A06-287D-5D69B006C2D1}"/>
                </a:ext>
              </a:extLst>
            </p:cNvPr>
            <p:cNvCxnSpPr>
              <a:cxnSpLocks/>
            </p:cNvCxnSpPr>
            <p:nvPr/>
          </p:nvCxnSpPr>
          <p:spPr>
            <a:xfrm rot="16200000">
              <a:off x="2777666" y="2417600"/>
              <a:ext cx="0" cy="468000"/>
            </a:xfrm>
            <a:prstGeom prst="line">
              <a:avLst/>
            </a:prstGeom>
            <a:ln w="25400" cap="rnd">
              <a:solidFill>
                <a:srgbClr val="4A4040"/>
              </a:solidFill>
            </a:ln>
          </p:spPr>
          <p:style>
            <a:lnRef idx="1">
              <a:schemeClr val="accent1"/>
            </a:lnRef>
            <a:fillRef idx="0">
              <a:schemeClr val="accent1"/>
            </a:fillRef>
            <a:effectRef idx="0">
              <a:schemeClr val="accent1"/>
            </a:effectRef>
            <a:fontRef idx="minor">
              <a:schemeClr val="tx1"/>
            </a:fontRef>
          </p:style>
        </p:cxnSp>
        <p:grpSp>
          <p:nvGrpSpPr>
            <p:cNvPr id="52" name="グループ化 51">
              <a:extLst>
                <a:ext uri="{FF2B5EF4-FFF2-40B4-BE49-F238E27FC236}">
                  <a16:creationId xmlns:a16="http://schemas.microsoft.com/office/drawing/2014/main" id="{3EA37644-C0D2-60E1-D09B-F5943EAF2DE8}"/>
                </a:ext>
              </a:extLst>
            </p:cNvPr>
            <p:cNvGrpSpPr/>
            <p:nvPr/>
          </p:nvGrpSpPr>
          <p:grpSpPr>
            <a:xfrm>
              <a:off x="3016654" y="2417599"/>
              <a:ext cx="2209796" cy="468000"/>
              <a:chOff x="2895600" y="1868565"/>
              <a:chExt cx="2209796" cy="468000"/>
            </a:xfrm>
          </p:grpSpPr>
          <p:sp>
            <p:nvSpPr>
              <p:cNvPr id="53" name="正方形/長方形 113">
                <a:extLst>
                  <a:ext uri="{FF2B5EF4-FFF2-40B4-BE49-F238E27FC236}">
                    <a16:creationId xmlns:a16="http://schemas.microsoft.com/office/drawing/2014/main" id="{FB6BDE46-895E-3278-2E0C-5580F7D4A7AE}"/>
                  </a:ext>
                </a:extLst>
              </p:cNvPr>
              <p:cNvSpPr>
                <a:spLocks noChangeArrowheads="1"/>
              </p:cNvSpPr>
              <p:nvPr/>
            </p:nvSpPr>
            <p:spPr bwMode="auto">
              <a:xfrm>
                <a:off x="2967035" y="1868565"/>
                <a:ext cx="2138361" cy="468000"/>
              </a:xfrm>
              <a:prstGeom prst="rect">
                <a:avLst/>
              </a:prstGeom>
            </p:spPr>
            <p:txBody>
              <a:bodyPr vert="horz" wrap="square" lIns="90000" tIns="0" rIns="0" bIns="0" rtlCol="0" anchor="ctr">
                <a:noAutofit/>
              </a:bodyPr>
              <a:lstStyle/>
              <a:p>
                <a:pPr algn="l" rtl="0">
                  <a:lnSpc>
                    <a:spcPct val="120000"/>
                  </a:lnSpc>
                </a:pPr>
                <a:r>
                  <a:rPr kumimoji="1" lang="ja-JP" altLang="en-US" sz="1100" b="1" kern="1200">
                    <a:solidFill>
                      <a:schemeClr val="tx1"/>
                    </a:solidFill>
                    <a:latin typeface="+mn-ea"/>
                    <a:ea typeface="+mn-ea"/>
                    <a:cs typeface="+mn-cs"/>
                  </a:rPr>
                  <a:t> 食材価格の安定・透明化</a:t>
                </a:r>
              </a:p>
              <a:p>
                <a:pPr algn="l" rtl="0">
                  <a:lnSpc>
                    <a:spcPct val="120000"/>
                  </a:lnSpc>
                </a:pPr>
                <a:r>
                  <a:rPr kumimoji="1" lang="ja-JP" altLang="en-US" sz="1100" b="1" kern="1200">
                    <a:solidFill>
                      <a:schemeClr val="tx1"/>
                    </a:solidFill>
                    <a:latin typeface="+mn-ea"/>
                    <a:ea typeface="+mn-ea"/>
                    <a:cs typeface="+mn-cs"/>
                  </a:rPr>
                  <a:t>（景気による価格変動を抑制）</a:t>
                </a:r>
              </a:p>
            </p:txBody>
          </p:sp>
          <p:cxnSp>
            <p:nvCxnSpPr>
              <p:cNvPr id="54" name="直線コネクタ 53">
                <a:extLst>
                  <a:ext uri="{FF2B5EF4-FFF2-40B4-BE49-F238E27FC236}">
                    <a16:creationId xmlns:a16="http://schemas.microsoft.com/office/drawing/2014/main" id="{926473B6-47F5-98D3-CF1F-36C9373E215A}"/>
                  </a:ext>
                </a:extLst>
              </p:cNvPr>
              <p:cNvCxnSpPr>
                <a:cxnSpLocks/>
              </p:cNvCxnSpPr>
              <p:nvPr/>
            </p:nvCxnSpPr>
            <p:spPr>
              <a:xfrm>
                <a:off x="2895600" y="1868565"/>
                <a:ext cx="0" cy="468000"/>
              </a:xfrm>
              <a:prstGeom prst="line">
                <a:avLst/>
              </a:prstGeom>
              <a:ln w="25400" cap="rnd">
                <a:solidFill>
                  <a:srgbClr val="4A4040"/>
                </a:solidFill>
              </a:ln>
            </p:spPr>
            <p:style>
              <a:lnRef idx="1">
                <a:schemeClr val="accent1"/>
              </a:lnRef>
              <a:fillRef idx="0">
                <a:schemeClr val="accent1"/>
              </a:fillRef>
              <a:effectRef idx="0">
                <a:schemeClr val="accent1"/>
              </a:effectRef>
              <a:fontRef idx="minor">
                <a:schemeClr val="tx1"/>
              </a:fontRef>
            </p:style>
          </p:cxnSp>
        </p:grpSp>
      </p:grpSp>
      <p:grpSp>
        <p:nvGrpSpPr>
          <p:cNvPr id="63" name="グループ化 62">
            <a:extLst>
              <a:ext uri="{FF2B5EF4-FFF2-40B4-BE49-F238E27FC236}">
                <a16:creationId xmlns:a16="http://schemas.microsoft.com/office/drawing/2014/main" id="{82AD571A-7326-5C14-6112-AD4E8EA295C2}"/>
              </a:ext>
            </a:extLst>
          </p:cNvPr>
          <p:cNvGrpSpPr/>
          <p:nvPr/>
        </p:nvGrpSpPr>
        <p:grpSpPr>
          <a:xfrm>
            <a:off x="2543666" y="3239286"/>
            <a:ext cx="2502824" cy="468000"/>
            <a:chOff x="2543666" y="3239286"/>
            <a:chExt cx="2502824" cy="468000"/>
          </a:xfrm>
        </p:grpSpPr>
        <p:cxnSp>
          <p:nvCxnSpPr>
            <p:cNvPr id="62" name="直線コネクタ 61">
              <a:extLst>
                <a:ext uri="{FF2B5EF4-FFF2-40B4-BE49-F238E27FC236}">
                  <a16:creationId xmlns:a16="http://schemas.microsoft.com/office/drawing/2014/main" id="{EE0FFAB1-D82A-9777-5BA4-B26661420329}"/>
                </a:ext>
              </a:extLst>
            </p:cNvPr>
            <p:cNvCxnSpPr>
              <a:cxnSpLocks/>
            </p:cNvCxnSpPr>
            <p:nvPr/>
          </p:nvCxnSpPr>
          <p:spPr>
            <a:xfrm rot="16200000">
              <a:off x="2777666" y="3239287"/>
              <a:ext cx="0" cy="468000"/>
            </a:xfrm>
            <a:prstGeom prst="line">
              <a:avLst/>
            </a:prstGeom>
            <a:ln w="25400" cap="rnd">
              <a:solidFill>
                <a:srgbClr val="4A4040"/>
              </a:solidFill>
            </a:ln>
          </p:spPr>
          <p:style>
            <a:lnRef idx="1">
              <a:schemeClr val="accent1"/>
            </a:lnRef>
            <a:fillRef idx="0">
              <a:schemeClr val="accent1"/>
            </a:fillRef>
            <a:effectRef idx="0">
              <a:schemeClr val="accent1"/>
            </a:effectRef>
            <a:fontRef idx="minor">
              <a:schemeClr val="tx1"/>
            </a:fontRef>
          </p:style>
        </p:cxnSp>
        <p:grpSp>
          <p:nvGrpSpPr>
            <p:cNvPr id="55" name="グループ化 54">
              <a:extLst>
                <a:ext uri="{FF2B5EF4-FFF2-40B4-BE49-F238E27FC236}">
                  <a16:creationId xmlns:a16="http://schemas.microsoft.com/office/drawing/2014/main" id="{D510A2BE-8B2A-436F-95C3-4E2F85068214}"/>
                </a:ext>
              </a:extLst>
            </p:cNvPr>
            <p:cNvGrpSpPr/>
            <p:nvPr/>
          </p:nvGrpSpPr>
          <p:grpSpPr>
            <a:xfrm>
              <a:off x="3016654" y="3239286"/>
              <a:ext cx="2029836" cy="468000"/>
              <a:chOff x="2895600" y="1868565"/>
              <a:chExt cx="2029836" cy="468000"/>
            </a:xfrm>
          </p:grpSpPr>
          <p:sp>
            <p:nvSpPr>
              <p:cNvPr id="56" name="正方形/長方形 113">
                <a:extLst>
                  <a:ext uri="{FF2B5EF4-FFF2-40B4-BE49-F238E27FC236}">
                    <a16:creationId xmlns:a16="http://schemas.microsoft.com/office/drawing/2014/main" id="{2638F346-6468-C20E-3B74-F0EF5F382306}"/>
                  </a:ext>
                </a:extLst>
              </p:cNvPr>
              <p:cNvSpPr>
                <a:spLocks noChangeArrowheads="1"/>
              </p:cNvSpPr>
              <p:nvPr/>
            </p:nvSpPr>
            <p:spPr bwMode="auto">
              <a:xfrm>
                <a:off x="2967036" y="1868565"/>
                <a:ext cx="1958400" cy="468000"/>
              </a:xfrm>
              <a:prstGeom prst="rect">
                <a:avLst/>
              </a:prstGeom>
            </p:spPr>
            <p:txBody>
              <a:bodyPr vert="horz" wrap="square" lIns="90000" tIns="0" rIns="0" bIns="0" rtlCol="0" anchor="ctr">
                <a:noAutofit/>
              </a:bodyPr>
              <a:lstStyle/>
              <a:p>
                <a:pPr algn="l" rtl="0">
                  <a:lnSpc>
                    <a:spcPct val="120000"/>
                  </a:lnSpc>
                </a:pPr>
                <a:r>
                  <a:rPr kumimoji="1" lang="ja-JP" altLang="en-US" sz="1100" b="1" kern="1200">
                    <a:solidFill>
                      <a:schemeClr val="tx1"/>
                    </a:solidFill>
                    <a:latin typeface="+mn-ea"/>
                    <a:ea typeface="+mn-ea"/>
                    <a:cs typeface="+mn-cs"/>
                  </a:rPr>
                  <a:t>各施設での食材費を本部で</a:t>
                </a:r>
              </a:p>
              <a:p>
                <a:pPr algn="l" rtl="0">
                  <a:lnSpc>
                    <a:spcPct val="120000"/>
                  </a:lnSpc>
                </a:pPr>
                <a:r>
                  <a:rPr kumimoji="1" lang="ja-JP" altLang="en-US" sz="1100" b="1" kern="1200">
                    <a:solidFill>
                      <a:schemeClr val="tx1"/>
                    </a:solidFill>
                    <a:latin typeface="+mn-ea"/>
                    <a:ea typeface="+mn-ea"/>
                    <a:cs typeface="+mn-cs"/>
                  </a:rPr>
                  <a:t>把握・管理可能</a:t>
                </a:r>
              </a:p>
            </p:txBody>
          </p:sp>
          <p:cxnSp>
            <p:nvCxnSpPr>
              <p:cNvPr id="57" name="直線コネクタ 56">
                <a:extLst>
                  <a:ext uri="{FF2B5EF4-FFF2-40B4-BE49-F238E27FC236}">
                    <a16:creationId xmlns:a16="http://schemas.microsoft.com/office/drawing/2014/main" id="{F7F9085C-50A0-61F5-9DB0-C55843C06E71}"/>
                  </a:ext>
                </a:extLst>
              </p:cNvPr>
              <p:cNvCxnSpPr>
                <a:cxnSpLocks/>
              </p:cNvCxnSpPr>
              <p:nvPr/>
            </p:nvCxnSpPr>
            <p:spPr>
              <a:xfrm>
                <a:off x="2895600" y="1868565"/>
                <a:ext cx="0" cy="468000"/>
              </a:xfrm>
              <a:prstGeom prst="line">
                <a:avLst/>
              </a:prstGeom>
              <a:ln w="25400" cap="rnd">
                <a:solidFill>
                  <a:srgbClr val="4A4040"/>
                </a:solidFill>
              </a:ln>
            </p:spPr>
            <p:style>
              <a:lnRef idx="1">
                <a:schemeClr val="accent1"/>
              </a:lnRef>
              <a:fillRef idx="0">
                <a:schemeClr val="accent1"/>
              </a:fillRef>
              <a:effectRef idx="0">
                <a:schemeClr val="accent1"/>
              </a:effectRef>
              <a:fontRef idx="minor">
                <a:schemeClr val="tx1"/>
              </a:fontRef>
            </p:style>
          </p:cxnSp>
        </p:grpSp>
      </p:grpSp>
      <p:sp>
        <p:nvSpPr>
          <p:cNvPr id="5" name="正方形/長方形 4">
            <a:extLst>
              <a:ext uri="{FF2B5EF4-FFF2-40B4-BE49-F238E27FC236}">
                <a16:creationId xmlns:a16="http://schemas.microsoft.com/office/drawing/2014/main" id="{C5DE3CC9-DF73-DA7D-5859-BBCAE4A5C731}"/>
              </a:ext>
            </a:extLst>
          </p:cNvPr>
          <p:cNvSpPr/>
          <p:nvPr/>
        </p:nvSpPr>
        <p:spPr>
          <a:xfrm>
            <a:off x="447194" y="5654372"/>
            <a:ext cx="9003600" cy="834599"/>
          </a:xfrm>
          <a:prstGeom prst="rect">
            <a:avLst/>
          </a:prstGeom>
          <a:solidFill>
            <a:srgbClr val="E2DE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8">
            <a:extLst>
              <a:ext uri="{FF2B5EF4-FFF2-40B4-BE49-F238E27FC236}">
                <a16:creationId xmlns:a16="http://schemas.microsoft.com/office/drawing/2014/main" id="{833C6E71-FB2C-2F56-076F-50E8365B7964}"/>
              </a:ext>
            </a:extLst>
          </p:cNvPr>
          <p:cNvSpPr/>
          <p:nvPr/>
        </p:nvSpPr>
        <p:spPr>
          <a:xfrm>
            <a:off x="447194" y="5640217"/>
            <a:ext cx="9003600" cy="32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a:solidFill>
                  <a:schemeClr val="bg1"/>
                </a:solidFill>
              </a:rPr>
              <a:t>一元物流の供給体制による</a:t>
            </a:r>
            <a:r>
              <a:rPr kumimoji="1" lang="en-US" altLang="ja-JP" sz="1200" b="1">
                <a:solidFill>
                  <a:schemeClr val="bg1"/>
                </a:solidFill>
              </a:rPr>
              <a:t>CO2</a:t>
            </a:r>
            <a:r>
              <a:rPr kumimoji="1" lang="ja-JP" altLang="en-US" sz="1200" b="1">
                <a:solidFill>
                  <a:schemeClr val="bg1"/>
                </a:solidFill>
              </a:rPr>
              <a:t>排出削減への取り組み</a:t>
            </a:r>
          </a:p>
        </p:txBody>
      </p:sp>
      <p:sp>
        <p:nvSpPr>
          <p:cNvPr id="16" name="Text Box 51">
            <a:extLst>
              <a:ext uri="{FF2B5EF4-FFF2-40B4-BE49-F238E27FC236}">
                <a16:creationId xmlns:a16="http://schemas.microsoft.com/office/drawing/2014/main" id="{AFB38F94-C5B7-870F-8179-4F10B23DA522}"/>
              </a:ext>
            </a:extLst>
          </p:cNvPr>
          <p:cNvSpPr txBox="1">
            <a:spLocks noChangeArrowheads="1"/>
          </p:cNvSpPr>
          <p:nvPr/>
        </p:nvSpPr>
        <p:spPr bwMode="auto">
          <a:xfrm>
            <a:off x="609972" y="5970995"/>
            <a:ext cx="8457827" cy="487121"/>
          </a:xfrm>
          <a:prstGeom prst="rect">
            <a:avLst/>
          </a:prstGeom>
          <a:noFill/>
        </p:spPr>
        <p:txBody>
          <a:bodyPr wrap="square">
            <a:spAutoFit/>
          </a:bodyPr>
          <a:lstStyle>
            <a:defPPr>
              <a:defRPr kern="0"/>
            </a:defPPr>
            <a:lvl1pPr>
              <a:lnSpc>
                <a:spcPct val="110000"/>
              </a:lnSpc>
              <a:spcAft>
                <a:spcPts val="300"/>
              </a:spcAft>
              <a:defRPr sz="1000" b="1">
                <a:solidFill>
                  <a:schemeClr val="tx1"/>
                </a:solidFill>
                <a:latin typeface="+mn-ea"/>
                <a:ea typeface="+mn-ea"/>
                <a:cs typeface="Meiryo UI" pitchFamily="50" charset="-128"/>
              </a:defRPr>
            </a:lvl1pPr>
          </a:lstStyle>
          <a:p>
            <a:pPr>
              <a:lnSpc>
                <a:spcPct val="120000"/>
              </a:lnSpc>
              <a:spcAft>
                <a:spcPts val="0"/>
              </a:spcAft>
            </a:pPr>
            <a:r>
              <a:rPr lang="ja-JP" altLang="en-US" sz="1100" dirty="0"/>
              <a:t>全国</a:t>
            </a:r>
            <a:r>
              <a:rPr lang="en-US" altLang="ja-JP" sz="1100" dirty="0"/>
              <a:t>2000</a:t>
            </a:r>
            <a:r>
              <a:rPr lang="ja-JP" altLang="en-US" sz="1100" dirty="0"/>
              <a:t>個所以上の事業所へ、</a:t>
            </a:r>
            <a:r>
              <a:rPr lang="en-US" altLang="ja-JP" sz="1100" dirty="0"/>
              <a:t>7</a:t>
            </a:r>
            <a:r>
              <a:rPr lang="ja-JP" altLang="en-US" sz="1100" dirty="0" err="1"/>
              <a:t>つの</a:t>
            </a:r>
            <a:r>
              <a:rPr lang="ja-JP" altLang="en-US" sz="1100" dirty="0"/>
              <a:t>メインセンターと、配送エリアをカバーするために</a:t>
            </a:r>
            <a:r>
              <a:rPr lang="en-US" altLang="ja-JP" sz="1100" dirty="0"/>
              <a:t>33</a:t>
            </a:r>
            <a:r>
              <a:rPr lang="ja-JP" altLang="en-US" sz="1100" dirty="0"/>
              <a:t>のサテライトセンター</a:t>
            </a:r>
            <a:r>
              <a:rPr lang="en-US" altLang="ja-JP" sz="1100" dirty="0"/>
              <a:t>(</a:t>
            </a:r>
            <a:r>
              <a:rPr lang="ja-JP" altLang="en-US" sz="1100" dirty="0"/>
              <a:t>通過型</a:t>
            </a:r>
            <a:r>
              <a:rPr lang="en-US" altLang="ja-JP" sz="1100" dirty="0"/>
              <a:t>)</a:t>
            </a:r>
            <a:r>
              <a:rPr lang="ja-JP" altLang="en-US" sz="1100" dirty="0"/>
              <a:t>を完備。</a:t>
            </a:r>
            <a:r>
              <a:rPr lang="ja-JP" altLang="en-US" sz="1100" dirty="0">
                <a:solidFill>
                  <a:schemeClr val="accent4"/>
                </a:solidFill>
              </a:rPr>
              <a:t>温度帯の異なる商品を三温度帯対応車による一括配送</a:t>
            </a:r>
            <a:r>
              <a:rPr lang="ja-JP" altLang="en-US" sz="1100" dirty="0" smtClean="0">
                <a:solidFill>
                  <a:schemeClr val="accent4"/>
                </a:solidFill>
              </a:rPr>
              <a:t>で、配送</a:t>
            </a:r>
            <a:r>
              <a:rPr lang="ja-JP" altLang="en-US" sz="1100" dirty="0">
                <a:solidFill>
                  <a:schemeClr val="accent4"/>
                </a:solidFill>
              </a:rPr>
              <a:t>時に排出される</a:t>
            </a:r>
            <a:r>
              <a:rPr lang="en-US" altLang="ja-JP" sz="1100" dirty="0">
                <a:solidFill>
                  <a:schemeClr val="accent4"/>
                </a:solidFill>
              </a:rPr>
              <a:t>CO2</a:t>
            </a:r>
            <a:r>
              <a:rPr lang="ja-JP" altLang="en-US" sz="1100" dirty="0">
                <a:solidFill>
                  <a:schemeClr val="accent4"/>
                </a:solidFill>
              </a:rPr>
              <a:t>削減に取り組んでおります。</a:t>
            </a:r>
            <a:endParaRPr lang="en-US" altLang="ja-JP" sz="1100" dirty="0">
              <a:solidFill>
                <a:schemeClr val="accent4"/>
              </a:solidFill>
            </a:endParaRPr>
          </a:p>
        </p:txBody>
      </p:sp>
      <p:sp>
        <p:nvSpPr>
          <p:cNvPr id="17" name="四角形: 角を丸くする 88">
            <a:extLst>
              <a:ext uri="{FF2B5EF4-FFF2-40B4-BE49-F238E27FC236}">
                <a16:creationId xmlns:a16="http://schemas.microsoft.com/office/drawing/2014/main" id="{1282C19A-E9D5-B1F0-195A-E4DDAFF8AE9C}"/>
              </a:ext>
            </a:extLst>
          </p:cNvPr>
          <p:cNvSpPr/>
          <p:nvPr/>
        </p:nvSpPr>
        <p:spPr>
          <a:xfrm>
            <a:off x="447194" y="3956425"/>
            <a:ext cx="9003600" cy="1434653"/>
          </a:xfrm>
          <a:prstGeom prst="rect">
            <a:avLst/>
          </a:prstGeom>
          <a:solidFill>
            <a:srgbClr val="E2DE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8">
            <a:extLst>
              <a:ext uri="{FF2B5EF4-FFF2-40B4-BE49-F238E27FC236}">
                <a16:creationId xmlns:a16="http://schemas.microsoft.com/office/drawing/2014/main" id="{4AEA27C5-0582-A084-F971-671CEC562022}"/>
              </a:ext>
            </a:extLst>
          </p:cNvPr>
          <p:cNvSpPr/>
          <p:nvPr/>
        </p:nvSpPr>
        <p:spPr>
          <a:xfrm>
            <a:off x="447194" y="3956425"/>
            <a:ext cx="9003600" cy="32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pPr>
            <a:r>
              <a:rPr kumimoji="1" lang="ja-JP" altLang="en-US" sz="1200" b="1">
                <a:solidFill>
                  <a:schemeClr val="bg1"/>
                </a:solidFill>
              </a:rPr>
              <a:t>トレーサビリティ・環境への配慮</a:t>
            </a:r>
          </a:p>
        </p:txBody>
      </p:sp>
      <p:sp>
        <p:nvSpPr>
          <p:cNvPr id="19" name="テキスト ボックス 18">
            <a:extLst>
              <a:ext uri="{FF2B5EF4-FFF2-40B4-BE49-F238E27FC236}">
                <a16:creationId xmlns:a16="http://schemas.microsoft.com/office/drawing/2014/main" id="{C23427D4-C947-F606-0E39-2065359D34EB}"/>
              </a:ext>
            </a:extLst>
          </p:cNvPr>
          <p:cNvSpPr txBox="1"/>
          <p:nvPr/>
        </p:nvSpPr>
        <p:spPr>
          <a:xfrm>
            <a:off x="609973" y="4294559"/>
            <a:ext cx="7924427" cy="1096519"/>
          </a:xfrm>
          <a:prstGeom prst="rect">
            <a:avLst/>
          </a:prstGeom>
          <a:noFill/>
        </p:spPr>
        <p:txBody>
          <a:bodyPr wrap="square" rtlCol="0">
            <a:spAutoFit/>
          </a:bodyPr>
          <a:lstStyle/>
          <a:p>
            <a:pPr marL="171450" lvl="0" indent="-171450">
              <a:lnSpc>
                <a:spcPct val="120000"/>
              </a:lnSpc>
              <a:buClr>
                <a:schemeClr val="tx1"/>
              </a:buClr>
              <a:buFont typeface="Wingdings" panose="05000000000000000000" pitchFamily="2" charset="2"/>
              <a:buChar char="n"/>
            </a:pPr>
            <a:r>
              <a:rPr lang="ja-JP" altLang="en-US" sz="1100" b="1">
                <a:solidFill>
                  <a:schemeClr val="tx1"/>
                </a:solidFill>
                <a:latin typeface="+mn-ea"/>
                <a:ea typeface="+mn-ea"/>
                <a:cs typeface="メイリオ" pitchFamily="50" charset="-128"/>
              </a:rPr>
              <a:t>すべての食材に「食のカルテ」を作成しております。</a:t>
            </a:r>
            <a:endParaRPr lang="en-US" altLang="ja-JP" sz="1100" b="1">
              <a:solidFill>
                <a:schemeClr val="tx1"/>
              </a:solidFill>
              <a:latin typeface="+mn-ea"/>
              <a:ea typeface="+mn-ea"/>
              <a:cs typeface="メイリオ" pitchFamily="50" charset="-128"/>
            </a:endParaRPr>
          </a:p>
          <a:p>
            <a:pPr marL="171450" lvl="0" indent="-171450">
              <a:lnSpc>
                <a:spcPct val="120000"/>
              </a:lnSpc>
              <a:buClr>
                <a:schemeClr val="tx1"/>
              </a:buClr>
              <a:buFont typeface="Wingdings" panose="05000000000000000000" pitchFamily="2" charset="2"/>
              <a:buChar char="n"/>
            </a:pPr>
            <a:r>
              <a:rPr lang="ja-JP" altLang="en-US" sz="1100" b="1">
                <a:solidFill>
                  <a:schemeClr val="tx1"/>
                </a:solidFill>
                <a:latin typeface="+mn-ea"/>
                <a:ea typeface="+mn-ea"/>
                <a:cs typeface="メイリオ" pitchFamily="50" charset="-128"/>
              </a:rPr>
              <a:t>調達から調理の行程で三温度帯（冷凍・冷蔵・常温）設定による厳しい鮮度チェックを行い品質管理を徹底しております。</a:t>
            </a:r>
            <a:endParaRPr lang="en-US" altLang="ja-JP" sz="1100" b="1">
              <a:solidFill>
                <a:schemeClr val="tx1"/>
              </a:solidFill>
              <a:latin typeface="+mn-ea"/>
              <a:ea typeface="+mn-ea"/>
              <a:cs typeface="メイリオ" pitchFamily="50" charset="-128"/>
            </a:endParaRPr>
          </a:p>
          <a:p>
            <a:pPr marL="171450" lvl="0" indent="-171450">
              <a:lnSpc>
                <a:spcPct val="120000"/>
              </a:lnSpc>
              <a:buClr>
                <a:schemeClr val="tx1"/>
              </a:buClr>
              <a:buFont typeface="Wingdings" panose="05000000000000000000" pitchFamily="2" charset="2"/>
              <a:buChar char="n"/>
            </a:pPr>
            <a:r>
              <a:rPr lang="ja-JP" altLang="en-US" sz="1100" b="1">
                <a:solidFill>
                  <a:schemeClr val="tx1"/>
                </a:solidFill>
                <a:latin typeface="+mn-ea"/>
                <a:ea typeface="+mn-ea"/>
                <a:cs typeface="メイリオ" pitchFamily="50" charset="-128"/>
              </a:rPr>
              <a:t>スケールメリットを活かした安定した供給体制と仕入価格の低減を実現しております。</a:t>
            </a:r>
            <a:endParaRPr lang="en-US" altLang="ja-JP" sz="1100" b="1">
              <a:solidFill>
                <a:schemeClr val="tx1"/>
              </a:solidFill>
              <a:latin typeface="+mn-ea"/>
              <a:ea typeface="+mn-ea"/>
              <a:cs typeface="メイリオ" pitchFamily="50" charset="-128"/>
            </a:endParaRPr>
          </a:p>
          <a:p>
            <a:pPr marL="171450" lvl="0" indent="-171450">
              <a:lnSpc>
                <a:spcPct val="120000"/>
              </a:lnSpc>
              <a:buClr>
                <a:schemeClr val="tx1"/>
              </a:buClr>
              <a:buFont typeface="Wingdings" panose="05000000000000000000" pitchFamily="2" charset="2"/>
              <a:buChar char="n"/>
            </a:pPr>
            <a:r>
              <a:rPr lang="ja-JP" altLang="en-US" sz="1100" b="1">
                <a:solidFill>
                  <a:schemeClr val="tx1"/>
                </a:solidFill>
                <a:latin typeface="+mn-ea"/>
                <a:ea typeface="+mn-ea"/>
                <a:cs typeface="メイリオ" pitchFamily="50" charset="-128"/>
              </a:rPr>
              <a:t>物流集約による排ガスの低減など環境問題にも寄与しております。</a:t>
            </a:r>
            <a:endParaRPr lang="en-US" altLang="ja-JP" sz="1100" b="1">
              <a:solidFill>
                <a:schemeClr val="tx1"/>
              </a:solidFill>
              <a:latin typeface="+mn-ea"/>
              <a:ea typeface="+mn-ea"/>
              <a:cs typeface="メイリオ" pitchFamily="50" charset="-128"/>
            </a:endParaRPr>
          </a:p>
          <a:p>
            <a:pPr marL="171450" lvl="0" indent="-171450">
              <a:lnSpc>
                <a:spcPct val="120000"/>
              </a:lnSpc>
              <a:buClr>
                <a:schemeClr val="tx1"/>
              </a:buClr>
              <a:buFont typeface="Wingdings" panose="05000000000000000000" pitchFamily="2" charset="2"/>
              <a:buChar char="n"/>
            </a:pPr>
            <a:r>
              <a:rPr lang="ja-JP" altLang="en-US" sz="1100" b="1">
                <a:solidFill>
                  <a:schemeClr val="tx1"/>
                </a:solidFill>
                <a:latin typeface="+mn-ea"/>
                <a:ea typeface="+mn-ea"/>
                <a:cs typeface="メイリオ" pitchFamily="50" charset="-128"/>
              </a:rPr>
              <a:t>ご要望に応じ地産地消イベントの開催も可能です。</a:t>
            </a:r>
            <a:endParaRPr lang="ja-JP" altLang="ja-JP" sz="1100" b="1">
              <a:solidFill>
                <a:schemeClr val="tx1"/>
              </a:solidFill>
              <a:latin typeface="+mn-ea"/>
              <a:ea typeface="+mn-ea"/>
              <a:cs typeface="メイリオ" pitchFamily="50" charset="-128"/>
            </a:endParaRPr>
          </a:p>
        </p:txBody>
      </p:sp>
      <p:sp>
        <p:nvSpPr>
          <p:cNvPr id="23" name="角丸四角形 18">
            <a:extLst>
              <a:ext uri="{FF2B5EF4-FFF2-40B4-BE49-F238E27FC236}">
                <a16:creationId xmlns:a16="http://schemas.microsoft.com/office/drawing/2014/main" id="{78B916C9-13BC-2B47-A996-CD9D9A9B8EE0}"/>
              </a:ext>
            </a:extLst>
          </p:cNvPr>
          <p:cNvSpPr/>
          <p:nvPr/>
        </p:nvSpPr>
        <p:spPr>
          <a:xfrm>
            <a:off x="447194" y="3956425"/>
            <a:ext cx="1944731" cy="324000"/>
          </a:xfrm>
          <a:prstGeom prst="homePlate">
            <a:avLst>
              <a:gd name="adj" fmla="val 34566"/>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a:solidFill>
                  <a:schemeClr val="bg1"/>
                </a:solidFill>
              </a:rPr>
              <a:t>質の確保のポイント</a:t>
            </a:r>
          </a:p>
        </p:txBody>
      </p:sp>
      <p:sp>
        <p:nvSpPr>
          <p:cNvPr id="20" name="角丸四角形 18">
            <a:extLst>
              <a:ext uri="{FF2B5EF4-FFF2-40B4-BE49-F238E27FC236}">
                <a16:creationId xmlns:a16="http://schemas.microsoft.com/office/drawing/2014/main" id="{280CB27E-250C-5F88-2CFF-3C94803C7E2E}"/>
              </a:ext>
            </a:extLst>
          </p:cNvPr>
          <p:cNvSpPr/>
          <p:nvPr/>
        </p:nvSpPr>
        <p:spPr>
          <a:xfrm>
            <a:off x="447194" y="5640217"/>
            <a:ext cx="1944731" cy="324000"/>
          </a:xfrm>
          <a:prstGeom prst="homePlate">
            <a:avLst>
              <a:gd name="adj" fmla="val 3804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a:solidFill>
                  <a:schemeClr val="bg1"/>
                </a:solidFill>
              </a:rPr>
              <a:t>環境配慮のポイント</a:t>
            </a:r>
          </a:p>
        </p:txBody>
      </p:sp>
    </p:spTree>
    <p:extLst>
      <p:ext uri="{BB962C8B-B14F-4D97-AF65-F5344CB8AC3E}">
        <p14:creationId xmlns:p14="http://schemas.microsoft.com/office/powerpoint/2010/main" val="24871231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デザインの設定">
  <a:themeElements>
    <a:clrScheme name="シダックスコントラクトフードサービス様">
      <a:dk1>
        <a:sysClr val="windowText" lastClr="000000"/>
      </a:dk1>
      <a:lt1>
        <a:sysClr val="window" lastClr="FFFFFF"/>
      </a:lt1>
      <a:dk2>
        <a:srgbClr val="FEE6E6"/>
      </a:dk2>
      <a:lt2>
        <a:srgbClr val="FEF2E2"/>
      </a:lt2>
      <a:accent1>
        <a:srgbClr val="D22C25"/>
      </a:accent1>
      <a:accent2>
        <a:srgbClr val="FEE6E6"/>
      </a:accent2>
      <a:accent3>
        <a:srgbClr val="FEF2E2"/>
      </a:accent3>
      <a:accent4>
        <a:srgbClr val="6DAC2E"/>
      </a:accent4>
      <a:accent5>
        <a:srgbClr val="DAF3C5"/>
      </a:accent5>
      <a:accent6>
        <a:srgbClr val="595959"/>
      </a:accent6>
      <a:hlink>
        <a:srgbClr val="0563C1"/>
      </a:hlink>
      <a:folHlink>
        <a:srgbClr val="954F72"/>
      </a:folHlink>
    </a:clrScheme>
    <a:fontScheme name="シダックスコントラクトフードサービス様">
      <a:majorFont>
        <a:latin typeface="Arial"/>
        <a:ea typeface="游ゴシック"/>
        <a:cs typeface=""/>
      </a:majorFont>
      <a:minorFont>
        <a:latin typeface="Arial"/>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シダックス様　ミニマル">
      <a:dk1>
        <a:sysClr val="windowText" lastClr="000000"/>
      </a:dk1>
      <a:lt1>
        <a:sysClr val="window" lastClr="FFFFFF"/>
      </a:lt1>
      <a:dk2>
        <a:srgbClr val="4A4040"/>
      </a:dk2>
      <a:lt2>
        <a:srgbClr val="E2DEDE"/>
      </a:lt2>
      <a:accent1>
        <a:srgbClr val="4A4040"/>
      </a:accent1>
      <a:accent2>
        <a:srgbClr val="6B6262"/>
      </a:accent2>
      <a:accent3>
        <a:srgbClr val="E2DEDE"/>
      </a:accent3>
      <a:accent4>
        <a:srgbClr val="C12C2B"/>
      </a:accent4>
      <a:accent5>
        <a:srgbClr val="FAF3EA"/>
      </a:accent5>
      <a:accent6>
        <a:srgbClr val="F9E7E7"/>
      </a:accent6>
      <a:hlink>
        <a:srgbClr val="0563C1"/>
      </a:hlink>
      <a:folHlink>
        <a:srgbClr val="954F72"/>
      </a:folHlink>
    </a:clrScheme>
    <a:fontScheme name="シダックスコントラクトフードサービス様">
      <a:majorFont>
        <a:latin typeface="Arial"/>
        <a:ea typeface="游ゴシック"/>
        <a:cs typeface=""/>
      </a:majorFont>
      <a:minorFont>
        <a:latin typeface="Arial"/>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デザインの設定">
  <a:themeElements>
    <a:clrScheme name="シダックス様　ミニマル">
      <a:dk1>
        <a:sysClr val="windowText" lastClr="000000"/>
      </a:dk1>
      <a:lt1>
        <a:sysClr val="window" lastClr="FFFFFF"/>
      </a:lt1>
      <a:dk2>
        <a:srgbClr val="4A4040"/>
      </a:dk2>
      <a:lt2>
        <a:srgbClr val="E2DEDE"/>
      </a:lt2>
      <a:accent1>
        <a:srgbClr val="4A4040"/>
      </a:accent1>
      <a:accent2>
        <a:srgbClr val="6B6262"/>
      </a:accent2>
      <a:accent3>
        <a:srgbClr val="E2DEDE"/>
      </a:accent3>
      <a:accent4>
        <a:srgbClr val="C12C2B"/>
      </a:accent4>
      <a:accent5>
        <a:srgbClr val="FAF3EA"/>
      </a:accent5>
      <a:accent6>
        <a:srgbClr val="F9E7E7"/>
      </a:accent6>
      <a:hlink>
        <a:srgbClr val="0563C1"/>
      </a:hlink>
      <a:folHlink>
        <a:srgbClr val="954F72"/>
      </a:folHlink>
    </a:clrScheme>
    <a:fontScheme name="シダックスコントラクトフードサービス様">
      <a:majorFont>
        <a:latin typeface="Arial"/>
        <a:ea typeface="游ゴシック"/>
        <a:cs typeface=""/>
      </a:majorFont>
      <a:minorFont>
        <a:latin typeface="Arial"/>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デザインの設定">
  <a:themeElements>
    <a:clrScheme name="シダックス様　ミニマル">
      <a:dk1>
        <a:sysClr val="windowText" lastClr="000000"/>
      </a:dk1>
      <a:lt1>
        <a:sysClr val="window" lastClr="FFFFFF"/>
      </a:lt1>
      <a:dk2>
        <a:srgbClr val="4A4040"/>
      </a:dk2>
      <a:lt2>
        <a:srgbClr val="E2DEDE"/>
      </a:lt2>
      <a:accent1>
        <a:srgbClr val="4A4040"/>
      </a:accent1>
      <a:accent2>
        <a:srgbClr val="6B6262"/>
      </a:accent2>
      <a:accent3>
        <a:srgbClr val="E2DEDE"/>
      </a:accent3>
      <a:accent4>
        <a:srgbClr val="C12C2B"/>
      </a:accent4>
      <a:accent5>
        <a:srgbClr val="FAF3EA"/>
      </a:accent5>
      <a:accent6>
        <a:srgbClr val="F9E7E7"/>
      </a:accent6>
      <a:hlink>
        <a:srgbClr val="0563C1"/>
      </a:hlink>
      <a:folHlink>
        <a:srgbClr val="954F72"/>
      </a:folHlink>
    </a:clrScheme>
    <a:fontScheme name="シダックスコントラクトフードサービス様">
      <a:majorFont>
        <a:latin typeface="Arial"/>
        <a:ea typeface="游ゴシック"/>
        <a:cs typeface=""/>
      </a:majorFont>
      <a:minorFont>
        <a:latin typeface="Arial"/>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デザインの設定">
  <a:themeElements>
    <a:clrScheme name="シダックス様　ミニマル">
      <a:dk1>
        <a:sysClr val="windowText" lastClr="000000"/>
      </a:dk1>
      <a:lt1>
        <a:sysClr val="window" lastClr="FFFFFF"/>
      </a:lt1>
      <a:dk2>
        <a:srgbClr val="4A4040"/>
      </a:dk2>
      <a:lt2>
        <a:srgbClr val="E2DEDE"/>
      </a:lt2>
      <a:accent1>
        <a:srgbClr val="4A4040"/>
      </a:accent1>
      <a:accent2>
        <a:srgbClr val="6B6262"/>
      </a:accent2>
      <a:accent3>
        <a:srgbClr val="E2DEDE"/>
      </a:accent3>
      <a:accent4>
        <a:srgbClr val="C12C2B"/>
      </a:accent4>
      <a:accent5>
        <a:srgbClr val="FAF3EA"/>
      </a:accent5>
      <a:accent6>
        <a:srgbClr val="F9E7E7"/>
      </a:accent6>
      <a:hlink>
        <a:srgbClr val="0563C1"/>
      </a:hlink>
      <a:folHlink>
        <a:srgbClr val="954F72"/>
      </a:folHlink>
    </a:clrScheme>
    <a:fontScheme name="シダックスコントラクトフードサービス様">
      <a:majorFont>
        <a:latin typeface="Arial"/>
        <a:ea typeface="游ゴシック"/>
        <a:cs typeface=""/>
      </a:majorFont>
      <a:minorFont>
        <a:latin typeface="Arial"/>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デザインの設定">
  <a:themeElements>
    <a:clrScheme name="シダックス様　ミニマル">
      <a:dk1>
        <a:sysClr val="windowText" lastClr="000000"/>
      </a:dk1>
      <a:lt1>
        <a:sysClr val="window" lastClr="FFFFFF"/>
      </a:lt1>
      <a:dk2>
        <a:srgbClr val="4A4040"/>
      </a:dk2>
      <a:lt2>
        <a:srgbClr val="E2DEDE"/>
      </a:lt2>
      <a:accent1>
        <a:srgbClr val="4A4040"/>
      </a:accent1>
      <a:accent2>
        <a:srgbClr val="6B6262"/>
      </a:accent2>
      <a:accent3>
        <a:srgbClr val="E2DEDE"/>
      </a:accent3>
      <a:accent4>
        <a:srgbClr val="C12C2B"/>
      </a:accent4>
      <a:accent5>
        <a:srgbClr val="FAF3EA"/>
      </a:accent5>
      <a:accent6>
        <a:srgbClr val="F9E7E7"/>
      </a:accent6>
      <a:hlink>
        <a:srgbClr val="0563C1"/>
      </a:hlink>
      <a:folHlink>
        <a:srgbClr val="954F72"/>
      </a:folHlink>
    </a:clrScheme>
    <a:fontScheme name="シダックスコントラクトフードサービス様">
      <a:majorFont>
        <a:latin typeface="Arial"/>
        <a:ea typeface="游ゴシック"/>
        <a:cs typeface=""/>
      </a:majorFont>
      <a:minorFont>
        <a:latin typeface="Arial"/>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デザインの設定">
  <a:themeElements>
    <a:clrScheme name="シダックス様　ミニマル">
      <a:dk1>
        <a:sysClr val="windowText" lastClr="000000"/>
      </a:dk1>
      <a:lt1>
        <a:sysClr val="window" lastClr="FFFFFF"/>
      </a:lt1>
      <a:dk2>
        <a:srgbClr val="4A4040"/>
      </a:dk2>
      <a:lt2>
        <a:srgbClr val="E2DEDE"/>
      </a:lt2>
      <a:accent1>
        <a:srgbClr val="4A4040"/>
      </a:accent1>
      <a:accent2>
        <a:srgbClr val="6B6262"/>
      </a:accent2>
      <a:accent3>
        <a:srgbClr val="E2DEDE"/>
      </a:accent3>
      <a:accent4>
        <a:srgbClr val="C12C2B"/>
      </a:accent4>
      <a:accent5>
        <a:srgbClr val="FAF3EA"/>
      </a:accent5>
      <a:accent6>
        <a:srgbClr val="F9E7E7"/>
      </a:accent6>
      <a:hlink>
        <a:srgbClr val="0563C1"/>
      </a:hlink>
      <a:folHlink>
        <a:srgbClr val="954F72"/>
      </a:folHlink>
    </a:clrScheme>
    <a:fontScheme name="シダックスコントラクトフードサービス様">
      <a:majorFont>
        <a:latin typeface="Arial"/>
        <a:ea typeface="游ゴシック"/>
        <a:cs typeface=""/>
      </a:majorFont>
      <a:minorFont>
        <a:latin typeface="Arial"/>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デザインの設定">
  <a:themeElements>
    <a:clrScheme name="シダックス様　ミニマル">
      <a:dk1>
        <a:sysClr val="windowText" lastClr="000000"/>
      </a:dk1>
      <a:lt1>
        <a:sysClr val="window" lastClr="FFFFFF"/>
      </a:lt1>
      <a:dk2>
        <a:srgbClr val="4A4040"/>
      </a:dk2>
      <a:lt2>
        <a:srgbClr val="E2DEDE"/>
      </a:lt2>
      <a:accent1>
        <a:srgbClr val="4A4040"/>
      </a:accent1>
      <a:accent2>
        <a:srgbClr val="6B6262"/>
      </a:accent2>
      <a:accent3>
        <a:srgbClr val="E2DEDE"/>
      </a:accent3>
      <a:accent4>
        <a:srgbClr val="C12C2B"/>
      </a:accent4>
      <a:accent5>
        <a:srgbClr val="FAF3EA"/>
      </a:accent5>
      <a:accent6>
        <a:srgbClr val="F9E7E7"/>
      </a:accent6>
      <a:hlink>
        <a:srgbClr val="0563C1"/>
      </a:hlink>
      <a:folHlink>
        <a:srgbClr val="954F72"/>
      </a:folHlink>
    </a:clrScheme>
    <a:fontScheme name="シダックスコントラクトフードサービス様">
      <a:majorFont>
        <a:latin typeface="Arial"/>
        <a:ea typeface="游ゴシック"/>
        <a:cs typeface=""/>
      </a:majorFont>
      <a:minorFont>
        <a:latin typeface="Arial"/>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デザインの設定">
  <a:themeElements>
    <a:clrScheme name="シダックス様　ミニマル">
      <a:dk1>
        <a:sysClr val="windowText" lastClr="000000"/>
      </a:dk1>
      <a:lt1>
        <a:sysClr val="window" lastClr="FFFFFF"/>
      </a:lt1>
      <a:dk2>
        <a:srgbClr val="4A4040"/>
      </a:dk2>
      <a:lt2>
        <a:srgbClr val="E2DEDE"/>
      </a:lt2>
      <a:accent1>
        <a:srgbClr val="4A4040"/>
      </a:accent1>
      <a:accent2>
        <a:srgbClr val="6B6262"/>
      </a:accent2>
      <a:accent3>
        <a:srgbClr val="E2DEDE"/>
      </a:accent3>
      <a:accent4>
        <a:srgbClr val="C12C2B"/>
      </a:accent4>
      <a:accent5>
        <a:srgbClr val="FAF3EA"/>
      </a:accent5>
      <a:accent6>
        <a:srgbClr val="F9E7E7"/>
      </a:accent6>
      <a:hlink>
        <a:srgbClr val="0563C1"/>
      </a:hlink>
      <a:folHlink>
        <a:srgbClr val="954F72"/>
      </a:folHlink>
    </a:clrScheme>
    <a:fontScheme name="シダックスコントラクトフードサービス様">
      <a:majorFont>
        <a:latin typeface="Arial"/>
        <a:ea typeface="游ゴシック"/>
        <a:cs typeface=""/>
      </a:majorFont>
      <a:minorFont>
        <a:latin typeface="Arial"/>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E89A76BE5B92643B520AE6CF647B863" ma:contentTypeVersion="13" ma:contentTypeDescription="新しいドキュメントを作成します。" ma:contentTypeScope="" ma:versionID="0d51a52abf3c7dae1aac55b85ee081e2">
  <xsd:schema xmlns:xsd="http://www.w3.org/2001/XMLSchema" xmlns:xs="http://www.w3.org/2001/XMLSchema" xmlns:p="http://schemas.microsoft.com/office/2006/metadata/properties" xmlns:ns2="f2f93d67-724b-4a6a-9b0c-c3e03cfd14bb" xmlns:ns3="bf53f970-4c0b-478d-a4f0-492e7527df39" targetNamespace="http://schemas.microsoft.com/office/2006/metadata/properties" ma:root="true" ma:fieldsID="97192d673329a62acaca760119b336ed" ns2:_="" ns3:_="">
    <xsd:import namespace="f2f93d67-724b-4a6a-9b0c-c3e03cfd14bb"/>
    <xsd:import namespace="bf53f970-4c0b-478d-a4f0-492e7527df39"/>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f93d67-724b-4a6a-9b0c-c3e03cfd14bb"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75a5e61c-0526-43cd-b8a0-e0e5a743c4cf"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53f970-4c0b-478d-a4f0-492e7527df3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6061d90-0fe6-409e-8951-ed211ff93558}" ma:internalName="TaxCatchAll" ma:showField="CatchAllData" ma:web="bf53f970-4c0b-478d-a4f0-492e7527df3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f53f970-4c0b-478d-a4f0-492e7527df39"/>
    <lcf76f155ced4ddcb4097134ff3c332f xmlns="f2f93d67-724b-4a6a-9b0c-c3e03cfd14b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6B1783-368C-4C18-95FC-C557DEF98F08}">
  <ds:schemaRefs>
    <ds:schemaRef ds:uri="bf53f970-4c0b-478d-a4f0-492e7527df39"/>
    <ds:schemaRef ds:uri="f2f93d67-724b-4a6a-9b0c-c3e03cfd14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5FFBFC8-2AEF-4581-A767-FF27588CB764}">
  <ds:schemaRefs>
    <ds:schemaRef ds:uri="http://schemas.microsoft.com/office/infopath/2007/PartnerControls"/>
    <ds:schemaRef ds:uri="bf53f970-4c0b-478d-a4f0-492e7527df39"/>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 ds:uri="f2f93d67-724b-4a6a-9b0c-c3e03cfd14bb"/>
    <ds:schemaRef ds:uri="http://purl.org/dc/dcmitype/"/>
    <ds:schemaRef ds:uri="http://purl.org/dc/terms/"/>
  </ds:schemaRefs>
</ds:datastoreItem>
</file>

<file path=customXml/itemProps3.xml><?xml version="1.0" encoding="utf-8"?>
<ds:datastoreItem xmlns:ds="http://schemas.openxmlformats.org/officeDocument/2006/customXml" ds:itemID="{D4CC0ECC-4D15-4378-B997-563FCB1C19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4269</TotalTime>
  <Words>580</Words>
  <Application>Microsoft Office PowerPoint</Application>
  <PresentationFormat>A4 210 x 297 mm</PresentationFormat>
  <Paragraphs>69</Paragraphs>
  <Slides>3</Slides>
  <Notes>1</Notes>
  <HiddenSlides>0</HiddenSlides>
  <MMClips>0</MMClips>
  <ScaleCrop>false</ScaleCrop>
  <HeadingPairs>
    <vt:vector size="8" baseType="variant">
      <vt:variant>
        <vt:lpstr>使用されているフォント</vt:lpstr>
      </vt:variant>
      <vt:variant>
        <vt:i4>7</vt:i4>
      </vt:variant>
      <vt:variant>
        <vt:lpstr>テーマ</vt:lpstr>
      </vt:variant>
      <vt:variant>
        <vt:i4>9</vt:i4>
      </vt:variant>
      <vt:variant>
        <vt:lpstr>埋め込まれた OLE サーバー</vt:lpstr>
      </vt:variant>
      <vt:variant>
        <vt:i4>1</vt:i4>
      </vt:variant>
      <vt:variant>
        <vt:lpstr>スライド タイトル</vt:lpstr>
      </vt:variant>
      <vt:variant>
        <vt:i4>3</vt:i4>
      </vt:variant>
    </vt:vector>
  </HeadingPairs>
  <TitlesOfParts>
    <vt:vector size="20" baseType="lpstr">
      <vt:lpstr>Meiryo UI</vt:lpstr>
      <vt:lpstr>ＭＳ Ｐゴシック</vt:lpstr>
      <vt:lpstr>メイリオ</vt:lpstr>
      <vt:lpstr>Yu Gothic</vt:lpstr>
      <vt:lpstr>Yu Gothic</vt:lpstr>
      <vt:lpstr>Arial</vt:lpstr>
      <vt:lpstr>Wingdings</vt:lpstr>
      <vt:lpstr>デザインの設定</vt:lpstr>
      <vt:lpstr>1_デザインの設定</vt:lpstr>
      <vt:lpstr>2_デザインの設定</vt:lpstr>
      <vt:lpstr>3_デザインの設定</vt:lpstr>
      <vt:lpstr>4_デザインの設定</vt:lpstr>
      <vt:lpstr>5_デザインの設定</vt:lpstr>
      <vt:lpstr>6_デザインの設定</vt:lpstr>
      <vt:lpstr>7_デザインの設定</vt:lpstr>
      <vt:lpstr>8_デザインの設定</vt:lpstr>
      <vt:lpstr>think-cell スライド</vt:lpstr>
      <vt:lpstr>食材の調達方法と質の確保</vt:lpstr>
      <vt:lpstr>食材調達方法</vt:lpstr>
      <vt:lpstr>質の確保・環境への配慮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企画提案項目：全60ページ程度</dc:title>
  <dc:creator>田中 航</dc:creator>
  <cp:lastModifiedBy>Naoki.sato</cp:lastModifiedBy>
  <cp:revision>142</cp:revision>
  <cp:lastPrinted>2023-12-08T07:45:35Z</cp:lastPrinted>
  <dcterms:created xsi:type="dcterms:W3CDTF">2022-11-07T02:37:46Z</dcterms:created>
  <dcterms:modified xsi:type="dcterms:W3CDTF">2024-07-01T02:59:27Z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2022-11-07T00:00:00Z</vt:filetime>
  </property>
  <property fmtid="{D5CDD505-2E9C-101B-9397-08002B2CF9AE}" pid="3" name="Creator">
    <vt:lpwstr>Adobe Illustrator CC 22.1 (Macintosh)</vt:lpwstr>
  </property>
  <property fmtid="{D5CDD505-2E9C-101B-9397-08002B2CF9AE}" pid="4" name="GTS_PDFXVersion">
    <vt:lpwstr>PDF/X-4</vt:lpwstr>
  </property>
  <property fmtid="{D5CDD505-2E9C-101B-9397-08002B2CF9AE}" pid="5" name="LastSaved">
    <vt:filetime>2022-11-07T00:00:00Z</vt:filetime>
  </property>
  <property fmtid="{D5CDD505-2E9C-101B-9397-08002B2CF9AE}" pid="6" name="Producer">
    <vt:lpwstr>Adobe PDF library 15.00</vt:lpwstr>
  </property>
  <property fmtid="{D5CDD505-2E9C-101B-9397-08002B2CF9AE}" pid="7" name="ContentTypeId">
    <vt:lpwstr>0x0101005E89A76BE5B92643B520AE6CF647B863</vt:lpwstr>
  </property>
  <property fmtid="{D5CDD505-2E9C-101B-9397-08002B2CF9AE}" pid="8" name="MediaServiceImageTags">
    <vt:lpwstr/>
  </property>
  <property fmtid="{D5CDD505-2E9C-101B-9397-08002B2CF9AE}" pid="9" name="ComplianceAssetId">
    <vt:lpwstr/>
  </property>
  <property fmtid="{D5CDD505-2E9C-101B-9397-08002B2CF9AE}" pid="10" name="_ExtendedDescription">
    <vt:lpwstr/>
  </property>
  <property fmtid="{D5CDD505-2E9C-101B-9397-08002B2CF9AE}" pid="11" name="TriggerFlowInfo">
    <vt:lpwstr/>
  </property>
</Properties>
</file>