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"/>
  </p:notesMasterIdLst>
  <p:sldIdLst>
    <p:sldId id="256" r:id="rId2"/>
    <p:sldId id="257" r:id="rId3"/>
  </p:sldIdLst>
  <p:sldSz cx="10691813" cy="7559675"/>
  <p:notesSz cx="6735763" cy="9866313"/>
  <p:embeddedFontLst>
    <p:embeddedFont>
      <p:font typeface="BIZ UDPGothic" panose="020B0400000000000000" pitchFamily="50" charset="-128"/>
      <p:regular r:id="rId5"/>
      <p:bold r:id="rId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747775"/>
          </p15:clr>
        </p15:guide>
        <p15:guide id="2" pos="33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19" y="82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5" Type="http://schemas.openxmlformats.org/officeDocument/2006/relationships/font" Target="fonts/font1.fntdata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52475" y="739775"/>
            <a:ext cx="52308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bf687813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52475" y="739775"/>
            <a:ext cx="52308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bf68781390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bcf24fa62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52475" y="739775"/>
            <a:ext cx="52324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bcf24fa627_0_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4478" y="1094388"/>
            <a:ext cx="9963000" cy="30168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1"/>
              <a:buNone/>
              <a:defRPr sz="6601"/>
            </a:lvl1pPr>
            <a:lvl2pPr lvl="1" algn="ctr">
              <a:spcBef>
                <a:spcPts val="0"/>
              </a:spcBef>
              <a:spcAft>
                <a:spcPts val="0"/>
              </a:spcAft>
              <a:buSzPts val="6601"/>
              <a:buNone/>
              <a:defRPr sz="6601"/>
            </a:lvl2pPr>
            <a:lvl3pPr lvl="2" algn="ctr">
              <a:spcBef>
                <a:spcPts val="0"/>
              </a:spcBef>
              <a:spcAft>
                <a:spcPts val="0"/>
              </a:spcAft>
              <a:buSzPts val="6601"/>
              <a:buNone/>
              <a:defRPr sz="6601"/>
            </a:lvl3pPr>
            <a:lvl4pPr lvl="3" algn="ctr">
              <a:spcBef>
                <a:spcPts val="0"/>
              </a:spcBef>
              <a:spcAft>
                <a:spcPts val="0"/>
              </a:spcAft>
              <a:buSzPts val="6601"/>
              <a:buNone/>
              <a:defRPr sz="6601"/>
            </a:lvl4pPr>
            <a:lvl5pPr lvl="4" algn="ctr">
              <a:spcBef>
                <a:spcPts val="0"/>
              </a:spcBef>
              <a:spcAft>
                <a:spcPts val="0"/>
              </a:spcAft>
              <a:buSzPts val="6601"/>
              <a:buNone/>
              <a:defRPr sz="6601"/>
            </a:lvl5pPr>
            <a:lvl6pPr lvl="5" algn="ctr">
              <a:spcBef>
                <a:spcPts val="0"/>
              </a:spcBef>
              <a:spcAft>
                <a:spcPts val="0"/>
              </a:spcAft>
              <a:buSzPts val="6601"/>
              <a:buNone/>
              <a:defRPr sz="6601"/>
            </a:lvl6pPr>
            <a:lvl7pPr lvl="6" algn="ctr">
              <a:spcBef>
                <a:spcPts val="0"/>
              </a:spcBef>
              <a:spcAft>
                <a:spcPts val="0"/>
              </a:spcAft>
              <a:buSzPts val="6601"/>
              <a:buNone/>
              <a:defRPr sz="6601"/>
            </a:lvl7pPr>
            <a:lvl8pPr lvl="7" algn="ctr">
              <a:spcBef>
                <a:spcPts val="0"/>
              </a:spcBef>
              <a:spcAft>
                <a:spcPts val="0"/>
              </a:spcAft>
              <a:buSzPts val="6601"/>
              <a:buNone/>
              <a:defRPr sz="6601"/>
            </a:lvl8pPr>
            <a:lvl9pPr lvl="8" algn="ctr">
              <a:spcBef>
                <a:spcPts val="0"/>
              </a:spcBef>
              <a:spcAft>
                <a:spcPts val="0"/>
              </a:spcAft>
              <a:buSzPts val="6601"/>
              <a:buNone/>
              <a:defRPr sz="66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4468" y="4165643"/>
            <a:ext cx="9963000" cy="11649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 sz="1269"/>
            </a:lvl1pPr>
            <a:lvl2pPr lvl="1">
              <a:buNone/>
              <a:defRPr sz="1269"/>
            </a:lvl2pPr>
            <a:lvl3pPr lvl="2">
              <a:buNone/>
              <a:defRPr sz="1269"/>
            </a:lvl3pPr>
            <a:lvl4pPr lvl="3">
              <a:buNone/>
              <a:defRPr sz="1269"/>
            </a:lvl4pPr>
            <a:lvl5pPr lvl="4">
              <a:buNone/>
              <a:defRPr sz="1269"/>
            </a:lvl5pPr>
            <a:lvl6pPr lvl="5">
              <a:buNone/>
              <a:defRPr sz="1269"/>
            </a:lvl6pPr>
            <a:lvl7pPr lvl="6">
              <a:buNone/>
              <a:defRPr sz="1269"/>
            </a:lvl7pPr>
            <a:lvl8pPr lvl="7">
              <a:buNone/>
              <a:defRPr sz="1269"/>
            </a:lvl8pPr>
            <a:lvl9pPr lvl="8">
              <a:buNone/>
              <a:defRPr sz="1269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64468" y="1625801"/>
            <a:ext cx="9963000" cy="28860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234"/>
              <a:buNone/>
              <a:defRPr sz="15233"/>
            </a:lvl1pPr>
            <a:lvl2pPr lvl="1" algn="ctr">
              <a:spcBef>
                <a:spcPts val="0"/>
              </a:spcBef>
              <a:spcAft>
                <a:spcPts val="0"/>
              </a:spcAft>
              <a:buSzPts val="15234"/>
              <a:buNone/>
              <a:defRPr sz="15233"/>
            </a:lvl2pPr>
            <a:lvl3pPr lvl="2" algn="ctr">
              <a:spcBef>
                <a:spcPts val="0"/>
              </a:spcBef>
              <a:spcAft>
                <a:spcPts val="0"/>
              </a:spcAft>
              <a:buSzPts val="15234"/>
              <a:buNone/>
              <a:defRPr sz="15233"/>
            </a:lvl3pPr>
            <a:lvl4pPr lvl="3" algn="ctr">
              <a:spcBef>
                <a:spcPts val="0"/>
              </a:spcBef>
              <a:spcAft>
                <a:spcPts val="0"/>
              </a:spcAft>
              <a:buSzPts val="15234"/>
              <a:buNone/>
              <a:defRPr sz="15233"/>
            </a:lvl4pPr>
            <a:lvl5pPr lvl="4" algn="ctr">
              <a:spcBef>
                <a:spcPts val="0"/>
              </a:spcBef>
              <a:spcAft>
                <a:spcPts val="0"/>
              </a:spcAft>
              <a:buSzPts val="15234"/>
              <a:buNone/>
              <a:defRPr sz="15233"/>
            </a:lvl5pPr>
            <a:lvl6pPr lvl="5" algn="ctr">
              <a:spcBef>
                <a:spcPts val="0"/>
              </a:spcBef>
              <a:spcAft>
                <a:spcPts val="0"/>
              </a:spcAft>
              <a:buSzPts val="15234"/>
              <a:buNone/>
              <a:defRPr sz="15233"/>
            </a:lvl6pPr>
            <a:lvl7pPr lvl="6" algn="ctr">
              <a:spcBef>
                <a:spcPts val="0"/>
              </a:spcBef>
              <a:spcAft>
                <a:spcPts val="0"/>
              </a:spcAft>
              <a:buSzPts val="15234"/>
              <a:buNone/>
              <a:defRPr sz="15233"/>
            </a:lvl7pPr>
            <a:lvl8pPr lvl="7" algn="ctr">
              <a:spcBef>
                <a:spcPts val="0"/>
              </a:spcBef>
              <a:spcAft>
                <a:spcPts val="0"/>
              </a:spcAft>
              <a:buSzPts val="15234"/>
              <a:buNone/>
              <a:defRPr sz="15233"/>
            </a:lvl8pPr>
            <a:lvl9pPr lvl="8" algn="ctr">
              <a:spcBef>
                <a:spcPts val="0"/>
              </a:spcBef>
              <a:spcAft>
                <a:spcPts val="0"/>
              </a:spcAft>
              <a:buSzPts val="15234"/>
              <a:buNone/>
              <a:defRPr sz="15233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64468" y="4633192"/>
            <a:ext cx="9963000" cy="19119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73700" algn="ctr">
              <a:spcBef>
                <a:spcPts val="0"/>
              </a:spcBef>
              <a:spcAft>
                <a:spcPts val="0"/>
              </a:spcAft>
              <a:buSzPts val="2285"/>
              <a:buChar char="●"/>
              <a:defRPr sz="2285"/>
            </a:lvl1pPr>
            <a:lvl2pPr marL="914400" lvl="1" indent="-341455" algn="ctr">
              <a:spcBef>
                <a:spcPts val="0"/>
              </a:spcBef>
              <a:spcAft>
                <a:spcPts val="0"/>
              </a:spcAft>
              <a:buSzPts val="1777"/>
              <a:buChar char="○"/>
              <a:defRPr sz="1777"/>
            </a:lvl2pPr>
            <a:lvl3pPr marL="1371600" lvl="2" indent="-341455" algn="ctr">
              <a:spcBef>
                <a:spcPts val="0"/>
              </a:spcBef>
              <a:spcAft>
                <a:spcPts val="0"/>
              </a:spcAft>
              <a:buSzPts val="1777"/>
              <a:buChar char="■"/>
              <a:defRPr sz="1777"/>
            </a:lvl3pPr>
            <a:lvl4pPr marL="1828800" lvl="3" indent="-341455" algn="ctr">
              <a:spcBef>
                <a:spcPts val="0"/>
              </a:spcBef>
              <a:spcAft>
                <a:spcPts val="0"/>
              </a:spcAft>
              <a:buSzPts val="1777"/>
              <a:buChar char="●"/>
              <a:defRPr sz="1777"/>
            </a:lvl4pPr>
            <a:lvl5pPr marL="2286000" lvl="4" indent="-341455" algn="ctr">
              <a:spcBef>
                <a:spcPts val="0"/>
              </a:spcBef>
              <a:spcAft>
                <a:spcPts val="0"/>
              </a:spcAft>
              <a:buSzPts val="1777"/>
              <a:buChar char="○"/>
              <a:defRPr sz="1777"/>
            </a:lvl5pPr>
            <a:lvl6pPr marL="2743200" lvl="5" indent="-341455" algn="ctr">
              <a:spcBef>
                <a:spcPts val="0"/>
              </a:spcBef>
              <a:spcAft>
                <a:spcPts val="0"/>
              </a:spcAft>
              <a:buSzPts val="1777"/>
              <a:buChar char="■"/>
              <a:defRPr sz="1777"/>
            </a:lvl6pPr>
            <a:lvl7pPr marL="3200400" lvl="6" indent="-341455" algn="ctr">
              <a:spcBef>
                <a:spcPts val="0"/>
              </a:spcBef>
              <a:spcAft>
                <a:spcPts val="0"/>
              </a:spcAft>
              <a:buSzPts val="1777"/>
              <a:buChar char="●"/>
              <a:defRPr sz="1777"/>
            </a:lvl7pPr>
            <a:lvl8pPr marL="3657600" lvl="7" indent="-341455" algn="ctr">
              <a:spcBef>
                <a:spcPts val="0"/>
              </a:spcBef>
              <a:spcAft>
                <a:spcPts val="0"/>
              </a:spcAft>
              <a:buSzPts val="1777"/>
              <a:buChar char="○"/>
              <a:defRPr sz="1777"/>
            </a:lvl8pPr>
            <a:lvl9pPr marL="4114800" lvl="8" indent="-341455" algn="ctr">
              <a:spcBef>
                <a:spcPts val="0"/>
              </a:spcBef>
              <a:spcAft>
                <a:spcPts val="0"/>
              </a:spcAft>
              <a:buSzPts val="1777"/>
              <a:buChar char="■"/>
              <a:defRPr sz="1777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 sz="1269"/>
            </a:lvl1pPr>
            <a:lvl2pPr lvl="1">
              <a:buNone/>
              <a:defRPr sz="1269"/>
            </a:lvl2pPr>
            <a:lvl3pPr lvl="2">
              <a:buNone/>
              <a:defRPr sz="1269"/>
            </a:lvl3pPr>
            <a:lvl4pPr lvl="3">
              <a:buNone/>
              <a:defRPr sz="1269"/>
            </a:lvl4pPr>
            <a:lvl5pPr lvl="4">
              <a:buNone/>
              <a:defRPr sz="1269"/>
            </a:lvl5pPr>
            <a:lvl6pPr lvl="5">
              <a:buNone/>
              <a:defRPr sz="1269"/>
            </a:lvl6pPr>
            <a:lvl7pPr lvl="6">
              <a:buNone/>
              <a:defRPr sz="1269"/>
            </a:lvl7pPr>
            <a:lvl8pPr lvl="7">
              <a:buNone/>
              <a:defRPr sz="1269"/>
            </a:lvl8pPr>
            <a:lvl9pPr lvl="8">
              <a:buNone/>
              <a:defRPr sz="1269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 sz="1269"/>
            </a:lvl1pPr>
            <a:lvl2pPr lvl="1">
              <a:buNone/>
              <a:defRPr sz="1269"/>
            </a:lvl2pPr>
            <a:lvl3pPr lvl="2">
              <a:buNone/>
              <a:defRPr sz="1269"/>
            </a:lvl3pPr>
            <a:lvl4pPr lvl="3">
              <a:buNone/>
              <a:defRPr sz="1269"/>
            </a:lvl4pPr>
            <a:lvl5pPr lvl="4">
              <a:buNone/>
              <a:defRPr sz="1269"/>
            </a:lvl5pPr>
            <a:lvl6pPr lvl="5">
              <a:buNone/>
              <a:defRPr sz="1269"/>
            </a:lvl6pPr>
            <a:lvl7pPr lvl="6">
              <a:buNone/>
              <a:defRPr sz="1269"/>
            </a:lvl7pPr>
            <a:lvl8pPr lvl="7">
              <a:buNone/>
              <a:defRPr sz="1269"/>
            </a:lvl8pPr>
            <a:lvl9pPr lvl="8">
              <a:buNone/>
              <a:defRPr sz="1269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4468" y="3161354"/>
            <a:ext cx="9963000" cy="12372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70"/>
              <a:buNone/>
              <a:defRPr sz="4570"/>
            </a:lvl1pPr>
            <a:lvl2pPr lvl="1" algn="ctr">
              <a:spcBef>
                <a:spcPts val="0"/>
              </a:spcBef>
              <a:spcAft>
                <a:spcPts val="0"/>
              </a:spcAft>
              <a:buSzPts val="4570"/>
              <a:buNone/>
              <a:defRPr sz="4570"/>
            </a:lvl2pPr>
            <a:lvl3pPr lvl="2" algn="ctr">
              <a:spcBef>
                <a:spcPts val="0"/>
              </a:spcBef>
              <a:spcAft>
                <a:spcPts val="0"/>
              </a:spcAft>
              <a:buSzPts val="4570"/>
              <a:buNone/>
              <a:defRPr sz="4570"/>
            </a:lvl3pPr>
            <a:lvl4pPr lvl="3" algn="ctr">
              <a:spcBef>
                <a:spcPts val="0"/>
              </a:spcBef>
              <a:spcAft>
                <a:spcPts val="0"/>
              </a:spcAft>
              <a:buSzPts val="4570"/>
              <a:buNone/>
              <a:defRPr sz="4570"/>
            </a:lvl4pPr>
            <a:lvl5pPr lvl="4" algn="ctr">
              <a:spcBef>
                <a:spcPts val="0"/>
              </a:spcBef>
              <a:spcAft>
                <a:spcPts val="0"/>
              </a:spcAft>
              <a:buSzPts val="4570"/>
              <a:buNone/>
              <a:defRPr sz="4570"/>
            </a:lvl5pPr>
            <a:lvl6pPr lvl="5" algn="ctr">
              <a:spcBef>
                <a:spcPts val="0"/>
              </a:spcBef>
              <a:spcAft>
                <a:spcPts val="0"/>
              </a:spcAft>
              <a:buSzPts val="4570"/>
              <a:buNone/>
              <a:defRPr sz="4570"/>
            </a:lvl6pPr>
            <a:lvl7pPr lvl="6" algn="ctr">
              <a:spcBef>
                <a:spcPts val="0"/>
              </a:spcBef>
              <a:spcAft>
                <a:spcPts val="0"/>
              </a:spcAft>
              <a:buSzPts val="4570"/>
              <a:buNone/>
              <a:defRPr sz="4570"/>
            </a:lvl7pPr>
            <a:lvl8pPr lvl="7" algn="ctr">
              <a:spcBef>
                <a:spcPts val="0"/>
              </a:spcBef>
              <a:spcAft>
                <a:spcPts val="0"/>
              </a:spcAft>
              <a:buSzPts val="4570"/>
              <a:buNone/>
              <a:defRPr sz="4570"/>
            </a:lvl8pPr>
            <a:lvl9pPr lvl="8" algn="ctr">
              <a:spcBef>
                <a:spcPts val="0"/>
              </a:spcBef>
              <a:spcAft>
                <a:spcPts val="0"/>
              </a:spcAft>
              <a:buSzPts val="4570"/>
              <a:buNone/>
              <a:defRPr sz="457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 sz="1269"/>
            </a:lvl1pPr>
            <a:lvl2pPr lvl="1">
              <a:buNone/>
              <a:defRPr sz="1269"/>
            </a:lvl2pPr>
            <a:lvl3pPr lvl="2">
              <a:buNone/>
              <a:defRPr sz="1269"/>
            </a:lvl3pPr>
            <a:lvl4pPr lvl="3">
              <a:buNone/>
              <a:defRPr sz="1269"/>
            </a:lvl4pPr>
            <a:lvl5pPr lvl="4">
              <a:buNone/>
              <a:defRPr sz="1269"/>
            </a:lvl5pPr>
            <a:lvl6pPr lvl="5">
              <a:buNone/>
              <a:defRPr sz="1269"/>
            </a:lvl6pPr>
            <a:lvl7pPr lvl="6">
              <a:buNone/>
              <a:defRPr sz="1269"/>
            </a:lvl7pPr>
            <a:lvl8pPr lvl="7">
              <a:buNone/>
              <a:defRPr sz="1269"/>
            </a:lvl8pPr>
            <a:lvl9pPr lvl="8">
              <a:buNone/>
              <a:defRPr sz="1269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1pPr>
            <a:lvl2pPr lvl="1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2pPr>
            <a:lvl3pPr lvl="2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3pPr>
            <a:lvl4pPr lvl="3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4pPr>
            <a:lvl5pPr lvl="4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5pPr>
            <a:lvl6pPr lvl="5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6pPr>
            <a:lvl7pPr lvl="6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7pPr>
            <a:lvl8pPr lvl="7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8pPr>
            <a:lvl9pPr lvl="8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73700">
              <a:spcBef>
                <a:spcPts val="0"/>
              </a:spcBef>
              <a:spcAft>
                <a:spcPts val="0"/>
              </a:spcAft>
              <a:buSzPts val="2285"/>
              <a:buChar char="●"/>
              <a:defRPr sz="2285"/>
            </a:lvl1pPr>
            <a:lvl2pPr marL="914400" lvl="1" indent="-341455">
              <a:spcBef>
                <a:spcPts val="0"/>
              </a:spcBef>
              <a:spcAft>
                <a:spcPts val="0"/>
              </a:spcAft>
              <a:buSzPts val="1777"/>
              <a:buChar char="○"/>
              <a:defRPr sz="1777"/>
            </a:lvl2pPr>
            <a:lvl3pPr marL="1371600" lvl="2" indent="-341455">
              <a:spcBef>
                <a:spcPts val="0"/>
              </a:spcBef>
              <a:spcAft>
                <a:spcPts val="0"/>
              </a:spcAft>
              <a:buSzPts val="1777"/>
              <a:buChar char="■"/>
              <a:defRPr sz="1777"/>
            </a:lvl3pPr>
            <a:lvl4pPr marL="1828800" lvl="3" indent="-341455">
              <a:spcBef>
                <a:spcPts val="0"/>
              </a:spcBef>
              <a:spcAft>
                <a:spcPts val="0"/>
              </a:spcAft>
              <a:buSzPts val="1777"/>
              <a:buChar char="●"/>
              <a:defRPr sz="1777"/>
            </a:lvl4pPr>
            <a:lvl5pPr marL="2286000" lvl="4" indent="-341455">
              <a:spcBef>
                <a:spcPts val="0"/>
              </a:spcBef>
              <a:spcAft>
                <a:spcPts val="0"/>
              </a:spcAft>
              <a:buSzPts val="1777"/>
              <a:buChar char="○"/>
              <a:defRPr sz="1777"/>
            </a:lvl5pPr>
            <a:lvl6pPr marL="2743200" lvl="5" indent="-341455">
              <a:spcBef>
                <a:spcPts val="0"/>
              </a:spcBef>
              <a:spcAft>
                <a:spcPts val="0"/>
              </a:spcAft>
              <a:buSzPts val="1777"/>
              <a:buChar char="■"/>
              <a:defRPr sz="1777"/>
            </a:lvl6pPr>
            <a:lvl7pPr marL="3200400" lvl="6" indent="-341455">
              <a:spcBef>
                <a:spcPts val="0"/>
              </a:spcBef>
              <a:spcAft>
                <a:spcPts val="0"/>
              </a:spcAft>
              <a:buSzPts val="1777"/>
              <a:buChar char="●"/>
              <a:defRPr sz="1777"/>
            </a:lvl7pPr>
            <a:lvl8pPr marL="3657600" lvl="7" indent="-341455">
              <a:spcBef>
                <a:spcPts val="0"/>
              </a:spcBef>
              <a:spcAft>
                <a:spcPts val="0"/>
              </a:spcAft>
              <a:buSzPts val="1777"/>
              <a:buChar char="○"/>
              <a:defRPr sz="1777"/>
            </a:lvl8pPr>
            <a:lvl9pPr marL="4114800" lvl="8" indent="-341455">
              <a:spcBef>
                <a:spcPts val="0"/>
              </a:spcBef>
              <a:spcAft>
                <a:spcPts val="0"/>
              </a:spcAft>
              <a:buSzPts val="1777"/>
              <a:buChar char="■"/>
              <a:defRPr sz="1777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 sz="1269"/>
            </a:lvl1pPr>
            <a:lvl2pPr lvl="1">
              <a:buNone/>
              <a:defRPr sz="1269"/>
            </a:lvl2pPr>
            <a:lvl3pPr lvl="2">
              <a:buNone/>
              <a:defRPr sz="1269"/>
            </a:lvl3pPr>
            <a:lvl4pPr lvl="3">
              <a:buNone/>
              <a:defRPr sz="1269"/>
            </a:lvl4pPr>
            <a:lvl5pPr lvl="4">
              <a:buNone/>
              <a:defRPr sz="1269"/>
            </a:lvl5pPr>
            <a:lvl6pPr lvl="5">
              <a:buNone/>
              <a:defRPr sz="1269"/>
            </a:lvl6pPr>
            <a:lvl7pPr lvl="6">
              <a:buNone/>
              <a:defRPr sz="1269"/>
            </a:lvl7pPr>
            <a:lvl8pPr lvl="7">
              <a:buNone/>
              <a:defRPr sz="1269"/>
            </a:lvl8pPr>
            <a:lvl9pPr lvl="8">
              <a:buNone/>
              <a:defRPr sz="1269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1pPr>
            <a:lvl2pPr lvl="1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2pPr>
            <a:lvl3pPr lvl="2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3pPr>
            <a:lvl4pPr lvl="3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4pPr>
            <a:lvl5pPr lvl="4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5pPr>
            <a:lvl6pPr lvl="5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6pPr>
            <a:lvl7pPr lvl="6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7pPr>
            <a:lvl8pPr lvl="7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8pPr>
            <a:lvl9pPr lvl="8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4677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41455">
              <a:spcBef>
                <a:spcPts val="0"/>
              </a:spcBef>
              <a:spcAft>
                <a:spcPts val="0"/>
              </a:spcAft>
              <a:buSzPts val="1777"/>
              <a:buChar char="●"/>
              <a:defRPr sz="1777"/>
            </a:lvl1pPr>
            <a:lvl2pPr marL="914400" lvl="1" indent="-325333">
              <a:spcBef>
                <a:spcPts val="0"/>
              </a:spcBef>
              <a:spcAft>
                <a:spcPts val="0"/>
              </a:spcAft>
              <a:buSzPts val="1523"/>
              <a:buChar char="○"/>
              <a:defRPr sz="1523"/>
            </a:lvl2pPr>
            <a:lvl3pPr marL="1371600" lvl="2" indent="-325333">
              <a:spcBef>
                <a:spcPts val="0"/>
              </a:spcBef>
              <a:spcAft>
                <a:spcPts val="0"/>
              </a:spcAft>
              <a:buSzPts val="1523"/>
              <a:buChar char="■"/>
              <a:defRPr sz="1523"/>
            </a:lvl3pPr>
            <a:lvl4pPr marL="1828800" lvl="3" indent="-325333">
              <a:spcBef>
                <a:spcPts val="0"/>
              </a:spcBef>
              <a:spcAft>
                <a:spcPts val="0"/>
              </a:spcAft>
              <a:buSzPts val="1523"/>
              <a:buChar char="●"/>
              <a:defRPr sz="1523"/>
            </a:lvl4pPr>
            <a:lvl5pPr marL="2286000" lvl="4" indent="-325333">
              <a:spcBef>
                <a:spcPts val="0"/>
              </a:spcBef>
              <a:spcAft>
                <a:spcPts val="0"/>
              </a:spcAft>
              <a:buSzPts val="1523"/>
              <a:buChar char="○"/>
              <a:defRPr sz="1523"/>
            </a:lvl5pPr>
            <a:lvl6pPr marL="2743200" lvl="5" indent="-325333">
              <a:spcBef>
                <a:spcPts val="0"/>
              </a:spcBef>
              <a:spcAft>
                <a:spcPts val="0"/>
              </a:spcAft>
              <a:buSzPts val="1523"/>
              <a:buChar char="■"/>
              <a:defRPr sz="1523"/>
            </a:lvl6pPr>
            <a:lvl7pPr marL="3200400" lvl="6" indent="-325333">
              <a:spcBef>
                <a:spcPts val="0"/>
              </a:spcBef>
              <a:spcAft>
                <a:spcPts val="0"/>
              </a:spcAft>
              <a:buSzPts val="1523"/>
              <a:buChar char="●"/>
              <a:defRPr sz="1523"/>
            </a:lvl7pPr>
            <a:lvl8pPr marL="3657600" lvl="7" indent="-325333">
              <a:spcBef>
                <a:spcPts val="0"/>
              </a:spcBef>
              <a:spcAft>
                <a:spcPts val="0"/>
              </a:spcAft>
              <a:buSzPts val="1523"/>
              <a:buChar char="○"/>
              <a:defRPr sz="1523"/>
            </a:lvl8pPr>
            <a:lvl9pPr marL="4114800" lvl="8" indent="-325333">
              <a:spcBef>
                <a:spcPts val="0"/>
              </a:spcBef>
              <a:spcAft>
                <a:spcPts val="0"/>
              </a:spcAft>
              <a:buSzPts val="1523"/>
              <a:buChar char="■"/>
              <a:defRPr sz="1523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650483" y="1693927"/>
            <a:ext cx="4677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41455">
              <a:spcBef>
                <a:spcPts val="0"/>
              </a:spcBef>
              <a:spcAft>
                <a:spcPts val="0"/>
              </a:spcAft>
              <a:buSzPts val="1777"/>
              <a:buChar char="●"/>
              <a:defRPr sz="1777"/>
            </a:lvl1pPr>
            <a:lvl2pPr marL="914400" lvl="1" indent="-325333">
              <a:spcBef>
                <a:spcPts val="0"/>
              </a:spcBef>
              <a:spcAft>
                <a:spcPts val="0"/>
              </a:spcAft>
              <a:buSzPts val="1523"/>
              <a:buChar char="○"/>
              <a:defRPr sz="1523"/>
            </a:lvl2pPr>
            <a:lvl3pPr marL="1371600" lvl="2" indent="-325333">
              <a:spcBef>
                <a:spcPts val="0"/>
              </a:spcBef>
              <a:spcAft>
                <a:spcPts val="0"/>
              </a:spcAft>
              <a:buSzPts val="1523"/>
              <a:buChar char="■"/>
              <a:defRPr sz="1523"/>
            </a:lvl3pPr>
            <a:lvl4pPr marL="1828800" lvl="3" indent="-325333">
              <a:spcBef>
                <a:spcPts val="0"/>
              </a:spcBef>
              <a:spcAft>
                <a:spcPts val="0"/>
              </a:spcAft>
              <a:buSzPts val="1523"/>
              <a:buChar char="●"/>
              <a:defRPr sz="1523"/>
            </a:lvl4pPr>
            <a:lvl5pPr marL="2286000" lvl="4" indent="-325333">
              <a:spcBef>
                <a:spcPts val="0"/>
              </a:spcBef>
              <a:spcAft>
                <a:spcPts val="0"/>
              </a:spcAft>
              <a:buSzPts val="1523"/>
              <a:buChar char="○"/>
              <a:defRPr sz="1523"/>
            </a:lvl5pPr>
            <a:lvl6pPr marL="2743200" lvl="5" indent="-325333">
              <a:spcBef>
                <a:spcPts val="0"/>
              </a:spcBef>
              <a:spcAft>
                <a:spcPts val="0"/>
              </a:spcAft>
              <a:buSzPts val="1523"/>
              <a:buChar char="■"/>
              <a:defRPr sz="1523"/>
            </a:lvl6pPr>
            <a:lvl7pPr marL="3200400" lvl="6" indent="-325333">
              <a:spcBef>
                <a:spcPts val="0"/>
              </a:spcBef>
              <a:spcAft>
                <a:spcPts val="0"/>
              </a:spcAft>
              <a:buSzPts val="1523"/>
              <a:buChar char="●"/>
              <a:defRPr sz="1523"/>
            </a:lvl7pPr>
            <a:lvl8pPr marL="3657600" lvl="7" indent="-325333">
              <a:spcBef>
                <a:spcPts val="0"/>
              </a:spcBef>
              <a:spcAft>
                <a:spcPts val="0"/>
              </a:spcAft>
              <a:buSzPts val="1523"/>
              <a:buChar char="○"/>
              <a:defRPr sz="1523"/>
            </a:lvl8pPr>
            <a:lvl9pPr marL="4114800" lvl="8" indent="-325333">
              <a:spcBef>
                <a:spcPts val="0"/>
              </a:spcBef>
              <a:spcAft>
                <a:spcPts val="0"/>
              </a:spcAft>
              <a:buSzPts val="1523"/>
              <a:buChar char="■"/>
              <a:defRPr sz="152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 sz="1269"/>
            </a:lvl1pPr>
            <a:lvl2pPr lvl="1">
              <a:buNone/>
              <a:defRPr sz="1269"/>
            </a:lvl2pPr>
            <a:lvl3pPr lvl="2">
              <a:buNone/>
              <a:defRPr sz="1269"/>
            </a:lvl3pPr>
            <a:lvl4pPr lvl="3">
              <a:buNone/>
              <a:defRPr sz="1269"/>
            </a:lvl4pPr>
            <a:lvl5pPr lvl="4">
              <a:buNone/>
              <a:defRPr sz="1269"/>
            </a:lvl5pPr>
            <a:lvl6pPr lvl="5">
              <a:buNone/>
              <a:defRPr sz="1269"/>
            </a:lvl6pPr>
            <a:lvl7pPr lvl="6">
              <a:buNone/>
              <a:defRPr sz="1269"/>
            </a:lvl7pPr>
            <a:lvl8pPr lvl="7">
              <a:buNone/>
              <a:defRPr sz="1269"/>
            </a:lvl8pPr>
            <a:lvl9pPr lvl="8">
              <a:buNone/>
              <a:defRPr sz="1269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1pPr>
            <a:lvl2pPr lvl="1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2pPr>
            <a:lvl3pPr lvl="2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3pPr>
            <a:lvl4pPr lvl="3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4pPr>
            <a:lvl5pPr lvl="4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5pPr>
            <a:lvl6pPr lvl="5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6pPr>
            <a:lvl7pPr lvl="6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7pPr>
            <a:lvl8pPr lvl="7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8pPr>
            <a:lvl9pPr lvl="8">
              <a:spcBef>
                <a:spcPts val="0"/>
              </a:spcBef>
              <a:spcAft>
                <a:spcPts val="0"/>
              </a:spcAft>
              <a:buSzPts val="3555"/>
              <a:buNone/>
              <a:defRPr sz="3554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 sz="1269"/>
            </a:lvl1pPr>
            <a:lvl2pPr lvl="1">
              <a:buNone/>
              <a:defRPr sz="1269"/>
            </a:lvl2pPr>
            <a:lvl3pPr lvl="2">
              <a:buNone/>
              <a:defRPr sz="1269"/>
            </a:lvl3pPr>
            <a:lvl4pPr lvl="3">
              <a:buNone/>
              <a:defRPr sz="1269"/>
            </a:lvl4pPr>
            <a:lvl5pPr lvl="4">
              <a:buNone/>
              <a:defRPr sz="1269"/>
            </a:lvl5pPr>
            <a:lvl6pPr lvl="5">
              <a:buNone/>
              <a:defRPr sz="1269"/>
            </a:lvl6pPr>
            <a:lvl7pPr lvl="6">
              <a:buNone/>
              <a:defRPr sz="1269"/>
            </a:lvl7pPr>
            <a:lvl8pPr lvl="7">
              <a:buNone/>
              <a:defRPr sz="1269"/>
            </a:lvl8pPr>
            <a:lvl9pPr lvl="8">
              <a:buNone/>
              <a:defRPr sz="1269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64468" y="816630"/>
            <a:ext cx="3283500" cy="11106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47"/>
              <a:buNone/>
              <a:defRPr sz="3046"/>
            </a:lvl1pPr>
            <a:lvl2pPr lvl="1">
              <a:spcBef>
                <a:spcPts val="0"/>
              </a:spcBef>
              <a:spcAft>
                <a:spcPts val="0"/>
              </a:spcAft>
              <a:buSzPts val="3047"/>
              <a:buNone/>
              <a:defRPr sz="3046"/>
            </a:lvl2pPr>
            <a:lvl3pPr lvl="2">
              <a:spcBef>
                <a:spcPts val="0"/>
              </a:spcBef>
              <a:spcAft>
                <a:spcPts val="0"/>
              </a:spcAft>
              <a:buSzPts val="3047"/>
              <a:buNone/>
              <a:defRPr sz="3046"/>
            </a:lvl3pPr>
            <a:lvl4pPr lvl="3">
              <a:spcBef>
                <a:spcPts val="0"/>
              </a:spcBef>
              <a:spcAft>
                <a:spcPts val="0"/>
              </a:spcAft>
              <a:buSzPts val="3047"/>
              <a:buNone/>
              <a:defRPr sz="3046"/>
            </a:lvl4pPr>
            <a:lvl5pPr lvl="4">
              <a:spcBef>
                <a:spcPts val="0"/>
              </a:spcBef>
              <a:spcAft>
                <a:spcPts val="0"/>
              </a:spcAft>
              <a:buSzPts val="3047"/>
              <a:buNone/>
              <a:defRPr sz="3046"/>
            </a:lvl5pPr>
            <a:lvl6pPr lvl="5">
              <a:spcBef>
                <a:spcPts val="0"/>
              </a:spcBef>
              <a:spcAft>
                <a:spcPts val="0"/>
              </a:spcAft>
              <a:buSzPts val="3047"/>
              <a:buNone/>
              <a:defRPr sz="3046"/>
            </a:lvl6pPr>
            <a:lvl7pPr lvl="6">
              <a:spcBef>
                <a:spcPts val="0"/>
              </a:spcBef>
              <a:spcAft>
                <a:spcPts val="0"/>
              </a:spcAft>
              <a:buSzPts val="3047"/>
              <a:buNone/>
              <a:defRPr sz="3046"/>
            </a:lvl7pPr>
            <a:lvl8pPr lvl="7">
              <a:spcBef>
                <a:spcPts val="0"/>
              </a:spcBef>
              <a:spcAft>
                <a:spcPts val="0"/>
              </a:spcAft>
              <a:buSzPts val="3047"/>
              <a:buNone/>
              <a:defRPr sz="3046"/>
            </a:lvl8pPr>
            <a:lvl9pPr lvl="8">
              <a:spcBef>
                <a:spcPts val="0"/>
              </a:spcBef>
              <a:spcAft>
                <a:spcPts val="0"/>
              </a:spcAft>
              <a:buSzPts val="3047"/>
              <a:buNone/>
              <a:defRPr sz="3046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64468" y="2042457"/>
            <a:ext cx="3283500" cy="46731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25333">
              <a:spcBef>
                <a:spcPts val="0"/>
              </a:spcBef>
              <a:spcAft>
                <a:spcPts val="0"/>
              </a:spcAft>
              <a:buSzPts val="1523"/>
              <a:buChar char="●"/>
              <a:defRPr sz="1523"/>
            </a:lvl1pPr>
            <a:lvl2pPr marL="914400" lvl="1" indent="-325333">
              <a:spcBef>
                <a:spcPts val="0"/>
              </a:spcBef>
              <a:spcAft>
                <a:spcPts val="0"/>
              </a:spcAft>
              <a:buSzPts val="1523"/>
              <a:buChar char="○"/>
              <a:defRPr sz="1523"/>
            </a:lvl2pPr>
            <a:lvl3pPr marL="1371600" lvl="2" indent="-325333">
              <a:spcBef>
                <a:spcPts val="0"/>
              </a:spcBef>
              <a:spcAft>
                <a:spcPts val="0"/>
              </a:spcAft>
              <a:buSzPts val="1523"/>
              <a:buChar char="■"/>
              <a:defRPr sz="1523"/>
            </a:lvl3pPr>
            <a:lvl4pPr marL="1828800" lvl="3" indent="-325333">
              <a:spcBef>
                <a:spcPts val="0"/>
              </a:spcBef>
              <a:spcAft>
                <a:spcPts val="0"/>
              </a:spcAft>
              <a:buSzPts val="1523"/>
              <a:buChar char="●"/>
              <a:defRPr sz="1523"/>
            </a:lvl4pPr>
            <a:lvl5pPr marL="2286000" lvl="4" indent="-325333">
              <a:spcBef>
                <a:spcPts val="0"/>
              </a:spcBef>
              <a:spcAft>
                <a:spcPts val="0"/>
              </a:spcAft>
              <a:buSzPts val="1523"/>
              <a:buChar char="○"/>
              <a:defRPr sz="1523"/>
            </a:lvl5pPr>
            <a:lvl6pPr marL="2743200" lvl="5" indent="-325333">
              <a:spcBef>
                <a:spcPts val="0"/>
              </a:spcBef>
              <a:spcAft>
                <a:spcPts val="0"/>
              </a:spcAft>
              <a:buSzPts val="1523"/>
              <a:buChar char="■"/>
              <a:defRPr sz="1523"/>
            </a:lvl6pPr>
            <a:lvl7pPr marL="3200400" lvl="6" indent="-325333">
              <a:spcBef>
                <a:spcPts val="0"/>
              </a:spcBef>
              <a:spcAft>
                <a:spcPts val="0"/>
              </a:spcAft>
              <a:buSzPts val="1523"/>
              <a:buChar char="●"/>
              <a:defRPr sz="1523"/>
            </a:lvl7pPr>
            <a:lvl8pPr marL="3657600" lvl="7" indent="-325333">
              <a:spcBef>
                <a:spcPts val="0"/>
              </a:spcBef>
              <a:spcAft>
                <a:spcPts val="0"/>
              </a:spcAft>
              <a:buSzPts val="1523"/>
              <a:buChar char="○"/>
              <a:defRPr sz="1523"/>
            </a:lvl8pPr>
            <a:lvl9pPr marL="4114800" lvl="8" indent="-325333">
              <a:spcBef>
                <a:spcPts val="0"/>
              </a:spcBef>
              <a:spcAft>
                <a:spcPts val="0"/>
              </a:spcAft>
              <a:buSzPts val="1523"/>
              <a:buChar char="■"/>
              <a:defRPr sz="1523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 sz="1269"/>
            </a:lvl1pPr>
            <a:lvl2pPr lvl="1">
              <a:buNone/>
              <a:defRPr sz="1269"/>
            </a:lvl2pPr>
            <a:lvl3pPr lvl="2">
              <a:buNone/>
              <a:defRPr sz="1269"/>
            </a:lvl3pPr>
            <a:lvl4pPr lvl="3">
              <a:buNone/>
              <a:defRPr sz="1269"/>
            </a:lvl4pPr>
            <a:lvl5pPr lvl="4">
              <a:buNone/>
              <a:defRPr sz="1269"/>
            </a:lvl5pPr>
            <a:lvl6pPr lvl="5">
              <a:buNone/>
              <a:defRPr sz="1269"/>
            </a:lvl6pPr>
            <a:lvl7pPr lvl="6">
              <a:buNone/>
              <a:defRPr sz="1269"/>
            </a:lvl7pPr>
            <a:lvl8pPr lvl="7">
              <a:buNone/>
              <a:defRPr sz="1269"/>
            </a:lvl8pPr>
            <a:lvl9pPr lvl="8">
              <a:buNone/>
              <a:defRPr sz="1269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73245" y="661638"/>
            <a:ext cx="7445700" cy="6012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93"/>
              <a:buNone/>
              <a:defRPr sz="6093"/>
            </a:lvl1pPr>
            <a:lvl2pPr lvl="1">
              <a:spcBef>
                <a:spcPts val="0"/>
              </a:spcBef>
              <a:spcAft>
                <a:spcPts val="0"/>
              </a:spcAft>
              <a:buSzPts val="6093"/>
              <a:buNone/>
              <a:defRPr sz="6093"/>
            </a:lvl2pPr>
            <a:lvl3pPr lvl="2">
              <a:spcBef>
                <a:spcPts val="0"/>
              </a:spcBef>
              <a:spcAft>
                <a:spcPts val="0"/>
              </a:spcAft>
              <a:buSzPts val="6093"/>
              <a:buNone/>
              <a:defRPr sz="6093"/>
            </a:lvl3pPr>
            <a:lvl4pPr lvl="3">
              <a:spcBef>
                <a:spcPts val="0"/>
              </a:spcBef>
              <a:spcAft>
                <a:spcPts val="0"/>
              </a:spcAft>
              <a:buSzPts val="6093"/>
              <a:buNone/>
              <a:defRPr sz="6093"/>
            </a:lvl4pPr>
            <a:lvl5pPr lvl="4">
              <a:spcBef>
                <a:spcPts val="0"/>
              </a:spcBef>
              <a:spcAft>
                <a:spcPts val="0"/>
              </a:spcAft>
              <a:buSzPts val="6093"/>
              <a:buNone/>
              <a:defRPr sz="6093"/>
            </a:lvl5pPr>
            <a:lvl6pPr lvl="5">
              <a:spcBef>
                <a:spcPts val="0"/>
              </a:spcBef>
              <a:spcAft>
                <a:spcPts val="0"/>
              </a:spcAft>
              <a:buSzPts val="6093"/>
              <a:buNone/>
              <a:defRPr sz="6093"/>
            </a:lvl6pPr>
            <a:lvl7pPr lvl="6">
              <a:spcBef>
                <a:spcPts val="0"/>
              </a:spcBef>
              <a:spcAft>
                <a:spcPts val="0"/>
              </a:spcAft>
              <a:buSzPts val="6093"/>
              <a:buNone/>
              <a:defRPr sz="6093"/>
            </a:lvl7pPr>
            <a:lvl8pPr lvl="7">
              <a:spcBef>
                <a:spcPts val="0"/>
              </a:spcBef>
              <a:spcAft>
                <a:spcPts val="0"/>
              </a:spcAft>
              <a:buSzPts val="6093"/>
              <a:buNone/>
              <a:defRPr sz="6093"/>
            </a:lvl8pPr>
            <a:lvl9pPr lvl="8">
              <a:spcBef>
                <a:spcPts val="0"/>
              </a:spcBef>
              <a:spcAft>
                <a:spcPts val="0"/>
              </a:spcAft>
              <a:buSzPts val="6093"/>
              <a:buNone/>
              <a:defRPr sz="6093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 sz="1269"/>
            </a:lvl1pPr>
            <a:lvl2pPr lvl="1">
              <a:buNone/>
              <a:defRPr sz="1269"/>
            </a:lvl2pPr>
            <a:lvl3pPr lvl="2">
              <a:buNone/>
              <a:defRPr sz="1269"/>
            </a:lvl3pPr>
            <a:lvl4pPr lvl="3">
              <a:buNone/>
              <a:defRPr sz="1269"/>
            </a:lvl4pPr>
            <a:lvl5pPr lvl="4">
              <a:buNone/>
              <a:defRPr sz="1269"/>
            </a:lvl5pPr>
            <a:lvl6pPr lvl="5">
              <a:buNone/>
              <a:defRPr sz="1269"/>
            </a:lvl6pPr>
            <a:lvl7pPr lvl="6">
              <a:buNone/>
              <a:defRPr sz="1269"/>
            </a:lvl7pPr>
            <a:lvl8pPr lvl="7">
              <a:buNone/>
              <a:defRPr sz="1269"/>
            </a:lvl8pPr>
            <a:lvl9pPr lvl="8">
              <a:buNone/>
              <a:defRPr sz="1269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0447" y="1812541"/>
            <a:ext cx="4730100" cy="21786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32"/>
              <a:buNone/>
              <a:defRPr sz="5331"/>
            </a:lvl1pPr>
            <a:lvl2pPr lvl="1" algn="ctr">
              <a:spcBef>
                <a:spcPts val="0"/>
              </a:spcBef>
              <a:spcAft>
                <a:spcPts val="0"/>
              </a:spcAft>
              <a:buSzPts val="5332"/>
              <a:buNone/>
              <a:defRPr sz="5331"/>
            </a:lvl2pPr>
            <a:lvl3pPr lvl="2" algn="ctr">
              <a:spcBef>
                <a:spcPts val="0"/>
              </a:spcBef>
              <a:spcAft>
                <a:spcPts val="0"/>
              </a:spcAft>
              <a:buSzPts val="5332"/>
              <a:buNone/>
              <a:defRPr sz="5331"/>
            </a:lvl3pPr>
            <a:lvl4pPr lvl="3" algn="ctr">
              <a:spcBef>
                <a:spcPts val="0"/>
              </a:spcBef>
              <a:spcAft>
                <a:spcPts val="0"/>
              </a:spcAft>
              <a:buSzPts val="5332"/>
              <a:buNone/>
              <a:defRPr sz="5331"/>
            </a:lvl4pPr>
            <a:lvl5pPr lvl="4" algn="ctr">
              <a:spcBef>
                <a:spcPts val="0"/>
              </a:spcBef>
              <a:spcAft>
                <a:spcPts val="0"/>
              </a:spcAft>
              <a:buSzPts val="5332"/>
              <a:buNone/>
              <a:defRPr sz="5331"/>
            </a:lvl5pPr>
            <a:lvl6pPr lvl="5" algn="ctr">
              <a:spcBef>
                <a:spcPts val="0"/>
              </a:spcBef>
              <a:spcAft>
                <a:spcPts val="0"/>
              </a:spcAft>
              <a:buSzPts val="5332"/>
              <a:buNone/>
              <a:defRPr sz="5331"/>
            </a:lvl6pPr>
            <a:lvl7pPr lvl="6" algn="ctr">
              <a:spcBef>
                <a:spcPts val="0"/>
              </a:spcBef>
              <a:spcAft>
                <a:spcPts val="0"/>
              </a:spcAft>
              <a:buSzPts val="5332"/>
              <a:buNone/>
              <a:defRPr sz="5331"/>
            </a:lvl7pPr>
            <a:lvl8pPr lvl="7" algn="ctr">
              <a:spcBef>
                <a:spcPts val="0"/>
              </a:spcBef>
              <a:spcAft>
                <a:spcPts val="0"/>
              </a:spcAft>
              <a:buSzPts val="5332"/>
              <a:buNone/>
              <a:defRPr sz="5331"/>
            </a:lvl8pPr>
            <a:lvl9pPr lvl="8" algn="ctr">
              <a:spcBef>
                <a:spcPts val="0"/>
              </a:spcBef>
              <a:spcAft>
                <a:spcPts val="0"/>
              </a:spcAft>
              <a:buSzPts val="5332"/>
              <a:buNone/>
              <a:defRPr sz="5331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10447" y="4120005"/>
            <a:ext cx="4730100" cy="18153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6"/>
              <a:buNone/>
              <a:defRPr sz="26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6"/>
              <a:buNone/>
              <a:defRPr sz="266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6"/>
              <a:buNone/>
              <a:defRPr sz="266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6"/>
              <a:buNone/>
              <a:defRPr sz="266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6"/>
              <a:buNone/>
              <a:defRPr sz="266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6"/>
              <a:buNone/>
              <a:defRPr sz="266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6"/>
              <a:buNone/>
              <a:defRPr sz="266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6"/>
              <a:buNone/>
              <a:defRPr sz="266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6"/>
              <a:buNone/>
              <a:defRPr sz="2665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775715" y="1064257"/>
            <a:ext cx="4486500" cy="54312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marL="457200" lvl="0" indent="-373700">
              <a:spcBef>
                <a:spcPts val="0"/>
              </a:spcBef>
              <a:spcAft>
                <a:spcPts val="0"/>
              </a:spcAft>
              <a:buSzPts val="2285"/>
              <a:buChar char="●"/>
              <a:defRPr sz="2285"/>
            </a:lvl1pPr>
            <a:lvl2pPr marL="914400" lvl="1" indent="-341455">
              <a:spcBef>
                <a:spcPts val="0"/>
              </a:spcBef>
              <a:spcAft>
                <a:spcPts val="0"/>
              </a:spcAft>
              <a:buSzPts val="1777"/>
              <a:buChar char="○"/>
              <a:defRPr sz="1777"/>
            </a:lvl2pPr>
            <a:lvl3pPr marL="1371600" lvl="2" indent="-341455">
              <a:spcBef>
                <a:spcPts val="0"/>
              </a:spcBef>
              <a:spcAft>
                <a:spcPts val="0"/>
              </a:spcAft>
              <a:buSzPts val="1777"/>
              <a:buChar char="■"/>
              <a:defRPr sz="1777"/>
            </a:lvl3pPr>
            <a:lvl4pPr marL="1828800" lvl="3" indent="-341455">
              <a:spcBef>
                <a:spcPts val="0"/>
              </a:spcBef>
              <a:spcAft>
                <a:spcPts val="0"/>
              </a:spcAft>
              <a:buSzPts val="1777"/>
              <a:buChar char="●"/>
              <a:defRPr sz="1777"/>
            </a:lvl4pPr>
            <a:lvl5pPr marL="2286000" lvl="4" indent="-341455">
              <a:spcBef>
                <a:spcPts val="0"/>
              </a:spcBef>
              <a:spcAft>
                <a:spcPts val="0"/>
              </a:spcAft>
              <a:buSzPts val="1777"/>
              <a:buChar char="○"/>
              <a:defRPr sz="1777"/>
            </a:lvl5pPr>
            <a:lvl6pPr marL="2743200" lvl="5" indent="-341455">
              <a:spcBef>
                <a:spcPts val="0"/>
              </a:spcBef>
              <a:spcAft>
                <a:spcPts val="0"/>
              </a:spcAft>
              <a:buSzPts val="1777"/>
              <a:buChar char="■"/>
              <a:defRPr sz="1777"/>
            </a:lvl6pPr>
            <a:lvl7pPr marL="3200400" lvl="6" indent="-341455">
              <a:spcBef>
                <a:spcPts val="0"/>
              </a:spcBef>
              <a:spcAft>
                <a:spcPts val="0"/>
              </a:spcAft>
              <a:buSzPts val="1777"/>
              <a:buChar char="●"/>
              <a:defRPr sz="1777"/>
            </a:lvl7pPr>
            <a:lvl8pPr marL="3657600" lvl="7" indent="-341455">
              <a:spcBef>
                <a:spcPts val="0"/>
              </a:spcBef>
              <a:spcAft>
                <a:spcPts val="0"/>
              </a:spcAft>
              <a:buSzPts val="1777"/>
              <a:buChar char="○"/>
              <a:defRPr sz="1777"/>
            </a:lvl8pPr>
            <a:lvl9pPr marL="4114800" lvl="8" indent="-341455">
              <a:spcBef>
                <a:spcPts val="0"/>
              </a:spcBef>
              <a:spcAft>
                <a:spcPts val="0"/>
              </a:spcAft>
              <a:buSzPts val="1777"/>
              <a:buChar char="■"/>
              <a:defRPr sz="1777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 sz="1269"/>
            </a:lvl1pPr>
            <a:lvl2pPr lvl="1">
              <a:buNone/>
              <a:defRPr sz="1269"/>
            </a:lvl2pPr>
            <a:lvl3pPr lvl="2">
              <a:buNone/>
              <a:defRPr sz="1269"/>
            </a:lvl3pPr>
            <a:lvl4pPr lvl="3">
              <a:buNone/>
              <a:defRPr sz="1269"/>
            </a:lvl4pPr>
            <a:lvl5pPr lvl="4">
              <a:buNone/>
              <a:defRPr sz="1269"/>
            </a:lvl5pPr>
            <a:lvl6pPr lvl="5">
              <a:buNone/>
              <a:defRPr sz="1269"/>
            </a:lvl6pPr>
            <a:lvl7pPr lvl="6">
              <a:buNone/>
              <a:defRPr sz="1269"/>
            </a:lvl7pPr>
            <a:lvl8pPr lvl="7">
              <a:buNone/>
              <a:defRPr sz="1269"/>
            </a:lvl8pPr>
            <a:lvl9pPr lvl="8">
              <a:buNone/>
              <a:defRPr sz="1269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64468" y="6218168"/>
            <a:ext cx="7014300" cy="8895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85"/>
              <a:buNone/>
              <a:defRPr sz="2285"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buNone/>
              <a:defRPr sz="1269"/>
            </a:lvl1pPr>
            <a:lvl2pPr lvl="1">
              <a:buNone/>
              <a:defRPr sz="1269"/>
            </a:lvl2pPr>
            <a:lvl3pPr lvl="2">
              <a:buNone/>
              <a:defRPr sz="1269"/>
            </a:lvl3pPr>
            <a:lvl4pPr lvl="3">
              <a:buNone/>
              <a:defRPr sz="1269"/>
            </a:lvl4pPr>
            <a:lvl5pPr lvl="4">
              <a:buNone/>
              <a:defRPr sz="1269"/>
            </a:lvl5pPr>
            <a:lvl6pPr lvl="5">
              <a:buNone/>
              <a:defRPr sz="1269"/>
            </a:lvl6pPr>
            <a:lvl7pPr lvl="6">
              <a:buNone/>
              <a:defRPr sz="1269"/>
            </a:lvl7pPr>
            <a:lvl8pPr lvl="7">
              <a:buNone/>
              <a:defRPr sz="1269"/>
            </a:lvl8pPr>
            <a:lvl9pPr lvl="8">
              <a:buNone/>
              <a:defRPr sz="1269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5"/>
              <a:buNone/>
              <a:defRPr sz="3554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5"/>
              <a:buNone/>
              <a:defRPr sz="3554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5"/>
              <a:buNone/>
              <a:defRPr sz="3554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5"/>
              <a:buNone/>
              <a:defRPr sz="3554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5"/>
              <a:buNone/>
              <a:defRPr sz="3554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5"/>
              <a:buNone/>
              <a:defRPr sz="3554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5"/>
              <a:buNone/>
              <a:defRPr sz="3554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5"/>
              <a:buNone/>
              <a:defRPr sz="3554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55"/>
              <a:buNone/>
              <a:defRPr sz="355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7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85"/>
              <a:buChar char="●"/>
              <a:defRPr sz="2285">
                <a:solidFill>
                  <a:schemeClr val="dk2"/>
                </a:solidFill>
              </a:defRPr>
            </a:lvl1pPr>
            <a:lvl2pPr marL="914400" lvl="1" indent="-34145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77"/>
              <a:buChar char="○"/>
              <a:defRPr sz="1777">
                <a:solidFill>
                  <a:schemeClr val="dk2"/>
                </a:solidFill>
              </a:defRPr>
            </a:lvl2pPr>
            <a:lvl3pPr marL="1371600" lvl="2" indent="-34145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77"/>
              <a:buChar char="■"/>
              <a:defRPr sz="1777">
                <a:solidFill>
                  <a:schemeClr val="dk2"/>
                </a:solidFill>
              </a:defRPr>
            </a:lvl3pPr>
            <a:lvl4pPr marL="1828800" lvl="3" indent="-34145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77"/>
              <a:buChar char="●"/>
              <a:defRPr sz="1777">
                <a:solidFill>
                  <a:schemeClr val="dk2"/>
                </a:solidFill>
              </a:defRPr>
            </a:lvl4pPr>
            <a:lvl5pPr marL="2286000" lvl="4" indent="-34145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77"/>
              <a:buChar char="○"/>
              <a:defRPr sz="1777">
                <a:solidFill>
                  <a:schemeClr val="dk2"/>
                </a:solidFill>
              </a:defRPr>
            </a:lvl5pPr>
            <a:lvl6pPr marL="2743200" lvl="5" indent="-34145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77"/>
              <a:buChar char="■"/>
              <a:defRPr sz="1777">
                <a:solidFill>
                  <a:schemeClr val="dk2"/>
                </a:solidFill>
              </a:defRPr>
            </a:lvl6pPr>
            <a:lvl7pPr marL="3200400" lvl="6" indent="-34145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77"/>
              <a:buChar char="●"/>
              <a:defRPr sz="1777">
                <a:solidFill>
                  <a:schemeClr val="dk2"/>
                </a:solidFill>
              </a:defRPr>
            </a:lvl7pPr>
            <a:lvl8pPr marL="3657600" lvl="7" indent="-34145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77"/>
              <a:buChar char="○"/>
              <a:defRPr sz="1777">
                <a:solidFill>
                  <a:schemeClr val="dk2"/>
                </a:solidFill>
              </a:defRPr>
            </a:lvl8pPr>
            <a:lvl9pPr marL="4114800" lvl="8" indent="-34145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77"/>
              <a:buChar char="■"/>
              <a:defRPr sz="177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 algn="r">
              <a:buNone/>
              <a:defRPr sz="1269">
                <a:solidFill>
                  <a:schemeClr val="dk2"/>
                </a:solidFill>
              </a:defRPr>
            </a:lvl1pPr>
            <a:lvl2pPr lvl="1" algn="r">
              <a:buNone/>
              <a:defRPr sz="1269">
                <a:solidFill>
                  <a:schemeClr val="dk2"/>
                </a:solidFill>
              </a:defRPr>
            </a:lvl2pPr>
            <a:lvl3pPr lvl="2" algn="r">
              <a:buNone/>
              <a:defRPr sz="1269">
                <a:solidFill>
                  <a:schemeClr val="dk2"/>
                </a:solidFill>
              </a:defRPr>
            </a:lvl3pPr>
            <a:lvl4pPr lvl="3" algn="r">
              <a:buNone/>
              <a:defRPr sz="1269">
                <a:solidFill>
                  <a:schemeClr val="dk2"/>
                </a:solidFill>
              </a:defRPr>
            </a:lvl4pPr>
            <a:lvl5pPr lvl="4" algn="r">
              <a:buNone/>
              <a:defRPr sz="1269">
                <a:solidFill>
                  <a:schemeClr val="dk2"/>
                </a:solidFill>
              </a:defRPr>
            </a:lvl5pPr>
            <a:lvl6pPr lvl="5" algn="r">
              <a:buNone/>
              <a:defRPr sz="1269">
                <a:solidFill>
                  <a:schemeClr val="dk2"/>
                </a:solidFill>
              </a:defRPr>
            </a:lvl6pPr>
            <a:lvl7pPr lvl="6" algn="r">
              <a:buNone/>
              <a:defRPr sz="1269">
                <a:solidFill>
                  <a:schemeClr val="dk2"/>
                </a:solidFill>
              </a:defRPr>
            </a:lvl7pPr>
            <a:lvl8pPr lvl="7" algn="r">
              <a:buNone/>
              <a:defRPr sz="1269">
                <a:solidFill>
                  <a:schemeClr val="dk2"/>
                </a:solidFill>
              </a:defRPr>
            </a:lvl8pPr>
            <a:lvl9pPr lvl="8" algn="r">
              <a:buNone/>
              <a:defRPr sz="1269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-2075"/>
            <a:ext cx="10692000" cy="698400"/>
          </a:xfrm>
          <a:prstGeom prst="rect">
            <a:avLst/>
          </a:prstGeom>
          <a:solidFill>
            <a:srgbClr val="FEF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324550" y="187075"/>
            <a:ext cx="9962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700" b="1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rPr>
              <a:t>会社の『成功』を、社員の『活力』へ。食堂を利用した「社内還元ランチ」のご提案</a:t>
            </a:r>
            <a:endParaRPr sz="1700" b="1">
              <a:solidFill>
                <a:schemeClr val="dk1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7019" y="1628424"/>
            <a:ext cx="1616640" cy="1426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l="4706" t="33152" r="82883" b="49629"/>
          <a:stretch/>
        </p:blipFill>
        <p:spPr>
          <a:xfrm>
            <a:off x="612218" y="1583940"/>
            <a:ext cx="1463598" cy="151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l="35709" t="33059" r="51879" b="49722"/>
          <a:stretch/>
        </p:blipFill>
        <p:spPr>
          <a:xfrm>
            <a:off x="4794862" y="1583940"/>
            <a:ext cx="1463598" cy="151592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/>
          <p:nvPr/>
        </p:nvSpPr>
        <p:spPr>
          <a:xfrm rot="5400000">
            <a:off x="2203068" y="2170115"/>
            <a:ext cx="296700" cy="211500"/>
          </a:xfrm>
          <a:prstGeom prst="triangle">
            <a:avLst>
              <a:gd name="adj" fmla="val 4999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04275" tIns="104275" rIns="104275" bIns="10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/>
          </a:p>
        </p:txBody>
      </p:sp>
      <p:sp>
        <p:nvSpPr>
          <p:cNvPr id="60" name="Google Shape;60;p13"/>
          <p:cNvSpPr/>
          <p:nvPr/>
        </p:nvSpPr>
        <p:spPr>
          <a:xfrm rot="5400000">
            <a:off x="4370911" y="2170101"/>
            <a:ext cx="296700" cy="211500"/>
          </a:xfrm>
          <a:prstGeom prst="triangle">
            <a:avLst>
              <a:gd name="adj" fmla="val 4999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04275" tIns="104275" rIns="104275" bIns="10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96"/>
          </a:p>
        </p:txBody>
      </p:sp>
      <p:sp>
        <p:nvSpPr>
          <p:cNvPr id="61" name="Google Shape;61;p13"/>
          <p:cNvSpPr txBox="1"/>
          <p:nvPr/>
        </p:nvSpPr>
        <p:spPr>
          <a:xfrm>
            <a:off x="1387338" y="4856475"/>
            <a:ext cx="3149100" cy="10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 dirty="0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■費用感</a:t>
            </a:r>
            <a:endParaRPr b="1" dirty="0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 dirty="0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1食1,500円　×　100名＝150千円</a:t>
            </a:r>
            <a:endParaRPr b="1" dirty="0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b="1" dirty="0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1食1,000円　×　100名＝100千円</a:t>
            </a:r>
            <a:endParaRPr b="1" dirty="0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366950" y="4507754"/>
            <a:ext cx="3931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打ち合わせ準備数からご請求となります。</a:t>
            </a:r>
            <a:endParaRPr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4">
            <a:alphaModFix/>
          </a:blip>
          <a:srcRect l="54818" t="76073" r="6813" b="10396"/>
          <a:stretch/>
        </p:blipFill>
        <p:spPr>
          <a:xfrm>
            <a:off x="5012312" y="5988118"/>
            <a:ext cx="5353482" cy="140952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6809663" y="1855120"/>
            <a:ext cx="3696762" cy="10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0" tIns="100750" rIns="100750" bIns="100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983" b="1" dirty="0">
                <a:solidFill>
                  <a:srgbClr val="980000"/>
                </a:solidFill>
                <a:latin typeface="BIZ UDPGothic"/>
                <a:ea typeface="BIZ UDPGothic"/>
                <a:cs typeface="BIZ UDPGothic"/>
                <a:sym typeface="BIZ UDPGothic"/>
              </a:rPr>
              <a:t>✔ </a:t>
            </a:r>
            <a:r>
              <a:rPr lang="ja" sz="1983" b="1" dirty="0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社員のモチベーション向上</a:t>
            </a:r>
            <a:endParaRPr sz="1983" b="1" dirty="0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983" b="1" dirty="0">
                <a:solidFill>
                  <a:srgbClr val="980000"/>
                </a:solidFill>
                <a:latin typeface="BIZ UDPGothic"/>
                <a:ea typeface="BIZ UDPGothic"/>
                <a:cs typeface="BIZ UDPGothic"/>
                <a:sym typeface="BIZ UDPGothic"/>
              </a:rPr>
              <a:t>✔ </a:t>
            </a:r>
            <a:r>
              <a:rPr lang="ja" sz="1983" b="1" dirty="0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社員食堂の利用促進</a:t>
            </a:r>
            <a:endParaRPr sz="1983" b="1" dirty="0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983" b="1" dirty="0">
                <a:solidFill>
                  <a:srgbClr val="980000"/>
                </a:solidFill>
                <a:latin typeface="BIZ UDPGothic"/>
                <a:ea typeface="BIZ UDPGothic"/>
                <a:cs typeface="BIZ UDPGothic"/>
                <a:sym typeface="BIZ UDPGothic"/>
              </a:rPr>
              <a:t>✔ </a:t>
            </a:r>
            <a:r>
              <a:rPr lang="ja" sz="1983" b="1" dirty="0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採用力・企業イメージの向上</a:t>
            </a:r>
            <a:endParaRPr sz="1983" b="1" dirty="0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5798743" y="6081153"/>
            <a:ext cx="3772800" cy="433800"/>
          </a:xfrm>
          <a:prstGeom prst="rect">
            <a:avLst/>
          </a:prstGeom>
          <a:solidFill>
            <a:srgbClr val="E8ECEF"/>
          </a:solidFill>
          <a:ln>
            <a:noFill/>
          </a:ln>
        </p:spPr>
        <p:txBody>
          <a:bodyPr spcFirstLastPara="1" wrap="square" lIns="85025" tIns="85025" rIns="85025" bIns="850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73" b="1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rPr>
              <a:t>　多様なシーンにてご検討ください</a:t>
            </a:r>
            <a:endParaRPr sz="1673" b="1">
              <a:solidFill>
                <a:schemeClr val="dk1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cxnSp>
        <p:nvCxnSpPr>
          <p:cNvPr id="66" name="Google Shape;66;p13"/>
          <p:cNvCxnSpPr/>
          <p:nvPr/>
        </p:nvCxnSpPr>
        <p:spPr>
          <a:xfrm>
            <a:off x="317250" y="1135087"/>
            <a:ext cx="1317000" cy="0"/>
          </a:xfrm>
          <a:prstGeom prst="straightConnector1">
            <a:avLst/>
          </a:prstGeom>
          <a:noFill/>
          <a:ln w="28575" cap="flat" cmpd="sng">
            <a:solidFill>
              <a:srgbClr val="D22C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67;p13"/>
          <p:cNvSpPr txBox="1"/>
          <p:nvPr/>
        </p:nvSpPr>
        <p:spPr>
          <a:xfrm>
            <a:off x="324550" y="717337"/>
            <a:ext cx="8184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概要</a:t>
            </a:r>
            <a:endParaRPr sz="1600" b="1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cxnSp>
        <p:nvCxnSpPr>
          <p:cNvPr id="68" name="Google Shape;68;p13"/>
          <p:cNvCxnSpPr/>
          <p:nvPr/>
        </p:nvCxnSpPr>
        <p:spPr>
          <a:xfrm>
            <a:off x="317238" y="4507755"/>
            <a:ext cx="1328100" cy="0"/>
          </a:xfrm>
          <a:prstGeom prst="straightConnector1">
            <a:avLst/>
          </a:prstGeom>
          <a:noFill/>
          <a:ln w="28575" cap="flat" cmpd="sng">
            <a:solidFill>
              <a:srgbClr val="D22C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13"/>
          <p:cNvSpPr txBox="1"/>
          <p:nvPr/>
        </p:nvSpPr>
        <p:spPr>
          <a:xfrm>
            <a:off x="346897" y="4092616"/>
            <a:ext cx="13584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ご請求方法</a:t>
            </a:r>
            <a:endParaRPr sz="1600" b="1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324550" y="3128377"/>
            <a:ext cx="2009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貴社の「お祝いごと」</a:t>
            </a:r>
            <a:endParaRPr b="1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目標達成・売上増などの達成</a:t>
            </a:r>
            <a:endParaRPr b="1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2426150" y="3128375"/>
            <a:ext cx="21180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貴社に食材費等を</a:t>
            </a:r>
            <a:endParaRPr b="1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980000"/>
                </a:solidFill>
                <a:latin typeface="BIZ UDPGothic"/>
                <a:ea typeface="BIZ UDPGothic"/>
                <a:cs typeface="BIZ UDPGothic"/>
                <a:sym typeface="BIZ UDPGothic"/>
              </a:rPr>
              <a:t>ご負担いただくことで、</a:t>
            </a:r>
            <a:endParaRPr b="1">
              <a:solidFill>
                <a:srgbClr val="980000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980000"/>
                </a:solidFill>
                <a:latin typeface="BIZ UDPGothic"/>
                <a:ea typeface="BIZ UDPGothic"/>
                <a:cs typeface="BIZ UDPGothic"/>
                <a:sym typeface="BIZ UDPGothic"/>
              </a:rPr>
              <a:t>豪華メニューをご提供</a:t>
            </a:r>
            <a:endParaRPr b="1">
              <a:solidFill>
                <a:srgbClr val="980000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sp>
        <p:nvSpPr>
          <p:cNvPr id="72" name="Google Shape;72;p13"/>
          <p:cNvSpPr txBox="1"/>
          <p:nvPr/>
        </p:nvSpPr>
        <p:spPr>
          <a:xfrm>
            <a:off x="4536450" y="3128377"/>
            <a:ext cx="2118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社員みなさまは</a:t>
            </a:r>
            <a:endParaRPr b="1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980000"/>
                </a:solidFill>
                <a:latin typeface="BIZ UDPGothic"/>
                <a:ea typeface="BIZ UDPGothic"/>
                <a:cs typeface="BIZ UDPGothic"/>
                <a:sym typeface="BIZ UDPGothic"/>
              </a:rPr>
              <a:t>無料でお召し上がり</a:t>
            </a:r>
            <a:endParaRPr b="1">
              <a:solidFill>
                <a:srgbClr val="980000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980000"/>
                </a:solidFill>
                <a:latin typeface="BIZ UDPGothic"/>
                <a:ea typeface="BIZ UDPGothic"/>
                <a:cs typeface="BIZ UDPGothic"/>
                <a:sym typeface="BIZ UDPGothic"/>
              </a:rPr>
              <a:t>社内還元へ</a:t>
            </a:r>
            <a:endParaRPr b="1">
              <a:solidFill>
                <a:srgbClr val="980000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501350" y="1149400"/>
            <a:ext cx="66225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0" tIns="100750" rIns="100750" bIns="100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chemeClr val="dk2"/>
                </a:solidFill>
                <a:latin typeface="BIZ UDPGothic"/>
                <a:ea typeface="BIZ UDPGothic"/>
                <a:cs typeface="BIZ UDPGothic"/>
                <a:sym typeface="BIZ UDPGothic"/>
              </a:rPr>
              <a:t>貴社の「お祝いごと」を、食堂を通じて社員のみなさまに還元するご提案です。</a:t>
            </a:r>
            <a:endParaRPr b="1">
              <a:solidFill>
                <a:schemeClr val="dk2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9224" y="4176650"/>
            <a:ext cx="2226576" cy="171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8800" y="4176660"/>
            <a:ext cx="2330437" cy="171675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/>
        </p:nvSpPr>
        <p:spPr>
          <a:xfrm>
            <a:off x="612225" y="6755654"/>
            <a:ext cx="3931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ご予算に応じてメニューをご提案いたします。</a:t>
            </a:r>
            <a:endParaRPr b="1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rgbClr val="666666"/>
                </a:solidFill>
                <a:latin typeface="BIZ UDPGothic"/>
                <a:ea typeface="BIZ UDPGothic"/>
                <a:cs typeface="BIZ UDPGothic"/>
                <a:sym typeface="BIZ UDPGothic"/>
              </a:rPr>
              <a:t>まずはお気軽にご相談ください！</a:t>
            </a:r>
            <a:endParaRPr b="1">
              <a:solidFill>
                <a:srgbClr val="666666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0" y="-2075"/>
            <a:ext cx="10692000" cy="698400"/>
          </a:xfrm>
          <a:prstGeom prst="rect">
            <a:avLst/>
          </a:prstGeom>
          <a:solidFill>
            <a:srgbClr val="FEF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324550" y="187075"/>
            <a:ext cx="3177175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 sz="1700" b="1" dirty="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rPr>
              <a:t>事例：テレビ</a:t>
            </a:r>
            <a:r>
              <a:rPr lang="ja" sz="1700" b="1" dirty="0" smtClean="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rPr>
              <a:t>朝日</a:t>
            </a:r>
            <a:r>
              <a:rPr lang="ja-JP" altLang="en-US" sz="1700" b="1" dirty="0" smtClean="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rPr>
              <a:t>　「無料開放」</a:t>
            </a:r>
            <a:endParaRPr sz="1700" b="1" dirty="0">
              <a:solidFill>
                <a:schemeClr val="dk1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305781" y="726125"/>
            <a:ext cx="95055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0" tIns="100750" rIns="100750" bIns="100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 dirty="0">
                <a:solidFill>
                  <a:schemeClr val="dk2"/>
                </a:solidFill>
                <a:latin typeface="BIZ UDPGothic"/>
                <a:ea typeface="BIZ UDPGothic"/>
                <a:cs typeface="BIZ UDPGothic"/>
                <a:sym typeface="BIZ UDPGothic"/>
              </a:rPr>
              <a:t>2025年年間で視聴率三冠達成（全日・ゴールデン・プライム）を記念し、5日間限定で社員食堂を無料開放</a:t>
            </a:r>
            <a:endParaRPr b="1" dirty="0">
              <a:solidFill>
                <a:schemeClr val="dk2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 dirty="0">
                <a:solidFill>
                  <a:schemeClr val="dk2"/>
                </a:solidFill>
                <a:latin typeface="BIZ UDPGothic"/>
                <a:ea typeface="BIZ UDPGothic"/>
                <a:cs typeface="BIZ UDPGothic"/>
                <a:sym typeface="BIZ UDPGothic"/>
              </a:rPr>
              <a:t>無料開放は、社員みなさんが無料で喫食できるサービスです</a:t>
            </a:r>
            <a:endParaRPr b="1" dirty="0">
              <a:solidFill>
                <a:schemeClr val="dk2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 l="12952" t="12659" r="7733" b="8019"/>
          <a:stretch/>
        </p:blipFill>
        <p:spPr>
          <a:xfrm>
            <a:off x="7531950" y="1230877"/>
            <a:ext cx="1538947" cy="205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216" y="3472167"/>
            <a:ext cx="2232262" cy="1674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4401" y="3490363"/>
            <a:ext cx="2207999" cy="16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216" y="5662359"/>
            <a:ext cx="2232262" cy="167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4401" y="5662359"/>
            <a:ext cx="2208004" cy="165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92323" y="5401400"/>
            <a:ext cx="1451329" cy="193514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/>
        </p:nvSpPr>
        <p:spPr>
          <a:xfrm>
            <a:off x="179063" y="5158686"/>
            <a:ext cx="2032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0" tIns="100750" rIns="100750" bIns="100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>
                <a:solidFill>
                  <a:schemeClr val="dk2"/>
                </a:solidFill>
                <a:latin typeface="BIZ UDPGothic"/>
                <a:ea typeface="BIZ UDPGothic"/>
                <a:cs typeface="BIZ UDPGothic"/>
                <a:sym typeface="BIZ UDPGothic"/>
              </a:rPr>
              <a:t>■セルフでの提供</a:t>
            </a:r>
            <a:endParaRPr b="1">
              <a:solidFill>
                <a:schemeClr val="dk2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9">
            <a:alphaModFix/>
          </a:blip>
          <a:srcRect l="5173" t="5173" r="5173" b="5173"/>
          <a:stretch/>
        </p:blipFill>
        <p:spPr>
          <a:xfrm>
            <a:off x="9093500" y="1237643"/>
            <a:ext cx="1538947" cy="205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92323" y="3490363"/>
            <a:ext cx="2208003" cy="165601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/>
        </p:nvSpPr>
        <p:spPr>
          <a:xfrm>
            <a:off x="179063" y="3064247"/>
            <a:ext cx="2032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0" tIns="100750" rIns="100750" bIns="100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b="1" dirty="0">
                <a:solidFill>
                  <a:schemeClr val="dk2"/>
                </a:solidFill>
                <a:latin typeface="BIZ UDPGothic"/>
                <a:ea typeface="BIZ UDPGothic"/>
                <a:cs typeface="BIZ UDPGothic"/>
                <a:sym typeface="BIZ UDPGothic"/>
              </a:rPr>
              <a:t>■提供メニュー</a:t>
            </a:r>
            <a:endParaRPr b="1" dirty="0">
              <a:solidFill>
                <a:schemeClr val="dk2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305781" y="1368949"/>
            <a:ext cx="7106100" cy="13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50" tIns="100750" rIns="100750" bIns="10075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Z UDPGothic"/>
              <a:buChar char="❖"/>
            </a:pPr>
            <a:r>
              <a:rPr lang="ja" b="1" dirty="0">
                <a:solidFill>
                  <a:schemeClr val="dk2"/>
                </a:solidFill>
                <a:latin typeface="BIZ UDPGothic"/>
                <a:ea typeface="BIZ UDPGothic"/>
                <a:cs typeface="BIZ UDPGothic"/>
                <a:sym typeface="BIZ UDPGothic"/>
              </a:rPr>
              <a:t>先方予算をベースに、最大限の還元ができるようメニューを組み立て。</a:t>
            </a:r>
            <a:endParaRPr b="1" dirty="0">
              <a:solidFill>
                <a:schemeClr val="dk2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Z UDPGothic"/>
              <a:buChar char="❖"/>
            </a:pPr>
            <a:r>
              <a:rPr lang="ja" b="1" dirty="0">
                <a:solidFill>
                  <a:schemeClr val="dk2"/>
                </a:solidFill>
                <a:latin typeface="BIZ UDPGothic"/>
                <a:ea typeface="BIZ UDPGothic"/>
                <a:cs typeface="BIZ UDPGothic"/>
                <a:sym typeface="BIZ UDPGothic"/>
              </a:rPr>
              <a:t>提供の手間を省いたメニューで回転率を上げつつ、高原価な料理は「お一人様一つまで」とすることで、しっかり</a:t>
            </a:r>
            <a:r>
              <a:rPr lang="ja" b="1" dirty="0">
                <a:solidFill>
                  <a:schemeClr val="dk2"/>
                </a:solidFill>
                <a:latin typeface="BIZ UDPGothic" panose="020B0400000000000000" pitchFamily="50" charset="-128"/>
                <a:ea typeface="BIZ UDPGothic" panose="020B0400000000000000" pitchFamily="50" charset="-128"/>
                <a:cs typeface="BIZ UDPGothic"/>
                <a:sym typeface="BIZ UDPGothic"/>
              </a:rPr>
              <a:t>行き渡る</a:t>
            </a:r>
            <a:r>
              <a:rPr lang="ja" b="1" dirty="0">
                <a:solidFill>
                  <a:schemeClr val="dk2"/>
                </a:solidFill>
                <a:latin typeface="BIZ UDPGothic"/>
                <a:ea typeface="BIZ UDPGothic"/>
                <a:cs typeface="BIZ UDPGothic"/>
                <a:sym typeface="BIZ UDPGothic"/>
              </a:rPr>
              <a:t>ように。 </a:t>
            </a:r>
            <a:endParaRPr b="1" dirty="0">
              <a:solidFill>
                <a:schemeClr val="dk2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Z UDPGothic"/>
              <a:buChar char="❖"/>
            </a:pPr>
            <a:r>
              <a:rPr lang="ja" b="1" dirty="0">
                <a:solidFill>
                  <a:schemeClr val="dk2"/>
                </a:solidFill>
                <a:latin typeface="BIZ UDPGothic"/>
                <a:ea typeface="BIZ UDPGothic"/>
                <a:cs typeface="BIZ UDPGothic"/>
                <a:sym typeface="BIZ UDPGothic"/>
              </a:rPr>
              <a:t>サラダバーやおかず、スイーツなどはセルフ盛り放題にして、お祝いらしい贅沢感を楽しんでもらう。</a:t>
            </a:r>
            <a:endParaRPr b="1" dirty="0">
              <a:solidFill>
                <a:schemeClr val="dk2"/>
              </a:solidFill>
              <a:latin typeface="BIZ UDPGothic"/>
              <a:ea typeface="BIZ UDPGothic"/>
              <a:cs typeface="BIZ UDPGothic"/>
              <a:sym typeface="BIZ UDPGothic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Z UDPGothic"/>
              <a:buChar char="❖"/>
            </a:pPr>
            <a:r>
              <a:rPr lang="ja" b="1" dirty="0">
                <a:solidFill>
                  <a:schemeClr val="dk2"/>
                </a:solidFill>
                <a:latin typeface="BIZ UDPGothic"/>
                <a:ea typeface="BIZ UDPGothic"/>
                <a:cs typeface="BIZ UDPGothic"/>
                <a:sym typeface="BIZ UDPGothic"/>
              </a:rPr>
              <a:t>1回に2～3品など、自由に好きなだけ選べ、全て無料で喫食</a:t>
            </a:r>
            <a:endParaRPr b="1" dirty="0">
              <a:solidFill>
                <a:schemeClr val="dk2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63570" y="5671483"/>
            <a:ext cx="2207897" cy="16559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82;p14"/>
          <p:cNvSpPr txBox="1"/>
          <p:nvPr/>
        </p:nvSpPr>
        <p:spPr>
          <a:xfrm>
            <a:off x="3389652" y="187075"/>
            <a:ext cx="4987824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100"/>
            </a:pPr>
            <a:r>
              <a:rPr lang="en-US" altLang="ja-JP" sz="1200" b="1" dirty="0" smtClean="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rPr>
              <a:t>※</a:t>
            </a:r>
            <a:r>
              <a:rPr lang="ja-JP" altLang="en-US" sz="1200" b="1" dirty="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rPr>
              <a:t>無料開放は、社員みなさんが無料で喫食できるサービス</a:t>
            </a:r>
            <a:r>
              <a:rPr lang="ja-JP" altLang="en-US" sz="1200" b="1" dirty="0" smtClean="0">
                <a:solidFill>
                  <a:schemeClr val="dk1"/>
                </a:solidFill>
                <a:latin typeface="BIZ UDPGothic"/>
                <a:ea typeface="BIZ UDPGothic"/>
                <a:cs typeface="BIZ UDPGothic"/>
                <a:sym typeface="BIZ UDPGothic"/>
              </a:rPr>
              <a:t>です</a:t>
            </a:r>
            <a:endParaRPr lang="ja-JP" altLang="en-US" sz="1200" b="1" dirty="0">
              <a:solidFill>
                <a:schemeClr val="dk1"/>
              </a:solidFill>
              <a:latin typeface="BIZ UDPGothic"/>
              <a:ea typeface="BIZ UDPGothic"/>
              <a:cs typeface="BIZ UDPGothic"/>
              <a:sym typeface="BIZ UDPGothic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513298"/>
              </p:ext>
            </p:extLst>
          </p:nvPr>
        </p:nvGraphicFramePr>
        <p:xfrm>
          <a:off x="7799382" y="3576264"/>
          <a:ext cx="2679782" cy="1440064"/>
        </p:xfrm>
        <a:graphic>
          <a:graphicData uri="http://schemas.openxmlformats.org/drawingml/2006/table">
            <a:tbl>
              <a:tblPr/>
              <a:tblGrid>
                <a:gridCol w="545443">
                  <a:extLst>
                    <a:ext uri="{9D8B030D-6E8A-4147-A177-3AD203B41FA5}">
                      <a16:colId xmlns:a16="http://schemas.microsoft.com/office/drawing/2014/main" val="2527538015"/>
                    </a:ext>
                  </a:extLst>
                </a:gridCol>
                <a:gridCol w="2134339">
                  <a:extLst>
                    <a:ext uri="{9D8B030D-6E8A-4147-A177-3AD203B41FA5}">
                      <a16:colId xmlns:a16="http://schemas.microsoft.com/office/drawing/2014/main" val="1630399924"/>
                    </a:ext>
                  </a:extLst>
                </a:gridCol>
              </a:tblGrid>
              <a:tr h="355258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kumimoji="1" lang="ja-JP" altLang="en-US" sz="14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　収支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BIZ UDPGothic" panose="020B0400000000000000" pitchFamily="50" charset="-128"/>
                        <a:ea typeface="BIZ UDPGothic" panose="020B0400000000000000" pitchFamily="50" charset="-128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586472042"/>
                  </a:ext>
                </a:extLst>
              </a:tr>
              <a:tr h="3616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kumimoji="1" lang="ja-JP" altLang="en-US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 予算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BIZ UDPGothic" panose="020B0400000000000000" pitchFamily="50" charset="-128"/>
                        <a:ea typeface="BIZ UDPGothic" panose="020B0400000000000000" pitchFamily="50" charset="-128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ysClr val="window" lastClr="FFFFFF"/>
                      </a:solidFill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1</a:t>
                      </a:r>
                      <a:r>
                        <a:rPr kumimoji="1" lang="ja-JP" altLang="en-US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日</a:t>
                      </a:r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4,000</a:t>
                      </a:r>
                      <a:r>
                        <a:rPr kumimoji="1" lang="ja-JP" altLang="en-US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千円</a:t>
                      </a:r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×5</a:t>
                      </a:r>
                      <a:r>
                        <a:rPr kumimoji="1" lang="ja-JP" altLang="en-US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日間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BIZ UDPGothic" panose="020B0400000000000000" pitchFamily="50" charset="-128"/>
                        <a:ea typeface="BIZ UDPGothic" panose="020B0400000000000000" pitchFamily="50" charset="-128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ysClr val="windowText" lastClr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247861"/>
                  </a:ext>
                </a:extLst>
              </a:tr>
              <a:tr h="3616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kumimoji="1" lang="ja-JP" altLang="en-US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 売上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BIZ UDPGothic" panose="020B0400000000000000" pitchFamily="50" charset="-128"/>
                        <a:ea typeface="BIZ UDPGothic" panose="020B0400000000000000" pitchFamily="50" charset="-128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ysClr val="window" lastClr="FFFFFF"/>
                      </a:solidFill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20,000 </a:t>
                      </a:r>
                      <a:r>
                        <a:rPr kumimoji="1" lang="ja-JP" altLang="en-US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千円強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BIZ UDPGothic" panose="020B0400000000000000" pitchFamily="50" charset="-128"/>
                        <a:ea typeface="BIZ UDPGothic" panose="020B0400000000000000" pitchFamily="50" charset="-128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ysClr val="windowText" lastClr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165480"/>
                  </a:ext>
                </a:extLst>
              </a:tr>
              <a:tr h="3616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kumimoji="1" lang="ja-JP" altLang="en-US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 利益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BIZ UDPGothic" panose="020B0400000000000000" pitchFamily="50" charset="-128"/>
                        <a:ea typeface="BIZ UDPGothic" panose="020B0400000000000000" pitchFamily="50" charset="-128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ysClr val="window" lastClr="FFFFFF"/>
                      </a:solidFill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1,500</a:t>
                      </a:r>
                      <a:r>
                        <a:rPr kumimoji="1" lang="ja-JP" altLang="en-US" sz="1200" b="1" dirty="0" smtClean="0">
                          <a:solidFill>
                            <a:schemeClr val="tx1"/>
                          </a:solidFill>
                          <a:latin typeface="BIZ UDPGothic" panose="020B0400000000000000" pitchFamily="50" charset="-128"/>
                          <a:ea typeface="BIZ UDPGothic" panose="020B0400000000000000" pitchFamily="50" charset="-128"/>
                        </a:rPr>
                        <a:t>千円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BIZ UDPGothic" panose="020B0400000000000000" pitchFamily="50" charset="-128"/>
                        <a:ea typeface="BIZ UDPGothic" panose="020B0400000000000000" pitchFamily="50" charset="-128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ysClr val="windowText" lastClr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420704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299</Words>
  <Application>Microsoft Office PowerPoint</Application>
  <PresentationFormat>ユーザー設定</PresentationFormat>
  <Paragraphs>40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5" baseType="lpstr">
      <vt:lpstr>BIZ UDPGothic</vt:lpstr>
      <vt:lpstr>Arial</vt:lpstr>
      <vt:lpstr>Simple Light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夫松 遥那</cp:lastModifiedBy>
  <cp:revision>7</cp:revision>
  <cp:lastPrinted>2026-02-04T09:53:56Z</cp:lastPrinted>
  <dcterms:modified xsi:type="dcterms:W3CDTF">2026-02-10T02:20:14Z</dcterms:modified>
</cp:coreProperties>
</file>