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511998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945" y="1254788"/>
              <a:ext cx="2983407" cy="146594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805625" y="1252385"/>
              <a:ext cx="2807335" cy="1511300"/>
            </a:xfrm>
            <a:custGeom>
              <a:avLst/>
              <a:gdLst/>
              <a:ahLst/>
              <a:cxnLst/>
              <a:rect l="l" t="t" r="r" b="b"/>
              <a:pathLst>
                <a:path w="2807334" h="1511300">
                  <a:moveTo>
                    <a:pt x="561378" y="982954"/>
                  </a:moveTo>
                  <a:lnTo>
                    <a:pt x="544868" y="951585"/>
                  </a:lnTo>
                  <a:lnTo>
                    <a:pt x="422681" y="1024229"/>
                  </a:lnTo>
                  <a:lnTo>
                    <a:pt x="397687" y="1010793"/>
                  </a:lnTo>
                  <a:lnTo>
                    <a:pt x="375005" y="1000912"/>
                  </a:lnTo>
                  <a:lnTo>
                    <a:pt x="347687" y="991958"/>
                  </a:lnTo>
                  <a:lnTo>
                    <a:pt x="308762" y="981303"/>
                  </a:lnTo>
                  <a:lnTo>
                    <a:pt x="267487" y="994511"/>
                  </a:lnTo>
                  <a:lnTo>
                    <a:pt x="295427" y="1030211"/>
                  </a:lnTo>
                  <a:lnTo>
                    <a:pt x="315163" y="1059726"/>
                  </a:lnTo>
                  <a:lnTo>
                    <a:pt x="330873" y="1089240"/>
                  </a:lnTo>
                  <a:lnTo>
                    <a:pt x="346735" y="1124940"/>
                  </a:lnTo>
                  <a:lnTo>
                    <a:pt x="359664" y="1159306"/>
                  </a:lnTo>
                  <a:lnTo>
                    <a:pt x="368401" y="1179423"/>
                  </a:lnTo>
                  <a:lnTo>
                    <a:pt x="407771" y="1213967"/>
                  </a:lnTo>
                  <a:lnTo>
                    <a:pt x="455549" y="1232903"/>
                  </a:lnTo>
                  <a:lnTo>
                    <a:pt x="478828" y="1235557"/>
                  </a:lnTo>
                  <a:lnTo>
                    <a:pt x="500316" y="1232281"/>
                  </a:lnTo>
                  <a:lnTo>
                    <a:pt x="517004" y="1222971"/>
                  </a:lnTo>
                  <a:lnTo>
                    <a:pt x="527812" y="1208392"/>
                  </a:lnTo>
                  <a:lnTo>
                    <a:pt x="531660" y="1189329"/>
                  </a:lnTo>
                  <a:lnTo>
                    <a:pt x="531660" y="1177772"/>
                  </a:lnTo>
                  <a:lnTo>
                    <a:pt x="530009" y="1174470"/>
                  </a:lnTo>
                  <a:lnTo>
                    <a:pt x="511835" y="1091920"/>
                  </a:lnTo>
                  <a:lnTo>
                    <a:pt x="529945" y="1041082"/>
                  </a:lnTo>
                  <a:lnTo>
                    <a:pt x="546290" y="1012215"/>
                  </a:lnTo>
                  <a:lnTo>
                    <a:pt x="555523" y="993952"/>
                  </a:lnTo>
                  <a:lnTo>
                    <a:pt x="561378" y="982954"/>
                  </a:lnTo>
                  <a:close/>
                </a:path>
                <a:path w="2807334" h="1511300">
                  <a:moveTo>
                    <a:pt x="1050086" y="576795"/>
                  </a:moveTo>
                  <a:lnTo>
                    <a:pt x="1036878" y="535724"/>
                  </a:lnTo>
                  <a:lnTo>
                    <a:pt x="998905" y="495884"/>
                  </a:lnTo>
                  <a:lnTo>
                    <a:pt x="956703" y="469188"/>
                  </a:lnTo>
                  <a:lnTo>
                    <a:pt x="910170" y="450684"/>
                  </a:lnTo>
                  <a:lnTo>
                    <a:pt x="856818" y="439928"/>
                  </a:lnTo>
                  <a:lnTo>
                    <a:pt x="847013" y="439394"/>
                  </a:lnTo>
                  <a:lnTo>
                    <a:pt x="847013" y="591654"/>
                  </a:lnTo>
                  <a:lnTo>
                    <a:pt x="810501" y="660488"/>
                  </a:lnTo>
                  <a:lnTo>
                    <a:pt x="786536" y="698969"/>
                  </a:lnTo>
                  <a:lnTo>
                    <a:pt x="739686" y="731989"/>
                  </a:lnTo>
                  <a:lnTo>
                    <a:pt x="674433" y="750328"/>
                  </a:lnTo>
                  <a:lnTo>
                    <a:pt x="627354" y="758494"/>
                  </a:lnTo>
                  <a:lnTo>
                    <a:pt x="569556" y="766127"/>
                  </a:lnTo>
                  <a:lnTo>
                    <a:pt x="500278" y="773264"/>
                  </a:lnTo>
                  <a:lnTo>
                    <a:pt x="470560" y="690714"/>
                  </a:lnTo>
                  <a:lnTo>
                    <a:pt x="467448" y="681126"/>
                  </a:lnTo>
                  <a:lnTo>
                    <a:pt x="465416" y="672147"/>
                  </a:lnTo>
                  <a:lnTo>
                    <a:pt x="464299" y="663790"/>
                  </a:lnTo>
                  <a:lnTo>
                    <a:pt x="463969" y="656043"/>
                  </a:lnTo>
                  <a:lnTo>
                    <a:pt x="464273" y="645807"/>
                  </a:lnTo>
                  <a:lnTo>
                    <a:pt x="465201" y="634784"/>
                  </a:lnTo>
                  <a:lnTo>
                    <a:pt x="466750" y="622846"/>
                  </a:lnTo>
                  <a:lnTo>
                    <a:pt x="468909" y="609803"/>
                  </a:lnTo>
                  <a:lnTo>
                    <a:pt x="489826" y="617524"/>
                  </a:lnTo>
                  <a:lnTo>
                    <a:pt x="507504" y="623227"/>
                  </a:lnTo>
                  <a:lnTo>
                    <a:pt x="521157" y="626770"/>
                  </a:lnTo>
                  <a:lnTo>
                    <a:pt x="530009" y="627976"/>
                  </a:lnTo>
                  <a:lnTo>
                    <a:pt x="542772" y="626173"/>
                  </a:lnTo>
                  <a:lnTo>
                    <a:pt x="565289" y="620966"/>
                  </a:lnTo>
                  <a:lnTo>
                    <a:pt x="596163" y="612648"/>
                  </a:lnTo>
                  <a:lnTo>
                    <a:pt x="605866" y="609803"/>
                  </a:lnTo>
                  <a:lnTo>
                    <a:pt x="634009" y="601548"/>
                  </a:lnTo>
                  <a:lnTo>
                    <a:pt x="658495" y="596011"/>
                  </a:lnTo>
                  <a:lnTo>
                    <a:pt x="687476" y="591858"/>
                  </a:lnTo>
                  <a:lnTo>
                    <a:pt x="721093" y="589241"/>
                  </a:lnTo>
                  <a:lnTo>
                    <a:pt x="759498" y="588340"/>
                  </a:lnTo>
                  <a:lnTo>
                    <a:pt x="780376" y="588632"/>
                  </a:lnTo>
                  <a:lnTo>
                    <a:pt x="800163" y="589381"/>
                  </a:lnTo>
                  <a:lnTo>
                    <a:pt x="847013" y="591654"/>
                  </a:lnTo>
                  <a:lnTo>
                    <a:pt x="847013" y="439394"/>
                  </a:lnTo>
                  <a:lnTo>
                    <a:pt x="794181" y="436448"/>
                  </a:lnTo>
                  <a:lnTo>
                    <a:pt x="730694" y="437502"/>
                  </a:lnTo>
                  <a:lnTo>
                    <a:pt x="675068" y="440944"/>
                  </a:lnTo>
                  <a:lnTo>
                    <a:pt x="624420" y="447154"/>
                  </a:lnTo>
                  <a:lnTo>
                    <a:pt x="575919" y="456526"/>
                  </a:lnTo>
                  <a:lnTo>
                    <a:pt x="526694" y="469468"/>
                  </a:lnTo>
                  <a:lnTo>
                    <a:pt x="474840" y="487730"/>
                  </a:lnTo>
                  <a:lnTo>
                    <a:pt x="438785" y="509092"/>
                  </a:lnTo>
                  <a:lnTo>
                    <a:pt x="412000" y="539127"/>
                  </a:lnTo>
                  <a:lnTo>
                    <a:pt x="388010" y="583387"/>
                  </a:lnTo>
                  <a:lnTo>
                    <a:pt x="352767" y="571677"/>
                  </a:lnTo>
                  <a:lnTo>
                    <a:pt x="328980" y="565238"/>
                  </a:lnTo>
                  <a:lnTo>
                    <a:pt x="309537" y="562495"/>
                  </a:lnTo>
                  <a:lnTo>
                    <a:pt x="287286" y="561924"/>
                  </a:lnTo>
                  <a:lnTo>
                    <a:pt x="257581" y="561924"/>
                  </a:lnTo>
                  <a:lnTo>
                    <a:pt x="221246" y="591654"/>
                  </a:lnTo>
                  <a:lnTo>
                    <a:pt x="264414" y="617715"/>
                  </a:lnTo>
                  <a:lnTo>
                    <a:pt x="290398" y="635406"/>
                  </a:lnTo>
                  <a:lnTo>
                    <a:pt x="307390" y="650633"/>
                  </a:lnTo>
                  <a:lnTo>
                    <a:pt x="323621" y="669251"/>
                  </a:lnTo>
                  <a:lnTo>
                    <a:pt x="347992" y="748309"/>
                  </a:lnTo>
                  <a:lnTo>
                    <a:pt x="367601" y="811110"/>
                  </a:lnTo>
                  <a:lnTo>
                    <a:pt x="382460" y="857669"/>
                  </a:lnTo>
                  <a:lnTo>
                    <a:pt x="397916" y="902055"/>
                  </a:lnTo>
                  <a:lnTo>
                    <a:pt x="429704" y="937958"/>
                  </a:lnTo>
                  <a:lnTo>
                    <a:pt x="468909" y="951585"/>
                  </a:lnTo>
                  <a:lnTo>
                    <a:pt x="488797" y="948639"/>
                  </a:lnTo>
                  <a:lnTo>
                    <a:pt x="502958" y="937958"/>
                  </a:lnTo>
                  <a:lnTo>
                    <a:pt x="513715" y="916762"/>
                  </a:lnTo>
                  <a:lnTo>
                    <a:pt x="523392" y="882243"/>
                  </a:lnTo>
                  <a:lnTo>
                    <a:pt x="736663" y="868210"/>
                  </a:lnTo>
                  <a:lnTo>
                    <a:pt x="771347" y="866330"/>
                  </a:lnTo>
                  <a:lnTo>
                    <a:pt x="787565" y="865720"/>
                  </a:lnTo>
                  <a:lnTo>
                    <a:pt x="799922" y="865746"/>
                  </a:lnTo>
                  <a:lnTo>
                    <a:pt x="812126" y="865936"/>
                  </a:lnTo>
                  <a:lnTo>
                    <a:pt x="824026" y="866419"/>
                  </a:lnTo>
                  <a:lnTo>
                    <a:pt x="937602" y="875042"/>
                  </a:lnTo>
                  <a:lnTo>
                    <a:pt x="949363" y="875639"/>
                  </a:lnTo>
                  <a:lnTo>
                    <a:pt x="988377" y="865720"/>
                  </a:lnTo>
                  <a:lnTo>
                    <a:pt x="1018717" y="817841"/>
                  </a:lnTo>
                  <a:lnTo>
                    <a:pt x="1014361" y="792480"/>
                  </a:lnTo>
                  <a:lnTo>
                    <a:pt x="1002563" y="773264"/>
                  </a:lnTo>
                  <a:lnTo>
                    <a:pt x="1001179" y="770991"/>
                  </a:lnTo>
                  <a:lnTo>
                    <a:pt x="979017" y="753529"/>
                  </a:lnTo>
                  <a:lnTo>
                    <a:pt x="947712" y="740244"/>
                  </a:lnTo>
                  <a:lnTo>
                    <a:pt x="960920" y="727036"/>
                  </a:lnTo>
                  <a:lnTo>
                    <a:pt x="990180" y="692658"/>
                  </a:lnTo>
                  <a:lnTo>
                    <a:pt x="1019124" y="648817"/>
                  </a:lnTo>
                  <a:lnTo>
                    <a:pt x="1041260" y="606539"/>
                  </a:lnTo>
                  <a:lnTo>
                    <a:pt x="1046657" y="588340"/>
                  </a:lnTo>
                  <a:lnTo>
                    <a:pt x="1048131" y="583387"/>
                  </a:lnTo>
                  <a:lnTo>
                    <a:pt x="1050086" y="576795"/>
                  </a:lnTo>
                  <a:close/>
                </a:path>
                <a:path w="2807334" h="1511300">
                  <a:moveTo>
                    <a:pt x="1066596" y="220167"/>
                  </a:moveTo>
                  <a:lnTo>
                    <a:pt x="1054544" y="176072"/>
                  </a:lnTo>
                  <a:lnTo>
                    <a:pt x="1022223" y="138645"/>
                  </a:lnTo>
                  <a:lnTo>
                    <a:pt x="975347" y="112661"/>
                  </a:lnTo>
                  <a:lnTo>
                    <a:pt x="919645" y="102933"/>
                  </a:lnTo>
                  <a:lnTo>
                    <a:pt x="902677" y="103555"/>
                  </a:lnTo>
                  <a:lnTo>
                    <a:pt x="886637" y="105410"/>
                  </a:lnTo>
                  <a:lnTo>
                    <a:pt x="871829" y="108508"/>
                  </a:lnTo>
                  <a:lnTo>
                    <a:pt x="858570" y="112839"/>
                  </a:lnTo>
                  <a:lnTo>
                    <a:pt x="795858" y="138150"/>
                  </a:lnTo>
                  <a:lnTo>
                    <a:pt x="746912" y="154317"/>
                  </a:lnTo>
                  <a:lnTo>
                    <a:pt x="686523" y="168325"/>
                  </a:lnTo>
                  <a:lnTo>
                    <a:pt x="589445" y="187134"/>
                  </a:lnTo>
                  <a:lnTo>
                    <a:pt x="526859" y="198602"/>
                  </a:lnTo>
                  <a:lnTo>
                    <a:pt x="488734" y="204482"/>
                  </a:lnTo>
                  <a:lnTo>
                    <a:pt x="432587" y="206959"/>
                  </a:lnTo>
                  <a:lnTo>
                    <a:pt x="403821" y="206311"/>
                  </a:lnTo>
                  <a:lnTo>
                    <a:pt x="369646" y="204279"/>
                  </a:lnTo>
                  <a:lnTo>
                    <a:pt x="326491" y="200685"/>
                  </a:lnTo>
                  <a:lnTo>
                    <a:pt x="270789" y="195402"/>
                  </a:lnTo>
                  <a:lnTo>
                    <a:pt x="269138" y="236677"/>
                  </a:lnTo>
                  <a:lnTo>
                    <a:pt x="309867" y="288582"/>
                  </a:lnTo>
                  <a:lnTo>
                    <a:pt x="344881" y="321297"/>
                  </a:lnTo>
                  <a:lnTo>
                    <a:pt x="380822" y="339763"/>
                  </a:lnTo>
                  <a:lnTo>
                    <a:pt x="424345" y="348945"/>
                  </a:lnTo>
                  <a:lnTo>
                    <a:pt x="351688" y="408381"/>
                  </a:lnTo>
                  <a:lnTo>
                    <a:pt x="394614" y="429844"/>
                  </a:lnTo>
                  <a:lnTo>
                    <a:pt x="524332" y="383971"/>
                  </a:lnTo>
                  <a:lnTo>
                    <a:pt x="575868" y="366712"/>
                  </a:lnTo>
                  <a:lnTo>
                    <a:pt x="621245" y="352526"/>
                  </a:lnTo>
                  <a:lnTo>
                    <a:pt x="662495" y="340893"/>
                  </a:lnTo>
                  <a:lnTo>
                    <a:pt x="701675" y="331304"/>
                  </a:lnTo>
                  <a:lnTo>
                    <a:pt x="740803" y="323215"/>
                  </a:lnTo>
                  <a:lnTo>
                    <a:pt x="781939" y="316103"/>
                  </a:lnTo>
                  <a:lnTo>
                    <a:pt x="827112" y="309448"/>
                  </a:lnTo>
                  <a:lnTo>
                    <a:pt x="878370" y="302717"/>
                  </a:lnTo>
                  <a:lnTo>
                    <a:pt x="948156" y="294335"/>
                  </a:lnTo>
                  <a:lnTo>
                    <a:pt x="990854" y="287655"/>
                  </a:lnTo>
                  <a:lnTo>
                    <a:pt x="1035227" y="271348"/>
                  </a:lnTo>
                  <a:lnTo>
                    <a:pt x="1064717" y="234657"/>
                  </a:lnTo>
                  <a:lnTo>
                    <a:pt x="1066596" y="220167"/>
                  </a:lnTo>
                  <a:close/>
                </a:path>
                <a:path w="2807334" h="1511300">
                  <a:moveTo>
                    <a:pt x="1307655" y="1365999"/>
                  </a:moveTo>
                  <a:lnTo>
                    <a:pt x="1302651" y="1338757"/>
                  </a:lnTo>
                  <a:lnTo>
                    <a:pt x="1300429" y="1334630"/>
                  </a:lnTo>
                  <a:lnTo>
                    <a:pt x="1288669" y="1312760"/>
                  </a:lnTo>
                  <a:lnTo>
                    <a:pt x="1257503" y="1283436"/>
                  </a:lnTo>
                  <a:lnTo>
                    <a:pt x="1211364" y="1260398"/>
                  </a:lnTo>
                  <a:lnTo>
                    <a:pt x="1174572" y="1250124"/>
                  </a:lnTo>
                  <a:lnTo>
                    <a:pt x="1130871" y="1241259"/>
                  </a:lnTo>
                  <a:lnTo>
                    <a:pt x="1081570" y="1234020"/>
                  </a:lnTo>
                  <a:lnTo>
                    <a:pt x="1027976" y="1228598"/>
                  </a:lnTo>
                  <a:lnTo>
                    <a:pt x="979220" y="1225664"/>
                  </a:lnTo>
                  <a:lnTo>
                    <a:pt x="913053" y="1224013"/>
                  </a:lnTo>
                  <a:lnTo>
                    <a:pt x="873836" y="1224216"/>
                  </a:lnTo>
                  <a:lnTo>
                    <a:pt x="853147" y="1224711"/>
                  </a:lnTo>
                  <a:lnTo>
                    <a:pt x="827189" y="1225664"/>
                  </a:lnTo>
                  <a:lnTo>
                    <a:pt x="864425" y="1208227"/>
                  </a:lnTo>
                  <a:lnTo>
                    <a:pt x="890968" y="1193876"/>
                  </a:lnTo>
                  <a:lnTo>
                    <a:pt x="916584" y="1176439"/>
                  </a:lnTo>
                  <a:lnTo>
                    <a:pt x="969124" y="1135570"/>
                  </a:lnTo>
                  <a:lnTo>
                    <a:pt x="985697" y="1123289"/>
                  </a:lnTo>
                  <a:lnTo>
                    <a:pt x="999782" y="1113485"/>
                  </a:lnTo>
                  <a:lnTo>
                    <a:pt x="1010462" y="1106779"/>
                  </a:lnTo>
                  <a:lnTo>
                    <a:pt x="1033272" y="1091044"/>
                  </a:lnTo>
                  <a:lnTo>
                    <a:pt x="1048029" y="1077480"/>
                  </a:lnTo>
                  <a:lnTo>
                    <a:pt x="1055966" y="1064526"/>
                  </a:lnTo>
                  <a:lnTo>
                    <a:pt x="1058341" y="1050645"/>
                  </a:lnTo>
                  <a:lnTo>
                    <a:pt x="1047851" y="1017943"/>
                  </a:lnTo>
                  <a:lnTo>
                    <a:pt x="1020406" y="984364"/>
                  </a:lnTo>
                  <a:lnTo>
                    <a:pt x="982014" y="954595"/>
                  </a:lnTo>
                  <a:lnTo>
                    <a:pt x="938720" y="933297"/>
                  </a:lnTo>
                  <a:lnTo>
                    <a:pt x="896531" y="925156"/>
                  </a:lnTo>
                  <a:lnTo>
                    <a:pt x="882065" y="925474"/>
                  </a:lnTo>
                  <a:lnTo>
                    <a:pt x="866190" y="926401"/>
                  </a:lnTo>
                  <a:lnTo>
                    <a:pt x="849401" y="927950"/>
                  </a:lnTo>
                  <a:lnTo>
                    <a:pt x="832154" y="930122"/>
                  </a:lnTo>
                  <a:lnTo>
                    <a:pt x="784263" y="959840"/>
                  </a:lnTo>
                  <a:lnTo>
                    <a:pt x="792518" y="966431"/>
                  </a:lnTo>
                  <a:lnTo>
                    <a:pt x="794181" y="968095"/>
                  </a:lnTo>
                  <a:lnTo>
                    <a:pt x="821296" y="992085"/>
                  </a:lnTo>
                  <a:lnTo>
                    <a:pt x="830287" y="1001941"/>
                  </a:lnTo>
                  <a:lnTo>
                    <a:pt x="838987" y="1014272"/>
                  </a:lnTo>
                  <a:lnTo>
                    <a:pt x="850315" y="1032484"/>
                  </a:lnTo>
                  <a:lnTo>
                    <a:pt x="799376" y="1085938"/>
                  </a:lnTo>
                  <a:lnTo>
                    <a:pt x="757097" y="1128433"/>
                  </a:lnTo>
                  <a:lnTo>
                    <a:pt x="720915" y="1161453"/>
                  </a:lnTo>
                  <a:lnTo>
                    <a:pt x="688238" y="1186535"/>
                  </a:lnTo>
                  <a:lnTo>
                    <a:pt x="623074" y="1218869"/>
                  </a:lnTo>
                  <a:lnTo>
                    <a:pt x="585419" y="1229156"/>
                  </a:lnTo>
                  <a:lnTo>
                    <a:pt x="540943" y="1237513"/>
                  </a:lnTo>
                  <a:lnTo>
                    <a:pt x="487070" y="1245476"/>
                  </a:lnTo>
                  <a:lnTo>
                    <a:pt x="338340" y="1264551"/>
                  </a:lnTo>
                  <a:lnTo>
                    <a:pt x="232803" y="1276819"/>
                  </a:lnTo>
                  <a:lnTo>
                    <a:pt x="194068" y="1280528"/>
                  </a:lnTo>
                  <a:lnTo>
                    <a:pt x="140347" y="1283436"/>
                  </a:lnTo>
                  <a:lnTo>
                    <a:pt x="118033" y="1283055"/>
                  </a:lnTo>
                  <a:lnTo>
                    <a:pt x="90614" y="1281582"/>
                  </a:lnTo>
                  <a:lnTo>
                    <a:pt x="54216" y="1278572"/>
                  </a:lnTo>
                  <a:lnTo>
                    <a:pt x="4965" y="1273543"/>
                  </a:lnTo>
                  <a:lnTo>
                    <a:pt x="0" y="1314818"/>
                  </a:lnTo>
                  <a:lnTo>
                    <a:pt x="48437" y="1364475"/>
                  </a:lnTo>
                  <a:lnTo>
                    <a:pt x="88722" y="1399768"/>
                  </a:lnTo>
                  <a:lnTo>
                    <a:pt x="123761" y="1422641"/>
                  </a:lnTo>
                  <a:lnTo>
                    <a:pt x="189890" y="1438643"/>
                  </a:lnTo>
                  <a:lnTo>
                    <a:pt x="209753" y="1437538"/>
                  </a:lnTo>
                  <a:lnTo>
                    <a:pt x="234873" y="1433487"/>
                  </a:lnTo>
                  <a:lnTo>
                    <a:pt x="269290" y="1425409"/>
                  </a:lnTo>
                  <a:lnTo>
                    <a:pt x="329107" y="1408899"/>
                  </a:lnTo>
                  <a:lnTo>
                    <a:pt x="370928" y="1397393"/>
                  </a:lnTo>
                  <a:lnTo>
                    <a:pt x="422300" y="1384363"/>
                  </a:lnTo>
                  <a:lnTo>
                    <a:pt x="471678" y="1373060"/>
                  </a:lnTo>
                  <a:lnTo>
                    <a:pt x="519620" y="1363383"/>
                  </a:lnTo>
                  <a:lnTo>
                    <a:pt x="566686" y="1355267"/>
                  </a:lnTo>
                  <a:lnTo>
                    <a:pt x="613422" y="1348613"/>
                  </a:lnTo>
                  <a:lnTo>
                    <a:pt x="660400" y="1343367"/>
                  </a:lnTo>
                  <a:lnTo>
                    <a:pt x="708177" y="1339418"/>
                  </a:lnTo>
                  <a:lnTo>
                    <a:pt x="757313" y="1336713"/>
                  </a:lnTo>
                  <a:lnTo>
                    <a:pt x="808355" y="1335138"/>
                  </a:lnTo>
                  <a:lnTo>
                    <a:pt x="916101" y="1335036"/>
                  </a:lnTo>
                  <a:lnTo>
                    <a:pt x="922629" y="1335074"/>
                  </a:lnTo>
                  <a:lnTo>
                    <a:pt x="965263" y="1336903"/>
                  </a:lnTo>
                  <a:lnTo>
                    <a:pt x="999553" y="1340904"/>
                  </a:lnTo>
                  <a:lnTo>
                    <a:pt x="1035227" y="1347838"/>
                  </a:lnTo>
                  <a:lnTo>
                    <a:pt x="914704" y="1400670"/>
                  </a:lnTo>
                  <a:lnTo>
                    <a:pt x="965885" y="1428737"/>
                  </a:lnTo>
                  <a:lnTo>
                    <a:pt x="1025550" y="1419123"/>
                  </a:lnTo>
                  <a:lnTo>
                    <a:pt x="1077950" y="1412430"/>
                  </a:lnTo>
                  <a:lnTo>
                    <a:pt x="1126312" y="1408544"/>
                  </a:lnTo>
                  <a:lnTo>
                    <a:pt x="1173911" y="1407274"/>
                  </a:lnTo>
                  <a:lnTo>
                    <a:pt x="1190434" y="1407274"/>
                  </a:lnTo>
                  <a:lnTo>
                    <a:pt x="1211999" y="1408226"/>
                  </a:lnTo>
                  <a:lnTo>
                    <a:pt x="1229233" y="1408722"/>
                  </a:lnTo>
                  <a:lnTo>
                    <a:pt x="1241513" y="1408899"/>
                  </a:lnTo>
                  <a:lnTo>
                    <a:pt x="1248219" y="1408925"/>
                  </a:lnTo>
                  <a:lnTo>
                    <a:pt x="1260817" y="1407274"/>
                  </a:lnTo>
                  <a:lnTo>
                    <a:pt x="1272832" y="1405699"/>
                  </a:lnTo>
                  <a:lnTo>
                    <a:pt x="1291564" y="1396746"/>
                  </a:lnTo>
                  <a:lnTo>
                    <a:pt x="1303477" y="1383157"/>
                  </a:lnTo>
                  <a:lnTo>
                    <a:pt x="1307655" y="1365999"/>
                  </a:lnTo>
                  <a:close/>
                </a:path>
                <a:path w="2807334" h="1511300">
                  <a:moveTo>
                    <a:pt x="2689529" y="977900"/>
                  </a:moveTo>
                  <a:lnTo>
                    <a:pt x="2673350" y="927100"/>
                  </a:lnTo>
                  <a:lnTo>
                    <a:pt x="2625077" y="889000"/>
                  </a:lnTo>
                  <a:lnTo>
                    <a:pt x="2589034" y="876300"/>
                  </a:lnTo>
                  <a:lnTo>
                    <a:pt x="2545105" y="863600"/>
                  </a:lnTo>
                  <a:lnTo>
                    <a:pt x="2493353" y="850900"/>
                  </a:lnTo>
                  <a:lnTo>
                    <a:pt x="2433815" y="850900"/>
                  </a:lnTo>
                  <a:lnTo>
                    <a:pt x="2366568" y="838200"/>
                  </a:lnTo>
                  <a:lnTo>
                    <a:pt x="2291626" y="838200"/>
                  </a:lnTo>
                  <a:lnTo>
                    <a:pt x="2296668" y="825500"/>
                  </a:lnTo>
                  <a:lnTo>
                    <a:pt x="2299690" y="812800"/>
                  </a:lnTo>
                  <a:lnTo>
                    <a:pt x="2301163" y="800100"/>
                  </a:lnTo>
                  <a:lnTo>
                    <a:pt x="2301544" y="787400"/>
                  </a:lnTo>
                  <a:lnTo>
                    <a:pt x="2290965" y="762000"/>
                  </a:lnTo>
                  <a:lnTo>
                    <a:pt x="2262746" y="736600"/>
                  </a:lnTo>
                  <a:lnTo>
                    <a:pt x="2222131" y="711200"/>
                  </a:lnTo>
                  <a:lnTo>
                    <a:pt x="2144687" y="711200"/>
                  </a:lnTo>
                  <a:lnTo>
                    <a:pt x="2105063" y="736600"/>
                  </a:lnTo>
                  <a:lnTo>
                    <a:pt x="2116544" y="749300"/>
                  </a:lnTo>
                  <a:lnTo>
                    <a:pt x="2126323" y="762000"/>
                  </a:lnTo>
                  <a:lnTo>
                    <a:pt x="2134552" y="774700"/>
                  </a:lnTo>
                  <a:lnTo>
                    <a:pt x="2141385" y="774700"/>
                  </a:lnTo>
                  <a:lnTo>
                    <a:pt x="2151456" y="787400"/>
                  </a:lnTo>
                  <a:lnTo>
                    <a:pt x="2157488" y="787400"/>
                  </a:lnTo>
                  <a:lnTo>
                    <a:pt x="2160422" y="800100"/>
                  </a:lnTo>
                  <a:lnTo>
                    <a:pt x="2161197" y="800100"/>
                  </a:lnTo>
                  <a:lnTo>
                    <a:pt x="2161197" y="812800"/>
                  </a:lnTo>
                  <a:lnTo>
                    <a:pt x="2160219" y="825500"/>
                  </a:lnTo>
                  <a:lnTo>
                    <a:pt x="2159546" y="825500"/>
                  </a:lnTo>
                  <a:lnTo>
                    <a:pt x="2158885" y="838200"/>
                  </a:lnTo>
                  <a:lnTo>
                    <a:pt x="2157895" y="850900"/>
                  </a:lnTo>
                  <a:lnTo>
                    <a:pt x="2113305" y="857999"/>
                  </a:lnTo>
                  <a:lnTo>
                    <a:pt x="2113305" y="965200"/>
                  </a:lnTo>
                  <a:lnTo>
                    <a:pt x="2059482" y="1016000"/>
                  </a:lnTo>
                  <a:lnTo>
                    <a:pt x="2021078" y="1041400"/>
                  </a:lnTo>
                  <a:lnTo>
                    <a:pt x="1974265" y="1066800"/>
                  </a:lnTo>
                  <a:lnTo>
                    <a:pt x="1918500" y="1092200"/>
                  </a:lnTo>
                  <a:lnTo>
                    <a:pt x="1915185" y="1054100"/>
                  </a:lnTo>
                  <a:lnTo>
                    <a:pt x="1921103" y="1041400"/>
                  </a:lnTo>
                  <a:lnTo>
                    <a:pt x="1927783" y="1016000"/>
                  </a:lnTo>
                  <a:lnTo>
                    <a:pt x="1937245" y="1003300"/>
                  </a:lnTo>
                  <a:lnTo>
                    <a:pt x="1951507" y="990600"/>
                  </a:lnTo>
                  <a:lnTo>
                    <a:pt x="2018385" y="990600"/>
                  </a:lnTo>
                  <a:lnTo>
                    <a:pt x="2036813" y="977900"/>
                  </a:lnTo>
                  <a:lnTo>
                    <a:pt x="2070392" y="965200"/>
                  </a:lnTo>
                  <a:lnTo>
                    <a:pt x="2113305" y="965200"/>
                  </a:lnTo>
                  <a:lnTo>
                    <a:pt x="2113305" y="857999"/>
                  </a:lnTo>
                  <a:lnTo>
                    <a:pt x="2077986" y="863600"/>
                  </a:lnTo>
                  <a:lnTo>
                    <a:pt x="2017255" y="876300"/>
                  </a:lnTo>
                  <a:lnTo>
                    <a:pt x="1971738" y="901700"/>
                  </a:lnTo>
                  <a:lnTo>
                    <a:pt x="1937512" y="914400"/>
                  </a:lnTo>
                  <a:lnTo>
                    <a:pt x="1910613" y="939800"/>
                  </a:lnTo>
                  <a:lnTo>
                    <a:pt x="1887118" y="965200"/>
                  </a:lnTo>
                  <a:lnTo>
                    <a:pt x="1880908" y="977900"/>
                  </a:lnTo>
                  <a:lnTo>
                    <a:pt x="1874532" y="977900"/>
                  </a:lnTo>
                  <a:lnTo>
                    <a:pt x="1867852" y="990600"/>
                  </a:lnTo>
                  <a:lnTo>
                    <a:pt x="1834578" y="990600"/>
                  </a:lnTo>
                  <a:lnTo>
                    <a:pt x="1811388" y="977900"/>
                  </a:lnTo>
                  <a:lnTo>
                    <a:pt x="1748434" y="977900"/>
                  </a:lnTo>
                  <a:lnTo>
                    <a:pt x="1688985" y="1003300"/>
                  </a:lnTo>
                  <a:lnTo>
                    <a:pt x="1730298" y="1028700"/>
                  </a:lnTo>
                  <a:lnTo>
                    <a:pt x="1758137" y="1054100"/>
                  </a:lnTo>
                  <a:lnTo>
                    <a:pt x="1776996" y="1079500"/>
                  </a:lnTo>
                  <a:lnTo>
                    <a:pt x="1791360" y="1104900"/>
                  </a:lnTo>
                  <a:lnTo>
                    <a:pt x="1811159" y="1308100"/>
                  </a:lnTo>
                  <a:lnTo>
                    <a:pt x="1804568" y="1358900"/>
                  </a:lnTo>
                  <a:lnTo>
                    <a:pt x="1821103" y="1409700"/>
                  </a:lnTo>
                  <a:lnTo>
                    <a:pt x="1842757" y="1447800"/>
                  </a:lnTo>
                  <a:lnTo>
                    <a:pt x="1868424" y="1473200"/>
                  </a:lnTo>
                  <a:lnTo>
                    <a:pt x="1897024" y="1485900"/>
                  </a:lnTo>
                  <a:lnTo>
                    <a:pt x="1917750" y="1473200"/>
                  </a:lnTo>
                  <a:lnTo>
                    <a:pt x="1932736" y="1460500"/>
                  </a:lnTo>
                  <a:lnTo>
                    <a:pt x="1941855" y="1447800"/>
                  </a:lnTo>
                  <a:lnTo>
                    <a:pt x="1944916" y="1422400"/>
                  </a:lnTo>
                  <a:lnTo>
                    <a:pt x="1944916" y="1397000"/>
                  </a:lnTo>
                  <a:lnTo>
                    <a:pt x="1920138" y="1117600"/>
                  </a:lnTo>
                  <a:lnTo>
                    <a:pt x="1934997" y="1130300"/>
                  </a:lnTo>
                  <a:lnTo>
                    <a:pt x="1939950" y="1130300"/>
                  </a:lnTo>
                  <a:lnTo>
                    <a:pt x="1995182" y="1117600"/>
                  </a:lnTo>
                  <a:lnTo>
                    <a:pt x="2046249" y="1117600"/>
                  </a:lnTo>
                  <a:lnTo>
                    <a:pt x="2095754" y="1092200"/>
                  </a:lnTo>
                  <a:lnTo>
                    <a:pt x="2146338" y="1066800"/>
                  </a:lnTo>
                  <a:lnTo>
                    <a:pt x="2147989" y="1079500"/>
                  </a:lnTo>
                  <a:lnTo>
                    <a:pt x="2157895" y="1104900"/>
                  </a:lnTo>
                  <a:lnTo>
                    <a:pt x="2093810" y="1168400"/>
                  </a:lnTo>
                  <a:lnTo>
                    <a:pt x="2047786" y="1206500"/>
                  </a:lnTo>
                  <a:lnTo>
                    <a:pt x="2013343" y="1231900"/>
                  </a:lnTo>
                  <a:lnTo>
                    <a:pt x="1983968" y="1244600"/>
                  </a:lnTo>
                  <a:lnTo>
                    <a:pt x="1953158" y="1244600"/>
                  </a:lnTo>
                  <a:lnTo>
                    <a:pt x="1949856" y="1270000"/>
                  </a:lnTo>
                  <a:lnTo>
                    <a:pt x="1961007" y="1282700"/>
                  </a:lnTo>
                  <a:lnTo>
                    <a:pt x="1973389" y="1295400"/>
                  </a:lnTo>
                  <a:lnTo>
                    <a:pt x="2051748" y="1295400"/>
                  </a:lnTo>
                  <a:lnTo>
                    <a:pt x="2093722" y="1282700"/>
                  </a:lnTo>
                  <a:lnTo>
                    <a:pt x="2140953" y="1257300"/>
                  </a:lnTo>
                  <a:lnTo>
                    <a:pt x="2199170" y="1206500"/>
                  </a:lnTo>
                  <a:lnTo>
                    <a:pt x="2243467" y="1231900"/>
                  </a:lnTo>
                  <a:lnTo>
                    <a:pt x="2274913" y="1244600"/>
                  </a:lnTo>
                  <a:lnTo>
                    <a:pt x="2301100" y="1257300"/>
                  </a:lnTo>
                  <a:lnTo>
                    <a:pt x="2329611" y="1282700"/>
                  </a:lnTo>
                  <a:lnTo>
                    <a:pt x="2359761" y="1295400"/>
                  </a:lnTo>
                  <a:lnTo>
                    <a:pt x="2382647" y="1308100"/>
                  </a:lnTo>
                  <a:lnTo>
                    <a:pt x="2400884" y="1320800"/>
                  </a:lnTo>
                  <a:lnTo>
                    <a:pt x="2417102" y="1320800"/>
                  </a:lnTo>
                  <a:lnTo>
                    <a:pt x="2438603" y="1308100"/>
                  </a:lnTo>
                  <a:lnTo>
                    <a:pt x="2455291" y="1308100"/>
                  </a:lnTo>
                  <a:lnTo>
                    <a:pt x="2466098" y="1282700"/>
                  </a:lnTo>
                  <a:lnTo>
                    <a:pt x="2469934" y="1270000"/>
                  </a:lnTo>
                  <a:lnTo>
                    <a:pt x="2461323" y="1244600"/>
                  </a:lnTo>
                  <a:lnTo>
                    <a:pt x="2435923" y="1219200"/>
                  </a:lnTo>
                  <a:lnTo>
                    <a:pt x="2415133" y="1206500"/>
                  </a:lnTo>
                  <a:lnTo>
                    <a:pt x="2394343" y="1193800"/>
                  </a:lnTo>
                  <a:lnTo>
                    <a:pt x="2337231" y="1168400"/>
                  </a:lnTo>
                  <a:lnTo>
                    <a:pt x="2265210" y="1155700"/>
                  </a:lnTo>
                  <a:lnTo>
                    <a:pt x="2283168" y="1143000"/>
                  </a:lnTo>
                  <a:lnTo>
                    <a:pt x="2293696" y="1130300"/>
                  </a:lnTo>
                  <a:lnTo>
                    <a:pt x="2298662" y="1130300"/>
                  </a:lnTo>
                  <a:lnTo>
                    <a:pt x="2299893" y="1117600"/>
                  </a:lnTo>
                  <a:lnTo>
                    <a:pt x="2298230" y="1104900"/>
                  </a:lnTo>
                  <a:lnTo>
                    <a:pt x="2291626" y="1092200"/>
                  </a:lnTo>
                  <a:lnTo>
                    <a:pt x="2308136" y="1104900"/>
                  </a:lnTo>
                  <a:lnTo>
                    <a:pt x="2409685" y="1104900"/>
                  </a:lnTo>
                  <a:lnTo>
                    <a:pt x="2426919" y="1117600"/>
                  </a:lnTo>
                  <a:lnTo>
                    <a:pt x="2483294" y="1117600"/>
                  </a:lnTo>
                  <a:lnTo>
                    <a:pt x="2495334" y="1104900"/>
                  </a:lnTo>
                  <a:lnTo>
                    <a:pt x="2503360" y="1092200"/>
                  </a:lnTo>
                  <a:lnTo>
                    <a:pt x="2506268" y="1079500"/>
                  </a:lnTo>
                  <a:lnTo>
                    <a:pt x="2499728" y="1054100"/>
                  </a:lnTo>
                  <a:lnTo>
                    <a:pt x="2448280" y="1003300"/>
                  </a:lnTo>
                  <a:lnTo>
                    <a:pt x="2404033" y="977900"/>
                  </a:lnTo>
                  <a:lnTo>
                    <a:pt x="2347849" y="965200"/>
                  </a:lnTo>
                  <a:lnTo>
                    <a:pt x="2336203" y="963028"/>
                  </a:lnTo>
                  <a:lnTo>
                    <a:pt x="2336203" y="1054100"/>
                  </a:lnTo>
                  <a:lnTo>
                    <a:pt x="2280069" y="1079500"/>
                  </a:lnTo>
                  <a:lnTo>
                    <a:pt x="2263330" y="1066800"/>
                  </a:lnTo>
                  <a:lnTo>
                    <a:pt x="2242718" y="1054100"/>
                  </a:lnTo>
                  <a:lnTo>
                    <a:pt x="2218080" y="1041400"/>
                  </a:lnTo>
                  <a:lnTo>
                    <a:pt x="2189264" y="1041400"/>
                  </a:lnTo>
                  <a:lnTo>
                    <a:pt x="2220645" y="1003300"/>
                  </a:lnTo>
                  <a:lnTo>
                    <a:pt x="2263317" y="1016000"/>
                  </a:lnTo>
                  <a:lnTo>
                    <a:pt x="2290813" y="1028700"/>
                  </a:lnTo>
                  <a:lnTo>
                    <a:pt x="2312111" y="1041400"/>
                  </a:lnTo>
                  <a:lnTo>
                    <a:pt x="2336203" y="1054100"/>
                  </a:lnTo>
                  <a:lnTo>
                    <a:pt x="2336203" y="963028"/>
                  </a:lnTo>
                  <a:lnTo>
                    <a:pt x="2280069" y="952500"/>
                  </a:lnTo>
                  <a:lnTo>
                    <a:pt x="2454452" y="952500"/>
                  </a:lnTo>
                  <a:lnTo>
                    <a:pt x="2486456" y="965200"/>
                  </a:lnTo>
                  <a:lnTo>
                    <a:pt x="2521331" y="965200"/>
                  </a:lnTo>
                  <a:lnTo>
                    <a:pt x="2526627" y="977900"/>
                  </a:lnTo>
                  <a:lnTo>
                    <a:pt x="2527731" y="990600"/>
                  </a:lnTo>
                  <a:lnTo>
                    <a:pt x="2527147" y="1054100"/>
                  </a:lnTo>
                  <a:lnTo>
                    <a:pt x="2525420" y="1117600"/>
                  </a:lnTo>
                  <a:lnTo>
                    <a:pt x="2522664" y="1181100"/>
                  </a:lnTo>
                  <a:lnTo>
                    <a:pt x="2518956" y="1231900"/>
                  </a:lnTo>
                  <a:lnTo>
                    <a:pt x="2514384" y="1282700"/>
                  </a:lnTo>
                  <a:lnTo>
                    <a:pt x="2509024" y="1320800"/>
                  </a:lnTo>
                  <a:lnTo>
                    <a:pt x="2502966" y="1346200"/>
                  </a:lnTo>
                  <a:lnTo>
                    <a:pt x="2358377" y="1346200"/>
                  </a:lnTo>
                  <a:lnTo>
                    <a:pt x="2305380" y="1333500"/>
                  </a:lnTo>
                  <a:lnTo>
                    <a:pt x="2233841" y="1308100"/>
                  </a:lnTo>
                  <a:lnTo>
                    <a:pt x="2238794" y="1358900"/>
                  </a:lnTo>
                  <a:lnTo>
                    <a:pt x="2285771" y="1397000"/>
                  </a:lnTo>
                  <a:lnTo>
                    <a:pt x="2374163" y="1447800"/>
                  </a:lnTo>
                  <a:lnTo>
                    <a:pt x="2422067" y="1473200"/>
                  </a:lnTo>
                  <a:lnTo>
                    <a:pt x="2443099" y="1473200"/>
                  </a:lnTo>
                  <a:lnTo>
                    <a:pt x="2484526" y="1498600"/>
                  </a:lnTo>
                  <a:lnTo>
                    <a:pt x="2509570" y="1498600"/>
                  </a:lnTo>
                  <a:lnTo>
                    <a:pt x="2517825" y="1511300"/>
                  </a:lnTo>
                  <a:lnTo>
                    <a:pt x="2569222" y="1511300"/>
                  </a:lnTo>
                  <a:lnTo>
                    <a:pt x="2610497" y="1473200"/>
                  </a:lnTo>
                  <a:lnTo>
                    <a:pt x="2626791" y="1435100"/>
                  </a:lnTo>
                  <a:lnTo>
                    <a:pt x="2645448" y="1371600"/>
                  </a:lnTo>
                  <a:lnTo>
                    <a:pt x="2653842" y="1320800"/>
                  </a:lnTo>
                  <a:lnTo>
                    <a:pt x="2661539" y="1270000"/>
                  </a:lnTo>
                  <a:lnTo>
                    <a:pt x="2668498" y="1206500"/>
                  </a:lnTo>
                  <a:lnTo>
                    <a:pt x="2674683" y="1130300"/>
                  </a:lnTo>
                  <a:lnTo>
                    <a:pt x="2677858" y="1092200"/>
                  </a:lnTo>
                  <a:lnTo>
                    <a:pt x="2680246" y="1066800"/>
                  </a:lnTo>
                  <a:lnTo>
                    <a:pt x="2682341" y="1041400"/>
                  </a:lnTo>
                  <a:lnTo>
                    <a:pt x="2684589" y="1028700"/>
                  </a:lnTo>
                  <a:lnTo>
                    <a:pt x="2686761" y="1016000"/>
                  </a:lnTo>
                  <a:lnTo>
                    <a:pt x="2688298" y="990600"/>
                  </a:lnTo>
                  <a:lnTo>
                    <a:pt x="2689225" y="990600"/>
                  </a:lnTo>
                  <a:lnTo>
                    <a:pt x="2689529" y="977900"/>
                  </a:lnTo>
                  <a:close/>
                </a:path>
                <a:path w="2807334" h="1511300">
                  <a:moveTo>
                    <a:pt x="2730804" y="254000"/>
                  </a:moveTo>
                  <a:lnTo>
                    <a:pt x="2720721" y="228600"/>
                  </a:lnTo>
                  <a:lnTo>
                    <a:pt x="2692222" y="203200"/>
                  </a:lnTo>
                  <a:lnTo>
                    <a:pt x="2647937" y="177800"/>
                  </a:lnTo>
                  <a:lnTo>
                    <a:pt x="2590482" y="152400"/>
                  </a:lnTo>
                  <a:lnTo>
                    <a:pt x="2565704" y="152400"/>
                  </a:lnTo>
                  <a:lnTo>
                    <a:pt x="2545308" y="165100"/>
                  </a:lnTo>
                  <a:lnTo>
                    <a:pt x="2507919" y="165100"/>
                  </a:lnTo>
                  <a:lnTo>
                    <a:pt x="2448877" y="177800"/>
                  </a:lnTo>
                  <a:lnTo>
                    <a:pt x="2324646" y="177800"/>
                  </a:lnTo>
                  <a:lnTo>
                    <a:pt x="2340521" y="165100"/>
                  </a:lnTo>
                  <a:lnTo>
                    <a:pt x="2351278" y="152400"/>
                  </a:lnTo>
                  <a:lnTo>
                    <a:pt x="2357386" y="139700"/>
                  </a:lnTo>
                  <a:lnTo>
                    <a:pt x="2359317" y="127000"/>
                  </a:lnTo>
                  <a:lnTo>
                    <a:pt x="2350566" y="88900"/>
                  </a:lnTo>
                  <a:lnTo>
                    <a:pt x="2326678" y="63500"/>
                  </a:lnTo>
                  <a:lnTo>
                    <a:pt x="2291219" y="38100"/>
                  </a:lnTo>
                  <a:lnTo>
                    <a:pt x="2247798" y="25400"/>
                  </a:lnTo>
                  <a:lnTo>
                    <a:pt x="2151291" y="0"/>
                  </a:lnTo>
                  <a:lnTo>
                    <a:pt x="2123224" y="0"/>
                  </a:lnTo>
                  <a:lnTo>
                    <a:pt x="2091855" y="25400"/>
                  </a:lnTo>
                  <a:lnTo>
                    <a:pt x="2105012" y="50800"/>
                  </a:lnTo>
                  <a:lnTo>
                    <a:pt x="2116620" y="63500"/>
                  </a:lnTo>
                  <a:lnTo>
                    <a:pt x="2129472" y="76200"/>
                  </a:lnTo>
                  <a:lnTo>
                    <a:pt x="2146338" y="88900"/>
                  </a:lnTo>
                  <a:lnTo>
                    <a:pt x="2154758" y="101600"/>
                  </a:lnTo>
                  <a:lnTo>
                    <a:pt x="2160371" y="101600"/>
                  </a:lnTo>
                  <a:lnTo>
                    <a:pt x="2163521" y="114300"/>
                  </a:lnTo>
                  <a:lnTo>
                    <a:pt x="2162492" y="114300"/>
                  </a:lnTo>
                  <a:lnTo>
                    <a:pt x="2157069" y="127000"/>
                  </a:lnTo>
                  <a:lnTo>
                    <a:pt x="2149170" y="139700"/>
                  </a:lnTo>
                  <a:lnTo>
                    <a:pt x="2139721" y="165100"/>
                  </a:lnTo>
                  <a:lnTo>
                    <a:pt x="2124456" y="177800"/>
                  </a:lnTo>
                  <a:lnTo>
                    <a:pt x="2098878" y="203200"/>
                  </a:lnTo>
                  <a:lnTo>
                    <a:pt x="2083600" y="203200"/>
                  </a:lnTo>
                  <a:lnTo>
                    <a:pt x="1981428" y="228600"/>
                  </a:lnTo>
                  <a:lnTo>
                    <a:pt x="1928977" y="228600"/>
                  </a:lnTo>
                  <a:lnTo>
                    <a:pt x="1875561" y="241300"/>
                  </a:lnTo>
                  <a:lnTo>
                    <a:pt x="1821091" y="241300"/>
                  </a:lnTo>
                  <a:lnTo>
                    <a:pt x="1765528" y="254000"/>
                  </a:lnTo>
                  <a:lnTo>
                    <a:pt x="1708810" y="254000"/>
                  </a:lnTo>
                  <a:lnTo>
                    <a:pt x="1712112" y="292100"/>
                  </a:lnTo>
                  <a:lnTo>
                    <a:pt x="1744675" y="330200"/>
                  </a:lnTo>
                  <a:lnTo>
                    <a:pt x="1781873" y="355600"/>
                  </a:lnTo>
                  <a:lnTo>
                    <a:pt x="1822170" y="368300"/>
                  </a:lnTo>
                  <a:lnTo>
                    <a:pt x="1896046" y="368300"/>
                  </a:lnTo>
                  <a:lnTo>
                    <a:pt x="1910232" y="355600"/>
                  </a:lnTo>
                  <a:lnTo>
                    <a:pt x="1962861" y="342900"/>
                  </a:lnTo>
                  <a:lnTo>
                    <a:pt x="2013216" y="330200"/>
                  </a:lnTo>
                  <a:lnTo>
                    <a:pt x="2061997" y="330200"/>
                  </a:lnTo>
                  <a:lnTo>
                    <a:pt x="2157692" y="304800"/>
                  </a:lnTo>
                  <a:lnTo>
                    <a:pt x="2255570" y="304800"/>
                  </a:lnTo>
                  <a:lnTo>
                    <a:pt x="2307082" y="292100"/>
                  </a:lnTo>
                  <a:lnTo>
                    <a:pt x="2520226" y="292100"/>
                  </a:lnTo>
                  <a:lnTo>
                    <a:pt x="2550845" y="304800"/>
                  </a:lnTo>
                  <a:lnTo>
                    <a:pt x="2689720" y="304800"/>
                  </a:lnTo>
                  <a:lnTo>
                    <a:pt x="2712440" y="292100"/>
                  </a:lnTo>
                  <a:lnTo>
                    <a:pt x="2726194" y="279400"/>
                  </a:lnTo>
                  <a:lnTo>
                    <a:pt x="2730804" y="254000"/>
                  </a:lnTo>
                  <a:close/>
                </a:path>
                <a:path w="2807334" h="1511300">
                  <a:moveTo>
                    <a:pt x="2806763" y="495300"/>
                  </a:moveTo>
                  <a:lnTo>
                    <a:pt x="2803144" y="482600"/>
                  </a:lnTo>
                  <a:lnTo>
                    <a:pt x="2799524" y="469900"/>
                  </a:lnTo>
                  <a:lnTo>
                    <a:pt x="2778493" y="444500"/>
                  </a:lnTo>
                  <a:lnTo>
                    <a:pt x="2761640" y="431800"/>
                  </a:lnTo>
                  <a:lnTo>
                    <a:pt x="2744774" y="419100"/>
                  </a:lnTo>
                  <a:lnTo>
                    <a:pt x="2699448" y="406400"/>
                  </a:lnTo>
                  <a:lnTo>
                    <a:pt x="2686139" y="406400"/>
                  </a:lnTo>
                  <a:lnTo>
                    <a:pt x="2674683" y="419100"/>
                  </a:lnTo>
                  <a:lnTo>
                    <a:pt x="2663228" y="419100"/>
                  </a:lnTo>
                  <a:lnTo>
                    <a:pt x="2649905" y="431800"/>
                  </a:lnTo>
                  <a:lnTo>
                    <a:pt x="2615234" y="431800"/>
                  </a:lnTo>
                  <a:lnTo>
                    <a:pt x="2616454" y="419100"/>
                  </a:lnTo>
                  <a:lnTo>
                    <a:pt x="2617520" y="406400"/>
                  </a:lnTo>
                  <a:lnTo>
                    <a:pt x="2618270" y="393700"/>
                  </a:lnTo>
                  <a:lnTo>
                    <a:pt x="2618549" y="393700"/>
                  </a:lnTo>
                  <a:lnTo>
                    <a:pt x="2609469" y="355600"/>
                  </a:lnTo>
                  <a:lnTo>
                    <a:pt x="2581808" y="330200"/>
                  </a:lnTo>
                  <a:lnTo>
                    <a:pt x="2534958" y="317500"/>
                  </a:lnTo>
                  <a:lnTo>
                    <a:pt x="2491409" y="309206"/>
                  </a:lnTo>
                  <a:lnTo>
                    <a:pt x="2491409" y="698500"/>
                  </a:lnTo>
                  <a:lnTo>
                    <a:pt x="2447734" y="698500"/>
                  </a:lnTo>
                  <a:lnTo>
                    <a:pt x="2411958" y="685800"/>
                  </a:lnTo>
                  <a:lnTo>
                    <a:pt x="2378341" y="673100"/>
                  </a:lnTo>
                  <a:lnTo>
                    <a:pt x="2419921" y="673100"/>
                  </a:lnTo>
                  <a:lnTo>
                    <a:pt x="2435479" y="660400"/>
                  </a:lnTo>
                  <a:lnTo>
                    <a:pt x="2445156" y="647700"/>
                  </a:lnTo>
                  <a:lnTo>
                    <a:pt x="2448483" y="635000"/>
                  </a:lnTo>
                  <a:lnTo>
                    <a:pt x="2444026" y="609600"/>
                  </a:lnTo>
                  <a:lnTo>
                    <a:pt x="2430119" y="584200"/>
                  </a:lnTo>
                  <a:lnTo>
                    <a:pt x="2406002" y="558800"/>
                  </a:lnTo>
                  <a:lnTo>
                    <a:pt x="2370886" y="546100"/>
                  </a:lnTo>
                  <a:lnTo>
                    <a:pt x="2404554" y="533400"/>
                  </a:lnTo>
                  <a:lnTo>
                    <a:pt x="2489758" y="533400"/>
                  </a:lnTo>
                  <a:lnTo>
                    <a:pt x="2491409" y="698500"/>
                  </a:lnTo>
                  <a:lnTo>
                    <a:pt x="2491409" y="309206"/>
                  </a:lnTo>
                  <a:lnTo>
                    <a:pt x="2468295" y="304800"/>
                  </a:lnTo>
                  <a:lnTo>
                    <a:pt x="2430310" y="330200"/>
                  </a:lnTo>
                  <a:lnTo>
                    <a:pt x="2458796" y="368300"/>
                  </a:lnTo>
                  <a:lnTo>
                    <a:pt x="2474899" y="393700"/>
                  </a:lnTo>
                  <a:lnTo>
                    <a:pt x="2482329" y="419100"/>
                  </a:lnTo>
                  <a:lnTo>
                    <a:pt x="2484805" y="431800"/>
                  </a:lnTo>
                  <a:lnTo>
                    <a:pt x="2426170" y="444500"/>
                  </a:lnTo>
                  <a:lnTo>
                    <a:pt x="2375052" y="444500"/>
                  </a:lnTo>
                  <a:lnTo>
                    <a:pt x="2353030" y="450443"/>
                  </a:lnTo>
                  <a:lnTo>
                    <a:pt x="2353030" y="664451"/>
                  </a:lnTo>
                  <a:lnTo>
                    <a:pt x="2341168" y="660400"/>
                  </a:lnTo>
                  <a:lnTo>
                    <a:pt x="2347760" y="660400"/>
                  </a:lnTo>
                  <a:lnTo>
                    <a:pt x="2353030" y="664451"/>
                  </a:lnTo>
                  <a:lnTo>
                    <a:pt x="2353030" y="450443"/>
                  </a:lnTo>
                  <a:lnTo>
                    <a:pt x="2327960" y="457200"/>
                  </a:lnTo>
                  <a:lnTo>
                    <a:pt x="2231948" y="457200"/>
                  </a:lnTo>
                  <a:lnTo>
                    <a:pt x="2176056" y="469900"/>
                  </a:lnTo>
                  <a:lnTo>
                    <a:pt x="2116620" y="469900"/>
                  </a:lnTo>
                  <a:lnTo>
                    <a:pt x="2125040" y="457200"/>
                  </a:lnTo>
                  <a:lnTo>
                    <a:pt x="2130653" y="444500"/>
                  </a:lnTo>
                  <a:lnTo>
                    <a:pt x="2133803" y="431800"/>
                  </a:lnTo>
                  <a:lnTo>
                    <a:pt x="2134781" y="431800"/>
                  </a:lnTo>
                  <a:lnTo>
                    <a:pt x="2122513" y="406400"/>
                  </a:lnTo>
                  <a:lnTo>
                    <a:pt x="2088553" y="381000"/>
                  </a:lnTo>
                  <a:lnTo>
                    <a:pt x="2037270" y="355600"/>
                  </a:lnTo>
                  <a:lnTo>
                    <a:pt x="1972983" y="342900"/>
                  </a:lnTo>
                  <a:lnTo>
                    <a:pt x="1933346" y="368300"/>
                  </a:lnTo>
                  <a:lnTo>
                    <a:pt x="1950097" y="393700"/>
                  </a:lnTo>
                  <a:lnTo>
                    <a:pt x="1959559" y="406400"/>
                  </a:lnTo>
                  <a:lnTo>
                    <a:pt x="1963762" y="419100"/>
                  </a:lnTo>
                  <a:lnTo>
                    <a:pt x="1964715" y="419100"/>
                  </a:lnTo>
                  <a:lnTo>
                    <a:pt x="1958606" y="431800"/>
                  </a:lnTo>
                  <a:lnTo>
                    <a:pt x="1922233" y="482600"/>
                  </a:lnTo>
                  <a:lnTo>
                    <a:pt x="1877504" y="533400"/>
                  </a:lnTo>
                  <a:lnTo>
                    <a:pt x="1852663" y="546100"/>
                  </a:lnTo>
                  <a:lnTo>
                    <a:pt x="1813267" y="584200"/>
                  </a:lnTo>
                  <a:lnTo>
                    <a:pt x="1746783" y="635000"/>
                  </a:lnTo>
                  <a:lnTo>
                    <a:pt x="1748231" y="596900"/>
                  </a:lnTo>
                  <a:lnTo>
                    <a:pt x="1748409" y="584200"/>
                  </a:lnTo>
                  <a:lnTo>
                    <a:pt x="1742884" y="533400"/>
                  </a:lnTo>
                  <a:lnTo>
                    <a:pt x="1726247" y="495300"/>
                  </a:lnTo>
                  <a:lnTo>
                    <a:pt x="1698510" y="457200"/>
                  </a:lnTo>
                  <a:lnTo>
                    <a:pt x="1659674" y="431800"/>
                  </a:lnTo>
                  <a:lnTo>
                    <a:pt x="1609737" y="406400"/>
                  </a:lnTo>
                  <a:lnTo>
                    <a:pt x="1566811" y="406400"/>
                  </a:lnTo>
                  <a:lnTo>
                    <a:pt x="1586420" y="469900"/>
                  </a:lnTo>
                  <a:lnTo>
                    <a:pt x="1597355" y="508000"/>
                  </a:lnTo>
                  <a:lnTo>
                    <a:pt x="1602105" y="533400"/>
                  </a:lnTo>
                  <a:lnTo>
                    <a:pt x="1603133" y="546100"/>
                  </a:lnTo>
                  <a:lnTo>
                    <a:pt x="1601266" y="596900"/>
                  </a:lnTo>
                  <a:lnTo>
                    <a:pt x="1595869" y="647700"/>
                  </a:lnTo>
                  <a:lnTo>
                    <a:pt x="1587296" y="698500"/>
                  </a:lnTo>
                  <a:lnTo>
                    <a:pt x="1575892" y="749300"/>
                  </a:lnTo>
                  <a:lnTo>
                    <a:pt x="1562023" y="812800"/>
                  </a:lnTo>
                  <a:lnTo>
                    <a:pt x="1546021" y="863600"/>
                  </a:lnTo>
                  <a:lnTo>
                    <a:pt x="1528241" y="914400"/>
                  </a:lnTo>
                  <a:lnTo>
                    <a:pt x="1509026" y="965200"/>
                  </a:lnTo>
                  <a:lnTo>
                    <a:pt x="1491373" y="1003300"/>
                  </a:lnTo>
                  <a:lnTo>
                    <a:pt x="1473987" y="1028700"/>
                  </a:lnTo>
                  <a:lnTo>
                    <a:pt x="1453311" y="1066800"/>
                  </a:lnTo>
                  <a:lnTo>
                    <a:pt x="1425740" y="1104900"/>
                  </a:lnTo>
                  <a:lnTo>
                    <a:pt x="1387716" y="1143000"/>
                  </a:lnTo>
                  <a:lnTo>
                    <a:pt x="1335659" y="1193800"/>
                  </a:lnTo>
                  <a:lnTo>
                    <a:pt x="1368691" y="1206500"/>
                  </a:lnTo>
                  <a:lnTo>
                    <a:pt x="1411160" y="1193800"/>
                  </a:lnTo>
                  <a:lnTo>
                    <a:pt x="1450886" y="1181100"/>
                  </a:lnTo>
                  <a:lnTo>
                    <a:pt x="1487932" y="1155700"/>
                  </a:lnTo>
                  <a:lnTo>
                    <a:pt x="1522374" y="1130300"/>
                  </a:lnTo>
                  <a:lnTo>
                    <a:pt x="1554314" y="1104900"/>
                  </a:lnTo>
                  <a:lnTo>
                    <a:pt x="1583829" y="1079500"/>
                  </a:lnTo>
                  <a:lnTo>
                    <a:pt x="1610982" y="1041400"/>
                  </a:lnTo>
                  <a:lnTo>
                    <a:pt x="1635861" y="1003300"/>
                  </a:lnTo>
                  <a:lnTo>
                    <a:pt x="1658543" y="952500"/>
                  </a:lnTo>
                  <a:lnTo>
                    <a:pt x="1679117" y="914400"/>
                  </a:lnTo>
                  <a:lnTo>
                    <a:pt x="1697647" y="863600"/>
                  </a:lnTo>
                  <a:lnTo>
                    <a:pt x="1714220" y="800100"/>
                  </a:lnTo>
                  <a:lnTo>
                    <a:pt x="1728927" y="749300"/>
                  </a:lnTo>
                  <a:lnTo>
                    <a:pt x="1741817" y="685800"/>
                  </a:lnTo>
                  <a:lnTo>
                    <a:pt x="1782953" y="685800"/>
                  </a:lnTo>
                  <a:lnTo>
                    <a:pt x="1825625" y="673100"/>
                  </a:lnTo>
                  <a:lnTo>
                    <a:pt x="1872627" y="647700"/>
                  </a:lnTo>
                  <a:lnTo>
                    <a:pt x="1897214" y="635000"/>
                  </a:lnTo>
                  <a:lnTo>
                    <a:pt x="1921789" y="622300"/>
                  </a:lnTo>
                  <a:lnTo>
                    <a:pt x="1926132" y="635000"/>
                  </a:lnTo>
                  <a:lnTo>
                    <a:pt x="1929231" y="647700"/>
                  </a:lnTo>
                  <a:lnTo>
                    <a:pt x="1931085" y="660400"/>
                  </a:lnTo>
                  <a:lnTo>
                    <a:pt x="1931708" y="673100"/>
                  </a:lnTo>
                  <a:lnTo>
                    <a:pt x="1931377" y="685800"/>
                  </a:lnTo>
                  <a:lnTo>
                    <a:pt x="1930273" y="711200"/>
                  </a:lnTo>
                  <a:lnTo>
                    <a:pt x="1928228" y="723900"/>
                  </a:lnTo>
                  <a:lnTo>
                    <a:pt x="1925091" y="736600"/>
                  </a:lnTo>
                  <a:lnTo>
                    <a:pt x="1922932" y="749300"/>
                  </a:lnTo>
                  <a:lnTo>
                    <a:pt x="1921383" y="762000"/>
                  </a:lnTo>
                  <a:lnTo>
                    <a:pt x="1920455" y="762000"/>
                  </a:lnTo>
                  <a:lnTo>
                    <a:pt x="1920138" y="774700"/>
                  </a:lnTo>
                  <a:lnTo>
                    <a:pt x="1926856" y="800100"/>
                  </a:lnTo>
                  <a:lnTo>
                    <a:pt x="1945322" y="825500"/>
                  </a:lnTo>
                  <a:lnTo>
                    <a:pt x="1973084" y="838200"/>
                  </a:lnTo>
                  <a:lnTo>
                    <a:pt x="2007641" y="850900"/>
                  </a:lnTo>
                  <a:lnTo>
                    <a:pt x="2025688" y="838200"/>
                  </a:lnTo>
                  <a:lnTo>
                    <a:pt x="2037994" y="838200"/>
                  </a:lnTo>
                  <a:lnTo>
                    <a:pt x="2045030" y="825500"/>
                  </a:lnTo>
                  <a:lnTo>
                    <a:pt x="2047265" y="812800"/>
                  </a:lnTo>
                  <a:lnTo>
                    <a:pt x="2050580" y="698500"/>
                  </a:lnTo>
                  <a:lnTo>
                    <a:pt x="2060054" y="673100"/>
                  </a:lnTo>
                  <a:lnTo>
                    <a:pt x="2069363" y="647700"/>
                  </a:lnTo>
                  <a:lnTo>
                    <a:pt x="2079599" y="635000"/>
                  </a:lnTo>
                  <a:lnTo>
                    <a:pt x="2091855" y="622300"/>
                  </a:lnTo>
                  <a:lnTo>
                    <a:pt x="2078647" y="571500"/>
                  </a:lnTo>
                  <a:lnTo>
                    <a:pt x="2020849" y="622300"/>
                  </a:lnTo>
                  <a:lnTo>
                    <a:pt x="1989480" y="571500"/>
                  </a:lnTo>
                  <a:lnTo>
                    <a:pt x="2023973" y="546100"/>
                  </a:lnTo>
                  <a:lnTo>
                    <a:pt x="2047481" y="520700"/>
                  </a:lnTo>
                  <a:lnTo>
                    <a:pt x="2070049" y="508000"/>
                  </a:lnTo>
                  <a:lnTo>
                    <a:pt x="2101748" y="482600"/>
                  </a:lnTo>
                  <a:lnTo>
                    <a:pt x="2103412" y="508000"/>
                  </a:lnTo>
                  <a:lnTo>
                    <a:pt x="2118868" y="533400"/>
                  </a:lnTo>
                  <a:lnTo>
                    <a:pt x="2139111" y="558800"/>
                  </a:lnTo>
                  <a:lnTo>
                    <a:pt x="2162149" y="571500"/>
                  </a:lnTo>
                  <a:lnTo>
                    <a:pt x="2185962" y="584200"/>
                  </a:lnTo>
                  <a:lnTo>
                    <a:pt x="2193264" y="571500"/>
                  </a:lnTo>
                  <a:lnTo>
                    <a:pt x="2237143" y="571500"/>
                  </a:lnTo>
                  <a:lnTo>
                    <a:pt x="2241067" y="558800"/>
                  </a:lnTo>
                  <a:lnTo>
                    <a:pt x="2265210" y="558800"/>
                  </a:lnTo>
                  <a:lnTo>
                    <a:pt x="2276767" y="571500"/>
                  </a:lnTo>
                  <a:lnTo>
                    <a:pt x="2282139" y="571500"/>
                  </a:lnTo>
                  <a:lnTo>
                    <a:pt x="2286266" y="584200"/>
                  </a:lnTo>
                  <a:lnTo>
                    <a:pt x="2289784" y="584200"/>
                  </a:lnTo>
                  <a:lnTo>
                    <a:pt x="2293277" y="596900"/>
                  </a:lnTo>
                  <a:lnTo>
                    <a:pt x="2282444" y="596900"/>
                  </a:lnTo>
                  <a:lnTo>
                    <a:pt x="2269756" y="609600"/>
                  </a:lnTo>
                  <a:lnTo>
                    <a:pt x="2251494" y="622300"/>
                  </a:lnTo>
                  <a:lnTo>
                    <a:pt x="2223935" y="635000"/>
                  </a:lnTo>
                  <a:lnTo>
                    <a:pt x="2250351" y="660400"/>
                  </a:lnTo>
                  <a:lnTo>
                    <a:pt x="2316403" y="660400"/>
                  </a:lnTo>
                  <a:lnTo>
                    <a:pt x="2314752" y="698500"/>
                  </a:lnTo>
                  <a:lnTo>
                    <a:pt x="2358453" y="736600"/>
                  </a:lnTo>
                  <a:lnTo>
                    <a:pt x="2390584" y="762000"/>
                  </a:lnTo>
                  <a:lnTo>
                    <a:pt x="2420188" y="774700"/>
                  </a:lnTo>
                  <a:lnTo>
                    <a:pt x="2456294" y="800100"/>
                  </a:lnTo>
                  <a:lnTo>
                    <a:pt x="2507919" y="825500"/>
                  </a:lnTo>
                  <a:lnTo>
                    <a:pt x="2525217" y="838200"/>
                  </a:lnTo>
                  <a:lnTo>
                    <a:pt x="2567775" y="838200"/>
                  </a:lnTo>
                  <a:lnTo>
                    <a:pt x="2579078" y="825500"/>
                  </a:lnTo>
                  <a:lnTo>
                    <a:pt x="2588818" y="800100"/>
                  </a:lnTo>
                  <a:lnTo>
                    <a:pt x="2600795" y="774700"/>
                  </a:lnTo>
                  <a:lnTo>
                    <a:pt x="2607805" y="749300"/>
                  </a:lnTo>
                  <a:lnTo>
                    <a:pt x="2611107" y="723900"/>
                  </a:lnTo>
                  <a:lnTo>
                    <a:pt x="2611526" y="698500"/>
                  </a:lnTo>
                  <a:lnTo>
                    <a:pt x="2611932" y="673100"/>
                  </a:lnTo>
                  <a:lnTo>
                    <a:pt x="2611932" y="533400"/>
                  </a:lnTo>
                  <a:lnTo>
                    <a:pt x="2611932" y="520700"/>
                  </a:lnTo>
                  <a:lnTo>
                    <a:pt x="2642844" y="533400"/>
                  </a:lnTo>
                  <a:lnTo>
                    <a:pt x="2778899" y="533400"/>
                  </a:lnTo>
                  <a:lnTo>
                    <a:pt x="2793962" y="520700"/>
                  </a:lnTo>
                  <a:lnTo>
                    <a:pt x="2803461" y="508000"/>
                  </a:lnTo>
                  <a:lnTo>
                    <a:pt x="2806763" y="495300"/>
                  </a:lnTo>
                  <a:close/>
                </a:path>
              </a:pathLst>
            </a:custGeom>
            <a:solidFill>
              <a:srgbClr val="40210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517" y="406230"/>
              <a:ext cx="3025223" cy="341055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775387" y="9918282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1245349" y="0"/>
                  </a:moveTo>
                  <a:lnTo>
                    <a:pt x="1197581" y="899"/>
                  </a:lnTo>
                  <a:lnTo>
                    <a:pt x="1150267" y="3575"/>
                  </a:lnTo>
                  <a:lnTo>
                    <a:pt x="1103441" y="7996"/>
                  </a:lnTo>
                  <a:lnTo>
                    <a:pt x="1057134" y="14130"/>
                  </a:lnTo>
                  <a:lnTo>
                    <a:pt x="1011379" y="21944"/>
                  </a:lnTo>
                  <a:lnTo>
                    <a:pt x="966207" y="31406"/>
                  </a:lnTo>
                  <a:lnTo>
                    <a:pt x="921652" y="42484"/>
                  </a:lnTo>
                  <a:lnTo>
                    <a:pt x="877744" y="55145"/>
                  </a:lnTo>
                  <a:lnTo>
                    <a:pt x="834518" y="69358"/>
                  </a:lnTo>
                  <a:lnTo>
                    <a:pt x="792004" y="85090"/>
                  </a:lnTo>
                  <a:lnTo>
                    <a:pt x="750235" y="102309"/>
                  </a:lnTo>
                  <a:lnTo>
                    <a:pt x="709243" y="120982"/>
                  </a:lnTo>
                  <a:lnTo>
                    <a:pt x="669061" y="141077"/>
                  </a:lnTo>
                  <a:lnTo>
                    <a:pt x="629721" y="162563"/>
                  </a:lnTo>
                  <a:lnTo>
                    <a:pt x="591254" y="185406"/>
                  </a:lnTo>
                  <a:lnTo>
                    <a:pt x="553695" y="209575"/>
                  </a:lnTo>
                  <a:lnTo>
                    <a:pt x="517073" y="235037"/>
                  </a:lnTo>
                  <a:lnTo>
                    <a:pt x="481423" y="261761"/>
                  </a:lnTo>
                  <a:lnTo>
                    <a:pt x="446775" y="289713"/>
                  </a:lnTo>
                  <a:lnTo>
                    <a:pt x="413163" y="318862"/>
                  </a:lnTo>
                  <a:lnTo>
                    <a:pt x="380618" y="349175"/>
                  </a:lnTo>
                  <a:lnTo>
                    <a:pt x="349173" y="380620"/>
                  </a:lnTo>
                  <a:lnTo>
                    <a:pt x="318860" y="413165"/>
                  </a:lnTo>
                  <a:lnTo>
                    <a:pt x="289712" y="446777"/>
                  </a:lnTo>
                  <a:lnTo>
                    <a:pt x="261760" y="481425"/>
                  </a:lnTo>
                  <a:lnTo>
                    <a:pt x="235037" y="517076"/>
                  </a:lnTo>
                  <a:lnTo>
                    <a:pt x="209575" y="553698"/>
                  </a:lnTo>
                  <a:lnTo>
                    <a:pt x="185406" y="591258"/>
                  </a:lnTo>
                  <a:lnTo>
                    <a:pt x="162562" y="629725"/>
                  </a:lnTo>
                  <a:lnTo>
                    <a:pt x="141077" y="669065"/>
                  </a:lnTo>
                  <a:lnTo>
                    <a:pt x="120981" y="709248"/>
                  </a:lnTo>
                  <a:lnTo>
                    <a:pt x="102308" y="750240"/>
                  </a:lnTo>
                  <a:lnTo>
                    <a:pt x="85090" y="792009"/>
                  </a:lnTo>
                  <a:lnTo>
                    <a:pt x="69358" y="834524"/>
                  </a:lnTo>
                  <a:lnTo>
                    <a:pt x="55145" y="877751"/>
                  </a:lnTo>
                  <a:lnTo>
                    <a:pt x="42484" y="921659"/>
                  </a:lnTo>
                  <a:lnTo>
                    <a:pt x="31406" y="966215"/>
                  </a:lnTo>
                  <a:lnTo>
                    <a:pt x="21944" y="1011388"/>
                  </a:lnTo>
                  <a:lnTo>
                    <a:pt x="14130" y="1057144"/>
                  </a:lnTo>
                  <a:lnTo>
                    <a:pt x="7996" y="1103451"/>
                  </a:lnTo>
                  <a:lnTo>
                    <a:pt x="3575" y="1150278"/>
                  </a:lnTo>
                  <a:lnTo>
                    <a:pt x="899" y="1197593"/>
                  </a:lnTo>
                  <a:lnTo>
                    <a:pt x="0" y="1245362"/>
                  </a:lnTo>
                  <a:lnTo>
                    <a:pt x="899" y="1293130"/>
                  </a:lnTo>
                  <a:lnTo>
                    <a:pt x="3575" y="1340445"/>
                  </a:lnTo>
                  <a:lnTo>
                    <a:pt x="7996" y="1387272"/>
                  </a:lnTo>
                  <a:lnTo>
                    <a:pt x="14130" y="1433579"/>
                  </a:lnTo>
                  <a:lnTo>
                    <a:pt x="21944" y="1479335"/>
                  </a:lnTo>
                  <a:lnTo>
                    <a:pt x="31406" y="1524508"/>
                  </a:lnTo>
                  <a:lnTo>
                    <a:pt x="42484" y="1569064"/>
                  </a:lnTo>
                  <a:lnTo>
                    <a:pt x="55145" y="1612972"/>
                  </a:lnTo>
                  <a:lnTo>
                    <a:pt x="69358" y="1656199"/>
                  </a:lnTo>
                  <a:lnTo>
                    <a:pt x="85090" y="1698714"/>
                  </a:lnTo>
                  <a:lnTo>
                    <a:pt x="102308" y="1740483"/>
                  </a:lnTo>
                  <a:lnTo>
                    <a:pt x="120981" y="1781475"/>
                  </a:lnTo>
                  <a:lnTo>
                    <a:pt x="141077" y="1821658"/>
                  </a:lnTo>
                  <a:lnTo>
                    <a:pt x="162562" y="1860998"/>
                  </a:lnTo>
                  <a:lnTo>
                    <a:pt x="185406" y="1899465"/>
                  </a:lnTo>
                  <a:lnTo>
                    <a:pt x="209575" y="1937025"/>
                  </a:lnTo>
                  <a:lnTo>
                    <a:pt x="235037" y="1973647"/>
                  </a:lnTo>
                  <a:lnTo>
                    <a:pt x="261760" y="2009298"/>
                  </a:lnTo>
                  <a:lnTo>
                    <a:pt x="289712" y="2043946"/>
                  </a:lnTo>
                  <a:lnTo>
                    <a:pt x="318860" y="2077558"/>
                  </a:lnTo>
                  <a:lnTo>
                    <a:pt x="349173" y="2110103"/>
                  </a:lnTo>
                  <a:lnTo>
                    <a:pt x="380618" y="2141548"/>
                  </a:lnTo>
                  <a:lnTo>
                    <a:pt x="413163" y="2171861"/>
                  </a:lnTo>
                  <a:lnTo>
                    <a:pt x="446775" y="2201010"/>
                  </a:lnTo>
                  <a:lnTo>
                    <a:pt x="481423" y="2228962"/>
                  </a:lnTo>
                  <a:lnTo>
                    <a:pt x="517073" y="2255686"/>
                  </a:lnTo>
                  <a:lnTo>
                    <a:pt x="553695" y="2281148"/>
                  </a:lnTo>
                  <a:lnTo>
                    <a:pt x="591254" y="2305317"/>
                  </a:lnTo>
                  <a:lnTo>
                    <a:pt x="629721" y="2328160"/>
                  </a:lnTo>
                  <a:lnTo>
                    <a:pt x="669061" y="2349646"/>
                  </a:lnTo>
                  <a:lnTo>
                    <a:pt x="709243" y="2369741"/>
                  </a:lnTo>
                  <a:lnTo>
                    <a:pt x="750235" y="2388414"/>
                  </a:lnTo>
                  <a:lnTo>
                    <a:pt x="792004" y="2405633"/>
                  </a:lnTo>
                  <a:lnTo>
                    <a:pt x="834518" y="2421365"/>
                  </a:lnTo>
                  <a:lnTo>
                    <a:pt x="877744" y="2435578"/>
                  </a:lnTo>
                  <a:lnTo>
                    <a:pt x="921652" y="2448239"/>
                  </a:lnTo>
                  <a:lnTo>
                    <a:pt x="966207" y="2459317"/>
                  </a:lnTo>
                  <a:lnTo>
                    <a:pt x="1011379" y="2468779"/>
                  </a:lnTo>
                  <a:lnTo>
                    <a:pt x="1057134" y="2476593"/>
                  </a:lnTo>
                  <a:lnTo>
                    <a:pt x="1103441" y="2482727"/>
                  </a:lnTo>
                  <a:lnTo>
                    <a:pt x="1150267" y="2487148"/>
                  </a:lnTo>
                  <a:lnTo>
                    <a:pt x="1197581" y="2489824"/>
                  </a:lnTo>
                  <a:lnTo>
                    <a:pt x="1245349" y="2490724"/>
                  </a:lnTo>
                  <a:lnTo>
                    <a:pt x="1293118" y="2489824"/>
                  </a:lnTo>
                  <a:lnTo>
                    <a:pt x="1340432" y="2487148"/>
                  </a:lnTo>
                  <a:lnTo>
                    <a:pt x="1387259" y="2482727"/>
                  </a:lnTo>
                  <a:lnTo>
                    <a:pt x="1433567" y="2476593"/>
                  </a:lnTo>
                  <a:lnTo>
                    <a:pt x="1479323" y="2468779"/>
                  </a:lnTo>
                  <a:lnTo>
                    <a:pt x="1524495" y="2459317"/>
                  </a:lnTo>
                  <a:lnTo>
                    <a:pt x="1569051" y="2448239"/>
                  </a:lnTo>
                  <a:lnTo>
                    <a:pt x="1612959" y="2435578"/>
                  </a:lnTo>
                  <a:lnTo>
                    <a:pt x="1656186" y="2421365"/>
                  </a:lnTo>
                  <a:lnTo>
                    <a:pt x="1698701" y="2405633"/>
                  </a:lnTo>
                  <a:lnTo>
                    <a:pt x="1740470" y="2388414"/>
                  </a:lnTo>
                  <a:lnTo>
                    <a:pt x="1781462" y="2369741"/>
                  </a:lnTo>
                  <a:lnTo>
                    <a:pt x="1821645" y="2349646"/>
                  </a:lnTo>
                  <a:lnTo>
                    <a:pt x="1860986" y="2328160"/>
                  </a:lnTo>
                  <a:lnTo>
                    <a:pt x="1899452" y="2305317"/>
                  </a:lnTo>
                  <a:lnTo>
                    <a:pt x="1937013" y="2281148"/>
                  </a:lnTo>
                  <a:lnTo>
                    <a:pt x="1973634" y="2255686"/>
                  </a:lnTo>
                  <a:lnTo>
                    <a:pt x="2009285" y="2228962"/>
                  </a:lnTo>
                  <a:lnTo>
                    <a:pt x="2043933" y="2201010"/>
                  </a:lnTo>
                  <a:lnTo>
                    <a:pt x="2077546" y="2171861"/>
                  </a:lnTo>
                  <a:lnTo>
                    <a:pt x="2110090" y="2141548"/>
                  </a:lnTo>
                  <a:lnTo>
                    <a:pt x="2141536" y="2110103"/>
                  </a:lnTo>
                  <a:lnTo>
                    <a:pt x="2171849" y="2077558"/>
                  </a:lnTo>
                  <a:lnTo>
                    <a:pt x="2200997" y="2043946"/>
                  </a:lnTo>
                  <a:lnTo>
                    <a:pt x="2228949" y="2009298"/>
                  </a:lnTo>
                  <a:lnTo>
                    <a:pt x="2255673" y="1973647"/>
                  </a:lnTo>
                  <a:lnTo>
                    <a:pt x="2281135" y="1937025"/>
                  </a:lnTo>
                  <a:lnTo>
                    <a:pt x="2305304" y="1899465"/>
                  </a:lnTo>
                  <a:lnTo>
                    <a:pt x="2328147" y="1860998"/>
                  </a:lnTo>
                  <a:lnTo>
                    <a:pt x="2349633" y="1821658"/>
                  </a:lnTo>
                  <a:lnTo>
                    <a:pt x="2369729" y="1781475"/>
                  </a:lnTo>
                  <a:lnTo>
                    <a:pt x="2388402" y="1740483"/>
                  </a:lnTo>
                  <a:lnTo>
                    <a:pt x="2405620" y="1698714"/>
                  </a:lnTo>
                  <a:lnTo>
                    <a:pt x="2421352" y="1656199"/>
                  </a:lnTo>
                  <a:lnTo>
                    <a:pt x="2435565" y="1612972"/>
                  </a:lnTo>
                  <a:lnTo>
                    <a:pt x="2448226" y="1569064"/>
                  </a:lnTo>
                  <a:lnTo>
                    <a:pt x="2459304" y="1524508"/>
                  </a:lnTo>
                  <a:lnTo>
                    <a:pt x="2468766" y="1479335"/>
                  </a:lnTo>
                  <a:lnTo>
                    <a:pt x="2476580" y="1433579"/>
                  </a:lnTo>
                  <a:lnTo>
                    <a:pt x="2482714" y="1387272"/>
                  </a:lnTo>
                  <a:lnTo>
                    <a:pt x="2487135" y="1340445"/>
                  </a:lnTo>
                  <a:lnTo>
                    <a:pt x="2489812" y="1293130"/>
                  </a:lnTo>
                  <a:lnTo>
                    <a:pt x="2490711" y="1245362"/>
                  </a:lnTo>
                  <a:lnTo>
                    <a:pt x="2489812" y="1197593"/>
                  </a:lnTo>
                  <a:lnTo>
                    <a:pt x="2487135" y="1150278"/>
                  </a:lnTo>
                  <a:lnTo>
                    <a:pt x="2482714" y="1103451"/>
                  </a:lnTo>
                  <a:lnTo>
                    <a:pt x="2476580" y="1057144"/>
                  </a:lnTo>
                  <a:lnTo>
                    <a:pt x="2468766" y="1011388"/>
                  </a:lnTo>
                  <a:lnTo>
                    <a:pt x="2459304" y="966215"/>
                  </a:lnTo>
                  <a:lnTo>
                    <a:pt x="2448226" y="921659"/>
                  </a:lnTo>
                  <a:lnTo>
                    <a:pt x="2435565" y="877751"/>
                  </a:lnTo>
                  <a:lnTo>
                    <a:pt x="2421352" y="834524"/>
                  </a:lnTo>
                  <a:lnTo>
                    <a:pt x="2405620" y="792009"/>
                  </a:lnTo>
                  <a:lnTo>
                    <a:pt x="2388402" y="750240"/>
                  </a:lnTo>
                  <a:lnTo>
                    <a:pt x="2369729" y="709248"/>
                  </a:lnTo>
                  <a:lnTo>
                    <a:pt x="2349633" y="669065"/>
                  </a:lnTo>
                  <a:lnTo>
                    <a:pt x="2328147" y="629725"/>
                  </a:lnTo>
                  <a:lnTo>
                    <a:pt x="2305304" y="591258"/>
                  </a:lnTo>
                  <a:lnTo>
                    <a:pt x="2281135" y="553698"/>
                  </a:lnTo>
                  <a:lnTo>
                    <a:pt x="2255673" y="517076"/>
                  </a:lnTo>
                  <a:lnTo>
                    <a:pt x="2228949" y="481425"/>
                  </a:lnTo>
                  <a:lnTo>
                    <a:pt x="2200997" y="446777"/>
                  </a:lnTo>
                  <a:lnTo>
                    <a:pt x="2171849" y="413165"/>
                  </a:lnTo>
                  <a:lnTo>
                    <a:pt x="2141536" y="380620"/>
                  </a:lnTo>
                  <a:lnTo>
                    <a:pt x="2110090" y="349175"/>
                  </a:lnTo>
                  <a:lnTo>
                    <a:pt x="2077546" y="318862"/>
                  </a:lnTo>
                  <a:lnTo>
                    <a:pt x="2043933" y="289713"/>
                  </a:lnTo>
                  <a:lnTo>
                    <a:pt x="2009285" y="261761"/>
                  </a:lnTo>
                  <a:lnTo>
                    <a:pt x="1973634" y="235037"/>
                  </a:lnTo>
                  <a:lnTo>
                    <a:pt x="1937013" y="209575"/>
                  </a:lnTo>
                  <a:lnTo>
                    <a:pt x="1899452" y="185406"/>
                  </a:lnTo>
                  <a:lnTo>
                    <a:pt x="1860986" y="162563"/>
                  </a:lnTo>
                  <a:lnTo>
                    <a:pt x="1821645" y="141077"/>
                  </a:lnTo>
                  <a:lnTo>
                    <a:pt x="1781462" y="120982"/>
                  </a:lnTo>
                  <a:lnTo>
                    <a:pt x="1740470" y="102309"/>
                  </a:lnTo>
                  <a:lnTo>
                    <a:pt x="1698701" y="85090"/>
                  </a:lnTo>
                  <a:lnTo>
                    <a:pt x="1656186" y="69358"/>
                  </a:lnTo>
                  <a:lnTo>
                    <a:pt x="1612959" y="55145"/>
                  </a:lnTo>
                  <a:lnTo>
                    <a:pt x="1569051" y="42484"/>
                  </a:lnTo>
                  <a:lnTo>
                    <a:pt x="1524495" y="31406"/>
                  </a:lnTo>
                  <a:lnTo>
                    <a:pt x="1479323" y="21944"/>
                  </a:lnTo>
                  <a:lnTo>
                    <a:pt x="1433567" y="14130"/>
                  </a:lnTo>
                  <a:lnTo>
                    <a:pt x="1387259" y="7996"/>
                  </a:lnTo>
                  <a:lnTo>
                    <a:pt x="1340432" y="3575"/>
                  </a:lnTo>
                  <a:lnTo>
                    <a:pt x="1293118" y="899"/>
                  </a:lnTo>
                  <a:lnTo>
                    <a:pt x="1245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775387" y="9918282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2490711" y="1245362"/>
                  </a:moveTo>
                  <a:lnTo>
                    <a:pt x="2489812" y="1293130"/>
                  </a:lnTo>
                  <a:lnTo>
                    <a:pt x="2487135" y="1340445"/>
                  </a:lnTo>
                  <a:lnTo>
                    <a:pt x="2482714" y="1387272"/>
                  </a:lnTo>
                  <a:lnTo>
                    <a:pt x="2476580" y="1433579"/>
                  </a:lnTo>
                  <a:lnTo>
                    <a:pt x="2468766" y="1479335"/>
                  </a:lnTo>
                  <a:lnTo>
                    <a:pt x="2459304" y="1524508"/>
                  </a:lnTo>
                  <a:lnTo>
                    <a:pt x="2448226" y="1569064"/>
                  </a:lnTo>
                  <a:lnTo>
                    <a:pt x="2435565" y="1612972"/>
                  </a:lnTo>
                  <a:lnTo>
                    <a:pt x="2421352" y="1656199"/>
                  </a:lnTo>
                  <a:lnTo>
                    <a:pt x="2405620" y="1698714"/>
                  </a:lnTo>
                  <a:lnTo>
                    <a:pt x="2388402" y="1740483"/>
                  </a:lnTo>
                  <a:lnTo>
                    <a:pt x="2369729" y="1781475"/>
                  </a:lnTo>
                  <a:lnTo>
                    <a:pt x="2349633" y="1821658"/>
                  </a:lnTo>
                  <a:lnTo>
                    <a:pt x="2328147" y="1860998"/>
                  </a:lnTo>
                  <a:lnTo>
                    <a:pt x="2305304" y="1899465"/>
                  </a:lnTo>
                  <a:lnTo>
                    <a:pt x="2281135" y="1937025"/>
                  </a:lnTo>
                  <a:lnTo>
                    <a:pt x="2255673" y="1973647"/>
                  </a:lnTo>
                  <a:lnTo>
                    <a:pt x="2228949" y="2009298"/>
                  </a:lnTo>
                  <a:lnTo>
                    <a:pt x="2200997" y="2043946"/>
                  </a:lnTo>
                  <a:lnTo>
                    <a:pt x="2171849" y="2077558"/>
                  </a:lnTo>
                  <a:lnTo>
                    <a:pt x="2141536" y="2110103"/>
                  </a:lnTo>
                  <a:lnTo>
                    <a:pt x="2110090" y="2141548"/>
                  </a:lnTo>
                  <a:lnTo>
                    <a:pt x="2077546" y="2171861"/>
                  </a:lnTo>
                  <a:lnTo>
                    <a:pt x="2043933" y="2201010"/>
                  </a:lnTo>
                  <a:lnTo>
                    <a:pt x="2009285" y="2228962"/>
                  </a:lnTo>
                  <a:lnTo>
                    <a:pt x="1973634" y="2255686"/>
                  </a:lnTo>
                  <a:lnTo>
                    <a:pt x="1937013" y="2281148"/>
                  </a:lnTo>
                  <a:lnTo>
                    <a:pt x="1899452" y="2305317"/>
                  </a:lnTo>
                  <a:lnTo>
                    <a:pt x="1860986" y="2328160"/>
                  </a:lnTo>
                  <a:lnTo>
                    <a:pt x="1821645" y="2349646"/>
                  </a:lnTo>
                  <a:lnTo>
                    <a:pt x="1781462" y="2369741"/>
                  </a:lnTo>
                  <a:lnTo>
                    <a:pt x="1740470" y="2388414"/>
                  </a:lnTo>
                  <a:lnTo>
                    <a:pt x="1698701" y="2405633"/>
                  </a:lnTo>
                  <a:lnTo>
                    <a:pt x="1656186" y="2421365"/>
                  </a:lnTo>
                  <a:lnTo>
                    <a:pt x="1612959" y="2435578"/>
                  </a:lnTo>
                  <a:lnTo>
                    <a:pt x="1569051" y="2448239"/>
                  </a:lnTo>
                  <a:lnTo>
                    <a:pt x="1524495" y="2459317"/>
                  </a:lnTo>
                  <a:lnTo>
                    <a:pt x="1479323" y="2468779"/>
                  </a:lnTo>
                  <a:lnTo>
                    <a:pt x="1433567" y="2476593"/>
                  </a:lnTo>
                  <a:lnTo>
                    <a:pt x="1387259" y="2482727"/>
                  </a:lnTo>
                  <a:lnTo>
                    <a:pt x="1340432" y="2487148"/>
                  </a:lnTo>
                  <a:lnTo>
                    <a:pt x="1293118" y="2489824"/>
                  </a:lnTo>
                  <a:lnTo>
                    <a:pt x="1245349" y="2490724"/>
                  </a:lnTo>
                  <a:lnTo>
                    <a:pt x="1197581" y="2489824"/>
                  </a:lnTo>
                  <a:lnTo>
                    <a:pt x="1150267" y="2487148"/>
                  </a:lnTo>
                  <a:lnTo>
                    <a:pt x="1103441" y="2482727"/>
                  </a:lnTo>
                  <a:lnTo>
                    <a:pt x="1057134" y="2476593"/>
                  </a:lnTo>
                  <a:lnTo>
                    <a:pt x="1011379" y="2468779"/>
                  </a:lnTo>
                  <a:lnTo>
                    <a:pt x="966207" y="2459317"/>
                  </a:lnTo>
                  <a:lnTo>
                    <a:pt x="921652" y="2448239"/>
                  </a:lnTo>
                  <a:lnTo>
                    <a:pt x="877744" y="2435578"/>
                  </a:lnTo>
                  <a:lnTo>
                    <a:pt x="834518" y="2421365"/>
                  </a:lnTo>
                  <a:lnTo>
                    <a:pt x="792004" y="2405633"/>
                  </a:lnTo>
                  <a:lnTo>
                    <a:pt x="750235" y="2388414"/>
                  </a:lnTo>
                  <a:lnTo>
                    <a:pt x="709243" y="2369741"/>
                  </a:lnTo>
                  <a:lnTo>
                    <a:pt x="669061" y="2349646"/>
                  </a:lnTo>
                  <a:lnTo>
                    <a:pt x="629721" y="2328160"/>
                  </a:lnTo>
                  <a:lnTo>
                    <a:pt x="591254" y="2305317"/>
                  </a:lnTo>
                  <a:lnTo>
                    <a:pt x="553695" y="2281148"/>
                  </a:lnTo>
                  <a:lnTo>
                    <a:pt x="517073" y="2255686"/>
                  </a:lnTo>
                  <a:lnTo>
                    <a:pt x="481423" y="2228962"/>
                  </a:lnTo>
                  <a:lnTo>
                    <a:pt x="446775" y="2201010"/>
                  </a:lnTo>
                  <a:lnTo>
                    <a:pt x="413163" y="2171861"/>
                  </a:lnTo>
                  <a:lnTo>
                    <a:pt x="380618" y="2141548"/>
                  </a:lnTo>
                  <a:lnTo>
                    <a:pt x="349173" y="2110103"/>
                  </a:lnTo>
                  <a:lnTo>
                    <a:pt x="318860" y="2077558"/>
                  </a:lnTo>
                  <a:lnTo>
                    <a:pt x="289712" y="2043946"/>
                  </a:lnTo>
                  <a:lnTo>
                    <a:pt x="261760" y="2009298"/>
                  </a:lnTo>
                  <a:lnTo>
                    <a:pt x="235037" y="1973647"/>
                  </a:lnTo>
                  <a:lnTo>
                    <a:pt x="209575" y="1937025"/>
                  </a:lnTo>
                  <a:lnTo>
                    <a:pt x="185406" y="1899465"/>
                  </a:lnTo>
                  <a:lnTo>
                    <a:pt x="162562" y="1860998"/>
                  </a:lnTo>
                  <a:lnTo>
                    <a:pt x="141077" y="1821658"/>
                  </a:lnTo>
                  <a:lnTo>
                    <a:pt x="120981" y="1781475"/>
                  </a:lnTo>
                  <a:lnTo>
                    <a:pt x="102308" y="1740483"/>
                  </a:lnTo>
                  <a:lnTo>
                    <a:pt x="85090" y="1698714"/>
                  </a:lnTo>
                  <a:lnTo>
                    <a:pt x="69358" y="1656199"/>
                  </a:lnTo>
                  <a:lnTo>
                    <a:pt x="55145" y="1612972"/>
                  </a:lnTo>
                  <a:lnTo>
                    <a:pt x="42484" y="1569064"/>
                  </a:lnTo>
                  <a:lnTo>
                    <a:pt x="31406" y="1524508"/>
                  </a:lnTo>
                  <a:lnTo>
                    <a:pt x="21944" y="1479335"/>
                  </a:lnTo>
                  <a:lnTo>
                    <a:pt x="14130" y="1433579"/>
                  </a:lnTo>
                  <a:lnTo>
                    <a:pt x="7996" y="1387272"/>
                  </a:lnTo>
                  <a:lnTo>
                    <a:pt x="3575" y="1340445"/>
                  </a:lnTo>
                  <a:lnTo>
                    <a:pt x="899" y="1293130"/>
                  </a:lnTo>
                  <a:lnTo>
                    <a:pt x="0" y="1245362"/>
                  </a:lnTo>
                  <a:lnTo>
                    <a:pt x="899" y="1197593"/>
                  </a:lnTo>
                  <a:lnTo>
                    <a:pt x="3575" y="1150278"/>
                  </a:lnTo>
                  <a:lnTo>
                    <a:pt x="7996" y="1103451"/>
                  </a:lnTo>
                  <a:lnTo>
                    <a:pt x="14130" y="1057144"/>
                  </a:lnTo>
                  <a:lnTo>
                    <a:pt x="21944" y="1011388"/>
                  </a:lnTo>
                  <a:lnTo>
                    <a:pt x="31406" y="966215"/>
                  </a:lnTo>
                  <a:lnTo>
                    <a:pt x="42484" y="921659"/>
                  </a:lnTo>
                  <a:lnTo>
                    <a:pt x="55145" y="877751"/>
                  </a:lnTo>
                  <a:lnTo>
                    <a:pt x="69358" y="834524"/>
                  </a:lnTo>
                  <a:lnTo>
                    <a:pt x="85090" y="792009"/>
                  </a:lnTo>
                  <a:lnTo>
                    <a:pt x="102308" y="750240"/>
                  </a:lnTo>
                  <a:lnTo>
                    <a:pt x="120981" y="709248"/>
                  </a:lnTo>
                  <a:lnTo>
                    <a:pt x="141077" y="669065"/>
                  </a:lnTo>
                  <a:lnTo>
                    <a:pt x="162562" y="629725"/>
                  </a:lnTo>
                  <a:lnTo>
                    <a:pt x="185406" y="591258"/>
                  </a:lnTo>
                  <a:lnTo>
                    <a:pt x="209575" y="553698"/>
                  </a:lnTo>
                  <a:lnTo>
                    <a:pt x="235037" y="517076"/>
                  </a:lnTo>
                  <a:lnTo>
                    <a:pt x="261760" y="481425"/>
                  </a:lnTo>
                  <a:lnTo>
                    <a:pt x="289712" y="446777"/>
                  </a:lnTo>
                  <a:lnTo>
                    <a:pt x="318860" y="413165"/>
                  </a:lnTo>
                  <a:lnTo>
                    <a:pt x="349173" y="380620"/>
                  </a:lnTo>
                  <a:lnTo>
                    <a:pt x="380618" y="349175"/>
                  </a:lnTo>
                  <a:lnTo>
                    <a:pt x="413163" y="318862"/>
                  </a:lnTo>
                  <a:lnTo>
                    <a:pt x="446775" y="289713"/>
                  </a:lnTo>
                  <a:lnTo>
                    <a:pt x="481423" y="261761"/>
                  </a:lnTo>
                  <a:lnTo>
                    <a:pt x="517073" y="235037"/>
                  </a:lnTo>
                  <a:lnTo>
                    <a:pt x="553695" y="209575"/>
                  </a:lnTo>
                  <a:lnTo>
                    <a:pt x="591254" y="185406"/>
                  </a:lnTo>
                  <a:lnTo>
                    <a:pt x="629721" y="162563"/>
                  </a:lnTo>
                  <a:lnTo>
                    <a:pt x="669061" y="141077"/>
                  </a:lnTo>
                  <a:lnTo>
                    <a:pt x="709243" y="120982"/>
                  </a:lnTo>
                  <a:lnTo>
                    <a:pt x="750235" y="102309"/>
                  </a:lnTo>
                  <a:lnTo>
                    <a:pt x="792004" y="85090"/>
                  </a:lnTo>
                  <a:lnTo>
                    <a:pt x="834518" y="69358"/>
                  </a:lnTo>
                  <a:lnTo>
                    <a:pt x="877744" y="55145"/>
                  </a:lnTo>
                  <a:lnTo>
                    <a:pt x="921652" y="42484"/>
                  </a:lnTo>
                  <a:lnTo>
                    <a:pt x="966207" y="31406"/>
                  </a:lnTo>
                  <a:lnTo>
                    <a:pt x="1011379" y="21944"/>
                  </a:lnTo>
                  <a:lnTo>
                    <a:pt x="1057134" y="14130"/>
                  </a:lnTo>
                  <a:lnTo>
                    <a:pt x="1103441" y="7996"/>
                  </a:lnTo>
                  <a:lnTo>
                    <a:pt x="1150267" y="3575"/>
                  </a:lnTo>
                  <a:lnTo>
                    <a:pt x="1197581" y="899"/>
                  </a:lnTo>
                  <a:lnTo>
                    <a:pt x="1245349" y="0"/>
                  </a:lnTo>
                  <a:lnTo>
                    <a:pt x="1293118" y="899"/>
                  </a:lnTo>
                  <a:lnTo>
                    <a:pt x="1340432" y="3575"/>
                  </a:lnTo>
                  <a:lnTo>
                    <a:pt x="1387259" y="7996"/>
                  </a:lnTo>
                  <a:lnTo>
                    <a:pt x="1433567" y="14130"/>
                  </a:lnTo>
                  <a:lnTo>
                    <a:pt x="1479323" y="21944"/>
                  </a:lnTo>
                  <a:lnTo>
                    <a:pt x="1524495" y="31406"/>
                  </a:lnTo>
                  <a:lnTo>
                    <a:pt x="1569051" y="42484"/>
                  </a:lnTo>
                  <a:lnTo>
                    <a:pt x="1612959" y="55145"/>
                  </a:lnTo>
                  <a:lnTo>
                    <a:pt x="1656186" y="69358"/>
                  </a:lnTo>
                  <a:lnTo>
                    <a:pt x="1698701" y="85090"/>
                  </a:lnTo>
                  <a:lnTo>
                    <a:pt x="1740470" y="102309"/>
                  </a:lnTo>
                  <a:lnTo>
                    <a:pt x="1781462" y="120982"/>
                  </a:lnTo>
                  <a:lnTo>
                    <a:pt x="1821645" y="141077"/>
                  </a:lnTo>
                  <a:lnTo>
                    <a:pt x="1860986" y="162563"/>
                  </a:lnTo>
                  <a:lnTo>
                    <a:pt x="1899452" y="185406"/>
                  </a:lnTo>
                  <a:lnTo>
                    <a:pt x="1937013" y="209575"/>
                  </a:lnTo>
                  <a:lnTo>
                    <a:pt x="1973634" y="235037"/>
                  </a:lnTo>
                  <a:lnTo>
                    <a:pt x="2009285" y="261761"/>
                  </a:lnTo>
                  <a:lnTo>
                    <a:pt x="2043933" y="289713"/>
                  </a:lnTo>
                  <a:lnTo>
                    <a:pt x="2077546" y="318862"/>
                  </a:lnTo>
                  <a:lnTo>
                    <a:pt x="2110090" y="349175"/>
                  </a:lnTo>
                  <a:lnTo>
                    <a:pt x="2141536" y="380620"/>
                  </a:lnTo>
                  <a:lnTo>
                    <a:pt x="2171849" y="413165"/>
                  </a:lnTo>
                  <a:lnTo>
                    <a:pt x="2200997" y="446777"/>
                  </a:lnTo>
                  <a:lnTo>
                    <a:pt x="2228949" y="481425"/>
                  </a:lnTo>
                  <a:lnTo>
                    <a:pt x="2255673" y="517076"/>
                  </a:lnTo>
                  <a:lnTo>
                    <a:pt x="2281135" y="553698"/>
                  </a:lnTo>
                  <a:lnTo>
                    <a:pt x="2305304" y="591258"/>
                  </a:lnTo>
                  <a:lnTo>
                    <a:pt x="2328147" y="629725"/>
                  </a:lnTo>
                  <a:lnTo>
                    <a:pt x="2349633" y="669065"/>
                  </a:lnTo>
                  <a:lnTo>
                    <a:pt x="2369729" y="709248"/>
                  </a:lnTo>
                  <a:lnTo>
                    <a:pt x="2388402" y="750240"/>
                  </a:lnTo>
                  <a:lnTo>
                    <a:pt x="2405620" y="792009"/>
                  </a:lnTo>
                  <a:lnTo>
                    <a:pt x="2421352" y="834524"/>
                  </a:lnTo>
                  <a:lnTo>
                    <a:pt x="2435565" y="877751"/>
                  </a:lnTo>
                  <a:lnTo>
                    <a:pt x="2448226" y="921659"/>
                  </a:lnTo>
                  <a:lnTo>
                    <a:pt x="2459304" y="966215"/>
                  </a:lnTo>
                  <a:lnTo>
                    <a:pt x="2468766" y="1011388"/>
                  </a:lnTo>
                  <a:lnTo>
                    <a:pt x="2476580" y="1057144"/>
                  </a:lnTo>
                  <a:lnTo>
                    <a:pt x="2482714" y="1103451"/>
                  </a:lnTo>
                  <a:lnTo>
                    <a:pt x="2487135" y="1150278"/>
                  </a:lnTo>
                  <a:lnTo>
                    <a:pt x="2489812" y="1197593"/>
                  </a:lnTo>
                  <a:lnTo>
                    <a:pt x="2490711" y="1245362"/>
                  </a:lnTo>
                  <a:close/>
                </a:path>
              </a:pathLst>
            </a:custGeom>
            <a:ln w="2829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5774" y="10476916"/>
              <a:ext cx="358228" cy="1139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5677" y="10481670"/>
              <a:ext cx="82880" cy="10380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48315" y="10477399"/>
              <a:ext cx="223573" cy="11172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93599" y="10483134"/>
              <a:ext cx="93954" cy="10331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22877" y="10480206"/>
              <a:ext cx="79336" cy="1085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31468" y="10473403"/>
              <a:ext cx="236509" cy="11754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87716" y="10480206"/>
              <a:ext cx="79336" cy="10855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06283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D416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6283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17554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CEA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17554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288223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139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288223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40093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B91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40093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51360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DB3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51360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626322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189C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626322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73899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EFB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73899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85170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911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851709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96439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16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964396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077083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C1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77083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189783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A9B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189783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302470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A8E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302470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415170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3E7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415170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527857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0B6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527857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640557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2E9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640557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753244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004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753244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865944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143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865944" y="11049140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982939" y="10125851"/>
              <a:ext cx="2075814" cy="2075814"/>
            </a:xfrm>
            <a:custGeom>
              <a:avLst/>
              <a:gdLst/>
              <a:ahLst/>
              <a:cxnLst/>
              <a:rect l="l" t="t" r="r" b="b"/>
              <a:pathLst>
                <a:path w="2075815" h="2075815">
                  <a:moveTo>
                    <a:pt x="2075599" y="1037793"/>
                  </a:moveTo>
                  <a:lnTo>
                    <a:pt x="2074531" y="1085297"/>
                  </a:lnTo>
                  <a:lnTo>
                    <a:pt x="2071357" y="1132254"/>
                  </a:lnTo>
                  <a:lnTo>
                    <a:pt x="2066125" y="1178616"/>
                  </a:lnTo>
                  <a:lnTo>
                    <a:pt x="2058878" y="1224339"/>
                  </a:lnTo>
                  <a:lnTo>
                    <a:pt x="2049664" y="1269376"/>
                  </a:lnTo>
                  <a:lnTo>
                    <a:pt x="2038527" y="1313681"/>
                  </a:lnTo>
                  <a:lnTo>
                    <a:pt x="2025514" y="1357210"/>
                  </a:lnTo>
                  <a:lnTo>
                    <a:pt x="2010671" y="1399915"/>
                  </a:lnTo>
                  <a:lnTo>
                    <a:pt x="1994043" y="1441751"/>
                  </a:lnTo>
                  <a:lnTo>
                    <a:pt x="1975676" y="1482673"/>
                  </a:lnTo>
                  <a:lnTo>
                    <a:pt x="1955616" y="1522634"/>
                  </a:lnTo>
                  <a:lnTo>
                    <a:pt x="1933908" y="1561590"/>
                  </a:lnTo>
                  <a:lnTo>
                    <a:pt x="1910599" y="1599493"/>
                  </a:lnTo>
                  <a:lnTo>
                    <a:pt x="1885734" y="1636298"/>
                  </a:lnTo>
                  <a:lnTo>
                    <a:pt x="1859359" y="1671960"/>
                  </a:lnTo>
                  <a:lnTo>
                    <a:pt x="1831521" y="1706432"/>
                  </a:lnTo>
                  <a:lnTo>
                    <a:pt x="1802263" y="1739669"/>
                  </a:lnTo>
                  <a:lnTo>
                    <a:pt x="1771634" y="1771626"/>
                  </a:lnTo>
                  <a:lnTo>
                    <a:pt x="1739677" y="1802255"/>
                  </a:lnTo>
                  <a:lnTo>
                    <a:pt x="1706440" y="1831512"/>
                  </a:lnTo>
                  <a:lnTo>
                    <a:pt x="1671967" y="1859351"/>
                  </a:lnTo>
                  <a:lnTo>
                    <a:pt x="1636305" y="1885725"/>
                  </a:lnTo>
                  <a:lnTo>
                    <a:pt x="1599500" y="1910589"/>
                  </a:lnTo>
                  <a:lnTo>
                    <a:pt x="1561597" y="1933898"/>
                  </a:lnTo>
                  <a:lnTo>
                    <a:pt x="1522642" y="1955605"/>
                  </a:lnTo>
                  <a:lnTo>
                    <a:pt x="1482680" y="1975665"/>
                  </a:lnTo>
                  <a:lnTo>
                    <a:pt x="1441759" y="1994032"/>
                  </a:lnTo>
                  <a:lnTo>
                    <a:pt x="1399923" y="2010660"/>
                  </a:lnTo>
                  <a:lnTo>
                    <a:pt x="1357218" y="2025503"/>
                  </a:lnTo>
                  <a:lnTo>
                    <a:pt x="1313690" y="2038515"/>
                  </a:lnTo>
                  <a:lnTo>
                    <a:pt x="1269385" y="2049652"/>
                  </a:lnTo>
                  <a:lnTo>
                    <a:pt x="1224348" y="2058866"/>
                  </a:lnTo>
                  <a:lnTo>
                    <a:pt x="1178626" y="2066112"/>
                  </a:lnTo>
                  <a:lnTo>
                    <a:pt x="1132265" y="2071345"/>
                  </a:lnTo>
                  <a:lnTo>
                    <a:pt x="1085309" y="2074518"/>
                  </a:lnTo>
                  <a:lnTo>
                    <a:pt x="1037805" y="2075586"/>
                  </a:lnTo>
                  <a:lnTo>
                    <a:pt x="990301" y="2074518"/>
                  </a:lnTo>
                  <a:lnTo>
                    <a:pt x="943344" y="2071345"/>
                  </a:lnTo>
                  <a:lnTo>
                    <a:pt x="896981" y="2066112"/>
                  </a:lnTo>
                  <a:lnTo>
                    <a:pt x="851259" y="2058866"/>
                  </a:lnTo>
                  <a:lnTo>
                    <a:pt x="806221" y="2049652"/>
                  </a:lnTo>
                  <a:lnTo>
                    <a:pt x="761916" y="2038515"/>
                  </a:lnTo>
                  <a:lnTo>
                    <a:pt x="718387" y="2025503"/>
                  </a:lnTo>
                  <a:lnTo>
                    <a:pt x="675682" y="2010660"/>
                  </a:lnTo>
                  <a:lnTo>
                    <a:pt x="633845" y="1994032"/>
                  </a:lnTo>
                  <a:lnTo>
                    <a:pt x="592923" y="1975665"/>
                  </a:lnTo>
                  <a:lnTo>
                    <a:pt x="552961" y="1955605"/>
                  </a:lnTo>
                  <a:lnTo>
                    <a:pt x="514005" y="1933898"/>
                  </a:lnTo>
                  <a:lnTo>
                    <a:pt x="476102" y="1910589"/>
                  </a:lnTo>
                  <a:lnTo>
                    <a:pt x="439296" y="1885725"/>
                  </a:lnTo>
                  <a:lnTo>
                    <a:pt x="403633" y="1859351"/>
                  </a:lnTo>
                  <a:lnTo>
                    <a:pt x="369161" y="1831512"/>
                  </a:lnTo>
                  <a:lnTo>
                    <a:pt x="335923" y="1802255"/>
                  </a:lnTo>
                  <a:lnTo>
                    <a:pt x="303966" y="1771626"/>
                  </a:lnTo>
                  <a:lnTo>
                    <a:pt x="273336" y="1739669"/>
                  </a:lnTo>
                  <a:lnTo>
                    <a:pt x="244079" y="1706432"/>
                  </a:lnTo>
                  <a:lnTo>
                    <a:pt x="216240" y="1671960"/>
                  </a:lnTo>
                  <a:lnTo>
                    <a:pt x="189865" y="1636298"/>
                  </a:lnTo>
                  <a:lnTo>
                    <a:pt x="165000" y="1599493"/>
                  </a:lnTo>
                  <a:lnTo>
                    <a:pt x="141691" y="1561590"/>
                  </a:lnTo>
                  <a:lnTo>
                    <a:pt x="119983" y="1522634"/>
                  </a:lnTo>
                  <a:lnTo>
                    <a:pt x="99923" y="1482673"/>
                  </a:lnTo>
                  <a:lnTo>
                    <a:pt x="81556" y="1441751"/>
                  </a:lnTo>
                  <a:lnTo>
                    <a:pt x="64927" y="1399915"/>
                  </a:lnTo>
                  <a:lnTo>
                    <a:pt x="50084" y="1357210"/>
                  </a:lnTo>
                  <a:lnTo>
                    <a:pt x="37071" y="1313681"/>
                  </a:lnTo>
                  <a:lnTo>
                    <a:pt x="25934" y="1269376"/>
                  </a:lnTo>
                  <a:lnTo>
                    <a:pt x="16720" y="1224339"/>
                  </a:lnTo>
                  <a:lnTo>
                    <a:pt x="9473" y="1178616"/>
                  </a:lnTo>
                  <a:lnTo>
                    <a:pt x="4241" y="1132254"/>
                  </a:lnTo>
                  <a:lnTo>
                    <a:pt x="1067" y="1085297"/>
                  </a:lnTo>
                  <a:lnTo>
                    <a:pt x="0" y="1037793"/>
                  </a:lnTo>
                  <a:lnTo>
                    <a:pt x="1067" y="990288"/>
                  </a:lnTo>
                  <a:lnTo>
                    <a:pt x="4241" y="943331"/>
                  </a:lnTo>
                  <a:lnTo>
                    <a:pt x="9473" y="896969"/>
                  </a:lnTo>
                  <a:lnTo>
                    <a:pt x="16720" y="851246"/>
                  </a:lnTo>
                  <a:lnTo>
                    <a:pt x="25934" y="806209"/>
                  </a:lnTo>
                  <a:lnTo>
                    <a:pt x="37071" y="761904"/>
                  </a:lnTo>
                  <a:lnTo>
                    <a:pt x="50084" y="718376"/>
                  </a:lnTo>
                  <a:lnTo>
                    <a:pt x="64927" y="675670"/>
                  </a:lnTo>
                  <a:lnTo>
                    <a:pt x="81556" y="633834"/>
                  </a:lnTo>
                  <a:lnTo>
                    <a:pt x="99923" y="592912"/>
                  </a:lnTo>
                  <a:lnTo>
                    <a:pt x="119983" y="552951"/>
                  </a:lnTo>
                  <a:lnTo>
                    <a:pt x="141691" y="513996"/>
                  </a:lnTo>
                  <a:lnTo>
                    <a:pt x="165000" y="476093"/>
                  </a:lnTo>
                  <a:lnTo>
                    <a:pt x="189865" y="439287"/>
                  </a:lnTo>
                  <a:lnTo>
                    <a:pt x="216240" y="403626"/>
                  </a:lnTo>
                  <a:lnTo>
                    <a:pt x="244079" y="369153"/>
                  </a:lnTo>
                  <a:lnTo>
                    <a:pt x="273336" y="335916"/>
                  </a:lnTo>
                  <a:lnTo>
                    <a:pt x="303966" y="303960"/>
                  </a:lnTo>
                  <a:lnTo>
                    <a:pt x="335923" y="273330"/>
                  </a:lnTo>
                  <a:lnTo>
                    <a:pt x="369161" y="244073"/>
                  </a:lnTo>
                  <a:lnTo>
                    <a:pt x="403633" y="216235"/>
                  </a:lnTo>
                  <a:lnTo>
                    <a:pt x="439296" y="189860"/>
                  </a:lnTo>
                  <a:lnTo>
                    <a:pt x="476102" y="164996"/>
                  </a:lnTo>
                  <a:lnTo>
                    <a:pt x="514005" y="141687"/>
                  </a:lnTo>
                  <a:lnTo>
                    <a:pt x="552961" y="119980"/>
                  </a:lnTo>
                  <a:lnTo>
                    <a:pt x="592923" y="99920"/>
                  </a:lnTo>
                  <a:lnTo>
                    <a:pt x="633845" y="81554"/>
                  </a:lnTo>
                  <a:lnTo>
                    <a:pt x="675682" y="64926"/>
                  </a:lnTo>
                  <a:lnTo>
                    <a:pt x="718387" y="50083"/>
                  </a:lnTo>
                  <a:lnTo>
                    <a:pt x="761916" y="37070"/>
                  </a:lnTo>
                  <a:lnTo>
                    <a:pt x="806221" y="25934"/>
                  </a:lnTo>
                  <a:lnTo>
                    <a:pt x="851259" y="16720"/>
                  </a:lnTo>
                  <a:lnTo>
                    <a:pt x="896981" y="9473"/>
                  </a:lnTo>
                  <a:lnTo>
                    <a:pt x="943344" y="4241"/>
                  </a:lnTo>
                  <a:lnTo>
                    <a:pt x="990301" y="1067"/>
                  </a:lnTo>
                  <a:lnTo>
                    <a:pt x="1037805" y="0"/>
                  </a:lnTo>
                  <a:lnTo>
                    <a:pt x="1085309" y="1067"/>
                  </a:lnTo>
                  <a:lnTo>
                    <a:pt x="1132265" y="4241"/>
                  </a:lnTo>
                  <a:lnTo>
                    <a:pt x="1178626" y="9473"/>
                  </a:lnTo>
                  <a:lnTo>
                    <a:pt x="1224348" y="16720"/>
                  </a:lnTo>
                  <a:lnTo>
                    <a:pt x="1269385" y="25934"/>
                  </a:lnTo>
                  <a:lnTo>
                    <a:pt x="1313690" y="37070"/>
                  </a:lnTo>
                  <a:lnTo>
                    <a:pt x="1357218" y="50083"/>
                  </a:lnTo>
                  <a:lnTo>
                    <a:pt x="1399923" y="64926"/>
                  </a:lnTo>
                  <a:lnTo>
                    <a:pt x="1441759" y="81554"/>
                  </a:lnTo>
                  <a:lnTo>
                    <a:pt x="1482680" y="99920"/>
                  </a:lnTo>
                  <a:lnTo>
                    <a:pt x="1522642" y="119980"/>
                  </a:lnTo>
                  <a:lnTo>
                    <a:pt x="1561597" y="141687"/>
                  </a:lnTo>
                  <a:lnTo>
                    <a:pt x="1599500" y="164996"/>
                  </a:lnTo>
                  <a:lnTo>
                    <a:pt x="1636305" y="189860"/>
                  </a:lnTo>
                  <a:lnTo>
                    <a:pt x="1671967" y="216235"/>
                  </a:lnTo>
                  <a:lnTo>
                    <a:pt x="1706440" y="244073"/>
                  </a:lnTo>
                  <a:lnTo>
                    <a:pt x="1739677" y="273330"/>
                  </a:lnTo>
                  <a:lnTo>
                    <a:pt x="1771634" y="303960"/>
                  </a:lnTo>
                  <a:lnTo>
                    <a:pt x="1802263" y="335916"/>
                  </a:lnTo>
                  <a:lnTo>
                    <a:pt x="1831521" y="369153"/>
                  </a:lnTo>
                  <a:lnTo>
                    <a:pt x="1859359" y="403626"/>
                  </a:lnTo>
                  <a:lnTo>
                    <a:pt x="1885734" y="439287"/>
                  </a:lnTo>
                  <a:lnTo>
                    <a:pt x="1910599" y="476093"/>
                  </a:lnTo>
                  <a:lnTo>
                    <a:pt x="1933908" y="513996"/>
                  </a:lnTo>
                  <a:lnTo>
                    <a:pt x="1955616" y="552951"/>
                  </a:lnTo>
                  <a:lnTo>
                    <a:pt x="1975676" y="592912"/>
                  </a:lnTo>
                  <a:lnTo>
                    <a:pt x="1994043" y="633834"/>
                  </a:lnTo>
                  <a:lnTo>
                    <a:pt x="2010671" y="675670"/>
                  </a:lnTo>
                  <a:lnTo>
                    <a:pt x="2025514" y="718376"/>
                  </a:lnTo>
                  <a:lnTo>
                    <a:pt x="2038527" y="761904"/>
                  </a:lnTo>
                  <a:lnTo>
                    <a:pt x="2049664" y="806209"/>
                  </a:lnTo>
                  <a:lnTo>
                    <a:pt x="2058878" y="851246"/>
                  </a:lnTo>
                  <a:lnTo>
                    <a:pt x="2066125" y="896969"/>
                  </a:lnTo>
                  <a:lnTo>
                    <a:pt x="2071357" y="943331"/>
                  </a:lnTo>
                  <a:lnTo>
                    <a:pt x="2074531" y="990288"/>
                  </a:lnTo>
                  <a:lnTo>
                    <a:pt x="2075599" y="1037793"/>
                  </a:lnTo>
                  <a:close/>
                </a:path>
              </a:pathLst>
            </a:custGeom>
            <a:ln w="9436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454873" y="10643337"/>
              <a:ext cx="889000" cy="326390"/>
            </a:xfrm>
            <a:custGeom>
              <a:avLst/>
              <a:gdLst/>
              <a:ahLst/>
              <a:cxnLst/>
              <a:rect l="l" t="t" r="r" b="b"/>
              <a:pathLst>
                <a:path w="889000" h="326390">
                  <a:moveTo>
                    <a:pt x="258457" y="219583"/>
                  </a:moveTo>
                  <a:lnTo>
                    <a:pt x="250317" y="180162"/>
                  </a:lnTo>
                  <a:lnTo>
                    <a:pt x="196380" y="137401"/>
                  </a:lnTo>
                  <a:lnTo>
                    <a:pt x="158089" y="124510"/>
                  </a:lnTo>
                  <a:lnTo>
                    <a:pt x="121691" y="112636"/>
                  </a:lnTo>
                  <a:lnTo>
                    <a:pt x="102298" y="104800"/>
                  </a:lnTo>
                  <a:lnTo>
                    <a:pt x="94576" y="98513"/>
                  </a:lnTo>
                  <a:lnTo>
                    <a:pt x="93192" y="91313"/>
                  </a:lnTo>
                  <a:lnTo>
                    <a:pt x="96685" y="81635"/>
                  </a:lnTo>
                  <a:lnTo>
                    <a:pt x="105219" y="76174"/>
                  </a:lnTo>
                  <a:lnTo>
                    <a:pt x="115963" y="73748"/>
                  </a:lnTo>
                  <a:lnTo>
                    <a:pt x="126022" y="73202"/>
                  </a:lnTo>
                  <a:lnTo>
                    <a:pt x="139585" y="74155"/>
                  </a:lnTo>
                  <a:lnTo>
                    <a:pt x="150456" y="77774"/>
                  </a:lnTo>
                  <a:lnTo>
                    <a:pt x="158076" y="85128"/>
                  </a:lnTo>
                  <a:lnTo>
                    <a:pt x="161874" y="97345"/>
                  </a:lnTo>
                  <a:lnTo>
                    <a:pt x="249389" y="97345"/>
                  </a:lnTo>
                  <a:lnTo>
                    <a:pt x="230822" y="45046"/>
                  </a:lnTo>
                  <a:lnTo>
                    <a:pt x="197332" y="15709"/>
                  </a:lnTo>
                  <a:lnTo>
                    <a:pt x="159308" y="2844"/>
                  </a:lnTo>
                  <a:lnTo>
                    <a:pt x="127152" y="0"/>
                  </a:lnTo>
                  <a:lnTo>
                    <a:pt x="76377" y="7302"/>
                  </a:lnTo>
                  <a:lnTo>
                    <a:pt x="37871" y="27825"/>
                  </a:lnTo>
                  <a:lnTo>
                    <a:pt x="13449" y="59524"/>
                  </a:lnTo>
                  <a:lnTo>
                    <a:pt x="4902" y="100368"/>
                  </a:lnTo>
                  <a:lnTo>
                    <a:pt x="12801" y="138658"/>
                  </a:lnTo>
                  <a:lnTo>
                    <a:pt x="35001" y="165023"/>
                  </a:lnTo>
                  <a:lnTo>
                    <a:pt x="69215" y="183400"/>
                  </a:lnTo>
                  <a:lnTo>
                    <a:pt x="113195" y="197713"/>
                  </a:lnTo>
                  <a:lnTo>
                    <a:pt x="144068" y="207479"/>
                  </a:lnTo>
                  <a:lnTo>
                    <a:pt x="161213" y="215823"/>
                  </a:lnTo>
                  <a:lnTo>
                    <a:pt x="168592" y="223608"/>
                  </a:lnTo>
                  <a:lnTo>
                    <a:pt x="170167" y="231673"/>
                  </a:lnTo>
                  <a:lnTo>
                    <a:pt x="167259" y="241871"/>
                  </a:lnTo>
                  <a:lnTo>
                    <a:pt x="158991" y="248500"/>
                  </a:lnTo>
                  <a:lnTo>
                    <a:pt x="146126" y="252095"/>
                  </a:lnTo>
                  <a:lnTo>
                    <a:pt x="129413" y="253174"/>
                  </a:lnTo>
                  <a:lnTo>
                    <a:pt x="112953" y="251752"/>
                  </a:lnTo>
                  <a:lnTo>
                    <a:pt x="100418" y="246849"/>
                  </a:lnTo>
                  <a:lnTo>
                    <a:pt x="91909" y="237566"/>
                  </a:lnTo>
                  <a:lnTo>
                    <a:pt x="87528" y="222986"/>
                  </a:lnTo>
                  <a:lnTo>
                    <a:pt x="0" y="222986"/>
                  </a:lnTo>
                  <a:lnTo>
                    <a:pt x="18783" y="277279"/>
                  </a:lnTo>
                  <a:lnTo>
                    <a:pt x="52590" y="308444"/>
                  </a:lnTo>
                  <a:lnTo>
                    <a:pt x="92265" y="322618"/>
                  </a:lnTo>
                  <a:lnTo>
                    <a:pt x="128651" y="325983"/>
                  </a:lnTo>
                  <a:lnTo>
                    <a:pt x="191122" y="315620"/>
                  </a:lnTo>
                  <a:lnTo>
                    <a:pt x="231051" y="289483"/>
                  </a:lnTo>
                  <a:lnTo>
                    <a:pt x="252247" y="254990"/>
                  </a:lnTo>
                  <a:lnTo>
                    <a:pt x="258457" y="219583"/>
                  </a:lnTo>
                  <a:close/>
                </a:path>
                <a:path w="889000" h="326390">
                  <a:moveTo>
                    <a:pt x="567029" y="166395"/>
                  </a:moveTo>
                  <a:lnTo>
                    <a:pt x="563397" y="122351"/>
                  </a:lnTo>
                  <a:lnTo>
                    <a:pt x="551980" y="84086"/>
                  </a:lnTo>
                  <a:lnTo>
                    <a:pt x="502983" y="28854"/>
                  </a:lnTo>
                  <a:lnTo>
                    <a:pt x="478751" y="19570"/>
                  </a:lnTo>
                  <a:lnTo>
                    <a:pt x="478751" y="161480"/>
                  </a:lnTo>
                  <a:lnTo>
                    <a:pt x="477901" y="178473"/>
                  </a:lnTo>
                  <a:lnTo>
                    <a:pt x="471919" y="207378"/>
                  </a:lnTo>
                  <a:lnTo>
                    <a:pt x="455676" y="234657"/>
                  </a:lnTo>
                  <a:lnTo>
                    <a:pt x="424040" y="246761"/>
                  </a:lnTo>
                  <a:lnTo>
                    <a:pt x="379133" y="246761"/>
                  </a:lnTo>
                  <a:lnTo>
                    <a:pt x="379133" y="79235"/>
                  </a:lnTo>
                  <a:lnTo>
                    <a:pt x="424040" y="79235"/>
                  </a:lnTo>
                  <a:lnTo>
                    <a:pt x="448513" y="85725"/>
                  </a:lnTo>
                  <a:lnTo>
                    <a:pt x="465543" y="103378"/>
                  </a:lnTo>
                  <a:lnTo>
                    <a:pt x="475513" y="129540"/>
                  </a:lnTo>
                  <a:lnTo>
                    <a:pt x="478751" y="161480"/>
                  </a:lnTo>
                  <a:lnTo>
                    <a:pt x="478751" y="19570"/>
                  </a:lnTo>
                  <a:lnTo>
                    <a:pt x="463943" y="13881"/>
                  </a:lnTo>
                  <a:lnTo>
                    <a:pt x="414235" y="8674"/>
                  </a:lnTo>
                  <a:lnTo>
                    <a:pt x="293497" y="8674"/>
                  </a:lnTo>
                  <a:lnTo>
                    <a:pt x="293497" y="317690"/>
                  </a:lnTo>
                  <a:lnTo>
                    <a:pt x="414235" y="317690"/>
                  </a:lnTo>
                  <a:lnTo>
                    <a:pt x="454113" y="314921"/>
                  </a:lnTo>
                  <a:lnTo>
                    <a:pt x="521474" y="287604"/>
                  </a:lnTo>
                  <a:lnTo>
                    <a:pt x="550773" y="246761"/>
                  </a:lnTo>
                  <a:lnTo>
                    <a:pt x="561428" y="219786"/>
                  </a:lnTo>
                  <a:lnTo>
                    <a:pt x="567029" y="166395"/>
                  </a:lnTo>
                  <a:close/>
                </a:path>
                <a:path w="889000" h="326390">
                  <a:moveTo>
                    <a:pt x="888453" y="150545"/>
                  </a:moveTo>
                  <a:lnTo>
                    <a:pt x="756399" y="150545"/>
                  </a:lnTo>
                  <a:lnTo>
                    <a:pt x="756399" y="211289"/>
                  </a:lnTo>
                  <a:lnTo>
                    <a:pt x="806196" y="211289"/>
                  </a:lnTo>
                  <a:lnTo>
                    <a:pt x="794537" y="235026"/>
                  </a:lnTo>
                  <a:lnTo>
                    <a:pt x="779741" y="247510"/>
                  </a:lnTo>
                  <a:lnTo>
                    <a:pt x="764019" y="252361"/>
                  </a:lnTo>
                  <a:lnTo>
                    <a:pt x="749604" y="253174"/>
                  </a:lnTo>
                  <a:lnTo>
                    <a:pt x="731316" y="251853"/>
                  </a:lnTo>
                  <a:lnTo>
                    <a:pt x="707999" y="242557"/>
                  </a:lnTo>
                  <a:lnTo>
                    <a:pt x="687946" y="217360"/>
                  </a:lnTo>
                  <a:lnTo>
                    <a:pt x="679424" y="168275"/>
                  </a:lnTo>
                  <a:lnTo>
                    <a:pt x="684034" y="122859"/>
                  </a:lnTo>
                  <a:lnTo>
                    <a:pt x="697064" y="93573"/>
                  </a:lnTo>
                  <a:lnTo>
                    <a:pt x="717308" y="77876"/>
                  </a:lnTo>
                  <a:lnTo>
                    <a:pt x="743572" y="73202"/>
                  </a:lnTo>
                  <a:lnTo>
                    <a:pt x="761987" y="74371"/>
                  </a:lnTo>
                  <a:lnTo>
                    <a:pt x="779132" y="79705"/>
                  </a:lnTo>
                  <a:lnTo>
                    <a:pt x="793026" y="91986"/>
                  </a:lnTo>
                  <a:lnTo>
                    <a:pt x="801674" y="113944"/>
                  </a:lnTo>
                  <a:lnTo>
                    <a:pt x="885050" y="113944"/>
                  </a:lnTo>
                  <a:lnTo>
                    <a:pt x="866368" y="64389"/>
                  </a:lnTo>
                  <a:lnTo>
                    <a:pt x="841997" y="33807"/>
                  </a:lnTo>
                  <a:lnTo>
                    <a:pt x="802779" y="9753"/>
                  </a:lnTo>
                  <a:lnTo>
                    <a:pt x="745083" y="0"/>
                  </a:lnTo>
                  <a:lnTo>
                    <a:pt x="706031" y="4457"/>
                  </a:lnTo>
                  <a:lnTo>
                    <a:pt x="669785" y="17957"/>
                  </a:lnTo>
                  <a:lnTo>
                    <a:pt x="638251" y="40652"/>
                  </a:lnTo>
                  <a:lnTo>
                    <a:pt x="613359" y="72720"/>
                  </a:lnTo>
                  <a:lnTo>
                    <a:pt x="597014" y="114325"/>
                  </a:lnTo>
                  <a:lnTo>
                    <a:pt x="591146" y="165633"/>
                  </a:lnTo>
                  <a:lnTo>
                    <a:pt x="596620" y="214617"/>
                  </a:lnTo>
                  <a:lnTo>
                    <a:pt x="613397" y="258419"/>
                  </a:lnTo>
                  <a:lnTo>
                    <a:pt x="641997" y="293776"/>
                  </a:lnTo>
                  <a:lnTo>
                    <a:pt x="682942" y="317385"/>
                  </a:lnTo>
                  <a:lnTo>
                    <a:pt x="736777" y="325983"/>
                  </a:lnTo>
                  <a:lnTo>
                    <a:pt x="774230" y="321856"/>
                  </a:lnTo>
                  <a:lnTo>
                    <a:pt x="800404" y="311886"/>
                  </a:lnTo>
                  <a:lnTo>
                    <a:pt x="817587" y="299720"/>
                  </a:lnTo>
                  <a:lnTo>
                    <a:pt x="828090" y="289013"/>
                  </a:lnTo>
                  <a:lnTo>
                    <a:pt x="831481" y="317690"/>
                  </a:lnTo>
                  <a:lnTo>
                    <a:pt x="888453" y="317690"/>
                  </a:lnTo>
                  <a:lnTo>
                    <a:pt x="888453" y="15054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0817" y="10727083"/>
              <a:ext cx="221856" cy="242239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8808352" y="11724742"/>
              <a:ext cx="426720" cy="393700"/>
            </a:xfrm>
            <a:custGeom>
              <a:avLst/>
              <a:gdLst/>
              <a:ahLst/>
              <a:cxnLst/>
              <a:rect l="l" t="t" r="r" b="b"/>
              <a:pathLst>
                <a:path w="426720" h="393700">
                  <a:moveTo>
                    <a:pt x="426148" y="360248"/>
                  </a:moveTo>
                  <a:lnTo>
                    <a:pt x="425335" y="357911"/>
                  </a:lnTo>
                  <a:lnTo>
                    <a:pt x="406933" y="345198"/>
                  </a:lnTo>
                  <a:lnTo>
                    <a:pt x="334645" y="289026"/>
                  </a:lnTo>
                  <a:lnTo>
                    <a:pt x="299085" y="261010"/>
                  </a:lnTo>
                  <a:lnTo>
                    <a:pt x="275539" y="243217"/>
                  </a:lnTo>
                  <a:lnTo>
                    <a:pt x="254228" y="226263"/>
                  </a:lnTo>
                  <a:lnTo>
                    <a:pt x="244132" y="218071"/>
                  </a:lnTo>
                  <a:lnTo>
                    <a:pt x="234302" y="209562"/>
                  </a:lnTo>
                  <a:lnTo>
                    <a:pt x="227203" y="202742"/>
                  </a:lnTo>
                  <a:lnTo>
                    <a:pt x="236067" y="194627"/>
                  </a:lnTo>
                  <a:lnTo>
                    <a:pt x="257683" y="173482"/>
                  </a:lnTo>
                  <a:lnTo>
                    <a:pt x="266115" y="165747"/>
                  </a:lnTo>
                  <a:lnTo>
                    <a:pt x="280758" y="153555"/>
                  </a:lnTo>
                  <a:lnTo>
                    <a:pt x="287769" y="152323"/>
                  </a:lnTo>
                  <a:lnTo>
                    <a:pt x="299453" y="156781"/>
                  </a:lnTo>
                  <a:lnTo>
                    <a:pt x="312877" y="159867"/>
                  </a:lnTo>
                  <a:lnTo>
                    <a:pt x="367842" y="109969"/>
                  </a:lnTo>
                  <a:lnTo>
                    <a:pt x="403263" y="68275"/>
                  </a:lnTo>
                  <a:lnTo>
                    <a:pt x="422732" y="41516"/>
                  </a:lnTo>
                  <a:lnTo>
                    <a:pt x="419468" y="38404"/>
                  </a:lnTo>
                  <a:lnTo>
                    <a:pt x="417868" y="39497"/>
                  </a:lnTo>
                  <a:lnTo>
                    <a:pt x="405295" y="49542"/>
                  </a:lnTo>
                  <a:lnTo>
                    <a:pt x="394982" y="59309"/>
                  </a:lnTo>
                  <a:lnTo>
                    <a:pt x="350393" y="104851"/>
                  </a:lnTo>
                  <a:lnTo>
                    <a:pt x="340144" y="114427"/>
                  </a:lnTo>
                  <a:lnTo>
                    <a:pt x="338569" y="115265"/>
                  </a:lnTo>
                  <a:lnTo>
                    <a:pt x="334340" y="111455"/>
                  </a:lnTo>
                  <a:lnTo>
                    <a:pt x="334899" y="109588"/>
                  </a:lnTo>
                  <a:lnTo>
                    <a:pt x="341934" y="101714"/>
                  </a:lnTo>
                  <a:lnTo>
                    <a:pt x="358013" y="85928"/>
                  </a:lnTo>
                  <a:lnTo>
                    <a:pt x="370928" y="72720"/>
                  </a:lnTo>
                  <a:lnTo>
                    <a:pt x="383603" y="59283"/>
                  </a:lnTo>
                  <a:lnTo>
                    <a:pt x="404660" y="35902"/>
                  </a:lnTo>
                  <a:lnTo>
                    <a:pt x="411111" y="28155"/>
                  </a:lnTo>
                  <a:lnTo>
                    <a:pt x="407885" y="25463"/>
                  </a:lnTo>
                  <a:lnTo>
                    <a:pt x="406514" y="26492"/>
                  </a:lnTo>
                  <a:lnTo>
                    <a:pt x="400596" y="31915"/>
                  </a:lnTo>
                  <a:lnTo>
                    <a:pt x="395173" y="35534"/>
                  </a:lnTo>
                  <a:lnTo>
                    <a:pt x="331152" y="95059"/>
                  </a:lnTo>
                  <a:lnTo>
                    <a:pt x="327914" y="98323"/>
                  </a:lnTo>
                  <a:lnTo>
                    <a:pt x="324040" y="99606"/>
                  </a:lnTo>
                  <a:lnTo>
                    <a:pt x="322630" y="99568"/>
                  </a:lnTo>
                  <a:lnTo>
                    <a:pt x="319430" y="95173"/>
                  </a:lnTo>
                  <a:lnTo>
                    <a:pt x="323024" y="89966"/>
                  </a:lnTo>
                  <a:lnTo>
                    <a:pt x="337045" y="76885"/>
                  </a:lnTo>
                  <a:lnTo>
                    <a:pt x="361594" y="52895"/>
                  </a:lnTo>
                  <a:lnTo>
                    <a:pt x="379374" y="34772"/>
                  </a:lnTo>
                  <a:lnTo>
                    <a:pt x="390512" y="22682"/>
                  </a:lnTo>
                  <a:lnTo>
                    <a:pt x="397852" y="13843"/>
                  </a:lnTo>
                  <a:lnTo>
                    <a:pt x="395287" y="11010"/>
                  </a:lnTo>
                  <a:lnTo>
                    <a:pt x="394220" y="12509"/>
                  </a:lnTo>
                  <a:lnTo>
                    <a:pt x="383463" y="20840"/>
                  </a:lnTo>
                  <a:lnTo>
                    <a:pt x="374040" y="28714"/>
                  </a:lnTo>
                  <a:lnTo>
                    <a:pt x="364832" y="36842"/>
                  </a:lnTo>
                  <a:lnTo>
                    <a:pt x="355803" y="45173"/>
                  </a:lnTo>
                  <a:lnTo>
                    <a:pt x="345630" y="54533"/>
                  </a:lnTo>
                  <a:lnTo>
                    <a:pt x="312166" y="83756"/>
                  </a:lnTo>
                  <a:lnTo>
                    <a:pt x="310057" y="84150"/>
                  </a:lnTo>
                  <a:lnTo>
                    <a:pt x="305879" y="79844"/>
                  </a:lnTo>
                  <a:lnTo>
                    <a:pt x="305358" y="77368"/>
                  </a:lnTo>
                  <a:lnTo>
                    <a:pt x="312077" y="71018"/>
                  </a:lnTo>
                  <a:lnTo>
                    <a:pt x="353364" y="34721"/>
                  </a:lnTo>
                  <a:lnTo>
                    <a:pt x="366115" y="22910"/>
                  </a:lnTo>
                  <a:lnTo>
                    <a:pt x="386549" y="3035"/>
                  </a:lnTo>
                  <a:lnTo>
                    <a:pt x="384048" y="0"/>
                  </a:lnTo>
                  <a:lnTo>
                    <a:pt x="382638" y="1193"/>
                  </a:lnTo>
                  <a:lnTo>
                    <a:pt x="374573" y="5842"/>
                  </a:lnTo>
                  <a:lnTo>
                    <a:pt x="299847" y="61531"/>
                  </a:lnTo>
                  <a:lnTo>
                    <a:pt x="268478" y="88557"/>
                  </a:lnTo>
                  <a:lnTo>
                    <a:pt x="259981" y="107530"/>
                  </a:lnTo>
                  <a:lnTo>
                    <a:pt x="263309" y="123596"/>
                  </a:lnTo>
                  <a:lnTo>
                    <a:pt x="262458" y="131406"/>
                  </a:lnTo>
                  <a:lnTo>
                    <a:pt x="259105" y="138557"/>
                  </a:lnTo>
                  <a:lnTo>
                    <a:pt x="253352" y="145110"/>
                  </a:lnTo>
                  <a:lnTo>
                    <a:pt x="211937" y="182156"/>
                  </a:lnTo>
                  <a:lnTo>
                    <a:pt x="209562" y="178168"/>
                  </a:lnTo>
                  <a:lnTo>
                    <a:pt x="203161" y="171678"/>
                  </a:lnTo>
                  <a:lnTo>
                    <a:pt x="196189" y="165544"/>
                  </a:lnTo>
                  <a:lnTo>
                    <a:pt x="159702" y="135940"/>
                  </a:lnTo>
                  <a:lnTo>
                    <a:pt x="149364" y="127063"/>
                  </a:lnTo>
                  <a:lnTo>
                    <a:pt x="102870" y="84988"/>
                  </a:lnTo>
                  <a:lnTo>
                    <a:pt x="72021" y="54914"/>
                  </a:lnTo>
                  <a:lnTo>
                    <a:pt x="44538" y="26390"/>
                  </a:lnTo>
                  <a:lnTo>
                    <a:pt x="25082" y="7086"/>
                  </a:lnTo>
                  <a:lnTo>
                    <a:pt x="0" y="30200"/>
                  </a:lnTo>
                  <a:lnTo>
                    <a:pt x="368" y="37096"/>
                  </a:lnTo>
                  <a:lnTo>
                    <a:pt x="14211" y="72593"/>
                  </a:lnTo>
                  <a:lnTo>
                    <a:pt x="41249" y="109956"/>
                  </a:lnTo>
                  <a:lnTo>
                    <a:pt x="71437" y="141325"/>
                  </a:lnTo>
                  <a:lnTo>
                    <a:pt x="106210" y="171729"/>
                  </a:lnTo>
                  <a:lnTo>
                    <a:pt x="168630" y="219570"/>
                  </a:lnTo>
                  <a:lnTo>
                    <a:pt x="145173" y="239598"/>
                  </a:lnTo>
                  <a:lnTo>
                    <a:pt x="21234" y="343687"/>
                  </a:lnTo>
                  <a:lnTo>
                    <a:pt x="1600" y="369722"/>
                  </a:lnTo>
                  <a:lnTo>
                    <a:pt x="8343" y="379844"/>
                  </a:lnTo>
                  <a:lnTo>
                    <a:pt x="16268" y="387616"/>
                  </a:lnTo>
                  <a:lnTo>
                    <a:pt x="21856" y="391795"/>
                  </a:lnTo>
                  <a:lnTo>
                    <a:pt x="27165" y="393357"/>
                  </a:lnTo>
                  <a:lnTo>
                    <a:pt x="32626" y="392366"/>
                  </a:lnTo>
                  <a:lnTo>
                    <a:pt x="94551" y="334505"/>
                  </a:lnTo>
                  <a:lnTo>
                    <a:pt x="170764" y="257403"/>
                  </a:lnTo>
                  <a:lnTo>
                    <a:pt x="201853" y="227050"/>
                  </a:lnTo>
                  <a:lnTo>
                    <a:pt x="256743" y="270129"/>
                  </a:lnTo>
                  <a:lnTo>
                    <a:pt x="361327" y="359054"/>
                  </a:lnTo>
                  <a:lnTo>
                    <a:pt x="397484" y="391629"/>
                  </a:lnTo>
                  <a:lnTo>
                    <a:pt x="400672" y="391833"/>
                  </a:lnTo>
                  <a:lnTo>
                    <a:pt x="408978" y="387527"/>
                  </a:lnTo>
                  <a:lnTo>
                    <a:pt x="413105" y="384340"/>
                  </a:lnTo>
                  <a:lnTo>
                    <a:pt x="416407" y="379806"/>
                  </a:lnTo>
                  <a:lnTo>
                    <a:pt x="419481" y="376720"/>
                  </a:lnTo>
                  <a:lnTo>
                    <a:pt x="421563" y="372795"/>
                  </a:lnTo>
                  <a:lnTo>
                    <a:pt x="426148" y="360248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193951" y="11372215"/>
              <a:ext cx="1664335" cy="307340"/>
            </a:xfrm>
            <a:custGeom>
              <a:avLst/>
              <a:gdLst/>
              <a:ahLst/>
              <a:cxnLst/>
              <a:rect l="l" t="t" r="r" b="b"/>
              <a:pathLst>
                <a:path w="1664334" h="307340">
                  <a:moveTo>
                    <a:pt x="259245" y="206629"/>
                  </a:moveTo>
                  <a:lnTo>
                    <a:pt x="229057" y="145262"/>
                  </a:lnTo>
                  <a:lnTo>
                    <a:pt x="158572" y="117157"/>
                  </a:lnTo>
                  <a:lnTo>
                    <a:pt x="122059" y="105994"/>
                  </a:lnTo>
                  <a:lnTo>
                    <a:pt x="102603" y="98615"/>
                  </a:lnTo>
                  <a:lnTo>
                    <a:pt x="94856" y="92697"/>
                  </a:lnTo>
                  <a:lnTo>
                    <a:pt x="93472" y="85915"/>
                  </a:lnTo>
                  <a:lnTo>
                    <a:pt x="96964" y="76822"/>
                  </a:lnTo>
                  <a:lnTo>
                    <a:pt x="105537" y="71678"/>
                  </a:lnTo>
                  <a:lnTo>
                    <a:pt x="116306" y="69392"/>
                  </a:lnTo>
                  <a:lnTo>
                    <a:pt x="126403" y="68872"/>
                  </a:lnTo>
                  <a:lnTo>
                    <a:pt x="140004" y="69786"/>
                  </a:lnTo>
                  <a:lnTo>
                    <a:pt x="150914" y="73190"/>
                  </a:lnTo>
                  <a:lnTo>
                    <a:pt x="158546" y="80111"/>
                  </a:lnTo>
                  <a:lnTo>
                    <a:pt x="162356" y="91592"/>
                  </a:lnTo>
                  <a:lnTo>
                    <a:pt x="250164" y="91592"/>
                  </a:lnTo>
                  <a:lnTo>
                    <a:pt x="231533" y="42392"/>
                  </a:lnTo>
                  <a:lnTo>
                    <a:pt x="197942" y="14782"/>
                  </a:lnTo>
                  <a:lnTo>
                    <a:pt x="159791" y="2679"/>
                  </a:lnTo>
                  <a:lnTo>
                    <a:pt x="127546" y="0"/>
                  </a:lnTo>
                  <a:lnTo>
                    <a:pt x="76606" y="6870"/>
                  </a:lnTo>
                  <a:lnTo>
                    <a:pt x="37985" y="26187"/>
                  </a:lnTo>
                  <a:lnTo>
                    <a:pt x="13487" y="56019"/>
                  </a:lnTo>
                  <a:lnTo>
                    <a:pt x="4927" y="94437"/>
                  </a:lnTo>
                  <a:lnTo>
                    <a:pt x="12852" y="130467"/>
                  </a:lnTo>
                  <a:lnTo>
                    <a:pt x="35102" y="155282"/>
                  </a:lnTo>
                  <a:lnTo>
                    <a:pt x="69418" y="172567"/>
                  </a:lnTo>
                  <a:lnTo>
                    <a:pt x="113538" y="186029"/>
                  </a:lnTo>
                  <a:lnTo>
                    <a:pt x="144500" y="195224"/>
                  </a:lnTo>
                  <a:lnTo>
                    <a:pt x="161696" y="203085"/>
                  </a:lnTo>
                  <a:lnTo>
                    <a:pt x="169100" y="210413"/>
                  </a:lnTo>
                  <a:lnTo>
                    <a:pt x="170688" y="217995"/>
                  </a:lnTo>
                  <a:lnTo>
                    <a:pt x="167754" y="227596"/>
                  </a:lnTo>
                  <a:lnTo>
                    <a:pt x="159473" y="233832"/>
                  </a:lnTo>
                  <a:lnTo>
                    <a:pt x="146570" y="237210"/>
                  </a:lnTo>
                  <a:lnTo>
                    <a:pt x="129819" y="238213"/>
                  </a:lnTo>
                  <a:lnTo>
                    <a:pt x="113296" y="236880"/>
                  </a:lnTo>
                  <a:lnTo>
                    <a:pt x="100711" y="232270"/>
                  </a:lnTo>
                  <a:lnTo>
                    <a:pt x="92189" y="223545"/>
                  </a:lnTo>
                  <a:lnTo>
                    <a:pt x="87807" y="209816"/>
                  </a:lnTo>
                  <a:lnTo>
                    <a:pt x="0" y="209816"/>
                  </a:lnTo>
                  <a:lnTo>
                    <a:pt x="18834" y="260908"/>
                  </a:lnTo>
                  <a:lnTo>
                    <a:pt x="52743" y="290233"/>
                  </a:lnTo>
                  <a:lnTo>
                    <a:pt x="92544" y="303580"/>
                  </a:lnTo>
                  <a:lnTo>
                    <a:pt x="129057" y="306743"/>
                  </a:lnTo>
                  <a:lnTo>
                    <a:pt x="191719" y="296989"/>
                  </a:lnTo>
                  <a:lnTo>
                    <a:pt x="231762" y="272402"/>
                  </a:lnTo>
                  <a:lnTo>
                    <a:pt x="253009" y="239941"/>
                  </a:lnTo>
                  <a:lnTo>
                    <a:pt x="259245" y="206629"/>
                  </a:lnTo>
                  <a:close/>
                </a:path>
                <a:path w="1664334" h="307340">
                  <a:moveTo>
                    <a:pt x="582790" y="7531"/>
                  </a:moveTo>
                  <a:lnTo>
                    <a:pt x="496874" y="7531"/>
                  </a:lnTo>
                  <a:lnTo>
                    <a:pt x="496874" y="111671"/>
                  </a:lnTo>
                  <a:lnTo>
                    <a:pt x="379158" y="111671"/>
                  </a:lnTo>
                  <a:lnTo>
                    <a:pt x="379158" y="7531"/>
                  </a:lnTo>
                  <a:lnTo>
                    <a:pt x="293255" y="7531"/>
                  </a:lnTo>
                  <a:lnTo>
                    <a:pt x="293255" y="111671"/>
                  </a:lnTo>
                  <a:lnTo>
                    <a:pt x="293255" y="185331"/>
                  </a:lnTo>
                  <a:lnTo>
                    <a:pt x="293255" y="298361"/>
                  </a:lnTo>
                  <a:lnTo>
                    <a:pt x="379158" y="298361"/>
                  </a:lnTo>
                  <a:lnTo>
                    <a:pt x="379158" y="185331"/>
                  </a:lnTo>
                  <a:lnTo>
                    <a:pt x="496874" y="185331"/>
                  </a:lnTo>
                  <a:lnTo>
                    <a:pt x="496874" y="298361"/>
                  </a:lnTo>
                  <a:lnTo>
                    <a:pt x="582790" y="298361"/>
                  </a:lnTo>
                  <a:lnTo>
                    <a:pt x="582790" y="185331"/>
                  </a:lnTo>
                  <a:lnTo>
                    <a:pt x="582790" y="111671"/>
                  </a:lnTo>
                  <a:lnTo>
                    <a:pt x="582790" y="7531"/>
                  </a:lnTo>
                  <a:close/>
                </a:path>
                <a:path w="1664334" h="307340">
                  <a:moveTo>
                    <a:pt x="717067" y="7823"/>
                  </a:moveTo>
                  <a:lnTo>
                    <a:pt x="628116" y="7823"/>
                  </a:lnTo>
                  <a:lnTo>
                    <a:pt x="628116" y="298932"/>
                  </a:lnTo>
                  <a:lnTo>
                    <a:pt x="717067" y="298932"/>
                  </a:lnTo>
                  <a:lnTo>
                    <a:pt x="717067" y="7823"/>
                  </a:lnTo>
                  <a:close/>
                </a:path>
                <a:path w="1664334" h="307340">
                  <a:moveTo>
                    <a:pt x="1037996" y="156565"/>
                  </a:moveTo>
                  <a:lnTo>
                    <a:pt x="1032687" y="107467"/>
                  </a:lnTo>
                  <a:lnTo>
                    <a:pt x="1019276" y="74561"/>
                  </a:lnTo>
                  <a:lnTo>
                    <a:pt x="1015974" y="66446"/>
                  </a:lnTo>
                  <a:lnTo>
                    <a:pt x="986561" y="35153"/>
                  </a:lnTo>
                  <a:lnTo>
                    <a:pt x="949426" y="18046"/>
                  </a:lnTo>
                  <a:lnTo>
                    <a:pt x="949426" y="151955"/>
                  </a:lnTo>
                  <a:lnTo>
                    <a:pt x="948563" y="167932"/>
                  </a:lnTo>
                  <a:lnTo>
                    <a:pt x="942555" y="195135"/>
                  </a:lnTo>
                  <a:lnTo>
                    <a:pt x="926274" y="220789"/>
                  </a:lnTo>
                  <a:lnTo>
                    <a:pt x="894549" y="232181"/>
                  </a:lnTo>
                  <a:lnTo>
                    <a:pt x="849515" y="232181"/>
                  </a:lnTo>
                  <a:lnTo>
                    <a:pt x="849515" y="74561"/>
                  </a:lnTo>
                  <a:lnTo>
                    <a:pt x="894549" y="74561"/>
                  </a:lnTo>
                  <a:lnTo>
                    <a:pt x="919086" y="80657"/>
                  </a:lnTo>
                  <a:lnTo>
                    <a:pt x="936180" y="97282"/>
                  </a:lnTo>
                  <a:lnTo>
                    <a:pt x="946162" y="121894"/>
                  </a:lnTo>
                  <a:lnTo>
                    <a:pt x="949426" y="151955"/>
                  </a:lnTo>
                  <a:lnTo>
                    <a:pt x="949426" y="18046"/>
                  </a:lnTo>
                  <a:lnTo>
                    <a:pt x="943229" y="15189"/>
                  </a:lnTo>
                  <a:lnTo>
                    <a:pt x="884707" y="8166"/>
                  </a:lnTo>
                  <a:lnTo>
                    <a:pt x="763600" y="8166"/>
                  </a:lnTo>
                  <a:lnTo>
                    <a:pt x="763600" y="298932"/>
                  </a:lnTo>
                  <a:lnTo>
                    <a:pt x="884707" y="298932"/>
                  </a:lnTo>
                  <a:lnTo>
                    <a:pt x="932332" y="295097"/>
                  </a:lnTo>
                  <a:lnTo>
                    <a:pt x="974305" y="281749"/>
                  </a:lnTo>
                  <a:lnTo>
                    <a:pt x="1007795" y="256070"/>
                  </a:lnTo>
                  <a:lnTo>
                    <a:pt x="1020775" y="232181"/>
                  </a:lnTo>
                  <a:lnTo>
                    <a:pt x="1029970" y="215277"/>
                  </a:lnTo>
                  <a:lnTo>
                    <a:pt x="1037996" y="156565"/>
                  </a:lnTo>
                  <a:close/>
                </a:path>
                <a:path w="1664334" h="307340">
                  <a:moveTo>
                    <a:pt x="1355458" y="298932"/>
                  </a:moveTo>
                  <a:lnTo>
                    <a:pt x="1341361" y="260235"/>
                  </a:lnTo>
                  <a:lnTo>
                    <a:pt x="1320952" y="204139"/>
                  </a:lnTo>
                  <a:lnTo>
                    <a:pt x="1277785" y="85559"/>
                  </a:lnTo>
                  <a:lnTo>
                    <a:pt x="1249489" y="7823"/>
                  </a:lnTo>
                  <a:lnTo>
                    <a:pt x="1241539" y="7823"/>
                  </a:lnTo>
                  <a:lnTo>
                    <a:pt x="1241539" y="204139"/>
                  </a:lnTo>
                  <a:lnTo>
                    <a:pt x="1168488" y="204139"/>
                  </a:lnTo>
                  <a:lnTo>
                    <a:pt x="1204823" y="85559"/>
                  </a:lnTo>
                  <a:lnTo>
                    <a:pt x="1241539" y="204139"/>
                  </a:lnTo>
                  <a:lnTo>
                    <a:pt x="1241539" y="7823"/>
                  </a:lnTo>
                  <a:lnTo>
                    <a:pt x="1160551" y="7823"/>
                  </a:lnTo>
                  <a:lnTo>
                    <a:pt x="1054569" y="298932"/>
                  </a:lnTo>
                  <a:lnTo>
                    <a:pt x="1139355" y="298932"/>
                  </a:lnTo>
                  <a:lnTo>
                    <a:pt x="1151089" y="260235"/>
                  </a:lnTo>
                  <a:lnTo>
                    <a:pt x="1258570" y="260235"/>
                  </a:lnTo>
                  <a:lnTo>
                    <a:pt x="1270685" y="298932"/>
                  </a:lnTo>
                  <a:lnTo>
                    <a:pt x="1355458" y="298932"/>
                  </a:lnTo>
                  <a:close/>
                </a:path>
                <a:path w="1664334" h="307340">
                  <a:moveTo>
                    <a:pt x="1663839" y="298932"/>
                  </a:moveTo>
                  <a:lnTo>
                    <a:pt x="1562785" y="148056"/>
                  </a:lnTo>
                  <a:lnTo>
                    <a:pt x="1656651" y="7835"/>
                  </a:lnTo>
                  <a:lnTo>
                    <a:pt x="1557883" y="7835"/>
                  </a:lnTo>
                  <a:lnTo>
                    <a:pt x="1513217" y="74206"/>
                  </a:lnTo>
                  <a:lnTo>
                    <a:pt x="1468945" y="7835"/>
                  </a:lnTo>
                  <a:lnTo>
                    <a:pt x="1370152" y="7835"/>
                  </a:lnTo>
                  <a:lnTo>
                    <a:pt x="1464017" y="148056"/>
                  </a:lnTo>
                  <a:lnTo>
                    <a:pt x="1362964" y="298932"/>
                  </a:lnTo>
                  <a:lnTo>
                    <a:pt x="1461744" y="298932"/>
                  </a:lnTo>
                  <a:lnTo>
                    <a:pt x="1513217" y="221894"/>
                  </a:lnTo>
                  <a:lnTo>
                    <a:pt x="1564690" y="298932"/>
                  </a:lnTo>
                  <a:lnTo>
                    <a:pt x="1663839" y="298932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0" y="12615926"/>
              <a:ext cx="10692130" cy="2504440"/>
            </a:xfrm>
            <a:custGeom>
              <a:avLst/>
              <a:gdLst/>
              <a:ahLst/>
              <a:cxnLst/>
              <a:rect l="l" t="t" r="r" b="b"/>
              <a:pathLst>
                <a:path w="10692130" h="2504440">
                  <a:moveTo>
                    <a:pt x="0" y="2504058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504058"/>
                  </a:lnTo>
                  <a:lnTo>
                    <a:pt x="0" y="2504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43988" y="14767255"/>
              <a:ext cx="1441441" cy="11804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89081" y="12731132"/>
              <a:ext cx="5042439" cy="249322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03574" y="12738604"/>
              <a:ext cx="183718" cy="232257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42816" y="12735404"/>
              <a:ext cx="206641" cy="23411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91636" y="12733805"/>
              <a:ext cx="234391" cy="24878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66037" y="14413878"/>
              <a:ext cx="1857423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veganメニューポスター17種</dc:title>
  <dcterms:created xsi:type="dcterms:W3CDTF">2022-08-26T05:14:33Z</dcterms:created>
  <dcterms:modified xsi:type="dcterms:W3CDTF">2022-08-26T05:14:33Z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2022-08-10T00:00:00Z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2022-08-26T00:00:00Z</vt:filetime>
  </property>
  <property fmtid="{D5CDD505-2E9C-101B-9397-08002B2CF9AE}" pid="5" name="Producer">
    <vt:lpwstr>Adobe PDF library 16.07</vt:lpwstr>
  </property>
</Properties>
</file>