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24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8020"/>
                </a:moveTo>
                <a:lnTo>
                  <a:pt x="10692003" y="13018020"/>
                </a:lnTo>
                <a:lnTo>
                  <a:pt x="10692003" y="0"/>
                </a:lnTo>
                <a:lnTo>
                  <a:pt x="0" y="0"/>
                </a:lnTo>
                <a:lnTo>
                  <a:pt x="0" y="13018020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845999" y="11378608"/>
            <a:ext cx="9039225" cy="506095"/>
          </a:xfrm>
          <a:custGeom>
            <a:avLst/>
            <a:gdLst/>
            <a:ahLst/>
            <a:cxnLst/>
            <a:rect l="l" t="t" r="r" b="b"/>
            <a:pathLst>
              <a:path w="9039225" h="506095">
                <a:moveTo>
                  <a:pt x="8930830" y="0"/>
                </a:moveTo>
                <a:lnTo>
                  <a:pt x="108000" y="0"/>
                </a:lnTo>
                <a:lnTo>
                  <a:pt x="66067" y="8522"/>
                </a:lnTo>
                <a:lnTo>
                  <a:pt x="31726" y="31726"/>
                </a:lnTo>
                <a:lnTo>
                  <a:pt x="8522" y="66067"/>
                </a:lnTo>
                <a:lnTo>
                  <a:pt x="0" y="108000"/>
                </a:lnTo>
                <a:lnTo>
                  <a:pt x="0" y="398018"/>
                </a:lnTo>
                <a:lnTo>
                  <a:pt x="8522" y="439951"/>
                </a:lnTo>
                <a:lnTo>
                  <a:pt x="31726" y="474292"/>
                </a:lnTo>
                <a:lnTo>
                  <a:pt x="66067" y="497496"/>
                </a:lnTo>
                <a:lnTo>
                  <a:pt x="108000" y="506018"/>
                </a:lnTo>
                <a:lnTo>
                  <a:pt x="8930830" y="506018"/>
                </a:lnTo>
                <a:lnTo>
                  <a:pt x="8972764" y="497496"/>
                </a:lnTo>
                <a:lnTo>
                  <a:pt x="9007105" y="474292"/>
                </a:lnTo>
                <a:lnTo>
                  <a:pt x="9030309" y="439951"/>
                </a:lnTo>
                <a:lnTo>
                  <a:pt x="9038831" y="398018"/>
                </a:lnTo>
                <a:lnTo>
                  <a:pt x="9038831" y="108000"/>
                </a:lnTo>
                <a:lnTo>
                  <a:pt x="9030309" y="66067"/>
                </a:lnTo>
                <a:lnTo>
                  <a:pt x="9007105" y="31726"/>
                </a:lnTo>
                <a:lnTo>
                  <a:pt x="8972764" y="8522"/>
                </a:lnTo>
                <a:lnTo>
                  <a:pt x="8930830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49" y="3135281"/>
            <a:ext cx="924337" cy="20031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4990" y="3130259"/>
            <a:ext cx="1990403" cy="20466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0677" y="393789"/>
            <a:ext cx="6300944" cy="2943552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3171355" y="3438347"/>
            <a:ext cx="1173480" cy="581025"/>
          </a:xfrm>
          <a:custGeom>
            <a:avLst/>
            <a:gdLst/>
            <a:ahLst/>
            <a:cxnLst/>
            <a:rect l="l" t="t" r="r" b="b"/>
            <a:pathLst>
              <a:path w="1173479" h="581025">
                <a:moveTo>
                  <a:pt x="202577" y="35547"/>
                </a:moveTo>
                <a:lnTo>
                  <a:pt x="196761" y="29730"/>
                </a:lnTo>
                <a:lnTo>
                  <a:pt x="145656" y="29730"/>
                </a:lnTo>
                <a:lnTo>
                  <a:pt x="145656" y="63995"/>
                </a:lnTo>
                <a:lnTo>
                  <a:pt x="145656" y="184289"/>
                </a:lnTo>
                <a:lnTo>
                  <a:pt x="145656" y="217258"/>
                </a:lnTo>
                <a:lnTo>
                  <a:pt x="145656" y="344665"/>
                </a:lnTo>
                <a:lnTo>
                  <a:pt x="86169" y="344665"/>
                </a:lnTo>
                <a:lnTo>
                  <a:pt x="87058" y="309181"/>
                </a:lnTo>
                <a:lnTo>
                  <a:pt x="87350" y="294551"/>
                </a:lnTo>
                <a:lnTo>
                  <a:pt x="87464" y="217258"/>
                </a:lnTo>
                <a:lnTo>
                  <a:pt x="145656" y="217258"/>
                </a:lnTo>
                <a:lnTo>
                  <a:pt x="145656" y="184289"/>
                </a:lnTo>
                <a:lnTo>
                  <a:pt x="87464" y="184289"/>
                </a:lnTo>
                <a:lnTo>
                  <a:pt x="87464" y="63995"/>
                </a:lnTo>
                <a:lnTo>
                  <a:pt x="145656" y="63995"/>
                </a:lnTo>
                <a:lnTo>
                  <a:pt x="145656" y="29730"/>
                </a:lnTo>
                <a:lnTo>
                  <a:pt x="35737" y="29730"/>
                </a:lnTo>
                <a:lnTo>
                  <a:pt x="29908" y="35547"/>
                </a:lnTo>
                <a:lnTo>
                  <a:pt x="29908" y="260591"/>
                </a:lnTo>
                <a:lnTo>
                  <a:pt x="28803" y="333997"/>
                </a:lnTo>
                <a:lnTo>
                  <a:pt x="25476" y="395884"/>
                </a:lnTo>
                <a:lnTo>
                  <a:pt x="19850" y="448564"/>
                </a:lnTo>
                <a:lnTo>
                  <a:pt x="11861" y="494309"/>
                </a:lnTo>
                <a:lnTo>
                  <a:pt x="1460" y="535419"/>
                </a:lnTo>
                <a:lnTo>
                  <a:pt x="0" y="542251"/>
                </a:lnTo>
                <a:lnTo>
                  <a:pt x="26682" y="576160"/>
                </a:lnTo>
                <a:lnTo>
                  <a:pt x="40589" y="581012"/>
                </a:lnTo>
                <a:lnTo>
                  <a:pt x="46329" y="577621"/>
                </a:lnTo>
                <a:lnTo>
                  <a:pt x="64046" y="527316"/>
                </a:lnTo>
                <a:lnTo>
                  <a:pt x="74282" y="481266"/>
                </a:lnTo>
                <a:lnTo>
                  <a:pt x="81241" y="431571"/>
                </a:lnTo>
                <a:lnTo>
                  <a:pt x="84874" y="377634"/>
                </a:lnTo>
                <a:lnTo>
                  <a:pt x="145656" y="377634"/>
                </a:lnTo>
                <a:lnTo>
                  <a:pt x="145656" y="497268"/>
                </a:lnTo>
                <a:lnTo>
                  <a:pt x="146177" y="512127"/>
                </a:lnTo>
                <a:lnTo>
                  <a:pt x="145986" y="525894"/>
                </a:lnTo>
                <a:lnTo>
                  <a:pt x="142392" y="536016"/>
                </a:lnTo>
                <a:lnTo>
                  <a:pt x="132740" y="539953"/>
                </a:lnTo>
                <a:lnTo>
                  <a:pt x="126720" y="539750"/>
                </a:lnTo>
                <a:lnTo>
                  <a:pt x="102984" y="538010"/>
                </a:lnTo>
                <a:lnTo>
                  <a:pt x="94869" y="538454"/>
                </a:lnTo>
                <a:lnTo>
                  <a:pt x="89077" y="541566"/>
                </a:lnTo>
                <a:lnTo>
                  <a:pt x="85699" y="547103"/>
                </a:lnTo>
                <a:lnTo>
                  <a:pt x="84874" y="554812"/>
                </a:lnTo>
                <a:lnTo>
                  <a:pt x="85521" y="565823"/>
                </a:lnTo>
                <a:lnTo>
                  <a:pt x="91351" y="571639"/>
                </a:lnTo>
                <a:lnTo>
                  <a:pt x="102336" y="572274"/>
                </a:lnTo>
                <a:lnTo>
                  <a:pt x="118503" y="573506"/>
                </a:lnTo>
                <a:lnTo>
                  <a:pt x="132727" y="574306"/>
                </a:lnTo>
                <a:lnTo>
                  <a:pt x="144526" y="574751"/>
                </a:lnTo>
                <a:lnTo>
                  <a:pt x="153428" y="574878"/>
                </a:lnTo>
                <a:lnTo>
                  <a:pt x="176377" y="573366"/>
                </a:lnTo>
                <a:lnTo>
                  <a:pt x="191579" y="567118"/>
                </a:lnTo>
                <a:lnTo>
                  <a:pt x="199986" y="553593"/>
                </a:lnTo>
                <a:lnTo>
                  <a:pt x="201498" y="539953"/>
                </a:lnTo>
                <a:lnTo>
                  <a:pt x="202577" y="530250"/>
                </a:lnTo>
                <a:lnTo>
                  <a:pt x="202577" y="63995"/>
                </a:lnTo>
                <a:lnTo>
                  <a:pt x="202577" y="35547"/>
                </a:lnTo>
                <a:close/>
              </a:path>
              <a:path w="1173479" h="581025">
                <a:moveTo>
                  <a:pt x="601154" y="511175"/>
                </a:moveTo>
                <a:lnTo>
                  <a:pt x="600481" y="505320"/>
                </a:lnTo>
                <a:lnTo>
                  <a:pt x="597687" y="499211"/>
                </a:lnTo>
                <a:lnTo>
                  <a:pt x="573201" y="456806"/>
                </a:lnTo>
                <a:lnTo>
                  <a:pt x="550227" y="408279"/>
                </a:lnTo>
                <a:lnTo>
                  <a:pt x="528840" y="353796"/>
                </a:lnTo>
                <a:lnTo>
                  <a:pt x="509092" y="293560"/>
                </a:lnTo>
                <a:lnTo>
                  <a:pt x="531863" y="267017"/>
                </a:lnTo>
                <a:lnTo>
                  <a:pt x="552577" y="240703"/>
                </a:lnTo>
                <a:lnTo>
                  <a:pt x="557288" y="234073"/>
                </a:lnTo>
                <a:lnTo>
                  <a:pt x="571106" y="214642"/>
                </a:lnTo>
                <a:lnTo>
                  <a:pt x="587336" y="188810"/>
                </a:lnTo>
                <a:lnTo>
                  <a:pt x="590105" y="182156"/>
                </a:lnTo>
                <a:lnTo>
                  <a:pt x="590562" y="175806"/>
                </a:lnTo>
                <a:lnTo>
                  <a:pt x="588581" y="169786"/>
                </a:lnTo>
                <a:lnTo>
                  <a:pt x="584111" y="164236"/>
                </a:lnTo>
                <a:lnTo>
                  <a:pt x="570522" y="151295"/>
                </a:lnTo>
                <a:lnTo>
                  <a:pt x="563880" y="146735"/>
                </a:lnTo>
                <a:lnTo>
                  <a:pt x="557593" y="145732"/>
                </a:lnTo>
                <a:lnTo>
                  <a:pt x="551789" y="148488"/>
                </a:lnTo>
                <a:lnTo>
                  <a:pt x="546608" y="155181"/>
                </a:lnTo>
                <a:lnTo>
                  <a:pt x="533679" y="177241"/>
                </a:lnTo>
                <a:lnTo>
                  <a:pt x="520319" y="197789"/>
                </a:lnTo>
                <a:lnTo>
                  <a:pt x="506857" y="216750"/>
                </a:lnTo>
                <a:lnTo>
                  <a:pt x="493572" y="234073"/>
                </a:lnTo>
                <a:lnTo>
                  <a:pt x="485063" y="194221"/>
                </a:lnTo>
                <a:lnTo>
                  <a:pt x="477888" y="153327"/>
                </a:lnTo>
                <a:lnTo>
                  <a:pt x="471919" y="111594"/>
                </a:lnTo>
                <a:lnTo>
                  <a:pt x="467271" y="71120"/>
                </a:lnTo>
                <a:lnTo>
                  <a:pt x="467055" y="69176"/>
                </a:lnTo>
                <a:lnTo>
                  <a:pt x="577634" y="69176"/>
                </a:lnTo>
                <a:lnTo>
                  <a:pt x="583463" y="63347"/>
                </a:lnTo>
                <a:lnTo>
                  <a:pt x="583463" y="41376"/>
                </a:lnTo>
                <a:lnTo>
                  <a:pt x="577634" y="35547"/>
                </a:lnTo>
                <a:lnTo>
                  <a:pt x="223266" y="35547"/>
                </a:lnTo>
                <a:lnTo>
                  <a:pt x="217449" y="41376"/>
                </a:lnTo>
                <a:lnTo>
                  <a:pt x="217449" y="63347"/>
                </a:lnTo>
                <a:lnTo>
                  <a:pt x="223266" y="69176"/>
                </a:lnTo>
                <a:lnTo>
                  <a:pt x="348729" y="69176"/>
                </a:lnTo>
                <a:lnTo>
                  <a:pt x="322148" y="101333"/>
                </a:lnTo>
                <a:lnTo>
                  <a:pt x="293255" y="130454"/>
                </a:lnTo>
                <a:lnTo>
                  <a:pt x="261226" y="157391"/>
                </a:lnTo>
                <a:lnTo>
                  <a:pt x="225209" y="182981"/>
                </a:lnTo>
                <a:lnTo>
                  <a:pt x="219659" y="187909"/>
                </a:lnTo>
                <a:lnTo>
                  <a:pt x="216712" y="193751"/>
                </a:lnTo>
                <a:lnTo>
                  <a:pt x="216560" y="200190"/>
                </a:lnTo>
                <a:lnTo>
                  <a:pt x="219379" y="206921"/>
                </a:lnTo>
                <a:lnTo>
                  <a:pt x="222618" y="212090"/>
                </a:lnTo>
                <a:lnTo>
                  <a:pt x="227457" y="217995"/>
                </a:lnTo>
                <a:lnTo>
                  <a:pt x="233197" y="220980"/>
                </a:lnTo>
                <a:lnTo>
                  <a:pt x="239801" y="220814"/>
                </a:lnTo>
                <a:lnTo>
                  <a:pt x="286956" y="189369"/>
                </a:lnTo>
                <a:lnTo>
                  <a:pt x="318973" y="164871"/>
                </a:lnTo>
                <a:lnTo>
                  <a:pt x="327190" y="177241"/>
                </a:lnTo>
                <a:lnTo>
                  <a:pt x="335292" y="190995"/>
                </a:lnTo>
                <a:lnTo>
                  <a:pt x="343154" y="206082"/>
                </a:lnTo>
                <a:lnTo>
                  <a:pt x="350659" y="222440"/>
                </a:lnTo>
                <a:lnTo>
                  <a:pt x="323507" y="253466"/>
                </a:lnTo>
                <a:lnTo>
                  <a:pt x="294551" y="281533"/>
                </a:lnTo>
                <a:lnTo>
                  <a:pt x="262445" y="308013"/>
                </a:lnTo>
                <a:lnTo>
                  <a:pt x="225856" y="334302"/>
                </a:lnTo>
                <a:lnTo>
                  <a:pt x="220281" y="339407"/>
                </a:lnTo>
                <a:lnTo>
                  <a:pt x="217195" y="345059"/>
                </a:lnTo>
                <a:lnTo>
                  <a:pt x="216662" y="351307"/>
                </a:lnTo>
                <a:lnTo>
                  <a:pt x="218732" y="358228"/>
                </a:lnTo>
                <a:lnTo>
                  <a:pt x="221970" y="364705"/>
                </a:lnTo>
                <a:lnTo>
                  <a:pt x="226428" y="371360"/>
                </a:lnTo>
                <a:lnTo>
                  <a:pt x="231990" y="374815"/>
                </a:lnTo>
                <a:lnTo>
                  <a:pt x="238518" y="374980"/>
                </a:lnTo>
                <a:lnTo>
                  <a:pt x="245897" y="371805"/>
                </a:lnTo>
                <a:lnTo>
                  <a:pt x="284073" y="344563"/>
                </a:lnTo>
                <a:lnTo>
                  <a:pt x="316141" y="318706"/>
                </a:lnTo>
                <a:lnTo>
                  <a:pt x="343471" y="293700"/>
                </a:lnTo>
                <a:lnTo>
                  <a:pt x="367474" y="268998"/>
                </a:lnTo>
                <a:lnTo>
                  <a:pt x="372554" y="286943"/>
                </a:lnTo>
                <a:lnTo>
                  <a:pt x="377088" y="305866"/>
                </a:lnTo>
                <a:lnTo>
                  <a:pt x="381012" y="325742"/>
                </a:lnTo>
                <a:lnTo>
                  <a:pt x="384276" y="346595"/>
                </a:lnTo>
                <a:lnTo>
                  <a:pt x="348640" y="385953"/>
                </a:lnTo>
                <a:lnTo>
                  <a:pt x="310159" y="421855"/>
                </a:lnTo>
                <a:lnTo>
                  <a:pt x="268147" y="454723"/>
                </a:lnTo>
                <a:lnTo>
                  <a:pt x="221970" y="484974"/>
                </a:lnTo>
                <a:lnTo>
                  <a:pt x="216039" y="489813"/>
                </a:lnTo>
                <a:lnTo>
                  <a:pt x="212915" y="495490"/>
                </a:lnTo>
                <a:lnTo>
                  <a:pt x="212686" y="501904"/>
                </a:lnTo>
                <a:lnTo>
                  <a:pt x="215506" y="508901"/>
                </a:lnTo>
                <a:lnTo>
                  <a:pt x="217449" y="512140"/>
                </a:lnTo>
                <a:lnTo>
                  <a:pt x="222186" y="518172"/>
                </a:lnTo>
                <a:lnTo>
                  <a:pt x="227711" y="521525"/>
                </a:lnTo>
                <a:lnTo>
                  <a:pt x="234073" y="521970"/>
                </a:lnTo>
                <a:lnTo>
                  <a:pt x="241363" y="519252"/>
                </a:lnTo>
                <a:lnTo>
                  <a:pt x="285597" y="492328"/>
                </a:lnTo>
                <a:lnTo>
                  <a:pt x="324624" y="464781"/>
                </a:lnTo>
                <a:lnTo>
                  <a:pt x="359041" y="436511"/>
                </a:lnTo>
                <a:lnTo>
                  <a:pt x="389458" y="407377"/>
                </a:lnTo>
                <a:lnTo>
                  <a:pt x="389458" y="416433"/>
                </a:lnTo>
                <a:lnTo>
                  <a:pt x="389940" y="421855"/>
                </a:lnTo>
                <a:lnTo>
                  <a:pt x="390067" y="436511"/>
                </a:lnTo>
                <a:lnTo>
                  <a:pt x="389966" y="454177"/>
                </a:lnTo>
                <a:lnTo>
                  <a:pt x="387515" y="503732"/>
                </a:lnTo>
                <a:lnTo>
                  <a:pt x="364883" y="539953"/>
                </a:lnTo>
                <a:lnTo>
                  <a:pt x="355600" y="539838"/>
                </a:lnTo>
                <a:lnTo>
                  <a:pt x="344436" y="539470"/>
                </a:lnTo>
                <a:lnTo>
                  <a:pt x="331685" y="538861"/>
                </a:lnTo>
                <a:lnTo>
                  <a:pt x="317677" y="538010"/>
                </a:lnTo>
                <a:lnTo>
                  <a:pt x="309562" y="538353"/>
                </a:lnTo>
                <a:lnTo>
                  <a:pt x="303771" y="541172"/>
                </a:lnTo>
                <a:lnTo>
                  <a:pt x="300393" y="546290"/>
                </a:lnTo>
                <a:lnTo>
                  <a:pt x="299567" y="553529"/>
                </a:lnTo>
                <a:lnTo>
                  <a:pt x="300215" y="563867"/>
                </a:lnTo>
                <a:lnTo>
                  <a:pt x="355676" y="573011"/>
                </a:lnTo>
                <a:lnTo>
                  <a:pt x="385584" y="573570"/>
                </a:lnTo>
                <a:lnTo>
                  <a:pt x="409702" y="570903"/>
                </a:lnTo>
                <a:lnTo>
                  <a:pt x="427278" y="562343"/>
                </a:lnTo>
                <a:lnTo>
                  <a:pt x="439039" y="547116"/>
                </a:lnTo>
                <a:lnTo>
                  <a:pt x="441147" y="539953"/>
                </a:lnTo>
                <a:lnTo>
                  <a:pt x="445719" y="524433"/>
                </a:lnTo>
                <a:lnTo>
                  <a:pt x="447967" y="506209"/>
                </a:lnTo>
                <a:lnTo>
                  <a:pt x="449110" y="484339"/>
                </a:lnTo>
                <a:lnTo>
                  <a:pt x="449440" y="464781"/>
                </a:lnTo>
                <a:lnTo>
                  <a:pt x="449554" y="454177"/>
                </a:lnTo>
                <a:lnTo>
                  <a:pt x="449516" y="426872"/>
                </a:lnTo>
                <a:lnTo>
                  <a:pt x="448602" y="407377"/>
                </a:lnTo>
                <a:lnTo>
                  <a:pt x="446938" y="371843"/>
                </a:lnTo>
                <a:lnTo>
                  <a:pt x="439039" y="316763"/>
                </a:lnTo>
                <a:lnTo>
                  <a:pt x="427253" y="268998"/>
                </a:lnTo>
                <a:lnTo>
                  <a:pt x="408203" y="214998"/>
                </a:lnTo>
                <a:lnTo>
                  <a:pt x="385597" y="169786"/>
                </a:lnTo>
                <a:lnTo>
                  <a:pt x="358419" y="129324"/>
                </a:lnTo>
                <a:lnTo>
                  <a:pt x="387273" y="96342"/>
                </a:lnTo>
                <a:lnTo>
                  <a:pt x="399973" y="82765"/>
                </a:lnTo>
                <a:lnTo>
                  <a:pt x="412737" y="71120"/>
                </a:lnTo>
                <a:lnTo>
                  <a:pt x="417588" y="124485"/>
                </a:lnTo>
                <a:lnTo>
                  <a:pt x="425069" y="177888"/>
                </a:lnTo>
                <a:lnTo>
                  <a:pt x="435000" y="230809"/>
                </a:lnTo>
                <a:lnTo>
                  <a:pt x="447192" y="282689"/>
                </a:lnTo>
                <a:lnTo>
                  <a:pt x="461479" y="333032"/>
                </a:lnTo>
                <a:lnTo>
                  <a:pt x="477697" y="381266"/>
                </a:lnTo>
                <a:lnTo>
                  <a:pt x="495642" y="426872"/>
                </a:lnTo>
                <a:lnTo>
                  <a:pt x="515175" y="469303"/>
                </a:lnTo>
                <a:lnTo>
                  <a:pt x="536092" y="508050"/>
                </a:lnTo>
                <a:lnTo>
                  <a:pt x="558241" y="542544"/>
                </a:lnTo>
                <a:lnTo>
                  <a:pt x="570280" y="549973"/>
                </a:lnTo>
                <a:lnTo>
                  <a:pt x="576694" y="547814"/>
                </a:lnTo>
                <a:lnTo>
                  <a:pt x="582803" y="541883"/>
                </a:lnTo>
                <a:lnTo>
                  <a:pt x="596392" y="523125"/>
                </a:lnTo>
                <a:lnTo>
                  <a:pt x="599782" y="517029"/>
                </a:lnTo>
                <a:lnTo>
                  <a:pt x="601154" y="511175"/>
                </a:lnTo>
                <a:close/>
              </a:path>
              <a:path w="1173479" h="581025">
                <a:moveTo>
                  <a:pt x="1084580" y="431711"/>
                </a:moveTo>
                <a:lnTo>
                  <a:pt x="1044016" y="391325"/>
                </a:lnTo>
                <a:lnTo>
                  <a:pt x="1005128" y="363093"/>
                </a:lnTo>
                <a:lnTo>
                  <a:pt x="976985" y="345313"/>
                </a:lnTo>
                <a:lnTo>
                  <a:pt x="961986" y="335826"/>
                </a:lnTo>
                <a:lnTo>
                  <a:pt x="915162" y="310388"/>
                </a:lnTo>
                <a:lnTo>
                  <a:pt x="919657" y="299478"/>
                </a:lnTo>
                <a:lnTo>
                  <a:pt x="923505" y="289052"/>
                </a:lnTo>
                <a:lnTo>
                  <a:pt x="926706" y="279374"/>
                </a:lnTo>
                <a:lnTo>
                  <a:pt x="929386" y="270294"/>
                </a:lnTo>
                <a:lnTo>
                  <a:pt x="930160" y="262432"/>
                </a:lnTo>
                <a:lnTo>
                  <a:pt x="927849" y="256387"/>
                </a:lnTo>
                <a:lnTo>
                  <a:pt x="922743" y="252285"/>
                </a:lnTo>
                <a:lnTo>
                  <a:pt x="915162" y="250253"/>
                </a:lnTo>
                <a:lnTo>
                  <a:pt x="889292" y="247662"/>
                </a:lnTo>
                <a:lnTo>
                  <a:pt x="882256" y="247980"/>
                </a:lnTo>
                <a:lnTo>
                  <a:pt x="876681" y="250723"/>
                </a:lnTo>
                <a:lnTo>
                  <a:pt x="872553" y="255663"/>
                </a:lnTo>
                <a:lnTo>
                  <a:pt x="869886" y="262547"/>
                </a:lnTo>
                <a:lnTo>
                  <a:pt x="852157" y="313410"/>
                </a:lnTo>
                <a:lnTo>
                  <a:pt x="824623" y="356209"/>
                </a:lnTo>
                <a:lnTo>
                  <a:pt x="786409" y="392112"/>
                </a:lnTo>
                <a:lnTo>
                  <a:pt x="736676" y="422262"/>
                </a:lnTo>
                <a:lnTo>
                  <a:pt x="730097" y="426631"/>
                </a:lnTo>
                <a:lnTo>
                  <a:pt x="726732" y="431952"/>
                </a:lnTo>
                <a:lnTo>
                  <a:pt x="726401" y="438264"/>
                </a:lnTo>
                <a:lnTo>
                  <a:pt x="728916" y="445541"/>
                </a:lnTo>
                <a:lnTo>
                  <a:pt x="731507" y="450723"/>
                </a:lnTo>
                <a:lnTo>
                  <a:pt x="736244" y="456374"/>
                </a:lnTo>
                <a:lnTo>
                  <a:pt x="741768" y="459613"/>
                </a:lnTo>
                <a:lnTo>
                  <a:pt x="748144" y="460171"/>
                </a:lnTo>
                <a:lnTo>
                  <a:pt x="755434" y="457835"/>
                </a:lnTo>
                <a:lnTo>
                  <a:pt x="802005" y="432600"/>
                </a:lnTo>
                <a:lnTo>
                  <a:pt x="841438" y="404952"/>
                </a:lnTo>
                <a:lnTo>
                  <a:pt x="873099" y="375615"/>
                </a:lnTo>
                <a:lnTo>
                  <a:pt x="896391" y="345313"/>
                </a:lnTo>
                <a:lnTo>
                  <a:pt x="936929" y="369112"/>
                </a:lnTo>
                <a:lnTo>
                  <a:pt x="975779" y="395579"/>
                </a:lnTo>
                <a:lnTo>
                  <a:pt x="1012444" y="424243"/>
                </a:lnTo>
                <a:lnTo>
                  <a:pt x="1046429" y="454596"/>
                </a:lnTo>
                <a:lnTo>
                  <a:pt x="1052817" y="459219"/>
                </a:lnTo>
                <a:lnTo>
                  <a:pt x="1083386" y="437946"/>
                </a:lnTo>
                <a:lnTo>
                  <a:pt x="1084580" y="431711"/>
                </a:lnTo>
                <a:close/>
              </a:path>
              <a:path w="1173479" h="581025">
                <a:moveTo>
                  <a:pt x="1173175" y="74358"/>
                </a:moveTo>
                <a:lnTo>
                  <a:pt x="1167345" y="68529"/>
                </a:lnTo>
                <a:lnTo>
                  <a:pt x="932611" y="68529"/>
                </a:lnTo>
                <a:lnTo>
                  <a:pt x="933945" y="55905"/>
                </a:lnTo>
                <a:lnTo>
                  <a:pt x="935037" y="43230"/>
                </a:lnTo>
                <a:lnTo>
                  <a:pt x="935888" y="30429"/>
                </a:lnTo>
                <a:lnTo>
                  <a:pt x="936498" y="17449"/>
                </a:lnTo>
                <a:lnTo>
                  <a:pt x="936498" y="6464"/>
                </a:lnTo>
                <a:lnTo>
                  <a:pt x="930033" y="0"/>
                </a:lnTo>
                <a:lnTo>
                  <a:pt x="878306" y="0"/>
                </a:lnTo>
                <a:lnTo>
                  <a:pt x="872477" y="5816"/>
                </a:lnTo>
                <a:lnTo>
                  <a:pt x="872477" y="17449"/>
                </a:lnTo>
                <a:lnTo>
                  <a:pt x="871766" y="31242"/>
                </a:lnTo>
                <a:lnTo>
                  <a:pt x="870699" y="44437"/>
                </a:lnTo>
                <a:lnTo>
                  <a:pt x="869378" y="56908"/>
                </a:lnTo>
                <a:lnTo>
                  <a:pt x="867943" y="68529"/>
                </a:lnTo>
                <a:lnTo>
                  <a:pt x="642264" y="68529"/>
                </a:lnTo>
                <a:lnTo>
                  <a:pt x="636447" y="74358"/>
                </a:lnTo>
                <a:lnTo>
                  <a:pt x="636447" y="567118"/>
                </a:lnTo>
                <a:lnTo>
                  <a:pt x="642264" y="572935"/>
                </a:lnTo>
                <a:lnTo>
                  <a:pt x="695286" y="572935"/>
                </a:lnTo>
                <a:lnTo>
                  <a:pt x="701103" y="567118"/>
                </a:lnTo>
                <a:lnTo>
                  <a:pt x="701103" y="102806"/>
                </a:lnTo>
                <a:lnTo>
                  <a:pt x="862126" y="102806"/>
                </a:lnTo>
                <a:lnTo>
                  <a:pt x="843610" y="153098"/>
                </a:lnTo>
                <a:lnTo>
                  <a:pt x="816292" y="193255"/>
                </a:lnTo>
                <a:lnTo>
                  <a:pt x="778916" y="226034"/>
                </a:lnTo>
                <a:lnTo>
                  <a:pt x="730199" y="254139"/>
                </a:lnTo>
                <a:lnTo>
                  <a:pt x="723620" y="258495"/>
                </a:lnTo>
                <a:lnTo>
                  <a:pt x="720267" y="263829"/>
                </a:lnTo>
                <a:lnTo>
                  <a:pt x="719937" y="270141"/>
                </a:lnTo>
                <a:lnTo>
                  <a:pt x="722452" y="277418"/>
                </a:lnTo>
                <a:lnTo>
                  <a:pt x="725678" y="283870"/>
                </a:lnTo>
                <a:lnTo>
                  <a:pt x="730415" y="289521"/>
                </a:lnTo>
                <a:lnTo>
                  <a:pt x="735952" y="292760"/>
                </a:lnTo>
                <a:lnTo>
                  <a:pt x="742327" y="293331"/>
                </a:lnTo>
                <a:lnTo>
                  <a:pt x="749617" y="290995"/>
                </a:lnTo>
                <a:lnTo>
                  <a:pt x="798817" y="264426"/>
                </a:lnTo>
                <a:lnTo>
                  <a:pt x="840143" y="235623"/>
                </a:lnTo>
                <a:lnTo>
                  <a:pt x="872744" y="205232"/>
                </a:lnTo>
                <a:lnTo>
                  <a:pt x="895756" y="173939"/>
                </a:lnTo>
                <a:lnTo>
                  <a:pt x="939063" y="198920"/>
                </a:lnTo>
                <a:lnTo>
                  <a:pt x="980376" y="226402"/>
                </a:lnTo>
                <a:lnTo>
                  <a:pt x="1019149" y="256425"/>
                </a:lnTo>
                <a:lnTo>
                  <a:pt x="1054836" y="289052"/>
                </a:lnTo>
                <a:lnTo>
                  <a:pt x="1061135" y="293497"/>
                </a:lnTo>
                <a:lnTo>
                  <a:pt x="1067371" y="295109"/>
                </a:lnTo>
                <a:lnTo>
                  <a:pt x="1073480" y="293687"/>
                </a:lnTo>
                <a:lnTo>
                  <a:pt x="1079411" y="289052"/>
                </a:lnTo>
                <a:lnTo>
                  <a:pt x="1088453" y="278701"/>
                </a:lnTo>
                <a:lnTo>
                  <a:pt x="1092720" y="272402"/>
                </a:lnTo>
                <a:lnTo>
                  <a:pt x="1093965" y="266166"/>
                </a:lnTo>
                <a:lnTo>
                  <a:pt x="1092288" y="260057"/>
                </a:lnTo>
                <a:lnTo>
                  <a:pt x="1087818" y="254139"/>
                </a:lnTo>
                <a:lnTo>
                  <a:pt x="1051737" y="223685"/>
                </a:lnTo>
                <a:lnTo>
                  <a:pt x="1010704" y="193827"/>
                </a:lnTo>
                <a:lnTo>
                  <a:pt x="978979" y="173939"/>
                </a:lnTo>
                <a:lnTo>
                  <a:pt x="965047" y="165188"/>
                </a:lnTo>
                <a:lnTo>
                  <a:pt x="915162" y="138379"/>
                </a:lnTo>
                <a:lnTo>
                  <a:pt x="916495" y="133184"/>
                </a:lnTo>
                <a:lnTo>
                  <a:pt x="918629" y="125437"/>
                </a:lnTo>
                <a:lnTo>
                  <a:pt x="921613" y="115277"/>
                </a:lnTo>
                <a:lnTo>
                  <a:pt x="925499" y="102806"/>
                </a:lnTo>
                <a:lnTo>
                  <a:pt x="1108506" y="102806"/>
                </a:lnTo>
                <a:lnTo>
                  <a:pt x="1108506" y="493395"/>
                </a:lnTo>
                <a:lnTo>
                  <a:pt x="1108075" y="517690"/>
                </a:lnTo>
                <a:lnTo>
                  <a:pt x="1105027" y="530174"/>
                </a:lnTo>
                <a:lnTo>
                  <a:pt x="1096772" y="534771"/>
                </a:lnTo>
                <a:lnTo>
                  <a:pt x="1080706" y="535432"/>
                </a:lnTo>
                <a:lnTo>
                  <a:pt x="1065784" y="535292"/>
                </a:lnTo>
                <a:lnTo>
                  <a:pt x="1047242" y="534860"/>
                </a:lnTo>
                <a:lnTo>
                  <a:pt x="1025042" y="534060"/>
                </a:lnTo>
                <a:lnTo>
                  <a:pt x="999223" y="532841"/>
                </a:lnTo>
                <a:lnTo>
                  <a:pt x="991209" y="533552"/>
                </a:lnTo>
                <a:lnTo>
                  <a:pt x="985558" y="536638"/>
                </a:lnTo>
                <a:lnTo>
                  <a:pt x="982218" y="542023"/>
                </a:lnTo>
                <a:lnTo>
                  <a:pt x="981113" y="549656"/>
                </a:lnTo>
                <a:lnTo>
                  <a:pt x="981113" y="561301"/>
                </a:lnTo>
                <a:lnTo>
                  <a:pt x="987577" y="567118"/>
                </a:lnTo>
                <a:lnTo>
                  <a:pt x="999223" y="567766"/>
                </a:lnTo>
                <a:lnTo>
                  <a:pt x="1080058" y="570128"/>
                </a:lnTo>
                <a:lnTo>
                  <a:pt x="1091044" y="570357"/>
                </a:lnTo>
                <a:lnTo>
                  <a:pt x="1135253" y="567969"/>
                </a:lnTo>
                <a:lnTo>
                  <a:pt x="1159992" y="557580"/>
                </a:lnTo>
                <a:lnTo>
                  <a:pt x="1170292" y="535432"/>
                </a:lnTo>
                <a:lnTo>
                  <a:pt x="1170800" y="534339"/>
                </a:lnTo>
                <a:lnTo>
                  <a:pt x="1173175" y="493395"/>
                </a:lnTo>
                <a:lnTo>
                  <a:pt x="1173175" y="102806"/>
                </a:lnTo>
                <a:lnTo>
                  <a:pt x="1173175" y="7435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479648" y="3445445"/>
            <a:ext cx="407034" cy="548640"/>
          </a:xfrm>
          <a:custGeom>
            <a:avLst/>
            <a:gdLst/>
            <a:ahLst/>
            <a:cxnLst/>
            <a:rect l="l" t="t" r="r" b="b"/>
            <a:pathLst>
              <a:path w="407035" h="548639">
                <a:moveTo>
                  <a:pt x="153263" y="0"/>
                </a:moveTo>
                <a:lnTo>
                  <a:pt x="129866" y="66096"/>
                </a:lnTo>
                <a:lnTo>
                  <a:pt x="128462" y="114163"/>
                </a:lnTo>
                <a:lnTo>
                  <a:pt x="130287" y="161640"/>
                </a:lnTo>
                <a:lnTo>
                  <a:pt x="137265" y="207222"/>
                </a:lnTo>
                <a:lnTo>
                  <a:pt x="151320" y="249605"/>
                </a:lnTo>
                <a:lnTo>
                  <a:pt x="96972" y="275499"/>
                </a:lnTo>
                <a:lnTo>
                  <a:pt x="54387" y="304498"/>
                </a:lnTo>
                <a:lnTo>
                  <a:pt x="23844" y="336911"/>
                </a:lnTo>
                <a:lnTo>
                  <a:pt x="5622" y="373048"/>
                </a:lnTo>
                <a:lnTo>
                  <a:pt x="0" y="413219"/>
                </a:lnTo>
                <a:lnTo>
                  <a:pt x="7459" y="455307"/>
                </a:lnTo>
                <a:lnTo>
                  <a:pt x="55691" y="511903"/>
                </a:lnTo>
                <a:lnTo>
                  <a:pt x="91751" y="528805"/>
                </a:lnTo>
                <a:lnTo>
                  <a:pt x="132630" y="539705"/>
                </a:lnTo>
                <a:lnTo>
                  <a:pt x="175971" y="545800"/>
                </a:lnTo>
                <a:lnTo>
                  <a:pt x="219419" y="548286"/>
                </a:lnTo>
                <a:lnTo>
                  <a:pt x="276637" y="548259"/>
                </a:lnTo>
                <a:lnTo>
                  <a:pt x="344816" y="545633"/>
                </a:lnTo>
                <a:lnTo>
                  <a:pt x="389940" y="541896"/>
                </a:lnTo>
                <a:lnTo>
                  <a:pt x="406592" y="521606"/>
                </a:lnTo>
                <a:lnTo>
                  <a:pt x="400490" y="509615"/>
                </a:lnTo>
                <a:lnTo>
                  <a:pt x="385419" y="505688"/>
                </a:lnTo>
                <a:lnTo>
                  <a:pt x="350606" y="509638"/>
                </a:lnTo>
                <a:lnTo>
                  <a:pt x="322283" y="512073"/>
                </a:lnTo>
                <a:lnTo>
                  <a:pt x="293838" y="513418"/>
                </a:lnTo>
                <a:lnTo>
                  <a:pt x="258660" y="514095"/>
                </a:lnTo>
                <a:lnTo>
                  <a:pt x="190719" y="509710"/>
                </a:lnTo>
                <a:lnTo>
                  <a:pt x="139758" y="494868"/>
                </a:lnTo>
                <a:lnTo>
                  <a:pt x="104598" y="471676"/>
                </a:lnTo>
                <a:lnTo>
                  <a:pt x="84059" y="442246"/>
                </a:lnTo>
                <a:lnTo>
                  <a:pt x="76962" y="408685"/>
                </a:lnTo>
                <a:lnTo>
                  <a:pt x="82402" y="372957"/>
                </a:lnTo>
                <a:lnTo>
                  <a:pt x="124805" y="314804"/>
                </a:lnTo>
                <a:lnTo>
                  <a:pt x="158415" y="291560"/>
                </a:lnTo>
                <a:lnTo>
                  <a:pt x="198061" y="271658"/>
                </a:lnTo>
                <a:lnTo>
                  <a:pt x="242067" y="254688"/>
                </a:lnTo>
                <a:lnTo>
                  <a:pt x="288756" y="240240"/>
                </a:lnTo>
                <a:lnTo>
                  <a:pt x="336451" y="227904"/>
                </a:lnTo>
                <a:lnTo>
                  <a:pt x="383476" y="217271"/>
                </a:lnTo>
                <a:lnTo>
                  <a:pt x="395978" y="209109"/>
                </a:lnTo>
                <a:lnTo>
                  <a:pt x="398178" y="196580"/>
                </a:lnTo>
                <a:lnTo>
                  <a:pt x="390922" y="185989"/>
                </a:lnTo>
                <a:lnTo>
                  <a:pt x="375056" y="183641"/>
                </a:lnTo>
                <a:lnTo>
                  <a:pt x="322139" y="195150"/>
                </a:lnTo>
                <a:lnTo>
                  <a:pt x="277582" y="206841"/>
                </a:lnTo>
                <a:lnTo>
                  <a:pt x="241023" y="217928"/>
                </a:lnTo>
                <a:lnTo>
                  <a:pt x="212102" y="227622"/>
                </a:lnTo>
                <a:lnTo>
                  <a:pt x="203435" y="195216"/>
                </a:lnTo>
                <a:lnTo>
                  <a:pt x="198042" y="149777"/>
                </a:lnTo>
                <a:lnTo>
                  <a:pt x="196284" y="91851"/>
                </a:lnTo>
                <a:lnTo>
                  <a:pt x="198526" y="21983"/>
                </a:lnTo>
                <a:lnTo>
                  <a:pt x="197698" y="13382"/>
                </a:lnTo>
                <a:lnTo>
                  <a:pt x="194324" y="7027"/>
                </a:lnTo>
                <a:lnTo>
                  <a:pt x="188523" y="2975"/>
                </a:lnTo>
                <a:lnTo>
                  <a:pt x="180416" y="1282"/>
                </a:lnTo>
                <a:lnTo>
                  <a:pt x="1532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037801" y="3483745"/>
            <a:ext cx="528955" cy="505459"/>
          </a:xfrm>
          <a:custGeom>
            <a:avLst/>
            <a:gdLst/>
            <a:ahLst/>
            <a:cxnLst/>
            <a:rect l="l" t="t" r="r" b="b"/>
            <a:pathLst>
              <a:path w="528954" h="505460">
                <a:moveTo>
                  <a:pt x="282623" y="340230"/>
                </a:moveTo>
                <a:lnTo>
                  <a:pt x="221511" y="350311"/>
                </a:lnTo>
                <a:lnTo>
                  <a:pt x="178451" y="382522"/>
                </a:lnTo>
                <a:lnTo>
                  <a:pt x="164589" y="422076"/>
                </a:lnTo>
                <a:lnTo>
                  <a:pt x="167352" y="442824"/>
                </a:lnTo>
                <a:lnTo>
                  <a:pt x="188652" y="476525"/>
                </a:lnTo>
                <a:lnTo>
                  <a:pt x="221347" y="496164"/>
                </a:lnTo>
                <a:lnTo>
                  <a:pt x="259379" y="504650"/>
                </a:lnTo>
                <a:lnTo>
                  <a:pt x="296688" y="504889"/>
                </a:lnTo>
                <a:lnTo>
                  <a:pt x="340380" y="495909"/>
                </a:lnTo>
                <a:lnTo>
                  <a:pt x="374128" y="478138"/>
                </a:lnTo>
                <a:lnTo>
                  <a:pt x="387650" y="462280"/>
                </a:lnTo>
                <a:lnTo>
                  <a:pt x="269540" y="462280"/>
                </a:lnTo>
                <a:lnTo>
                  <a:pt x="246812" y="458666"/>
                </a:lnTo>
                <a:lnTo>
                  <a:pt x="228328" y="448743"/>
                </a:lnTo>
                <a:lnTo>
                  <a:pt x="217783" y="431178"/>
                </a:lnTo>
                <a:lnTo>
                  <a:pt x="216539" y="420968"/>
                </a:lnTo>
                <a:lnTo>
                  <a:pt x="217469" y="411125"/>
                </a:lnTo>
                <a:lnTo>
                  <a:pt x="243559" y="381348"/>
                </a:lnTo>
                <a:lnTo>
                  <a:pt x="445198" y="375225"/>
                </a:lnTo>
                <a:lnTo>
                  <a:pt x="445027" y="375147"/>
                </a:lnTo>
                <a:lnTo>
                  <a:pt x="414379" y="363932"/>
                </a:lnTo>
                <a:lnTo>
                  <a:pt x="414379" y="349695"/>
                </a:lnTo>
                <a:lnTo>
                  <a:pt x="350359" y="349695"/>
                </a:lnTo>
                <a:lnTo>
                  <a:pt x="344455" y="348219"/>
                </a:lnTo>
                <a:lnTo>
                  <a:pt x="335160" y="346139"/>
                </a:lnTo>
                <a:lnTo>
                  <a:pt x="324898" y="344059"/>
                </a:lnTo>
                <a:lnTo>
                  <a:pt x="316094" y="342583"/>
                </a:lnTo>
                <a:lnTo>
                  <a:pt x="282623" y="340230"/>
                </a:lnTo>
                <a:close/>
              </a:path>
              <a:path w="528954" h="505460">
                <a:moveTo>
                  <a:pt x="519142" y="413068"/>
                </a:moveTo>
                <a:lnTo>
                  <a:pt x="409858" y="413068"/>
                </a:lnTo>
                <a:lnTo>
                  <a:pt x="431004" y="424627"/>
                </a:lnTo>
                <a:lnTo>
                  <a:pt x="451000" y="437158"/>
                </a:lnTo>
                <a:lnTo>
                  <a:pt x="468691" y="449449"/>
                </a:lnTo>
                <a:lnTo>
                  <a:pt x="482921" y="460287"/>
                </a:lnTo>
                <a:lnTo>
                  <a:pt x="490542" y="464503"/>
                </a:lnTo>
                <a:lnTo>
                  <a:pt x="523663" y="440221"/>
                </a:lnTo>
                <a:lnTo>
                  <a:pt x="528436" y="425435"/>
                </a:lnTo>
                <a:lnTo>
                  <a:pt x="525576" y="418857"/>
                </a:lnTo>
                <a:lnTo>
                  <a:pt x="519142" y="413068"/>
                </a:lnTo>
                <a:close/>
              </a:path>
              <a:path w="528954" h="505460">
                <a:moveTo>
                  <a:pt x="445198" y="375225"/>
                </a:moveTo>
                <a:lnTo>
                  <a:pt x="291291" y="375225"/>
                </a:lnTo>
                <a:lnTo>
                  <a:pt x="318672" y="379438"/>
                </a:lnTo>
                <a:lnTo>
                  <a:pt x="327516" y="382068"/>
                </a:lnTo>
                <a:lnTo>
                  <a:pt x="336539" y="385423"/>
                </a:lnTo>
                <a:lnTo>
                  <a:pt x="344227" y="388536"/>
                </a:lnTo>
                <a:lnTo>
                  <a:pt x="349063" y="390437"/>
                </a:lnTo>
                <a:lnTo>
                  <a:pt x="332336" y="441195"/>
                </a:lnTo>
                <a:lnTo>
                  <a:pt x="292815" y="460922"/>
                </a:lnTo>
                <a:lnTo>
                  <a:pt x="269540" y="462280"/>
                </a:lnTo>
                <a:lnTo>
                  <a:pt x="387650" y="462280"/>
                </a:lnTo>
                <a:lnTo>
                  <a:pt x="397449" y="450788"/>
                </a:lnTo>
                <a:lnTo>
                  <a:pt x="409858" y="413068"/>
                </a:lnTo>
                <a:lnTo>
                  <a:pt x="519142" y="413068"/>
                </a:lnTo>
                <a:lnTo>
                  <a:pt x="499045" y="401474"/>
                </a:lnTo>
                <a:lnTo>
                  <a:pt x="473795" y="388247"/>
                </a:lnTo>
                <a:lnTo>
                  <a:pt x="445198" y="375225"/>
                </a:lnTo>
                <a:close/>
              </a:path>
              <a:path w="528954" h="505460">
                <a:moveTo>
                  <a:pt x="414379" y="192545"/>
                </a:moveTo>
                <a:lnTo>
                  <a:pt x="350359" y="192545"/>
                </a:lnTo>
                <a:lnTo>
                  <a:pt x="350359" y="349695"/>
                </a:lnTo>
                <a:lnTo>
                  <a:pt x="414379" y="349695"/>
                </a:lnTo>
                <a:lnTo>
                  <a:pt x="414379" y="192545"/>
                </a:lnTo>
                <a:close/>
              </a:path>
              <a:path w="528954" h="505460">
                <a:moveTo>
                  <a:pt x="503622" y="158928"/>
                </a:moveTo>
                <a:lnTo>
                  <a:pt x="191291" y="158928"/>
                </a:lnTo>
                <a:lnTo>
                  <a:pt x="178465" y="164181"/>
                </a:lnTo>
                <a:lnTo>
                  <a:pt x="174070" y="175737"/>
                </a:lnTo>
                <a:lnTo>
                  <a:pt x="178286" y="187293"/>
                </a:lnTo>
                <a:lnTo>
                  <a:pt x="191291" y="192545"/>
                </a:lnTo>
                <a:lnTo>
                  <a:pt x="503622" y="192545"/>
                </a:lnTo>
                <a:lnTo>
                  <a:pt x="516360" y="187293"/>
                </a:lnTo>
                <a:lnTo>
                  <a:pt x="520605" y="175737"/>
                </a:lnTo>
                <a:lnTo>
                  <a:pt x="516360" y="164181"/>
                </a:lnTo>
                <a:lnTo>
                  <a:pt x="503622" y="158928"/>
                </a:lnTo>
                <a:close/>
              </a:path>
              <a:path w="528954" h="505460">
                <a:moveTo>
                  <a:pt x="414379" y="50940"/>
                </a:moveTo>
                <a:lnTo>
                  <a:pt x="349711" y="50940"/>
                </a:lnTo>
                <a:lnTo>
                  <a:pt x="349711" y="158928"/>
                </a:lnTo>
                <a:lnTo>
                  <a:pt x="414379" y="158928"/>
                </a:lnTo>
                <a:lnTo>
                  <a:pt x="414379" y="50940"/>
                </a:lnTo>
                <a:close/>
              </a:path>
              <a:path w="528954" h="505460">
                <a:moveTo>
                  <a:pt x="504270" y="17311"/>
                </a:moveTo>
                <a:lnTo>
                  <a:pt x="191926" y="17311"/>
                </a:lnTo>
                <a:lnTo>
                  <a:pt x="178832" y="22565"/>
                </a:lnTo>
                <a:lnTo>
                  <a:pt x="174467" y="34125"/>
                </a:lnTo>
                <a:lnTo>
                  <a:pt x="178832" y="45686"/>
                </a:lnTo>
                <a:lnTo>
                  <a:pt x="191926" y="50940"/>
                </a:lnTo>
                <a:lnTo>
                  <a:pt x="504270" y="50940"/>
                </a:lnTo>
                <a:lnTo>
                  <a:pt x="517000" y="45686"/>
                </a:lnTo>
                <a:lnTo>
                  <a:pt x="521244" y="34125"/>
                </a:lnTo>
                <a:lnTo>
                  <a:pt x="517000" y="22565"/>
                </a:lnTo>
                <a:lnTo>
                  <a:pt x="504270" y="17311"/>
                </a:lnTo>
                <a:close/>
              </a:path>
              <a:path w="528954" h="505460">
                <a:moveTo>
                  <a:pt x="50995" y="0"/>
                </a:moveTo>
                <a:lnTo>
                  <a:pt x="25383" y="63307"/>
                </a:lnTo>
                <a:lnTo>
                  <a:pt x="16039" y="111220"/>
                </a:lnTo>
                <a:lnTo>
                  <a:pt x="8440" y="159001"/>
                </a:lnTo>
                <a:lnTo>
                  <a:pt x="2975" y="206544"/>
                </a:lnTo>
                <a:lnTo>
                  <a:pt x="32" y="253746"/>
                </a:lnTo>
                <a:lnTo>
                  <a:pt x="0" y="300502"/>
                </a:lnTo>
                <a:lnTo>
                  <a:pt x="3265" y="346706"/>
                </a:lnTo>
                <a:lnTo>
                  <a:pt x="10217" y="392254"/>
                </a:lnTo>
                <a:lnTo>
                  <a:pt x="21243" y="437041"/>
                </a:lnTo>
                <a:lnTo>
                  <a:pt x="36732" y="480962"/>
                </a:lnTo>
                <a:lnTo>
                  <a:pt x="53736" y="493514"/>
                </a:lnTo>
                <a:lnTo>
                  <a:pt x="61954" y="491960"/>
                </a:lnTo>
                <a:lnTo>
                  <a:pt x="77474" y="486779"/>
                </a:lnTo>
                <a:lnTo>
                  <a:pt x="84754" y="483036"/>
                </a:lnTo>
                <a:lnTo>
                  <a:pt x="89186" y="477655"/>
                </a:lnTo>
                <a:lnTo>
                  <a:pt x="90833" y="470696"/>
                </a:lnTo>
                <a:lnTo>
                  <a:pt x="89755" y="462217"/>
                </a:lnTo>
                <a:lnTo>
                  <a:pt x="86250" y="439513"/>
                </a:lnTo>
                <a:lnTo>
                  <a:pt x="85959" y="417837"/>
                </a:lnTo>
                <a:lnTo>
                  <a:pt x="88213" y="397009"/>
                </a:lnTo>
                <a:lnTo>
                  <a:pt x="92345" y="376848"/>
                </a:lnTo>
                <a:lnTo>
                  <a:pt x="94259" y="369748"/>
                </a:lnTo>
                <a:lnTo>
                  <a:pt x="58068" y="369748"/>
                </a:lnTo>
                <a:lnTo>
                  <a:pt x="55837" y="319816"/>
                </a:lnTo>
                <a:lnTo>
                  <a:pt x="56695" y="270339"/>
                </a:lnTo>
                <a:lnTo>
                  <a:pt x="60325" y="221292"/>
                </a:lnTo>
                <a:lnTo>
                  <a:pt x="66409" y="172654"/>
                </a:lnTo>
                <a:lnTo>
                  <a:pt x="74631" y="124401"/>
                </a:lnTo>
                <a:lnTo>
                  <a:pt x="84673" y="76509"/>
                </a:lnTo>
                <a:lnTo>
                  <a:pt x="96219" y="28956"/>
                </a:lnTo>
                <a:lnTo>
                  <a:pt x="97091" y="20222"/>
                </a:lnTo>
                <a:lnTo>
                  <a:pt x="94932" y="13431"/>
                </a:lnTo>
                <a:lnTo>
                  <a:pt x="89859" y="8583"/>
                </a:lnTo>
                <a:lnTo>
                  <a:pt x="81995" y="5677"/>
                </a:lnTo>
                <a:lnTo>
                  <a:pt x="59364" y="496"/>
                </a:lnTo>
                <a:lnTo>
                  <a:pt x="50995" y="0"/>
                </a:lnTo>
                <a:close/>
              </a:path>
              <a:path w="528954" h="505460">
                <a:moveTo>
                  <a:pt x="99698" y="275329"/>
                </a:moveTo>
                <a:lnTo>
                  <a:pt x="76160" y="309268"/>
                </a:lnTo>
                <a:lnTo>
                  <a:pt x="61267" y="351768"/>
                </a:lnTo>
                <a:lnTo>
                  <a:pt x="58068" y="369748"/>
                </a:lnTo>
                <a:lnTo>
                  <a:pt x="94259" y="369748"/>
                </a:lnTo>
                <a:lnTo>
                  <a:pt x="97700" y="356987"/>
                </a:lnTo>
                <a:lnTo>
                  <a:pt x="103660" y="337730"/>
                </a:lnTo>
                <a:lnTo>
                  <a:pt x="111075" y="318471"/>
                </a:lnTo>
                <a:lnTo>
                  <a:pt x="120793" y="298603"/>
                </a:lnTo>
                <a:lnTo>
                  <a:pt x="121928" y="285108"/>
                </a:lnTo>
                <a:lnTo>
                  <a:pt x="112875" y="276460"/>
                </a:lnTo>
                <a:lnTo>
                  <a:pt x="99698" y="2753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706869" y="3450366"/>
            <a:ext cx="379730" cy="563880"/>
          </a:xfrm>
          <a:custGeom>
            <a:avLst/>
            <a:gdLst/>
            <a:ahLst/>
            <a:cxnLst/>
            <a:rect l="l" t="t" r="r" b="b"/>
            <a:pathLst>
              <a:path w="379729" h="563879">
                <a:moveTo>
                  <a:pt x="109449" y="0"/>
                </a:moveTo>
                <a:lnTo>
                  <a:pt x="103205" y="170"/>
                </a:lnTo>
                <a:lnTo>
                  <a:pt x="97446" y="2642"/>
                </a:lnTo>
                <a:lnTo>
                  <a:pt x="92537" y="7359"/>
                </a:lnTo>
                <a:lnTo>
                  <a:pt x="89723" y="13574"/>
                </a:lnTo>
                <a:lnTo>
                  <a:pt x="89944" y="20213"/>
                </a:lnTo>
                <a:lnTo>
                  <a:pt x="137924" y="55894"/>
                </a:lnTo>
                <a:lnTo>
                  <a:pt x="181454" y="75022"/>
                </a:lnTo>
                <a:lnTo>
                  <a:pt x="230316" y="89421"/>
                </a:lnTo>
                <a:lnTo>
                  <a:pt x="285234" y="98545"/>
                </a:lnTo>
                <a:lnTo>
                  <a:pt x="292653" y="98111"/>
                </a:lnTo>
                <a:lnTo>
                  <a:pt x="298980" y="95067"/>
                </a:lnTo>
                <a:lnTo>
                  <a:pt x="303609" y="89721"/>
                </a:lnTo>
                <a:lnTo>
                  <a:pt x="305935" y="82378"/>
                </a:lnTo>
                <a:lnTo>
                  <a:pt x="307217" y="73323"/>
                </a:lnTo>
                <a:lnTo>
                  <a:pt x="306942" y="64579"/>
                </a:lnTo>
                <a:lnTo>
                  <a:pt x="303507" y="57231"/>
                </a:lnTo>
                <a:lnTo>
                  <a:pt x="297404" y="51947"/>
                </a:lnTo>
                <a:lnTo>
                  <a:pt x="289120" y="49396"/>
                </a:lnTo>
                <a:lnTo>
                  <a:pt x="242033" y="43387"/>
                </a:lnTo>
                <a:lnTo>
                  <a:pt x="198586" y="33799"/>
                </a:lnTo>
                <a:lnTo>
                  <a:pt x="157080" y="20209"/>
                </a:lnTo>
                <a:lnTo>
                  <a:pt x="115816" y="2190"/>
                </a:lnTo>
                <a:lnTo>
                  <a:pt x="109449" y="0"/>
                </a:lnTo>
                <a:close/>
              </a:path>
              <a:path w="379729" h="563879">
                <a:moveTo>
                  <a:pt x="328160" y="188266"/>
                </a:moveTo>
                <a:lnTo>
                  <a:pt x="217421" y="188266"/>
                </a:lnTo>
                <a:lnTo>
                  <a:pt x="248529" y="191884"/>
                </a:lnTo>
                <a:lnTo>
                  <a:pt x="276179" y="206533"/>
                </a:lnTo>
                <a:lnTo>
                  <a:pt x="299394" y="240710"/>
                </a:lnTo>
                <a:lnTo>
                  <a:pt x="308114" y="285432"/>
                </a:lnTo>
                <a:lnTo>
                  <a:pt x="305559" y="334032"/>
                </a:lnTo>
                <a:lnTo>
                  <a:pt x="294949" y="379838"/>
                </a:lnTo>
                <a:lnTo>
                  <a:pt x="276373" y="419212"/>
                </a:lnTo>
                <a:lnTo>
                  <a:pt x="248959" y="452336"/>
                </a:lnTo>
                <a:lnTo>
                  <a:pt x="214433" y="479749"/>
                </a:lnTo>
                <a:lnTo>
                  <a:pt x="174518" y="501988"/>
                </a:lnTo>
                <a:lnTo>
                  <a:pt x="130941" y="519593"/>
                </a:lnTo>
                <a:lnTo>
                  <a:pt x="85425" y="533101"/>
                </a:lnTo>
                <a:lnTo>
                  <a:pt x="78087" y="536042"/>
                </a:lnTo>
                <a:lnTo>
                  <a:pt x="72812" y="540616"/>
                </a:lnTo>
                <a:lnTo>
                  <a:pt x="69964" y="546281"/>
                </a:lnTo>
                <a:lnTo>
                  <a:pt x="69905" y="552494"/>
                </a:lnTo>
                <a:lnTo>
                  <a:pt x="72608" y="558033"/>
                </a:lnTo>
                <a:lnTo>
                  <a:pt x="77495" y="561875"/>
                </a:lnTo>
                <a:lnTo>
                  <a:pt x="84080" y="563776"/>
                </a:lnTo>
                <a:lnTo>
                  <a:pt x="91876" y="563492"/>
                </a:lnTo>
                <a:lnTo>
                  <a:pt x="136296" y="553413"/>
                </a:lnTo>
                <a:lnTo>
                  <a:pt x="180998" y="539964"/>
                </a:lnTo>
                <a:lnTo>
                  <a:pt x="224522" y="522546"/>
                </a:lnTo>
                <a:lnTo>
                  <a:pt x="265409" y="500558"/>
                </a:lnTo>
                <a:lnTo>
                  <a:pt x="302200" y="473400"/>
                </a:lnTo>
                <a:lnTo>
                  <a:pt x="333438" y="440472"/>
                </a:lnTo>
                <a:lnTo>
                  <a:pt x="357662" y="401174"/>
                </a:lnTo>
                <a:lnTo>
                  <a:pt x="372800" y="359425"/>
                </a:lnTo>
                <a:lnTo>
                  <a:pt x="379330" y="317435"/>
                </a:lnTo>
                <a:lnTo>
                  <a:pt x="377127" y="276413"/>
                </a:lnTo>
                <a:lnTo>
                  <a:pt x="366069" y="237572"/>
                </a:lnTo>
                <a:lnTo>
                  <a:pt x="341157" y="198223"/>
                </a:lnTo>
                <a:lnTo>
                  <a:pt x="328160" y="188266"/>
                </a:lnTo>
                <a:close/>
              </a:path>
              <a:path w="379729" h="563879">
                <a:moveTo>
                  <a:pt x="220565" y="152216"/>
                </a:moveTo>
                <a:lnTo>
                  <a:pt x="172864" y="155867"/>
                </a:lnTo>
                <a:lnTo>
                  <a:pt x="124133" y="165465"/>
                </a:lnTo>
                <a:lnTo>
                  <a:pt x="71884" y="180401"/>
                </a:lnTo>
                <a:lnTo>
                  <a:pt x="13632" y="200069"/>
                </a:lnTo>
                <a:lnTo>
                  <a:pt x="0" y="218345"/>
                </a:lnTo>
                <a:lnTo>
                  <a:pt x="1351" y="226574"/>
                </a:lnTo>
                <a:lnTo>
                  <a:pt x="4576" y="235629"/>
                </a:lnTo>
                <a:lnTo>
                  <a:pt x="8916" y="242714"/>
                </a:lnTo>
                <a:lnTo>
                  <a:pt x="15497" y="247191"/>
                </a:lnTo>
                <a:lnTo>
                  <a:pt x="23409" y="248636"/>
                </a:lnTo>
                <a:lnTo>
                  <a:pt x="31742" y="246627"/>
                </a:lnTo>
                <a:lnTo>
                  <a:pt x="63290" y="233168"/>
                </a:lnTo>
                <a:lnTo>
                  <a:pt x="94473" y="220438"/>
                </a:lnTo>
                <a:lnTo>
                  <a:pt x="124686" y="209164"/>
                </a:lnTo>
                <a:lnTo>
                  <a:pt x="153319" y="200069"/>
                </a:lnTo>
                <a:lnTo>
                  <a:pt x="184976" y="192166"/>
                </a:lnTo>
                <a:lnTo>
                  <a:pt x="217421" y="188266"/>
                </a:lnTo>
                <a:lnTo>
                  <a:pt x="328160" y="188266"/>
                </a:lnTo>
                <a:lnTo>
                  <a:pt x="306419" y="171610"/>
                </a:lnTo>
                <a:lnTo>
                  <a:pt x="265130" y="156639"/>
                </a:lnTo>
                <a:lnTo>
                  <a:pt x="220565" y="1522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224702" y="3441560"/>
            <a:ext cx="2374900" cy="589915"/>
          </a:xfrm>
          <a:custGeom>
            <a:avLst/>
            <a:gdLst/>
            <a:ahLst/>
            <a:cxnLst/>
            <a:rect l="l" t="t" r="r" b="b"/>
            <a:pathLst>
              <a:path w="2374900" h="589914">
                <a:moveTo>
                  <a:pt x="576986" y="393827"/>
                </a:moveTo>
                <a:lnTo>
                  <a:pt x="576618" y="379069"/>
                </a:lnTo>
                <a:lnTo>
                  <a:pt x="566801" y="368922"/>
                </a:lnTo>
                <a:lnTo>
                  <a:pt x="553351" y="366547"/>
                </a:lnTo>
                <a:lnTo>
                  <a:pt x="542074" y="375069"/>
                </a:lnTo>
                <a:lnTo>
                  <a:pt x="526542" y="401751"/>
                </a:lnTo>
                <a:lnTo>
                  <a:pt x="512394" y="422681"/>
                </a:lnTo>
                <a:lnTo>
                  <a:pt x="485152" y="453313"/>
                </a:lnTo>
                <a:lnTo>
                  <a:pt x="464794" y="463143"/>
                </a:lnTo>
                <a:lnTo>
                  <a:pt x="459943" y="463016"/>
                </a:lnTo>
                <a:lnTo>
                  <a:pt x="454990" y="458863"/>
                </a:lnTo>
                <a:lnTo>
                  <a:pt x="452348" y="451624"/>
                </a:lnTo>
                <a:lnTo>
                  <a:pt x="451396" y="441833"/>
                </a:lnTo>
                <a:lnTo>
                  <a:pt x="451535" y="430034"/>
                </a:lnTo>
                <a:lnTo>
                  <a:pt x="460590" y="247675"/>
                </a:lnTo>
                <a:lnTo>
                  <a:pt x="461200" y="211061"/>
                </a:lnTo>
                <a:lnTo>
                  <a:pt x="457403" y="171246"/>
                </a:lnTo>
                <a:lnTo>
                  <a:pt x="445414" y="134353"/>
                </a:lnTo>
                <a:lnTo>
                  <a:pt x="421436" y="106489"/>
                </a:lnTo>
                <a:lnTo>
                  <a:pt x="381698" y="93776"/>
                </a:lnTo>
                <a:lnTo>
                  <a:pt x="339839" y="100152"/>
                </a:lnTo>
                <a:lnTo>
                  <a:pt x="297014" y="120281"/>
                </a:lnTo>
                <a:lnTo>
                  <a:pt x="256311" y="148666"/>
                </a:lnTo>
                <a:lnTo>
                  <a:pt x="220776" y="179819"/>
                </a:lnTo>
                <a:lnTo>
                  <a:pt x="193509" y="208229"/>
                </a:lnTo>
                <a:lnTo>
                  <a:pt x="195453" y="28448"/>
                </a:lnTo>
                <a:lnTo>
                  <a:pt x="194246" y="20243"/>
                </a:lnTo>
                <a:lnTo>
                  <a:pt x="190601" y="14147"/>
                </a:lnTo>
                <a:lnTo>
                  <a:pt x="184543" y="10363"/>
                </a:lnTo>
                <a:lnTo>
                  <a:pt x="176047" y="9055"/>
                </a:lnTo>
                <a:lnTo>
                  <a:pt x="150837" y="9055"/>
                </a:lnTo>
                <a:lnTo>
                  <a:pt x="142722" y="11112"/>
                </a:lnTo>
                <a:lnTo>
                  <a:pt x="136855" y="15290"/>
                </a:lnTo>
                <a:lnTo>
                  <a:pt x="133299" y="21526"/>
                </a:lnTo>
                <a:lnTo>
                  <a:pt x="132092" y="29756"/>
                </a:lnTo>
                <a:lnTo>
                  <a:pt x="132842" y="60363"/>
                </a:lnTo>
                <a:lnTo>
                  <a:pt x="134023" y="131927"/>
                </a:lnTo>
                <a:lnTo>
                  <a:pt x="23444" y="131927"/>
                </a:lnTo>
                <a:lnTo>
                  <a:pt x="10350" y="136982"/>
                </a:lnTo>
                <a:lnTo>
                  <a:pt x="5981" y="148094"/>
                </a:lnTo>
                <a:lnTo>
                  <a:pt x="10350" y="159207"/>
                </a:lnTo>
                <a:lnTo>
                  <a:pt x="23444" y="164261"/>
                </a:lnTo>
                <a:lnTo>
                  <a:pt x="134670" y="164261"/>
                </a:lnTo>
                <a:lnTo>
                  <a:pt x="134670" y="250266"/>
                </a:lnTo>
                <a:lnTo>
                  <a:pt x="105651" y="281787"/>
                </a:lnTo>
                <a:lnTo>
                  <a:pt x="42278" y="348475"/>
                </a:lnTo>
                <a:lnTo>
                  <a:pt x="5981" y="388010"/>
                </a:lnTo>
                <a:lnTo>
                  <a:pt x="1104" y="395351"/>
                </a:lnTo>
                <a:lnTo>
                  <a:pt x="0" y="402640"/>
                </a:lnTo>
                <a:lnTo>
                  <a:pt x="2527" y="409562"/>
                </a:lnTo>
                <a:lnTo>
                  <a:pt x="8572" y="415810"/>
                </a:lnTo>
                <a:lnTo>
                  <a:pt x="20853" y="425513"/>
                </a:lnTo>
                <a:lnTo>
                  <a:pt x="28371" y="429717"/>
                </a:lnTo>
                <a:lnTo>
                  <a:pt x="35407" y="430593"/>
                </a:lnTo>
                <a:lnTo>
                  <a:pt x="41948" y="427964"/>
                </a:lnTo>
                <a:lnTo>
                  <a:pt x="48006" y="421627"/>
                </a:lnTo>
                <a:lnTo>
                  <a:pt x="70370" y="391541"/>
                </a:lnTo>
                <a:lnTo>
                  <a:pt x="91592" y="363753"/>
                </a:lnTo>
                <a:lnTo>
                  <a:pt x="112674" y="337426"/>
                </a:lnTo>
                <a:lnTo>
                  <a:pt x="134670" y="311696"/>
                </a:lnTo>
                <a:lnTo>
                  <a:pt x="131432" y="533501"/>
                </a:lnTo>
                <a:lnTo>
                  <a:pt x="132651" y="541718"/>
                </a:lnTo>
                <a:lnTo>
                  <a:pt x="136283" y="547814"/>
                </a:lnTo>
                <a:lnTo>
                  <a:pt x="142354" y="551599"/>
                </a:lnTo>
                <a:lnTo>
                  <a:pt x="150837" y="552894"/>
                </a:lnTo>
                <a:lnTo>
                  <a:pt x="176047" y="552894"/>
                </a:lnTo>
                <a:lnTo>
                  <a:pt x="184162" y="550849"/>
                </a:lnTo>
                <a:lnTo>
                  <a:pt x="190042" y="546684"/>
                </a:lnTo>
                <a:lnTo>
                  <a:pt x="193598" y="540448"/>
                </a:lnTo>
                <a:lnTo>
                  <a:pt x="194805" y="532206"/>
                </a:lnTo>
                <a:lnTo>
                  <a:pt x="192227" y="260604"/>
                </a:lnTo>
                <a:lnTo>
                  <a:pt x="227304" y="226491"/>
                </a:lnTo>
                <a:lnTo>
                  <a:pt x="263842" y="194805"/>
                </a:lnTo>
                <a:lnTo>
                  <a:pt x="302069" y="166763"/>
                </a:lnTo>
                <a:lnTo>
                  <a:pt x="342239" y="143560"/>
                </a:lnTo>
                <a:lnTo>
                  <a:pt x="380072" y="138137"/>
                </a:lnTo>
                <a:lnTo>
                  <a:pt x="395592" y="163207"/>
                </a:lnTo>
                <a:lnTo>
                  <a:pt x="397535" y="203669"/>
                </a:lnTo>
                <a:lnTo>
                  <a:pt x="394627" y="244436"/>
                </a:lnTo>
                <a:lnTo>
                  <a:pt x="382981" y="427443"/>
                </a:lnTo>
                <a:lnTo>
                  <a:pt x="396989" y="481914"/>
                </a:lnTo>
                <a:lnTo>
                  <a:pt x="438785" y="510095"/>
                </a:lnTo>
                <a:lnTo>
                  <a:pt x="468833" y="511200"/>
                </a:lnTo>
                <a:lnTo>
                  <a:pt x="497179" y="502107"/>
                </a:lnTo>
                <a:lnTo>
                  <a:pt x="520077" y="485000"/>
                </a:lnTo>
                <a:lnTo>
                  <a:pt x="536879" y="465569"/>
                </a:lnTo>
                <a:lnTo>
                  <a:pt x="551688" y="444500"/>
                </a:lnTo>
                <a:lnTo>
                  <a:pt x="564908" y="420890"/>
                </a:lnTo>
                <a:lnTo>
                  <a:pt x="576986" y="393827"/>
                </a:lnTo>
                <a:close/>
              </a:path>
              <a:path w="2374900" h="589914">
                <a:moveTo>
                  <a:pt x="1182230" y="327202"/>
                </a:moveTo>
                <a:lnTo>
                  <a:pt x="1178712" y="314083"/>
                </a:lnTo>
                <a:lnTo>
                  <a:pt x="1166710" y="306527"/>
                </a:lnTo>
                <a:lnTo>
                  <a:pt x="1152766" y="307213"/>
                </a:lnTo>
                <a:lnTo>
                  <a:pt x="1143419" y="318808"/>
                </a:lnTo>
                <a:lnTo>
                  <a:pt x="1127302" y="368300"/>
                </a:lnTo>
                <a:lnTo>
                  <a:pt x="1105674" y="415493"/>
                </a:lnTo>
                <a:lnTo>
                  <a:pt x="1079309" y="456857"/>
                </a:lnTo>
                <a:lnTo>
                  <a:pt x="1049020" y="488886"/>
                </a:lnTo>
                <a:lnTo>
                  <a:pt x="1033513" y="498005"/>
                </a:lnTo>
                <a:lnTo>
                  <a:pt x="1018133" y="501243"/>
                </a:lnTo>
                <a:lnTo>
                  <a:pt x="1003007" y="498792"/>
                </a:lnTo>
                <a:lnTo>
                  <a:pt x="970356" y="466496"/>
                </a:lnTo>
                <a:lnTo>
                  <a:pt x="956043" y="412864"/>
                </a:lnTo>
                <a:lnTo>
                  <a:pt x="950772" y="376326"/>
                </a:lnTo>
                <a:lnTo>
                  <a:pt x="948131" y="360845"/>
                </a:lnTo>
                <a:lnTo>
                  <a:pt x="939393" y="326961"/>
                </a:lnTo>
                <a:lnTo>
                  <a:pt x="924293" y="294957"/>
                </a:lnTo>
                <a:lnTo>
                  <a:pt x="900569" y="270357"/>
                </a:lnTo>
                <a:lnTo>
                  <a:pt x="866013" y="258673"/>
                </a:lnTo>
                <a:lnTo>
                  <a:pt x="837120" y="261442"/>
                </a:lnTo>
                <a:lnTo>
                  <a:pt x="809917" y="272580"/>
                </a:lnTo>
                <a:lnTo>
                  <a:pt x="786345" y="289052"/>
                </a:lnTo>
                <a:lnTo>
                  <a:pt x="768362" y="307809"/>
                </a:lnTo>
                <a:lnTo>
                  <a:pt x="781824" y="278726"/>
                </a:lnTo>
                <a:lnTo>
                  <a:pt x="802017" y="236397"/>
                </a:lnTo>
                <a:lnTo>
                  <a:pt x="827773" y="184150"/>
                </a:lnTo>
                <a:lnTo>
                  <a:pt x="857897" y="125361"/>
                </a:lnTo>
                <a:lnTo>
                  <a:pt x="891222" y="63373"/>
                </a:lnTo>
                <a:lnTo>
                  <a:pt x="893787" y="54927"/>
                </a:lnTo>
                <a:lnTo>
                  <a:pt x="853071" y="22631"/>
                </a:lnTo>
                <a:lnTo>
                  <a:pt x="845299" y="20891"/>
                </a:lnTo>
                <a:lnTo>
                  <a:pt x="837958" y="22237"/>
                </a:lnTo>
                <a:lnTo>
                  <a:pt x="831710" y="26365"/>
                </a:lnTo>
                <a:lnTo>
                  <a:pt x="827214" y="32969"/>
                </a:lnTo>
                <a:lnTo>
                  <a:pt x="620280" y="512165"/>
                </a:lnTo>
                <a:lnTo>
                  <a:pt x="618553" y="520407"/>
                </a:lnTo>
                <a:lnTo>
                  <a:pt x="620039" y="528167"/>
                </a:lnTo>
                <a:lnTo>
                  <a:pt x="624547" y="534720"/>
                </a:lnTo>
                <a:lnTo>
                  <a:pt x="631913" y="539330"/>
                </a:lnTo>
                <a:lnTo>
                  <a:pt x="655840" y="547725"/>
                </a:lnTo>
                <a:lnTo>
                  <a:pt x="663600" y="549097"/>
                </a:lnTo>
                <a:lnTo>
                  <a:pt x="670877" y="547560"/>
                </a:lnTo>
                <a:lnTo>
                  <a:pt x="676935" y="543369"/>
                </a:lnTo>
                <a:lnTo>
                  <a:pt x="681062" y="536727"/>
                </a:lnTo>
                <a:lnTo>
                  <a:pt x="693902" y="504621"/>
                </a:lnTo>
                <a:lnTo>
                  <a:pt x="707161" y="472401"/>
                </a:lnTo>
                <a:lnTo>
                  <a:pt x="734733" y="413867"/>
                </a:lnTo>
                <a:lnTo>
                  <a:pt x="775474" y="353009"/>
                </a:lnTo>
                <a:lnTo>
                  <a:pt x="825906" y="307162"/>
                </a:lnTo>
                <a:lnTo>
                  <a:pt x="850125" y="300875"/>
                </a:lnTo>
                <a:lnTo>
                  <a:pt x="867867" y="313067"/>
                </a:lnTo>
                <a:lnTo>
                  <a:pt x="879652" y="337997"/>
                </a:lnTo>
                <a:lnTo>
                  <a:pt x="886053" y="369900"/>
                </a:lnTo>
                <a:lnTo>
                  <a:pt x="888809" y="395033"/>
                </a:lnTo>
                <a:lnTo>
                  <a:pt x="890422" y="407454"/>
                </a:lnTo>
                <a:lnTo>
                  <a:pt x="899706" y="454152"/>
                </a:lnTo>
                <a:lnTo>
                  <a:pt x="920978" y="504736"/>
                </a:lnTo>
                <a:lnTo>
                  <a:pt x="952665" y="534797"/>
                </a:lnTo>
                <a:lnTo>
                  <a:pt x="1020889" y="550633"/>
                </a:lnTo>
                <a:lnTo>
                  <a:pt x="1055243" y="542988"/>
                </a:lnTo>
                <a:lnTo>
                  <a:pt x="1116545" y="493674"/>
                </a:lnTo>
                <a:lnTo>
                  <a:pt x="1140688" y="456057"/>
                </a:lnTo>
                <a:lnTo>
                  <a:pt x="1158887" y="414604"/>
                </a:lnTo>
                <a:lnTo>
                  <a:pt x="1172324" y="371081"/>
                </a:lnTo>
                <a:lnTo>
                  <a:pt x="1182230" y="327202"/>
                </a:lnTo>
                <a:close/>
              </a:path>
              <a:path w="2374900" h="589914">
                <a:moveTo>
                  <a:pt x="1790712" y="472071"/>
                </a:moveTo>
                <a:lnTo>
                  <a:pt x="1784896" y="466255"/>
                </a:lnTo>
                <a:lnTo>
                  <a:pt x="1531391" y="466255"/>
                </a:lnTo>
                <a:lnTo>
                  <a:pt x="1531391" y="400278"/>
                </a:lnTo>
                <a:lnTo>
                  <a:pt x="1718284" y="400278"/>
                </a:lnTo>
                <a:lnTo>
                  <a:pt x="1724101" y="394462"/>
                </a:lnTo>
                <a:lnTo>
                  <a:pt x="1724101" y="369252"/>
                </a:lnTo>
                <a:lnTo>
                  <a:pt x="1724101" y="291655"/>
                </a:lnTo>
                <a:lnTo>
                  <a:pt x="1724101" y="261899"/>
                </a:lnTo>
                <a:lnTo>
                  <a:pt x="1724101" y="188175"/>
                </a:lnTo>
                <a:lnTo>
                  <a:pt x="1724101" y="162966"/>
                </a:lnTo>
                <a:lnTo>
                  <a:pt x="1718284" y="157137"/>
                </a:lnTo>
                <a:lnTo>
                  <a:pt x="1658137" y="157137"/>
                </a:lnTo>
                <a:lnTo>
                  <a:pt x="1658137" y="188175"/>
                </a:lnTo>
                <a:lnTo>
                  <a:pt x="1658137" y="261899"/>
                </a:lnTo>
                <a:lnTo>
                  <a:pt x="1658137" y="291655"/>
                </a:lnTo>
                <a:lnTo>
                  <a:pt x="1658137" y="369252"/>
                </a:lnTo>
                <a:lnTo>
                  <a:pt x="1338694" y="369252"/>
                </a:lnTo>
                <a:lnTo>
                  <a:pt x="1338694" y="291655"/>
                </a:lnTo>
                <a:lnTo>
                  <a:pt x="1658137" y="291655"/>
                </a:lnTo>
                <a:lnTo>
                  <a:pt x="1658137" y="261899"/>
                </a:lnTo>
                <a:lnTo>
                  <a:pt x="1338694" y="261899"/>
                </a:lnTo>
                <a:lnTo>
                  <a:pt x="1338694" y="188175"/>
                </a:lnTo>
                <a:lnTo>
                  <a:pt x="1658137" y="188175"/>
                </a:lnTo>
                <a:lnTo>
                  <a:pt x="1658137" y="157137"/>
                </a:lnTo>
                <a:lnTo>
                  <a:pt x="1642618" y="157137"/>
                </a:lnTo>
                <a:lnTo>
                  <a:pt x="1642618" y="93129"/>
                </a:lnTo>
                <a:lnTo>
                  <a:pt x="1776488" y="93129"/>
                </a:lnTo>
                <a:lnTo>
                  <a:pt x="1782305" y="87947"/>
                </a:lnTo>
                <a:lnTo>
                  <a:pt x="1782305" y="67259"/>
                </a:lnTo>
                <a:lnTo>
                  <a:pt x="1776488" y="61442"/>
                </a:lnTo>
                <a:lnTo>
                  <a:pt x="1642618" y="61442"/>
                </a:lnTo>
                <a:lnTo>
                  <a:pt x="1642618" y="5829"/>
                </a:lnTo>
                <a:lnTo>
                  <a:pt x="1636801" y="0"/>
                </a:lnTo>
                <a:lnTo>
                  <a:pt x="1583778" y="0"/>
                </a:lnTo>
                <a:lnTo>
                  <a:pt x="1577962" y="5829"/>
                </a:lnTo>
                <a:lnTo>
                  <a:pt x="1577962" y="61442"/>
                </a:lnTo>
                <a:lnTo>
                  <a:pt x="1577962" y="93129"/>
                </a:lnTo>
                <a:lnTo>
                  <a:pt x="1577962" y="157137"/>
                </a:lnTo>
                <a:lnTo>
                  <a:pt x="1418882" y="157137"/>
                </a:lnTo>
                <a:lnTo>
                  <a:pt x="1418882" y="93129"/>
                </a:lnTo>
                <a:lnTo>
                  <a:pt x="1577962" y="93129"/>
                </a:lnTo>
                <a:lnTo>
                  <a:pt x="1577962" y="61442"/>
                </a:lnTo>
                <a:lnTo>
                  <a:pt x="1418869" y="61442"/>
                </a:lnTo>
                <a:lnTo>
                  <a:pt x="1418869" y="5829"/>
                </a:lnTo>
                <a:lnTo>
                  <a:pt x="1413052" y="0"/>
                </a:lnTo>
                <a:lnTo>
                  <a:pt x="1360030" y="0"/>
                </a:lnTo>
                <a:lnTo>
                  <a:pt x="1354213" y="5829"/>
                </a:lnTo>
                <a:lnTo>
                  <a:pt x="1354213" y="61442"/>
                </a:lnTo>
                <a:lnTo>
                  <a:pt x="1220343" y="61442"/>
                </a:lnTo>
                <a:lnTo>
                  <a:pt x="1214526" y="66611"/>
                </a:lnTo>
                <a:lnTo>
                  <a:pt x="1214526" y="87299"/>
                </a:lnTo>
                <a:lnTo>
                  <a:pt x="1220343" y="93129"/>
                </a:lnTo>
                <a:lnTo>
                  <a:pt x="1354213" y="93129"/>
                </a:lnTo>
                <a:lnTo>
                  <a:pt x="1354213" y="157137"/>
                </a:lnTo>
                <a:lnTo>
                  <a:pt x="1278547" y="157137"/>
                </a:lnTo>
                <a:lnTo>
                  <a:pt x="1272730" y="162966"/>
                </a:lnTo>
                <a:lnTo>
                  <a:pt x="1272730" y="394462"/>
                </a:lnTo>
                <a:lnTo>
                  <a:pt x="1278547" y="400278"/>
                </a:lnTo>
                <a:lnTo>
                  <a:pt x="1465427" y="400278"/>
                </a:lnTo>
                <a:lnTo>
                  <a:pt x="1465427" y="466255"/>
                </a:lnTo>
                <a:lnTo>
                  <a:pt x="1211935" y="466255"/>
                </a:lnTo>
                <a:lnTo>
                  <a:pt x="1206119" y="471424"/>
                </a:lnTo>
                <a:lnTo>
                  <a:pt x="1206119" y="492760"/>
                </a:lnTo>
                <a:lnTo>
                  <a:pt x="1211935" y="498589"/>
                </a:lnTo>
                <a:lnTo>
                  <a:pt x="1465427" y="498589"/>
                </a:lnTo>
                <a:lnTo>
                  <a:pt x="1465427" y="583933"/>
                </a:lnTo>
                <a:lnTo>
                  <a:pt x="1471244" y="589762"/>
                </a:lnTo>
                <a:lnTo>
                  <a:pt x="1525574" y="589762"/>
                </a:lnTo>
                <a:lnTo>
                  <a:pt x="1531391" y="583933"/>
                </a:lnTo>
                <a:lnTo>
                  <a:pt x="1531391" y="498589"/>
                </a:lnTo>
                <a:lnTo>
                  <a:pt x="1784896" y="498589"/>
                </a:lnTo>
                <a:lnTo>
                  <a:pt x="1790712" y="493407"/>
                </a:lnTo>
                <a:lnTo>
                  <a:pt x="1790712" y="472071"/>
                </a:lnTo>
                <a:close/>
              </a:path>
              <a:path w="2374900" h="589914">
                <a:moveTo>
                  <a:pt x="2374404" y="292862"/>
                </a:moveTo>
                <a:lnTo>
                  <a:pt x="2370061" y="247675"/>
                </a:lnTo>
                <a:lnTo>
                  <a:pt x="2355913" y="201917"/>
                </a:lnTo>
                <a:lnTo>
                  <a:pt x="2332875" y="160782"/>
                </a:lnTo>
                <a:lnTo>
                  <a:pt x="2302179" y="125323"/>
                </a:lnTo>
                <a:lnTo>
                  <a:pt x="2265019" y="96596"/>
                </a:lnTo>
                <a:lnTo>
                  <a:pt x="2222627" y="75666"/>
                </a:lnTo>
                <a:lnTo>
                  <a:pt x="2177554" y="63093"/>
                </a:lnTo>
                <a:lnTo>
                  <a:pt x="2131796" y="58407"/>
                </a:lnTo>
                <a:lnTo>
                  <a:pt x="2086254" y="61125"/>
                </a:lnTo>
                <a:lnTo>
                  <a:pt x="2066137" y="65493"/>
                </a:lnTo>
                <a:lnTo>
                  <a:pt x="2066137" y="100241"/>
                </a:lnTo>
                <a:lnTo>
                  <a:pt x="2061273" y="147967"/>
                </a:lnTo>
                <a:lnTo>
                  <a:pt x="2053437" y="194970"/>
                </a:lnTo>
                <a:lnTo>
                  <a:pt x="2042566" y="241007"/>
                </a:lnTo>
                <a:lnTo>
                  <a:pt x="2028609" y="285826"/>
                </a:lnTo>
                <a:lnTo>
                  <a:pt x="2011997" y="326847"/>
                </a:lnTo>
                <a:lnTo>
                  <a:pt x="1987308" y="373456"/>
                </a:lnTo>
                <a:lnTo>
                  <a:pt x="1957412" y="409867"/>
                </a:lnTo>
                <a:lnTo>
                  <a:pt x="1925154" y="420344"/>
                </a:lnTo>
                <a:lnTo>
                  <a:pt x="1902345" y="396976"/>
                </a:lnTo>
                <a:lnTo>
                  <a:pt x="1895970" y="352767"/>
                </a:lnTo>
                <a:lnTo>
                  <a:pt x="1900148" y="303212"/>
                </a:lnTo>
                <a:lnTo>
                  <a:pt x="1908987" y="263855"/>
                </a:lnTo>
                <a:lnTo>
                  <a:pt x="1928876" y="216166"/>
                </a:lnTo>
                <a:lnTo>
                  <a:pt x="1956295" y="175247"/>
                </a:lnTo>
                <a:lnTo>
                  <a:pt x="1989493" y="141808"/>
                </a:lnTo>
                <a:lnTo>
                  <a:pt x="2026691" y="116573"/>
                </a:lnTo>
                <a:lnTo>
                  <a:pt x="2066137" y="100241"/>
                </a:lnTo>
                <a:lnTo>
                  <a:pt x="2066137" y="65493"/>
                </a:lnTo>
                <a:lnTo>
                  <a:pt x="1999437" y="86829"/>
                </a:lnTo>
                <a:lnTo>
                  <a:pt x="1959978" y="108826"/>
                </a:lnTo>
                <a:lnTo>
                  <a:pt x="1924342" y="136258"/>
                </a:lnTo>
                <a:lnTo>
                  <a:pt x="1893455" y="168668"/>
                </a:lnTo>
                <a:lnTo>
                  <a:pt x="1868195" y="205536"/>
                </a:lnTo>
                <a:lnTo>
                  <a:pt x="1849488" y="246392"/>
                </a:lnTo>
                <a:lnTo>
                  <a:pt x="1839290" y="285826"/>
                </a:lnTo>
                <a:lnTo>
                  <a:pt x="1834692" y="331851"/>
                </a:lnTo>
                <a:lnTo>
                  <a:pt x="1837855" y="378879"/>
                </a:lnTo>
                <a:lnTo>
                  <a:pt x="1850936" y="421322"/>
                </a:lnTo>
                <a:lnTo>
                  <a:pt x="1876082" y="453605"/>
                </a:lnTo>
                <a:lnTo>
                  <a:pt x="1915452" y="470128"/>
                </a:lnTo>
                <a:lnTo>
                  <a:pt x="1958708" y="466204"/>
                </a:lnTo>
                <a:lnTo>
                  <a:pt x="1995500" y="444766"/>
                </a:lnTo>
                <a:lnTo>
                  <a:pt x="2026031" y="411683"/>
                </a:lnTo>
                <a:lnTo>
                  <a:pt x="2050542" y="372846"/>
                </a:lnTo>
                <a:lnTo>
                  <a:pt x="2069223" y="334111"/>
                </a:lnTo>
                <a:lnTo>
                  <a:pt x="2098535" y="250482"/>
                </a:lnTo>
                <a:lnTo>
                  <a:pt x="2109863" y="198932"/>
                </a:lnTo>
                <a:lnTo>
                  <a:pt x="2116937" y="147027"/>
                </a:lnTo>
                <a:lnTo>
                  <a:pt x="2120100" y="100241"/>
                </a:lnTo>
                <a:lnTo>
                  <a:pt x="2120442" y="95072"/>
                </a:lnTo>
                <a:lnTo>
                  <a:pt x="2144776" y="96596"/>
                </a:lnTo>
                <a:lnTo>
                  <a:pt x="2191651" y="107162"/>
                </a:lnTo>
                <a:lnTo>
                  <a:pt x="2241334" y="136423"/>
                </a:lnTo>
                <a:lnTo>
                  <a:pt x="2270963" y="170637"/>
                </a:lnTo>
                <a:lnTo>
                  <a:pt x="2291613" y="211531"/>
                </a:lnTo>
                <a:lnTo>
                  <a:pt x="2302802" y="256730"/>
                </a:lnTo>
                <a:lnTo>
                  <a:pt x="2304237" y="304825"/>
                </a:lnTo>
                <a:lnTo>
                  <a:pt x="2296337" y="351459"/>
                </a:lnTo>
                <a:lnTo>
                  <a:pt x="2279713" y="394220"/>
                </a:lnTo>
                <a:lnTo>
                  <a:pt x="2254961" y="430682"/>
                </a:lnTo>
                <a:lnTo>
                  <a:pt x="2221420" y="461302"/>
                </a:lnTo>
                <a:lnTo>
                  <a:pt x="2183015" y="483628"/>
                </a:lnTo>
                <a:lnTo>
                  <a:pt x="2140013" y="499529"/>
                </a:lnTo>
                <a:lnTo>
                  <a:pt x="2092642" y="510870"/>
                </a:lnTo>
                <a:lnTo>
                  <a:pt x="2081669" y="517232"/>
                </a:lnTo>
                <a:lnTo>
                  <a:pt x="2078570" y="527367"/>
                </a:lnTo>
                <a:lnTo>
                  <a:pt x="2083003" y="536511"/>
                </a:lnTo>
                <a:lnTo>
                  <a:pt x="2094585" y="539978"/>
                </a:lnTo>
                <a:lnTo>
                  <a:pt x="2152713" y="532701"/>
                </a:lnTo>
                <a:lnTo>
                  <a:pt x="2206612" y="518147"/>
                </a:lnTo>
                <a:lnTo>
                  <a:pt x="2255901" y="495592"/>
                </a:lnTo>
                <a:lnTo>
                  <a:pt x="2300211" y="464312"/>
                </a:lnTo>
                <a:lnTo>
                  <a:pt x="2333421" y="427189"/>
                </a:lnTo>
                <a:lnTo>
                  <a:pt x="2356548" y="384797"/>
                </a:lnTo>
                <a:lnTo>
                  <a:pt x="2370061" y="339293"/>
                </a:lnTo>
                <a:lnTo>
                  <a:pt x="2374404" y="29286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217433" y="4037752"/>
            <a:ext cx="482600" cy="533400"/>
          </a:xfrm>
          <a:custGeom>
            <a:avLst/>
            <a:gdLst/>
            <a:ahLst/>
            <a:cxnLst/>
            <a:rect l="l" t="t" r="r" b="b"/>
            <a:pathLst>
              <a:path w="482600" h="533400">
                <a:moveTo>
                  <a:pt x="267725" y="0"/>
                </a:moveTo>
                <a:lnTo>
                  <a:pt x="230222" y="0"/>
                </a:lnTo>
                <a:lnTo>
                  <a:pt x="221994" y="453"/>
                </a:lnTo>
                <a:lnTo>
                  <a:pt x="215828" y="3635"/>
                </a:lnTo>
                <a:lnTo>
                  <a:pt x="211847" y="9365"/>
                </a:lnTo>
                <a:lnTo>
                  <a:pt x="210169" y="17462"/>
                </a:lnTo>
                <a:lnTo>
                  <a:pt x="206908" y="51582"/>
                </a:lnTo>
                <a:lnTo>
                  <a:pt x="202976" y="83823"/>
                </a:lnTo>
                <a:lnTo>
                  <a:pt x="198437" y="113763"/>
                </a:lnTo>
                <a:lnTo>
                  <a:pt x="193354" y="140982"/>
                </a:lnTo>
                <a:lnTo>
                  <a:pt x="34922" y="140982"/>
                </a:lnTo>
                <a:lnTo>
                  <a:pt x="21463" y="146437"/>
                </a:lnTo>
                <a:lnTo>
                  <a:pt x="16977" y="158438"/>
                </a:lnTo>
                <a:lnTo>
                  <a:pt x="21463" y="170439"/>
                </a:lnTo>
                <a:lnTo>
                  <a:pt x="34922" y="175894"/>
                </a:lnTo>
                <a:lnTo>
                  <a:pt x="184947" y="175894"/>
                </a:lnTo>
                <a:lnTo>
                  <a:pt x="171633" y="228396"/>
                </a:lnTo>
                <a:lnTo>
                  <a:pt x="154384" y="278387"/>
                </a:lnTo>
                <a:lnTo>
                  <a:pt x="133143" y="325889"/>
                </a:lnTo>
                <a:lnTo>
                  <a:pt x="107852" y="370926"/>
                </a:lnTo>
                <a:lnTo>
                  <a:pt x="78454" y="413519"/>
                </a:lnTo>
                <a:lnTo>
                  <a:pt x="44892" y="453691"/>
                </a:lnTo>
                <a:lnTo>
                  <a:pt x="7109" y="491464"/>
                </a:lnTo>
                <a:lnTo>
                  <a:pt x="0" y="506592"/>
                </a:lnTo>
                <a:lnTo>
                  <a:pt x="5499" y="520325"/>
                </a:lnTo>
                <a:lnTo>
                  <a:pt x="18757" y="527390"/>
                </a:lnTo>
                <a:lnTo>
                  <a:pt x="34922" y="522516"/>
                </a:lnTo>
                <a:lnTo>
                  <a:pt x="75809" y="486825"/>
                </a:lnTo>
                <a:lnTo>
                  <a:pt x="113081" y="448711"/>
                </a:lnTo>
                <a:lnTo>
                  <a:pt x="146700" y="408293"/>
                </a:lnTo>
                <a:lnTo>
                  <a:pt x="176628" y="365693"/>
                </a:lnTo>
                <a:lnTo>
                  <a:pt x="202828" y="321032"/>
                </a:lnTo>
                <a:lnTo>
                  <a:pt x="225260" y="274431"/>
                </a:lnTo>
                <a:lnTo>
                  <a:pt x="243887" y="226012"/>
                </a:lnTo>
                <a:lnTo>
                  <a:pt x="258670" y="175894"/>
                </a:lnTo>
                <a:lnTo>
                  <a:pt x="413877" y="175894"/>
                </a:lnTo>
                <a:lnTo>
                  <a:pt x="408693" y="227591"/>
                </a:lnTo>
                <a:lnTo>
                  <a:pt x="400455" y="279288"/>
                </a:lnTo>
                <a:lnTo>
                  <a:pt x="389453" y="330122"/>
                </a:lnTo>
                <a:lnTo>
                  <a:pt x="375974" y="379232"/>
                </a:lnTo>
                <a:lnTo>
                  <a:pt x="360304" y="425756"/>
                </a:lnTo>
                <a:lnTo>
                  <a:pt x="342732" y="468833"/>
                </a:lnTo>
                <a:lnTo>
                  <a:pt x="335620" y="480479"/>
                </a:lnTo>
                <a:lnTo>
                  <a:pt x="333677" y="483057"/>
                </a:lnTo>
                <a:lnTo>
                  <a:pt x="325203" y="490719"/>
                </a:lnTo>
                <a:lnTo>
                  <a:pt x="317759" y="494861"/>
                </a:lnTo>
                <a:lnTo>
                  <a:pt x="310679" y="496337"/>
                </a:lnTo>
                <a:lnTo>
                  <a:pt x="303298" y="495998"/>
                </a:lnTo>
                <a:lnTo>
                  <a:pt x="269907" y="487991"/>
                </a:lnTo>
                <a:lnTo>
                  <a:pt x="253549" y="483536"/>
                </a:lnTo>
                <a:lnTo>
                  <a:pt x="237982" y="478535"/>
                </a:lnTo>
                <a:lnTo>
                  <a:pt x="223643" y="478950"/>
                </a:lnTo>
                <a:lnTo>
                  <a:pt x="215908" y="488640"/>
                </a:lnTo>
                <a:lnTo>
                  <a:pt x="216781" y="501362"/>
                </a:lnTo>
                <a:lnTo>
                  <a:pt x="228267" y="510870"/>
                </a:lnTo>
                <a:lnTo>
                  <a:pt x="267394" y="521777"/>
                </a:lnTo>
                <a:lnTo>
                  <a:pt x="306511" y="530275"/>
                </a:lnTo>
                <a:lnTo>
                  <a:pt x="331175" y="532855"/>
                </a:lnTo>
                <a:lnTo>
                  <a:pt x="341351" y="532631"/>
                </a:lnTo>
                <a:lnTo>
                  <a:pt x="392612" y="510136"/>
                </a:lnTo>
                <a:lnTo>
                  <a:pt x="423567" y="459130"/>
                </a:lnTo>
                <a:lnTo>
                  <a:pt x="438300" y="411670"/>
                </a:lnTo>
                <a:lnTo>
                  <a:pt x="450896" y="365465"/>
                </a:lnTo>
                <a:lnTo>
                  <a:pt x="461480" y="319295"/>
                </a:lnTo>
                <a:lnTo>
                  <a:pt x="470178" y="271938"/>
                </a:lnTo>
                <a:lnTo>
                  <a:pt x="477116" y="222175"/>
                </a:lnTo>
                <a:lnTo>
                  <a:pt x="482419" y="168782"/>
                </a:lnTo>
                <a:lnTo>
                  <a:pt x="481480" y="157171"/>
                </a:lnTo>
                <a:lnTo>
                  <a:pt x="476842" y="148651"/>
                </a:lnTo>
                <a:lnTo>
                  <a:pt x="468687" y="143406"/>
                </a:lnTo>
                <a:lnTo>
                  <a:pt x="457197" y="141617"/>
                </a:lnTo>
                <a:lnTo>
                  <a:pt x="267078" y="141617"/>
                </a:lnTo>
                <a:lnTo>
                  <a:pt x="272007" y="118012"/>
                </a:lnTo>
                <a:lnTo>
                  <a:pt x="276452" y="90946"/>
                </a:lnTo>
                <a:lnTo>
                  <a:pt x="280899" y="59148"/>
                </a:lnTo>
                <a:lnTo>
                  <a:pt x="285836" y="21348"/>
                </a:lnTo>
                <a:lnTo>
                  <a:pt x="285729" y="12553"/>
                </a:lnTo>
                <a:lnTo>
                  <a:pt x="282596" y="5821"/>
                </a:lnTo>
                <a:lnTo>
                  <a:pt x="276554" y="1515"/>
                </a:lnTo>
                <a:lnTo>
                  <a:pt x="2677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897683" y="4065560"/>
            <a:ext cx="447675" cy="494030"/>
          </a:xfrm>
          <a:custGeom>
            <a:avLst/>
            <a:gdLst/>
            <a:ahLst/>
            <a:cxnLst/>
            <a:rect l="l" t="t" r="r" b="b"/>
            <a:pathLst>
              <a:path w="447675" h="494029">
                <a:moveTo>
                  <a:pt x="47218" y="0"/>
                </a:moveTo>
                <a:lnTo>
                  <a:pt x="19405" y="0"/>
                </a:lnTo>
                <a:lnTo>
                  <a:pt x="11192" y="1303"/>
                </a:lnTo>
                <a:lnTo>
                  <a:pt x="5097" y="5091"/>
                </a:lnTo>
                <a:lnTo>
                  <a:pt x="1305" y="11181"/>
                </a:lnTo>
                <a:lnTo>
                  <a:pt x="0" y="19392"/>
                </a:lnTo>
                <a:lnTo>
                  <a:pt x="0" y="450723"/>
                </a:lnTo>
                <a:lnTo>
                  <a:pt x="25869" y="487578"/>
                </a:lnTo>
                <a:lnTo>
                  <a:pt x="38161" y="493888"/>
                </a:lnTo>
                <a:lnTo>
                  <a:pt x="44974" y="493766"/>
                </a:lnTo>
                <a:lnTo>
                  <a:pt x="103167" y="467769"/>
                </a:lnTo>
                <a:lnTo>
                  <a:pt x="151176" y="441803"/>
                </a:lnTo>
                <a:lnTo>
                  <a:pt x="196478" y="413741"/>
                </a:lnTo>
                <a:lnTo>
                  <a:pt x="239133" y="383758"/>
                </a:lnTo>
                <a:lnTo>
                  <a:pt x="279204" y="352029"/>
                </a:lnTo>
                <a:lnTo>
                  <a:pt x="316754" y="318728"/>
                </a:lnTo>
                <a:lnTo>
                  <a:pt x="351844" y="284031"/>
                </a:lnTo>
                <a:lnTo>
                  <a:pt x="384536" y="248111"/>
                </a:lnTo>
                <a:lnTo>
                  <a:pt x="414892" y="211144"/>
                </a:lnTo>
                <a:lnTo>
                  <a:pt x="442976" y="173304"/>
                </a:lnTo>
                <a:lnTo>
                  <a:pt x="447090" y="158840"/>
                </a:lnTo>
                <a:lnTo>
                  <a:pt x="444515" y="152481"/>
                </a:lnTo>
                <a:lnTo>
                  <a:pt x="381173" y="190100"/>
                </a:lnTo>
                <a:lnTo>
                  <a:pt x="346865" y="226050"/>
                </a:lnTo>
                <a:lnTo>
                  <a:pt x="310570" y="259840"/>
                </a:lnTo>
                <a:lnTo>
                  <a:pt x="272568" y="291490"/>
                </a:lnTo>
                <a:lnTo>
                  <a:pt x="233133" y="321021"/>
                </a:lnTo>
                <a:lnTo>
                  <a:pt x="192543" y="348456"/>
                </a:lnTo>
                <a:lnTo>
                  <a:pt x="151075" y="373814"/>
                </a:lnTo>
                <a:lnTo>
                  <a:pt x="109005" y="397118"/>
                </a:lnTo>
                <a:lnTo>
                  <a:pt x="66611" y="418388"/>
                </a:lnTo>
                <a:lnTo>
                  <a:pt x="66611" y="19392"/>
                </a:lnTo>
                <a:lnTo>
                  <a:pt x="65308" y="10913"/>
                </a:lnTo>
                <a:lnTo>
                  <a:pt x="61520" y="4852"/>
                </a:lnTo>
                <a:lnTo>
                  <a:pt x="55429" y="1213"/>
                </a:lnTo>
                <a:lnTo>
                  <a:pt x="472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420153" y="4296418"/>
            <a:ext cx="527685" cy="43180"/>
          </a:xfrm>
          <a:custGeom>
            <a:avLst/>
            <a:gdLst/>
            <a:ahLst/>
            <a:cxnLst/>
            <a:rect l="l" t="t" r="r" b="b"/>
            <a:pathLst>
              <a:path w="527685" h="43179">
                <a:moveTo>
                  <a:pt x="521855" y="0"/>
                </a:moveTo>
                <a:lnTo>
                  <a:pt x="5816" y="0"/>
                </a:lnTo>
                <a:lnTo>
                  <a:pt x="0" y="5829"/>
                </a:lnTo>
                <a:lnTo>
                  <a:pt x="0" y="36855"/>
                </a:lnTo>
                <a:lnTo>
                  <a:pt x="5816" y="42684"/>
                </a:lnTo>
                <a:lnTo>
                  <a:pt x="510222" y="42684"/>
                </a:lnTo>
                <a:lnTo>
                  <a:pt x="521855" y="42684"/>
                </a:lnTo>
                <a:lnTo>
                  <a:pt x="527685" y="36855"/>
                </a:lnTo>
                <a:lnTo>
                  <a:pt x="527685" y="5829"/>
                </a:lnTo>
                <a:lnTo>
                  <a:pt x="5218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996205" y="4034535"/>
            <a:ext cx="1800860" cy="570230"/>
          </a:xfrm>
          <a:custGeom>
            <a:avLst/>
            <a:gdLst/>
            <a:ahLst/>
            <a:cxnLst/>
            <a:rect l="l" t="t" r="r" b="b"/>
            <a:pathLst>
              <a:path w="1800859" h="570229">
                <a:moveTo>
                  <a:pt x="74434" y="101523"/>
                </a:moveTo>
                <a:lnTo>
                  <a:pt x="68618" y="95046"/>
                </a:lnTo>
                <a:lnTo>
                  <a:pt x="57632" y="94399"/>
                </a:lnTo>
                <a:lnTo>
                  <a:pt x="35648" y="92468"/>
                </a:lnTo>
                <a:lnTo>
                  <a:pt x="15811" y="156502"/>
                </a:lnTo>
                <a:lnTo>
                  <a:pt x="12522" y="201015"/>
                </a:lnTo>
                <a:lnTo>
                  <a:pt x="7531" y="242493"/>
                </a:lnTo>
                <a:lnTo>
                  <a:pt x="723" y="280644"/>
                </a:lnTo>
                <a:lnTo>
                  <a:pt x="0" y="287883"/>
                </a:lnTo>
                <a:lnTo>
                  <a:pt x="40017" y="308889"/>
                </a:lnTo>
                <a:lnTo>
                  <a:pt x="46228" y="307314"/>
                </a:lnTo>
                <a:lnTo>
                  <a:pt x="61887" y="253187"/>
                </a:lnTo>
                <a:lnTo>
                  <a:pt x="67970" y="208457"/>
                </a:lnTo>
                <a:lnTo>
                  <a:pt x="72110" y="161671"/>
                </a:lnTo>
                <a:lnTo>
                  <a:pt x="74345" y="114452"/>
                </a:lnTo>
                <a:lnTo>
                  <a:pt x="74434" y="101523"/>
                </a:lnTo>
                <a:close/>
              </a:path>
              <a:path w="1800859" h="570229">
                <a:moveTo>
                  <a:pt x="240068" y="449999"/>
                </a:moveTo>
                <a:lnTo>
                  <a:pt x="214515" y="408076"/>
                </a:lnTo>
                <a:lnTo>
                  <a:pt x="190512" y="377151"/>
                </a:lnTo>
                <a:lnTo>
                  <a:pt x="188252" y="374408"/>
                </a:lnTo>
                <a:lnTo>
                  <a:pt x="164084" y="345020"/>
                </a:lnTo>
                <a:lnTo>
                  <a:pt x="135216" y="311683"/>
                </a:lnTo>
                <a:lnTo>
                  <a:pt x="137172" y="303923"/>
                </a:lnTo>
                <a:lnTo>
                  <a:pt x="137807" y="299402"/>
                </a:lnTo>
                <a:lnTo>
                  <a:pt x="138328" y="294144"/>
                </a:lnTo>
                <a:lnTo>
                  <a:pt x="138455" y="288404"/>
                </a:lnTo>
                <a:lnTo>
                  <a:pt x="139039" y="284911"/>
                </a:lnTo>
                <a:lnTo>
                  <a:pt x="139103" y="281292"/>
                </a:lnTo>
                <a:lnTo>
                  <a:pt x="147510" y="285826"/>
                </a:lnTo>
                <a:lnTo>
                  <a:pt x="154508" y="288353"/>
                </a:lnTo>
                <a:lnTo>
                  <a:pt x="160845" y="288086"/>
                </a:lnTo>
                <a:lnTo>
                  <a:pt x="166331" y="284911"/>
                </a:lnTo>
                <a:lnTo>
                  <a:pt x="168922" y="281292"/>
                </a:lnTo>
                <a:lnTo>
                  <a:pt x="170789" y="278701"/>
                </a:lnTo>
                <a:lnTo>
                  <a:pt x="188366" y="240487"/>
                </a:lnTo>
                <a:lnTo>
                  <a:pt x="200342" y="210159"/>
                </a:lnTo>
                <a:lnTo>
                  <a:pt x="204177" y="200456"/>
                </a:lnTo>
                <a:lnTo>
                  <a:pt x="218236" y="158254"/>
                </a:lnTo>
                <a:lnTo>
                  <a:pt x="230289" y="114452"/>
                </a:lnTo>
                <a:lnTo>
                  <a:pt x="230911" y="106934"/>
                </a:lnTo>
                <a:lnTo>
                  <a:pt x="228993" y="100863"/>
                </a:lnTo>
                <a:lnTo>
                  <a:pt x="224650" y="96266"/>
                </a:lnTo>
                <a:lnTo>
                  <a:pt x="217995" y="93116"/>
                </a:lnTo>
                <a:lnTo>
                  <a:pt x="198602" y="87287"/>
                </a:lnTo>
                <a:lnTo>
                  <a:pt x="190715" y="86296"/>
                </a:lnTo>
                <a:lnTo>
                  <a:pt x="184531" y="88099"/>
                </a:lnTo>
                <a:lnTo>
                  <a:pt x="180047" y="92570"/>
                </a:lnTo>
                <a:lnTo>
                  <a:pt x="177266" y="99580"/>
                </a:lnTo>
                <a:lnTo>
                  <a:pt x="169367" y="129768"/>
                </a:lnTo>
                <a:lnTo>
                  <a:pt x="161099" y="158483"/>
                </a:lnTo>
                <a:lnTo>
                  <a:pt x="152603" y="185051"/>
                </a:lnTo>
                <a:lnTo>
                  <a:pt x="143624" y="210159"/>
                </a:lnTo>
                <a:lnTo>
                  <a:pt x="144195" y="196100"/>
                </a:lnTo>
                <a:lnTo>
                  <a:pt x="144513" y="187693"/>
                </a:lnTo>
                <a:lnTo>
                  <a:pt x="144818" y="176872"/>
                </a:lnTo>
                <a:lnTo>
                  <a:pt x="144932" y="12280"/>
                </a:lnTo>
                <a:lnTo>
                  <a:pt x="139103" y="6464"/>
                </a:lnTo>
                <a:lnTo>
                  <a:pt x="89306" y="6464"/>
                </a:lnTo>
                <a:lnTo>
                  <a:pt x="83489" y="12280"/>
                </a:lnTo>
                <a:lnTo>
                  <a:pt x="83489" y="166192"/>
                </a:lnTo>
                <a:lnTo>
                  <a:pt x="81864" y="231178"/>
                </a:lnTo>
                <a:lnTo>
                  <a:pt x="77038" y="291350"/>
                </a:lnTo>
                <a:lnTo>
                  <a:pt x="69024" y="346595"/>
                </a:lnTo>
                <a:lnTo>
                  <a:pt x="57873" y="396748"/>
                </a:lnTo>
                <a:lnTo>
                  <a:pt x="43611" y="441693"/>
                </a:lnTo>
                <a:lnTo>
                  <a:pt x="26276" y="481279"/>
                </a:lnTo>
                <a:lnTo>
                  <a:pt x="5892" y="515391"/>
                </a:lnTo>
                <a:lnTo>
                  <a:pt x="2641" y="521576"/>
                </a:lnTo>
                <a:lnTo>
                  <a:pt x="26136" y="558355"/>
                </a:lnTo>
                <a:lnTo>
                  <a:pt x="32397" y="560006"/>
                </a:lnTo>
                <a:lnTo>
                  <a:pt x="38671" y="558266"/>
                </a:lnTo>
                <a:lnTo>
                  <a:pt x="71208" y="514997"/>
                </a:lnTo>
                <a:lnTo>
                  <a:pt x="92951" y="472859"/>
                </a:lnTo>
                <a:lnTo>
                  <a:pt x="110439" y="426123"/>
                </a:lnTo>
                <a:lnTo>
                  <a:pt x="124231" y="374408"/>
                </a:lnTo>
                <a:lnTo>
                  <a:pt x="143764" y="397789"/>
                </a:lnTo>
                <a:lnTo>
                  <a:pt x="162623" y="422262"/>
                </a:lnTo>
                <a:lnTo>
                  <a:pt x="180886" y="447713"/>
                </a:lnTo>
                <a:lnTo>
                  <a:pt x="198602" y="474002"/>
                </a:lnTo>
                <a:lnTo>
                  <a:pt x="204254" y="479933"/>
                </a:lnTo>
                <a:lnTo>
                  <a:pt x="210400" y="482168"/>
                </a:lnTo>
                <a:lnTo>
                  <a:pt x="216789" y="480631"/>
                </a:lnTo>
                <a:lnTo>
                  <a:pt x="223177" y="475297"/>
                </a:lnTo>
                <a:lnTo>
                  <a:pt x="234810" y="461708"/>
                </a:lnTo>
                <a:lnTo>
                  <a:pt x="238556" y="455879"/>
                </a:lnTo>
                <a:lnTo>
                  <a:pt x="240068" y="449999"/>
                </a:lnTo>
                <a:close/>
              </a:path>
              <a:path w="1800859" h="570229">
                <a:moveTo>
                  <a:pt x="319024" y="77304"/>
                </a:moveTo>
                <a:lnTo>
                  <a:pt x="280085" y="59474"/>
                </a:lnTo>
                <a:lnTo>
                  <a:pt x="272211" y="59067"/>
                </a:lnTo>
                <a:lnTo>
                  <a:pt x="266090" y="61506"/>
                </a:lnTo>
                <a:lnTo>
                  <a:pt x="261797" y="66484"/>
                </a:lnTo>
                <a:lnTo>
                  <a:pt x="259384" y="73723"/>
                </a:lnTo>
                <a:lnTo>
                  <a:pt x="248107" y="128333"/>
                </a:lnTo>
                <a:lnTo>
                  <a:pt x="234645" y="181305"/>
                </a:lnTo>
                <a:lnTo>
                  <a:pt x="219011" y="232219"/>
                </a:lnTo>
                <a:lnTo>
                  <a:pt x="201193" y="280644"/>
                </a:lnTo>
                <a:lnTo>
                  <a:pt x="199250" y="287883"/>
                </a:lnTo>
                <a:lnTo>
                  <a:pt x="232879" y="311683"/>
                </a:lnTo>
                <a:lnTo>
                  <a:pt x="240233" y="313359"/>
                </a:lnTo>
                <a:lnTo>
                  <a:pt x="246697" y="312496"/>
                </a:lnTo>
                <a:lnTo>
                  <a:pt x="276415" y="249847"/>
                </a:lnTo>
                <a:lnTo>
                  <a:pt x="293585" y="196100"/>
                </a:lnTo>
                <a:lnTo>
                  <a:pt x="307708" y="141135"/>
                </a:lnTo>
                <a:lnTo>
                  <a:pt x="318871" y="84709"/>
                </a:lnTo>
                <a:lnTo>
                  <a:pt x="319024" y="77304"/>
                </a:lnTo>
                <a:close/>
              </a:path>
              <a:path w="1800859" h="570229">
                <a:moveTo>
                  <a:pt x="432689" y="5816"/>
                </a:moveTo>
                <a:lnTo>
                  <a:pt x="426872" y="0"/>
                </a:lnTo>
                <a:lnTo>
                  <a:pt x="373837" y="0"/>
                </a:lnTo>
                <a:lnTo>
                  <a:pt x="368020" y="5816"/>
                </a:lnTo>
                <a:lnTo>
                  <a:pt x="367893" y="291350"/>
                </a:lnTo>
                <a:lnTo>
                  <a:pt x="367804" y="299148"/>
                </a:lnTo>
                <a:lnTo>
                  <a:pt x="367677" y="303923"/>
                </a:lnTo>
                <a:lnTo>
                  <a:pt x="365912" y="316141"/>
                </a:lnTo>
                <a:lnTo>
                  <a:pt x="360921" y="321945"/>
                </a:lnTo>
                <a:lnTo>
                  <a:pt x="351205" y="323329"/>
                </a:lnTo>
                <a:lnTo>
                  <a:pt x="343319" y="323202"/>
                </a:lnTo>
                <a:lnTo>
                  <a:pt x="333260" y="322757"/>
                </a:lnTo>
                <a:lnTo>
                  <a:pt x="321017" y="321957"/>
                </a:lnTo>
                <a:lnTo>
                  <a:pt x="306590" y="320738"/>
                </a:lnTo>
                <a:lnTo>
                  <a:pt x="298767" y="321462"/>
                </a:lnTo>
                <a:lnTo>
                  <a:pt x="292938" y="324612"/>
                </a:lnTo>
                <a:lnTo>
                  <a:pt x="289407" y="330200"/>
                </a:lnTo>
                <a:lnTo>
                  <a:pt x="288493" y="338201"/>
                </a:lnTo>
                <a:lnTo>
                  <a:pt x="289953" y="345567"/>
                </a:lnTo>
                <a:lnTo>
                  <a:pt x="328879" y="357530"/>
                </a:lnTo>
                <a:lnTo>
                  <a:pt x="371259" y="358902"/>
                </a:lnTo>
                <a:lnTo>
                  <a:pt x="404342" y="356311"/>
                </a:lnTo>
                <a:lnTo>
                  <a:pt x="422821" y="345554"/>
                </a:lnTo>
                <a:lnTo>
                  <a:pt x="430466" y="323329"/>
                </a:lnTo>
                <a:lnTo>
                  <a:pt x="430911" y="322059"/>
                </a:lnTo>
                <a:lnTo>
                  <a:pt x="432689" y="281292"/>
                </a:lnTo>
                <a:lnTo>
                  <a:pt x="432689" y="5816"/>
                </a:lnTo>
                <a:close/>
              </a:path>
              <a:path w="1800859" h="570229">
                <a:moveTo>
                  <a:pt x="555294" y="328701"/>
                </a:moveTo>
                <a:lnTo>
                  <a:pt x="525805" y="301332"/>
                </a:lnTo>
                <a:lnTo>
                  <a:pt x="518439" y="298640"/>
                </a:lnTo>
                <a:lnTo>
                  <a:pt x="511987" y="299148"/>
                </a:lnTo>
                <a:lnTo>
                  <a:pt x="506615" y="302704"/>
                </a:lnTo>
                <a:lnTo>
                  <a:pt x="502526" y="309105"/>
                </a:lnTo>
                <a:lnTo>
                  <a:pt x="479894" y="352234"/>
                </a:lnTo>
                <a:lnTo>
                  <a:pt x="452793" y="390944"/>
                </a:lnTo>
                <a:lnTo>
                  <a:pt x="421271" y="425221"/>
                </a:lnTo>
                <a:lnTo>
                  <a:pt x="385406" y="455079"/>
                </a:lnTo>
                <a:lnTo>
                  <a:pt x="345262" y="480517"/>
                </a:lnTo>
                <a:lnTo>
                  <a:pt x="300926" y="501523"/>
                </a:lnTo>
                <a:lnTo>
                  <a:pt x="252437" y="518109"/>
                </a:lnTo>
                <a:lnTo>
                  <a:pt x="199898" y="530263"/>
                </a:lnTo>
                <a:lnTo>
                  <a:pt x="192493" y="532765"/>
                </a:lnTo>
                <a:lnTo>
                  <a:pt x="187769" y="537210"/>
                </a:lnTo>
                <a:lnTo>
                  <a:pt x="185712" y="543344"/>
                </a:lnTo>
                <a:lnTo>
                  <a:pt x="186321" y="550951"/>
                </a:lnTo>
                <a:lnTo>
                  <a:pt x="186969" y="552894"/>
                </a:lnTo>
                <a:lnTo>
                  <a:pt x="189738" y="559917"/>
                </a:lnTo>
                <a:lnTo>
                  <a:pt x="194157" y="564527"/>
                </a:lnTo>
                <a:lnTo>
                  <a:pt x="200139" y="566712"/>
                </a:lnTo>
                <a:lnTo>
                  <a:pt x="207645" y="566470"/>
                </a:lnTo>
                <a:lnTo>
                  <a:pt x="260985" y="555320"/>
                </a:lnTo>
                <a:lnTo>
                  <a:pt x="310946" y="540092"/>
                </a:lnTo>
                <a:lnTo>
                  <a:pt x="357390" y="520992"/>
                </a:lnTo>
                <a:lnTo>
                  <a:pt x="400138" y="498195"/>
                </a:lnTo>
                <a:lnTo>
                  <a:pt x="439039" y="471906"/>
                </a:lnTo>
                <a:lnTo>
                  <a:pt x="473925" y="442315"/>
                </a:lnTo>
                <a:lnTo>
                  <a:pt x="504659" y="409600"/>
                </a:lnTo>
                <a:lnTo>
                  <a:pt x="531050" y="373964"/>
                </a:lnTo>
                <a:lnTo>
                  <a:pt x="552970" y="335610"/>
                </a:lnTo>
                <a:lnTo>
                  <a:pt x="555294" y="328701"/>
                </a:lnTo>
                <a:close/>
              </a:path>
              <a:path w="1800859" h="570229">
                <a:moveTo>
                  <a:pt x="596912" y="274027"/>
                </a:moveTo>
                <a:lnTo>
                  <a:pt x="583298" y="219011"/>
                </a:lnTo>
                <a:lnTo>
                  <a:pt x="568413" y="169900"/>
                </a:lnTo>
                <a:lnTo>
                  <a:pt x="551472" y="119100"/>
                </a:lnTo>
                <a:lnTo>
                  <a:pt x="532282" y="66598"/>
                </a:lnTo>
                <a:lnTo>
                  <a:pt x="517817" y="54508"/>
                </a:lnTo>
                <a:lnTo>
                  <a:pt x="510298" y="55613"/>
                </a:lnTo>
                <a:lnTo>
                  <a:pt x="488302" y="62077"/>
                </a:lnTo>
                <a:lnTo>
                  <a:pt x="481406" y="65328"/>
                </a:lnTo>
                <a:lnTo>
                  <a:pt x="477227" y="70154"/>
                </a:lnTo>
                <a:lnTo>
                  <a:pt x="475843" y="76441"/>
                </a:lnTo>
                <a:lnTo>
                  <a:pt x="477316" y="84061"/>
                </a:lnTo>
                <a:lnTo>
                  <a:pt x="492975" y="129514"/>
                </a:lnTo>
                <a:lnTo>
                  <a:pt x="508025" y="177584"/>
                </a:lnTo>
                <a:lnTo>
                  <a:pt x="522592" y="228193"/>
                </a:lnTo>
                <a:lnTo>
                  <a:pt x="536803" y="281292"/>
                </a:lnTo>
                <a:lnTo>
                  <a:pt x="539953" y="288315"/>
                </a:lnTo>
                <a:lnTo>
                  <a:pt x="544563" y="292849"/>
                </a:lnTo>
                <a:lnTo>
                  <a:pt x="550621" y="294843"/>
                </a:lnTo>
                <a:lnTo>
                  <a:pt x="558139" y="294220"/>
                </a:lnTo>
                <a:lnTo>
                  <a:pt x="583361" y="287756"/>
                </a:lnTo>
                <a:lnTo>
                  <a:pt x="590384" y="284886"/>
                </a:lnTo>
                <a:lnTo>
                  <a:pt x="594918" y="280238"/>
                </a:lnTo>
                <a:lnTo>
                  <a:pt x="596912" y="274027"/>
                </a:lnTo>
                <a:close/>
              </a:path>
              <a:path w="1800859" h="570229">
                <a:moveTo>
                  <a:pt x="1179106" y="316687"/>
                </a:moveTo>
                <a:lnTo>
                  <a:pt x="1174051" y="273456"/>
                </a:lnTo>
                <a:lnTo>
                  <a:pt x="1156919" y="228257"/>
                </a:lnTo>
                <a:lnTo>
                  <a:pt x="1122794" y="181495"/>
                </a:lnTo>
                <a:lnTo>
                  <a:pt x="1078725" y="146773"/>
                </a:lnTo>
                <a:lnTo>
                  <a:pt x="1029335" y="122859"/>
                </a:lnTo>
                <a:lnTo>
                  <a:pt x="981024" y="109918"/>
                </a:lnTo>
                <a:lnTo>
                  <a:pt x="986586" y="89293"/>
                </a:lnTo>
                <a:lnTo>
                  <a:pt x="991616" y="68618"/>
                </a:lnTo>
                <a:lnTo>
                  <a:pt x="996022" y="48539"/>
                </a:lnTo>
                <a:lnTo>
                  <a:pt x="999782" y="29730"/>
                </a:lnTo>
                <a:lnTo>
                  <a:pt x="999998" y="21450"/>
                </a:lnTo>
                <a:lnTo>
                  <a:pt x="997115" y="14452"/>
                </a:lnTo>
                <a:lnTo>
                  <a:pt x="991679" y="9271"/>
                </a:lnTo>
                <a:lnTo>
                  <a:pt x="984262" y="6451"/>
                </a:lnTo>
                <a:lnTo>
                  <a:pt x="957097" y="1282"/>
                </a:lnTo>
                <a:lnTo>
                  <a:pt x="949198" y="1447"/>
                </a:lnTo>
                <a:lnTo>
                  <a:pt x="942378" y="4508"/>
                </a:lnTo>
                <a:lnTo>
                  <a:pt x="937272" y="10007"/>
                </a:lnTo>
                <a:lnTo>
                  <a:pt x="934466" y="17449"/>
                </a:lnTo>
                <a:lnTo>
                  <a:pt x="930313" y="38557"/>
                </a:lnTo>
                <a:lnTo>
                  <a:pt x="925499" y="60210"/>
                </a:lnTo>
                <a:lnTo>
                  <a:pt x="919822" y="82473"/>
                </a:lnTo>
                <a:lnTo>
                  <a:pt x="913117" y="105397"/>
                </a:lnTo>
                <a:lnTo>
                  <a:pt x="907300" y="106248"/>
                </a:lnTo>
                <a:lnTo>
                  <a:pt x="907300" y="143548"/>
                </a:lnTo>
                <a:lnTo>
                  <a:pt x="892810" y="197307"/>
                </a:lnTo>
                <a:lnTo>
                  <a:pt x="875296" y="247256"/>
                </a:lnTo>
                <a:lnTo>
                  <a:pt x="855840" y="292227"/>
                </a:lnTo>
                <a:lnTo>
                  <a:pt x="835533" y="331089"/>
                </a:lnTo>
                <a:lnTo>
                  <a:pt x="821601" y="300037"/>
                </a:lnTo>
                <a:lnTo>
                  <a:pt x="809091" y="267792"/>
                </a:lnTo>
                <a:lnTo>
                  <a:pt x="799312" y="237312"/>
                </a:lnTo>
                <a:lnTo>
                  <a:pt x="798144" y="233692"/>
                </a:lnTo>
                <a:lnTo>
                  <a:pt x="796721" y="228053"/>
                </a:lnTo>
                <a:lnTo>
                  <a:pt x="796721" y="376986"/>
                </a:lnTo>
                <a:lnTo>
                  <a:pt x="778141" y="400913"/>
                </a:lnTo>
                <a:lnTo>
                  <a:pt x="757199" y="421932"/>
                </a:lnTo>
                <a:lnTo>
                  <a:pt x="735152" y="435190"/>
                </a:lnTo>
                <a:lnTo>
                  <a:pt x="713308" y="435838"/>
                </a:lnTo>
                <a:lnTo>
                  <a:pt x="701890" y="426173"/>
                </a:lnTo>
                <a:lnTo>
                  <a:pt x="695198" y="409486"/>
                </a:lnTo>
                <a:lnTo>
                  <a:pt x="692391" y="389636"/>
                </a:lnTo>
                <a:lnTo>
                  <a:pt x="692607" y="370522"/>
                </a:lnTo>
                <a:lnTo>
                  <a:pt x="697928" y="333705"/>
                </a:lnTo>
                <a:lnTo>
                  <a:pt x="707974" y="300037"/>
                </a:lnTo>
                <a:lnTo>
                  <a:pt x="722617" y="268312"/>
                </a:lnTo>
                <a:lnTo>
                  <a:pt x="741756" y="237312"/>
                </a:lnTo>
                <a:lnTo>
                  <a:pt x="752259" y="274777"/>
                </a:lnTo>
                <a:lnTo>
                  <a:pt x="764641" y="308610"/>
                </a:lnTo>
                <a:lnTo>
                  <a:pt x="779310" y="341706"/>
                </a:lnTo>
                <a:lnTo>
                  <a:pt x="796721" y="376986"/>
                </a:lnTo>
                <a:lnTo>
                  <a:pt x="796721" y="228053"/>
                </a:lnTo>
                <a:lnTo>
                  <a:pt x="788962" y="197218"/>
                </a:lnTo>
                <a:lnTo>
                  <a:pt x="817092" y="176110"/>
                </a:lnTo>
                <a:lnTo>
                  <a:pt x="847166" y="160210"/>
                </a:lnTo>
                <a:lnTo>
                  <a:pt x="866813" y="153250"/>
                </a:lnTo>
                <a:lnTo>
                  <a:pt x="877709" y="149390"/>
                </a:lnTo>
                <a:lnTo>
                  <a:pt x="907300" y="143548"/>
                </a:lnTo>
                <a:lnTo>
                  <a:pt x="907300" y="106248"/>
                </a:lnTo>
                <a:lnTo>
                  <a:pt x="878725" y="110413"/>
                </a:lnTo>
                <a:lnTo>
                  <a:pt x="843114" y="120345"/>
                </a:lnTo>
                <a:lnTo>
                  <a:pt x="808723" y="134772"/>
                </a:lnTo>
                <a:lnTo>
                  <a:pt x="777976" y="153250"/>
                </a:lnTo>
                <a:lnTo>
                  <a:pt x="774611" y="137121"/>
                </a:lnTo>
                <a:lnTo>
                  <a:pt x="771906" y="118808"/>
                </a:lnTo>
                <a:lnTo>
                  <a:pt x="769327" y="96862"/>
                </a:lnTo>
                <a:lnTo>
                  <a:pt x="766330" y="69786"/>
                </a:lnTo>
                <a:lnTo>
                  <a:pt x="763778" y="61544"/>
                </a:lnTo>
                <a:lnTo>
                  <a:pt x="758494" y="55448"/>
                </a:lnTo>
                <a:lnTo>
                  <a:pt x="751141" y="52006"/>
                </a:lnTo>
                <a:lnTo>
                  <a:pt x="742403" y="51727"/>
                </a:lnTo>
                <a:lnTo>
                  <a:pt x="719772" y="55613"/>
                </a:lnTo>
                <a:lnTo>
                  <a:pt x="712711" y="58318"/>
                </a:lnTo>
                <a:lnTo>
                  <a:pt x="707402" y="63207"/>
                </a:lnTo>
                <a:lnTo>
                  <a:pt x="704405" y="69786"/>
                </a:lnTo>
                <a:lnTo>
                  <a:pt x="704253" y="77584"/>
                </a:lnTo>
                <a:lnTo>
                  <a:pt x="708685" y="105397"/>
                </a:lnTo>
                <a:lnTo>
                  <a:pt x="714032" y="132549"/>
                </a:lnTo>
                <a:lnTo>
                  <a:pt x="719988" y="159245"/>
                </a:lnTo>
                <a:lnTo>
                  <a:pt x="726249" y="185585"/>
                </a:lnTo>
                <a:lnTo>
                  <a:pt x="710958" y="200952"/>
                </a:lnTo>
                <a:lnTo>
                  <a:pt x="681139" y="236054"/>
                </a:lnTo>
                <a:lnTo>
                  <a:pt x="654380" y="281546"/>
                </a:lnTo>
                <a:lnTo>
                  <a:pt x="636028" y="338175"/>
                </a:lnTo>
                <a:lnTo>
                  <a:pt x="631825" y="367944"/>
                </a:lnTo>
                <a:lnTo>
                  <a:pt x="633336" y="403821"/>
                </a:lnTo>
                <a:lnTo>
                  <a:pt x="643877" y="438188"/>
                </a:lnTo>
                <a:lnTo>
                  <a:pt x="665200" y="465874"/>
                </a:lnTo>
                <a:lnTo>
                  <a:pt x="699084" y="481749"/>
                </a:lnTo>
                <a:lnTo>
                  <a:pt x="738200" y="481698"/>
                </a:lnTo>
                <a:lnTo>
                  <a:pt x="772960" y="467766"/>
                </a:lnTo>
                <a:lnTo>
                  <a:pt x="801649" y="445465"/>
                </a:lnTo>
                <a:lnTo>
                  <a:pt x="809675" y="435838"/>
                </a:lnTo>
                <a:lnTo>
                  <a:pt x="822591" y="420319"/>
                </a:lnTo>
                <a:lnTo>
                  <a:pt x="841997" y="456539"/>
                </a:lnTo>
                <a:lnTo>
                  <a:pt x="847547" y="463372"/>
                </a:lnTo>
                <a:lnTo>
                  <a:pt x="854925" y="467118"/>
                </a:lnTo>
                <a:lnTo>
                  <a:pt x="863269" y="467360"/>
                </a:lnTo>
                <a:lnTo>
                  <a:pt x="871740" y="463651"/>
                </a:lnTo>
                <a:lnTo>
                  <a:pt x="882738" y="455891"/>
                </a:lnTo>
                <a:lnTo>
                  <a:pt x="888187" y="450380"/>
                </a:lnTo>
                <a:lnTo>
                  <a:pt x="890981" y="443839"/>
                </a:lnTo>
                <a:lnTo>
                  <a:pt x="891095" y="436702"/>
                </a:lnTo>
                <a:lnTo>
                  <a:pt x="888555" y="429374"/>
                </a:lnTo>
                <a:lnTo>
                  <a:pt x="883399" y="420319"/>
                </a:lnTo>
                <a:lnTo>
                  <a:pt x="878484" y="411683"/>
                </a:lnTo>
                <a:lnTo>
                  <a:pt x="870127" y="396481"/>
                </a:lnTo>
                <a:lnTo>
                  <a:pt x="864184" y="385267"/>
                </a:lnTo>
                <a:lnTo>
                  <a:pt x="861390" y="379577"/>
                </a:lnTo>
                <a:lnTo>
                  <a:pt x="889444" y="336740"/>
                </a:lnTo>
                <a:lnTo>
                  <a:pt x="892517" y="331089"/>
                </a:lnTo>
                <a:lnTo>
                  <a:pt x="914019" y="291579"/>
                </a:lnTo>
                <a:lnTo>
                  <a:pt x="935367" y="244551"/>
                </a:lnTo>
                <a:lnTo>
                  <a:pt x="953744" y="196126"/>
                </a:lnTo>
                <a:lnTo>
                  <a:pt x="969391" y="146773"/>
                </a:lnTo>
                <a:lnTo>
                  <a:pt x="1008405" y="159029"/>
                </a:lnTo>
                <a:lnTo>
                  <a:pt x="1044892" y="180733"/>
                </a:lnTo>
                <a:lnTo>
                  <a:pt x="1075791" y="211175"/>
                </a:lnTo>
                <a:lnTo>
                  <a:pt x="1098080" y="249605"/>
                </a:lnTo>
                <a:lnTo>
                  <a:pt x="1109294" y="299554"/>
                </a:lnTo>
                <a:lnTo>
                  <a:pt x="1104455" y="349923"/>
                </a:lnTo>
                <a:lnTo>
                  <a:pt x="1085430" y="397014"/>
                </a:lnTo>
                <a:lnTo>
                  <a:pt x="1054100" y="437146"/>
                </a:lnTo>
                <a:lnTo>
                  <a:pt x="1021511" y="463702"/>
                </a:lnTo>
                <a:lnTo>
                  <a:pt x="985469" y="484746"/>
                </a:lnTo>
                <a:lnTo>
                  <a:pt x="945426" y="499605"/>
                </a:lnTo>
                <a:lnTo>
                  <a:pt x="900849" y="507619"/>
                </a:lnTo>
                <a:lnTo>
                  <a:pt x="888771" y="513588"/>
                </a:lnTo>
                <a:lnTo>
                  <a:pt x="885228" y="524751"/>
                </a:lnTo>
                <a:lnTo>
                  <a:pt x="889825" y="535444"/>
                </a:lnTo>
                <a:lnTo>
                  <a:pt x="902131" y="539953"/>
                </a:lnTo>
                <a:lnTo>
                  <a:pt x="945438" y="535482"/>
                </a:lnTo>
                <a:lnTo>
                  <a:pt x="988745" y="524827"/>
                </a:lnTo>
                <a:lnTo>
                  <a:pt x="1030706" y="508482"/>
                </a:lnTo>
                <a:lnTo>
                  <a:pt x="1069987" y="486892"/>
                </a:lnTo>
                <a:lnTo>
                  <a:pt x="1105242" y="460527"/>
                </a:lnTo>
                <a:lnTo>
                  <a:pt x="1135126" y="429856"/>
                </a:lnTo>
                <a:lnTo>
                  <a:pt x="1158290" y="395351"/>
                </a:lnTo>
                <a:lnTo>
                  <a:pt x="1173403" y="357466"/>
                </a:lnTo>
                <a:lnTo>
                  <a:pt x="1179106" y="316687"/>
                </a:lnTo>
                <a:close/>
              </a:path>
              <a:path w="1800859" h="570229">
                <a:moveTo>
                  <a:pt x="1602841" y="299643"/>
                </a:moveTo>
                <a:lnTo>
                  <a:pt x="1573644" y="260921"/>
                </a:lnTo>
                <a:lnTo>
                  <a:pt x="1519059" y="205625"/>
                </a:lnTo>
                <a:lnTo>
                  <a:pt x="1488617" y="176530"/>
                </a:lnTo>
                <a:lnTo>
                  <a:pt x="1476336" y="170713"/>
                </a:lnTo>
                <a:lnTo>
                  <a:pt x="1470063" y="172161"/>
                </a:lnTo>
                <a:lnTo>
                  <a:pt x="1464043" y="176530"/>
                </a:lnTo>
                <a:lnTo>
                  <a:pt x="1453057" y="187515"/>
                </a:lnTo>
                <a:lnTo>
                  <a:pt x="1448320" y="193725"/>
                </a:lnTo>
                <a:lnTo>
                  <a:pt x="1446745" y="199809"/>
                </a:lnTo>
                <a:lnTo>
                  <a:pt x="1448320" y="205892"/>
                </a:lnTo>
                <a:lnTo>
                  <a:pt x="1453057" y="212102"/>
                </a:lnTo>
                <a:lnTo>
                  <a:pt x="1479981" y="238671"/>
                </a:lnTo>
                <a:lnTo>
                  <a:pt x="1506486" y="266090"/>
                </a:lnTo>
                <a:lnTo>
                  <a:pt x="1532623" y="294487"/>
                </a:lnTo>
                <a:lnTo>
                  <a:pt x="1558467" y="323964"/>
                </a:lnTo>
                <a:lnTo>
                  <a:pt x="1564386" y="328790"/>
                </a:lnTo>
                <a:lnTo>
                  <a:pt x="1570494" y="330593"/>
                </a:lnTo>
                <a:lnTo>
                  <a:pt x="1576730" y="329247"/>
                </a:lnTo>
                <a:lnTo>
                  <a:pt x="1583042" y="324612"/>
                </a:lnTo>
                <a:lnTo>
                  <a:pt x="1596618" y="311683"/>
                </a:lnTo>
                <a:lnTo>
                  <a:pt x="1601089" y="305752"/>
                </a:lnTo>
                <a:lnTo>
                  <a:pt x="1602841" y="299643"/>
                </a:lnTo>
                <a:close/>
              </a:path>
              <a:path w="1800859" h="570229">
                <a:moveTo>
                  <a:pt x="1800313" y="364705"/>
                </a:moveTo>
                <a:lnTo>
                  <a:pt x="1794497" y="358889"/>
                </a:lnTo>
                <a:lnTo>
                  <a:pt x="1685848" y="358889"/>
                </a:lnTo>
                <a:lnTo>
                  <a:pt x="1685848" y="142252"/>
                </a:lnTo>
                <a:lnTo>
                  <a:pt x="1789328" y="142252"/>
                </a:lnTo>
                <a:lnTo>
                  <a:pt x="1795145" y="136436"/>
                </a:lnTo>
                <a:lnTo>
                  <a:pt x="1795145" y="112509"/>
                </a:lnTo>
                <a:lnTo>
                  <a:pt x="1789328" y="106692"/>
                </a:lnTo>
                <a:lnTo>
                  <a:pt x="1685848" y="106692"/>
                </a:lnTo>
                <a:lnTo>
                  <a:pt x="1685848" y="7099"/>
                </a:lnTo>
                <a:lnTo>
                  <a:pt x="1680032" y="1282"/>
                </a:lnTo>
                <a:lnTo>
                  <a:pt x="1626362" y="1282"/>
                </a:lnTo>
                <a:lnTo>
                  <a:pt x="1620545" y="7099"/>
                </a:lnTo>
                <a:lnTo>
                  <a:pt x="1620545" y="106692"/>
                </a:lnTo>
                <a:lnTo>
                  <a:pt x="1620545" y="142252"/>
                </a:lnTo>
                <a:lnTo>
                  <a:pt x="1620545" y="358889"/>
                </a:lnTo>
                <a:lnTo>
                  <a:pt x="1419428" y="358889"/>
                </a:lnTo>
                <a:lnTo>
                  <a:pt x="1422819" y="323913"/>
                </a:lnTo>
                <a:lnTo>
                  <a:pt x="1425244" y="282829"/>
                </a:lnTo>
                <a:lnTo>
                  <a:pt x="1426591" y="238671"/>
                </a:lnTo>
                <a:lnTo>
                  <a:pt x="1426705" y="233756"/>
                </a:lnTo>
                <a:lnTo>
                  <a:pt x="1427124" y="187515"/>
                </a:lnTo>
                <a:lnTo>
                  <a:pt x="1427187" y="142252"/>
                </a:lnTo>
                <a:lnTo>
                  <a:pt x="1620545" y="142252"/>
                </a:lnTo>
                <a:lnTo>
                  <a:pt x="1620545" y="106692"/>
                </a:lnTo>
                <a:lnTo>
                  <a:pt x="1427187" y="106692"/>
                </a:lnTo>
                <a:lnTo>
                  <a:pt x="1427187" y="7099"/>
                </a:lnTo>
                <a:lnTo>
                  <a:pt x="1421371" y="1282"/>
                </a:lnTo>
                <a:lnTo>
                  <a:pt x="1367701" y="1282"/>
                </a:lnTo>
                <a:lnTo>
                  <a:pt x="1361884" y="7099"/>
                </a:lnTo>
                <a:lnTo>
                  <a:pt x="1361884" y="106692"/>
                </a:lnTo>
                <a:lnTo>
                  <a:pt x="1233195" y="106692"/>
                </a:lnTo>
                <a:lnTo>
                  <a:pt x="1227378" y="112509"/>
                </a:lnTo>
                <a:lnTo>
                  <a:pt x="1227378" y="136436"/>
                </a:lnTo>
                <a:lnTo>
                  <a:pt x="1233195" y="142252"/>
                </a:lnTo>
                <a:lnTo>
                  <a:pt x="1361884" y="142252"/>
                </a:lnTo>
                <a:lnTo>
                  <a:pt x="1361821" y="187515"/>
                </a:lnTo>
                <a:lnTo>
                  <a:pt x="1361427" y="233756"/>
                </a:lnTo>
                <a:lnTo>
                  <a:pt x="1359928" y="286219"/>
                </a:lnTo>
                <a:lnTo>
                  <a:pt x="1357503" y="326834"/>
                </a:lnTo>
                <a:lnTo>
                  <a:pt x="1354112" y="358889"/>
                </a:lnTo>
                <a:lnTo>
                  <a:pt x="1228013" y="358889"/>
                </a:lnTo>
                <a:lnTo>
                  <a:pt x="1222184" y="364705"/>
                </a:lnTo>
                <a:lnTo>
                  <a:pt x="1222184" y="388632"/>
                </a:lnTo>
                <a:lnTo>
                  <a:pt x="1228013" y="394449"/>
                </a:lnTo>
                <a:lnTo>
                  <a:pt x="1348295" y="394449"/>
                </a:lnTo>
                <a:lnTo>
                  <a:pt x="1336903" y="435330"/>
                </a:lnTo>
                <a:lnTo>
                  <a:pt x="1321701" y="469303"/>
                </a:lnTo>
                <a:lnTo>
                  <a:pt x="1302004" y="498665"/>
                </a:lnTo>
                <a:lnTo>
                  <a:pt x="1277162" y="525729"/>
                </a:lnTo>
                <a:lnTo>
                  <a:pt x="1272311" y="531660"/>
                </a:lnTo>
                <a:lnTo>
                  <a:pt x="1270444" y="537768"/>
                </a:lnTo>
                <a:lnTo>
                  <a:pt x="1271612" y="544004"/>
                </a:lnTo>
                <a:lnTo>
                  <a:pt x="1275867" y="550303"/>
                </a:lnTo>
                <a:lnTo>
                  <a:pt x="1288161" y="563232"/>
                </a:lnTo>
                <a:lnTo>
                  <a:pt x="1294079" y="568058"/>
                </a:lnTo>
                <a:lnTo>
                  <a:pt x="1300187" y="569861"/>
                </a:lnTo>
                <a:lnTo>
                  <a:pt x="1306423" y="568515"/>
                </a:lnTo>
                <a:lnTo>
                  <a:pt x="1352778" y="522312"/>
                </a:lnTo>
                <a:lnTo>
                  <a:pt x="1381429" y="483044"/>
                </a:lnTo>
                <a:lnTo>
                  <a:pt x="1401114" y="441833"/>
                </a:lnTo>
                <a:lnTo>
                  <a:pt x="1414259" y="394449"/>
                </a:lnTo>
                <a:lnTo>
                  <a:pt x="1620545" y="394449"/>
                </a:lnTo>
                <a:lnTo>
                  <a:pt x="1620545" y="557415"/>
                </a:lnTo>
                <a:lnTo>
                  <a:pt x="1626362" y="563232"/>
                </a:lnTo>
                <a:lnTo>
                  <a:pt x="1680032" y="563232"/>
                </a:lnTo>
                <a:lnTo>
                  <a:pt x="1685848" y="557415"/>
                </a:lnTo>
                <a:lnTo>
                  <a:pt x="1685848" y="394449"/>
                </a:lnTo>
                <a:lnTo>
                  <a:pt x="1794497" y="394449"/>
                </a:lnTo>
                <a:lnTo>
                  <a:pt x="1800313" y="388632"/>
                </a:lnTo>
                <a:lnTo>
                  <a:pt x="1800313" y="36470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18" name="object 18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600" y="14817000"/>
              <a:ext cx="358491" cy="8656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5034" y="3604895"/>
            <a:ext cx="2264797" cy="3006656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6336" y="11485139"/>
            <a:ext cx="1550902" cy="305264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18875" y="11489408"/>
            <a:ext cx="895140" cy="299686"/>
          </a:xfrm>
          <a:prstGeom prst="rect">
            <a:avLst/>
          </a:prstGeom>
        </p:spPr>
      </p:pic>
      <p:sp>
        <p:nvSpPr>
          <p:cNvPr id="25" name="object 25" descr=""/>
          <p:cNvSpPr/>
          <p:nvPr/>
        </p:nvSpPr>
        <p:spPr>
          <a:xfrm>
            <a:off x="3574351" y="11480876"/>
            <a:ext cx="509270" cy="299085"/>
          </a:xfrm>
          <a:custGeom>
            <a:avLst/>
            <a:gdLst/>
            <a:ahLst/>
            <a:cxnLst/>
            <a:rect l="l" t="t" r="r" b="b"/>
            <a:pathLst>
              <a:path w="509270" h="299084">
                <a:moveTo>
                  <a:pt x="211150" y="253479"/>
                </a:moveTo>
                <a:lnTo>
                  <a:pt x="206222" y="247230"/>
                </a:lnTo>
                <a:lnTo>
                  <a:pt x="198043" y="247230"/>
                </a:lnTo>
                <a:lnTo>
                  <a:pt x="196723" y="247573"/>
                </a:lnTo>
                <a:lnTo>
                  <a:pt x="195084" y="247904"/>
                </a:lnTo>
                <a:lnTo>
                  <a:pt x="170637" y="254444"/>
                </a:lnTo>
                <a:lnTo>
                  <a:pt x="144094" y="258927"/>
                </a:lnTo>
                <a:lnTo>
                  <a:pt x="114122" y="261493"/>
                </a:lnTo>
                <a:lnTo>
                  <a:pt x="79349" y="262318"/>
                </a:lnTo>
                <a:lnTo>
                  <a:pt x="52095" y="260667"/>
                </a:lnTo>
                <a:lnTo>
                  <a:pt x="34988" y="255511"/>
                </a:lnTo>
                <a:lnTo>
                  <a:pt x="26123" y="246557"/>
                </a:lnTo>
                <a:lnTo>
                  <a:pt x="23596" y="233464"/>
                </a:lnTo>
                <a:lnTo>
                  <a:pt x="23596" y="161328"/>
                </a:lnTo>
                <a:lnTo>
                  <a:pt x="64325" y="151853"/>
                </a:lnTo>
                <a:lnTo>
                  <a:pt x="101003" y="140030"/>
                </a:lnTo>
                <a:lnTo>
                  <a:pt x="142697" y="122834"/>
                </a:lnTo>
                <a:lnTo>
                  <a:pt x="177698" y="103962"/>
                </a:lnTo>
                <a:lnTo>
                  <a:pt x="185242" y="95745"/>
                </a:lnTo>
                <a:lnTo>
                  <a:pt x="185242" y="84607"/>
                </a:lnTo>
                <a:lnTo>
                  <a:pt x="179666" y="79349"/>
                </a:lnTo>
                <a:lnTo>
                  <a:pt x="170497" y="79349"/>
                </a:lnTo>
                <a:lnTo>
                  <a:pt x="167538" y="80340"/>
                </a:lnTo>
                <a:lnTo>
                  <a:pt x="165252" y="81978"/>
                </a:lnTo>
                <a:lnTo>
                  <a:pt x="133896" y="101092"/>
                </a:lnTo>
                <a:lnTo>
                  <a:pt x="98844" y="117386"/>
                </a:lnTo>
                <a:lnTo>
                  <a:pt x="61595" y="130492"/>
                </a:lnTo>
                <a:lnTo>
                  <a:pt x="23596" y="140030"/>
                </a:lnTo>
                <a:lnTo>
                  <a:pt x="23596" y="35102"/>
                </a:lnTo>
                <a:lnTo>
                  <a:pt x="17691" y="31483"/>
                </a:lnTo>
                <a:lnTo>
                  <a:pt x="5905" y="31483"/>
                </a:lnTo>
                <a:lnTo>
                  <a:pt x="0" y="35102"/>
                </a:lnTo>
                <a:lnTo>
                  <a:pt x="0" y="238404"/>
                </a:lnTo>
                <a:lnTo>
                  <a:pt x="4038" y="258749"/>
                </a:lnTo>
                <a:lnTo>
                  <a:pt x="17284" y="273177"/>
                </a:lnTo>
                <a:lnTo>
                  <a:pt x="41490" y="281762"/>
                </a:lnTo>
                <a:lnTo>
                  <a:pt x="78359" y="284607"/>
                </a:lnTo>
                <a:lnTo>
                  <a:pt x="116192" y="283946"/>
                </a:lnTo>
                <a:lnTo>
                  <a:pt x="176009" y="277837"/>
                </a:lnTo>
                <a:lnTo>
                  <a:pt x="211150" y="264299"/>
                </a:lnTo>
                <a:lnTo>
                  <a:pt x="211150" y="262318"/>
                </a:lnTo>
                <a:lnTo>
                  <a:pt x="211150" y="253479"/>
                </a:lnTo>
                <a:close/>
              </a:path>
              <a:path w="509270" h="299084">
                <a:moveTo>
                  <a:pt x="219341" y="65582"/>
                </a:moveTo>
                <a:lnTo>
                  <a:pt x="198018" y="31229"/>
                </a:lnTo>
                <a:lnTo>
                  <a:pt x="185915" y="19697"/>
                </a:lnTo>
                <a:lnTo>
                  <a:pt x="178371" y="19697"/>
                </a:lnTo>
                <a:lnTo>
                  <a:pt x="173786" y="23622"/>
                </a:lnTo>
                <a:lnTo>
                  <a:pt x="173786" y="30187"/>
                </a:lnTo>
                <a:lnTo>
                  <a:pt x="174421" y="31826"/>
                </a:lnTo>
                <a:lnTo>
                  <a:pt x="176060" y="33782"/>
                </a:lnTo>
                <a:lnTo>
                  <a:pt x="182816" y="42202"/>
                </a:lnTo>
                <a:lnTo>
                  <a:pt x="189509" y="51739"/>
                </a:lnTo>
                <a:lnTo>
                  <a:pt x="195732" y="61671"/>
                </a:lnTo>
                <a:lnTo>
                  <a:pt x="200990" y="71170"/>
                </a:lnTo>
                <a:lnTo>
                  <a:pt x="203276" y="75438"/>
                </a:lnTo>
                <a:lnTo>
                  <a:pt x="205905" y="77076"/>
                </a:lnTo>
                <a:lnTo>
                  <a:pt x="214439" y="77076"/>
                </a:lnTo>
                <a:lnTo>
                  <a:pt x="219341" y="72809"/>
                </a:lnTo>
                <a:lnTo>
                  <a:pt x="219341" y="65582"/>
                </a:lnTo>
                <a:close/>
              </a:path>
              <a:path w="509270" h="299084">
                <a:moveTo>
                  <a:pt x="254762" y="44919"/>
                </a:moveTo>
                <a:lnTo>
                  <a:pt x="233514" y="12141"/>
                </a:lnTo>
                <a:lnTo>
                  <a:pt x="221640" y="0"/>
                </a:lnTo>
                <a:lnTo>
                  <a:pt x="213766" y="0"/>
                </a:lnTo>
                <a:lnTo>
                  <a:pt x="209181" y="3949"/>
                </a:lnTo>
                <a:lnTo>
                  <a:pt x="209181" y="9855"/>
                </a:lnTo>
                <a:lnTo>
                  <a:pt x="209842" y="11811"/>
                </a:lnTo>
                <a:lnTo>
                  <a:pt x="218274" y="22110"/>
                </a:lnTo>
                <a:lnTo>
                  <a:pt x="224929" y="31242"/>
                </a:lnTo>
                <a:lnTo>
                  <a:pt x="231394" y="41084"/>
                </a:lnTo>
                <a:lnTo>
                  <a:pt x="239674" y="55092"/>
                </a:lnTo>
                <a:lnTo>
                  <a:pt x="242303" y="56413"/>
                </a:lnTo>
                <a:lnTo>
                  <a:pt x="251142" y="56413"/>
                </a:lnTo>
                <a:lnTo>
                  <a:pt x="254762" y="52806"/>
                </a:lnTo>
                <a:lnTo>
                  <a:pt x="254762" y="44919"/>
                </a:lnTo>
                <a:close/>
              </a:path>
              <a:path w="509270" h="299084">
                <a:moveTo>
                  <a:pt x="508863" y="90830"/>
                </a:moveTo>
                <a:lnTo>
                  <a:pt x="506869" y="80454"/>
                </a:lnTo>
                <a:lnTo>
                  <a:pt x="500964" y="72021"/>
                </a:lnTo>
                <a:lnTo>
                  <a:pt x="491299" y="66344"/>
                </a:lnTo>
                <a:lnTo>
                  <a:pt x="478053" y="64262"/>
                </a:lnTo>
                <a:lnTo>
                  <a:pt x="380339" y="64262"/>
                </a:lnTo>
                <a:lnTo>
                  <a:pt x="384175" y="57226"/>
                </a:lnTo>
                <a:lnTo>
                  <a:pt x="391452" y="42887"/>
                </a:lnTo>
                <a:lnTo>
                  <a:pt x="396735" y="31153"/>
                </a:lnTo>
                <a:lnTo>
                  <a:pt x="397052" y="29184"/>
                </a:lnTo>
                <a:lnTo>
                  <a:pt x="397052" y="20015"/>
                </a:lnTo>
                <a:lnTo>
                  <a:pt x="390169" y="15417"/>
                </a:lnTo>
                <a:lnTo>
                  <a:pt x="379018" y="15417"/>
                </a:lnTo>
                <a:lnTo>
                  <a:pt x="374434" y="18046"/>
                </a:lnTo>
                <a:lnTo>
                  <a:pt x="372465" y="23279"/>
                </a:lnTo>
                <a:lnTo>
                  <a:pt x="358241" y="54038"/>
                </a:lnTo>
                <a:lnTo>
                  <a:pt x="338772" y="83908"/>
                </a:lnTo>
                <a:lnTo>
                  <a:pt x="315023" y="111506"/>
                </a:lnTo>
                <a:lnTo>
                  <a:pt x="287870" y="135432"/>
                </a:lnTo>
                <a:lnTo>
                  <a:pt x="283933" y="138379"/>
                </a:lnTo>
                <a:lnTo>
                  <a:pt x="282613" y="141655"/>
                </a:lnTo>
                <a:lnTo>
                  <a:pt x="282613" y="151155"/>
                </a:lnTo>
                <a:lnTo>
                  <a:pt x="286880" y="156083"/>
                </a:lnTo>
                <a:lnTo>
                  <a:pt x="295744" y="156083"/>
                </a:lnTo>
                <a:lnTo>
                  <a:pt x="297700" y="155422"/>
                </a:lnTo>
                <a:lnTo>
                  <a:pt x="333578" y="124942"/>
                </a:lnTo>
                <a:lnTo>
                  <a:pt x="365582" y="86233"/>
                </a:lnTo>
                <a:lnTo>
                  <a:pt x="480669" y="86233"/>
                </a:lnTo>
                <a:lnTo>
                  <a:pt x="483616" y="88201"/>
                </a:lnTo>
                <a:lnTo>
                  <a:pt x="483616" y="94107"/>
                </a:lnTo>
                <a:lnTo>
                  <a:pt x="465226" y="143865"/>
                </a:lnTo>
                <a:lnTo>
                  <a:pt x="439356" y="184264"/>
                </a:lnTo>
                <a:lnTo>
                  <a:pt x="420814" y="167779"/>
                </a:lnTo>
                <a:lnTo>
                  <a:pt x="401891" y="152641"/>
                </a:lnTo>
                <a:lnTo>
                  <a:pt x="384581" y="140195"/>
                </a:lnTo>
                <a:lnTo>
                  <a:pt x="370827" y="131800"/>
                </a:lnTo>
                <a:lnTo>
                  <a:pt x="368211" y="130517"/>
                </a:lnTo>
                <a:lnTo>
                  <a:pt x="365912" y="129844"/>
                </a:lnTo>
                <a:lnTo>
                  <a:pt x="357378" y="129844"/>
                </a:lnTo>
                <a:lnTo>
                  <a:pt x="353110" y="135102"/>
                </a:lnTo>
                <a:lnTo>
                  <a:pt x="353110" y="144602"/>
                </a:lnTo>
                <a:lnTo>
                  <a:pt x="354761" y="147878"/>
                </a:lnTo>
                <a:lnTo>
                  <a:pt x="358698" y="150190"/>
                </a:lnTo>
                <a:lnTo>
                  <a:pt x="373087" y="159448"/>
                </a:lnTo>
                <a:lnTo>
                  <a:pt x="389191" y="171335"/>
                </a:lnTo>
                <a:lnTo>
                  <a:pt x="406273" y="185686"/>
                </a:lnTo>
                <a:lnTo>
                  <a:pt x="423608" y="202298"/>
                </a:lnTo>
                <a:lnTo>
                  <a:pt x="397408" y="226377"/>
                </a:lnTo>
                <a:lnTo>
                  <a:pt x="369392" y="246507"/>
                </a:lnTo>
                <a:lnTo>
                  <a:pt x="340207" y="262813"/>
                </a:lnTo>
                <a:lnTo>
                  <a:pt x="310502" y="275424"/>
                </a:lnTo>
                <a:lnTo>
                  <a:pt x="304596" y="277406"/>
                </a:lnTo>
                <a:lnTo>
                  <a:pt x="302298" y="282003"/>
                </a:lnTo>
                <a:lnTo>
                  <a:pt x="302298" y="293128"/>
                </a:lnTo>
                <a:lnTo>
                  <a:pt x="307225" y="298716"/>
                </a:lnTo>
                <a:lnTo>
                  <a:pt x="315404" y="298716"/>
                </a:lnTo>
                <a:lnTo>
                  <a:pt x="316725" y="298399"/>
                </a:lnTo>
                <a:lnTo>
                  <a:pt x="364363" y="277037"/>
                </a:lnTo>
                <a:lnTo>
                  <a:pt x="403339" y="252031"/>
                </a:lnTo>
                <a:lnTo>
                  <a:pt x="437972" y="221869"/>
                </a:lnTo>
                <a:lnTo>
                  <a:pt x="467296" y="187032"/>
                </a:lnTo>
                <a:lnTo>
                  <a:pt x="490372" y="148005"/>
                </a:lnTo>
                <a:lnTo>
                  <a:pt x="506247" y="105270"/>
                </a:lnTo>
                <a:lnTo>
                  <a:pt x="508863" y="93129"/>
                </a:lnTo>
                <a:lnTo>
                  <a:pt x="508863" y="90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69133" y="11516610"/>
            <a:ext cx="207225" cy="253453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67845" y="11532360"/>
            <a:ext cx="238366" cy="232473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87530" y="11549727"/>
            <a:ext cx="182956" cy="182956"/>
          </a:xfrm>
          <a:prstGeom prst="rect">
            <a:avLst/>
          </a:prstGeom>
        </p:spPr>
      </p:pic>
      <p:sp>
        <p:nvSpPr>
          <p:cNvPr id="29" name="object 29" descr=""/>
          <p:cNvSpPr/>
          <p:nvPr/>
        </p:nvSpPr>
        <p:spPr>
          <a:xfrm>
            <a:off x="5043602" y="11477282"/>
            <a:ext cx="902969" cy="302895"/>
          </a:xfrm>
          <a:custGeom>
            <a:avLst/>
            <a:gdLst/>
            <a:ahLst/>
            <a:cxnLst/>
            <a:rect l="l" t="t" r="r" b="b"/>
            <a:pathLst>
              <a:path w="902970" h="302895">
                <a:moveTo>
                  <a:pt x="167538" y="77711"/>
                </a:moveTo>
                <a:lnTo>
                  <a:pt x="163931" y="72796"/>
                </a:lnTo>
                <a:lnTo>
                  <a:pt x="156387" y="72796"/>
                </a:lnTo>
                <a:lnTo>
                  <a:pt x="154432" y="73126"/>
                </a:lnTo>
                <a:lnTo>
                  <a:pt x="141732" y="75501"/>
                </a:lnTo>
                <a:lnTo>
                  <a:pt x="127800" y="77711"/>
                </a:lnTo>
                <a:lnTo>
                  <a:pt x="112890" y="79654"/>
                </a:lnTo>
                <a:lnTo>
                  <a:pt x="97053" y="81305"/>
                </a:lnTo>
                <a:lnTo>
                  <a:pt x="98958" y="68046"/>
                </a:lnTo>
                <a:lnTo>
                  <a:pt x="100761" y="54622"/>
                </a:lnTo>
                <a:lnTo>
                  <a:pt x="102400" y="41617"/>
                </a:lnTo>
                <a:lnTo>
                  <a:pt x="103936" y="28524"/>
                </a:lnTo>
                <a:lnTo>
                  <a:pt x="103936" y="19989"/>
                </a:lnTo>
                <a:lnTo>
                  <a:pt x="98031" y="16065"/>
                </a:lnTo>
                <a:lnTo>
                  <a:pt x="86550" y="16065"/>
                </a:lnTo>
                <a:lnTo>
                  <a:pt x="80987" y="19024"/>
                </a:lnTo>
                <a:lnTo>
                  <a:pt x="80314" y="25895"/>
                </a:lnTo>
                <a:lnTo>
                  <a:pt x="78778" y="40335"/>
                </a:lnTo>
                <a:lnTo>
                  <a:pt x="73113" y="82626"/>
                </a:lnTo>
                <a:lnTo>
                  <a:pt x="24384" y="85674"/>
                </a:lnTo>
                <a:lnTo>
                  <a:pt x="9499" y="85902"/>
                </a:lnTo>
                <a:lnTo>
                  <a:pt x="3276" y="85902"/>
                </a:lnTo>
                <a:lnTo>
                  <a:pt x="0" y="90830"/>
                </a:lnTo>
                <a:lnTo>
                  <a:pt x="0" y="101320"/>
                </a:lnTo>
                <a:lnTo>
                  <a:pt x="3924" y="106883"/>
                </a:lnTo>
                <a:lnTo>
                  <a:pt x="10490" y="106883"/>
                </a:lnTo>
                <a:lnTo>
                  <a:pt x="25006" y="106705"/>
                </a:lnTo>
                <a:lnTo>
                  <a:pt x="39585" y="106235"/>
                </a:lnTo>
                <a:lnTo>
                  <a:pt x="54292" y="105511"/>
                </a:lnTo>
                <a:lnTo>
                  <a:pt x="69176" y="104597"/>
                </a:lnTo>
                <a:lnTo>
                  <a:pt x="58254" y="151091"/>
                </a:lnTo>
                <a:lnTo>
                  <a:pt x="44831" y="195465"/>
                </a:lnTo>
                <a:lnTo>
                  <a:pt x="29057" y="237439"/>
                </a:lnTo>
                <a:lnTo>
                  <a:pt x="11137" y="276745"/>
                </a:lnTo>
                <a:lnTo>
                  <a:pt x="10490" y="278701"/>
                </a:lnTo>
                <a:lnTo>
                  <a:pt x="10160" y="280339"/>
                </a:lnTo>
                <a:lnTo>
                  <a:pt x="10160" y="288201"/>
                </a:lnTo>
                <a:lnTo>
                  <a:pt x="15722" y="292468"/>
                </a:lnTo>
                <a:lnTo>
                  <a:pt x="26555" y="292468"/>
                </a:lnTo>
                <a:lnTo>
                  <a:pt x="51460" y="244563"/>
                </a:lnTo>
                <a:lnTo>
                  <a:pt x="67652" y="199936"/>
                </a:lnTo>
                <a:lnTo>
                  <a:pt x="81330" y="152488"/>
                </a:lnTo>
                <a:lnTo>
                  <a:pt x="92024" y="104597"/>
                </a:lnTo>
                <a:lnTo>
                  <a:pt x="92456" y="102641"/>
                </a:lnTo>
                <a:lnTo>
                  <a:pt x="110566" y="100723"/>
                </a:lnTo>
                <a:lnTo>
                  <a:pt x="159346" y="92786"/>
                </a:lnTo>
                <a:lnTo>
                  <a:pt x="167538" y="87210"/>
                </a:lnTo>
                <a:lnTo>
                  <a:pt x="167538" y="81305"/>
                </a:lnTo>
                <a:lnTo>
                  <a:pt x="167538" y="77711"/>
                </a:lnTo>
                <a:close/>
              </a:path>
              <a:path w="902970" h="302895">
                <a:moveTo>
                  <a:pt x="263271" y="130822"/>
                </a:moveTo>
                <a:lnTo>
                  <a:pt x="215734" y="121958"/>
                </a:lnTo>
                <a:lnTo>
                  <a:pt x="198386" y="122758"/>
                </a:lnTo>
                <a:lnTo>
                  <a:pt x="146558" y="131813"/>
                </a:lnTo>
                <a:lnTo>
                  <a:pt x="137706" y="138709"/>
                </a:lnTo>
                <a:lnTo>
                  <a:pt x="137706" y="148526"/>
                </a:lnTo>
                <a:lnTo>
                  <a:pt x="141312" y="153441"/>
                </a:lnTo>
                <a:lnTo>
                  <a:pt x="148856" y="153441"/>
                </a:lnTo>
                <a:lnTo>
                  <a:pt x="152120" y="152793"/>
                </a:lnTo>
                <a:lnTo>
                  <a:pt x="167665" y="149199"/>
                </a:lnTo>
                <a:lnTo>
                  <a:pt x="184721" y="146405"/>
                </a:lnTo>
                <a:lnTo>
                  <a:pt x="201701" y="144589"/>
                </a:lnTo>
                <a:lnTo>
                  <a:pt x="217055" y="143941"/>
                </a:lnTo>
                <a:lnTo>
                  <a:pt x="225513" y="144068"/>
                </a:lnTo>
                <a:lnTo>
                  <a:pt x="234276" y="144437"/>
                </a:lnTo>
                <a:lnTo>
                  <a:pt x="243522" y="145046"/>
                </a:lnTo>
                <a:lnTo>
                  <a:pt x="253453" y="145897"/>
                </a:lnTo>
                <a:lnTo>
                  <a:pt x="259676" y="145897"/>
                </a:lnTo>
                <a:lnTo>
                  <a:pt x="261112" y="143941"/>
                </a:lnTo>
                <a:lnTo>
                  <a:pt x="263271" y="140982"/>
                </a:lnTo>
                <a:lnTo>
                  <a:pt x="263271" y="130822"/>
                </a:lnTo>
                <a:close/>
              </a:path>
              <a:path w="902970" h="302895">
                <a:moveTo>
                  <a:pt x="274764" y="269532"/>
                </a:moveTo>
                <a:lnTo>
                  <a:pt x="270827" y="263944"/>
                </a:lnTo>
                <a:lnTo>
                  <a:pt x="263271" y="263944"/>
                </a:lnTo>
                <a:lnTo>
                  <a:pt x="261975" y="264261"/>
                </a:lnTo>
                <a:lnTo>
                  <a:pt x="260997" y="264617"/>
                </a:lnTo>
                <a:lnTo>
                  <a:pt x="247523" y="268185"/>
                </a:lnTo>
                <a:lnTo>
                  <a:pt x="233857" y="270624"/>
                </a:lnTo>
                <a:lnTo>
                  <a:pt x="219583" y="272034"/>
                </a:lnTo>
                <a:lnTo>
                  <a:pt x="204266" y="272478"/>
                </a:lnTo>
                <a:lnTo>
                  <a:pt x="177901" y="270687"/>
                </a:lnTo>
                <a:lnTo>
                  <a:pt x="159105" y="264769"/>
                </a:lnTo>
                <a:lnTo>
                  <a:pt x="146812" y="253936"/>
                </a:lnTo>
                <a:lnTo>
                  <a:pt x="139992" y="237375"/>
                </a:lnTo>
                <a:lnTo>
                  <a:pt x="138684" y="231152"/>
                </a:lnTo>
                <a:lnTo>
                  <a:pt x="134099" y="228549"/>
                </a:lnTo>
                <a:lnTo>
                  <a:pt x="122961" y="228549"/>
                </a:lnTo>
                <a:lnTo>
                  <a:pt x="117703" y="232473"/>
                </a:lnTo>
                <a:lnTo>
                  <a:pt x="117703" y="239687"/>
                </a:lnTo>
                <a:lnTo>
                  <a:pt x="118033" y="241642"/>
                </a:lnTo>
                <a:lnTo>
                  <a:pt x="144627" y="282143"/>
                </a:lnTo>
                <a:lnTo>
                  <a:pt x="204584" y="295097"/>
                </a:lnTo>
                <a:lnTo>
                  <a:pt x="221094" y="294703"/>
                </a:lnTo>
                <a:lnTo>
                  <a:pt x="266230" y="287553"/>
                </a:lnTo>
                <a:lnTo>
                  <a:pt x="274764" y="280657"/>
                </a:lnTo>
                <a:lnTo>
                  <a:pt x="274764" y="272478"/>
                </a:lnTo>
                <a:lnTo>
                  <a:pt x="274764" y="269532"/>
                </a:lnTo>
                <a:close/>
              </a:path>
              <a:path w="902970" h="302895">
                <a:moveTo>
                  <a:pt x="587565" y="210845"/>
                </a:moveTo>
                <a:lnTo>
                  <a:pt x="581329" y="206248"/>
                </a:lnTo>
                <a:lnTo>
                  <a:pt x="571169" y="206248"/>
                </a:lnTo>
                <a:lnTo>
                  <a:pt x="567893" y="208216"/>
                </a:lnTo>
                <a:lnTo>
                  <a:pt x="565924" y="213118"/>
                </a:lnTo>
                <a:lnTo>
                  <a:pt x="554088" y="238442"/>
                </a:lnTo>
                <a:lnTo>
                  <a:pt x="539610" y="256108"/>
                </a:lnTo>
                <a:lnTo>
                  <a:pt x="523773" y="266471"/>
                </a:lnTo>
                <a:lnTo>
                  <a:pt x="507885" y="269849"/>
                </a:lnTo>
                <a:lnTo>
                  <a:pt x="495427" y="267830"/>
                </a:lnTo>
                <a:lnTo>
                  <a:pt x="487222" y="260337"/>
                </a:lnTo>
                <a:lnTo>
                  <a:pt x="482701" y="245224"/>
                </a:lnTo>
                <a:lnTo>
                  <a:pt x="481317" y="220345"/>
                </a:lnTo>
                <a:lnTo>
                  <a:pt x="481317" y="204609"/>
                </a:lnTo>
                <a:lnTo>
                  <a:pt x="477913" y="176352"/>
                </a:lnTo>
                <a:lnTo>
                  <a:pt x="468325" y="157340"/>
                </a:lnTo>
                <a:lnTo>
                  <a:pt x="453517" y="146646"/>
                </a:lnTo>
                <a:lnTo>
                  <a:pt x="434441" y="143294"/>
                </a:lnTo>
                <a:lnTo>
                  <a:pt x="419049" y="145288"/>
                </a:lnTo>
                <a:lnTo>
                  <a:pt x="404241" y="151409"/>
                </a:lnTo>
                <a:lnTo>
                  <a:pt x="389851" y="161823"/>
                </a:lnTo>
                <a:lnTo>
                  <a:pt x="375742" y="176733"/>
                </a:lnTo>
                <a:lnTo>
                  <a:pt x="374421" y="176085"/>
                </a:lnTo>
                <a:lnTo>
                  <a:pt x="402755" y="111607"/>
                </a:lnTo>
                <a:lnTo>
                  <a:pt x="418744" y="76796"/>
                </a:lnTo>
                <a:lnTo>
                  <a:pt x="435749" y="40982"/>
                </a:lnTo>
                <a:lnTo>
                  <a:pt x="437057" y="38696"/>
                </a:lnTo>
                <a:lnTo>
                  <a:pt x="437388" y="36385"/>
                </a:lnTo>
                <a:lnTo>
                  <a:pt x="437388" y="28841"/>
                </a:lnTo>
                <a:lnTo>
                  <a:pt x="431152" y="24257"/>
                </a:lnTo>
                <a:lnTo>
                  <a:pt x="420992" y="24257"/>
                </a:lnTo>
                <a:lnTo>
                  <a:pt x="416737" y="25895"/>
                </a:lnTo>
                <a:lnTo>
                  <a:pt x="392709" y="80530"/>
                </a:lnTo>
                <a:lnTo>
                  <a:pt x="371919" y="129476"/>
                </a:lnTo>
                <a:lnTo>
                  <a:pt x="351993" y="177990"/>
                </a:lnTo>
                <a:lnTo>
                  <a:pt x="332854" y="226314"/>
                </a:lnTo>
                <a:lnTo>
                  <a:pt x="313778" y="276402"/>
                </a:lnTo>
                <a:lnTo>
                  <a:pt x="313448" y="278066"/>
                </a:lnTo>
                <a:lnTo>
                  <a:pt x="313448" y="286893"/>
                </a:lnTo>
                <a:lnTo>
                  <a:pt x="319684" y="291503"/>
                </a:lnTo>
                <a:lnTo>
                  <a:pt x="329844" y="291503"/>
                </a:lnTo>
                <a:lnTo>
                  <a:pt x="334429" y="288556"/>
                </a:lnTo>
                <a:lnTo>
                  <a:pt x="336727" y="282651"/>
                </a:lnTo>
                <a:lnTo>
                  <a:pt x="347548" y="256933"/>
                </a:lnTo>
                <a:lnTo>
                  <a:pt x="368084" y="215455"/>
                </a:lnTo>
                <a:lnTo>
                  <a:pt x="402145" y="174688"/>
                </a:lnTo>
                <a:lnTo>
                  <a:pt x="431152" y="163614"/>
                </a:lnTo>
                <a:lnTo>
                  <a:pt x="443433" y="165862"/>
                </a:lnTo>
                <a:lnTo>
                  <a:pt x="451891" y="173520"/>
                </a:lnTo>
                <a:lnTo>
                  <a:pt x="456793" y="187960"/>
                </a:lnTo>
                <a:lnTo>
                  <a:pt x="458368" y="210515"/>
                </a:lnTo>
                <a:lnTo>
                  <a:pt x="458368" y="224929"/>
                </a:lnTo>
                <a:lnTo>
                  <a:pt x="461365" y="257898"/>
                </a:lnTo>
                <a:lnTo>
                  <a:pt x="470547" y="278625"/>
                </a:lnTo>
                <a:lnTo>
                  <a:pt x="486181" y="289382"/>
                </a:lnTo>
                <a:lnTo>
                  <a:pt x="508533" y="292468"/>
                </a:lnTo>
                <a:lnTo>
                  <a:pt x="529590" y="288417"/>
                </a:lnTo>
                <a:lnTo>
                  <a:pt x="571068" y="253873"/>
                </a:lnTo>
                <a:lnTo>
                  <a:pt x="587565" y="218706"/>
                </a:lnTo>
                <a:lnTo>
                  <a:pt x="587565" y="210845"/>
                </a:lnTo>
                <a:close/>
              </a:path>
              <a:path w="902970" h="302895">
                <a:moveTo>
                  <a:pt x="659358" y="38023"/>
                </a:moveTo>
                <a:lnTo>
                  <a:pt x="653453" y="33782"/>
                </a:lnTo>
                <a:lnTo>
                  <a:pt x="641972" y="33782"/>
                </a:lnTo>
                <a:lnTo>
                  <a:pt x="626465" y="89966"/>
                </a:lnTo>
                <a:lnTo>
                  <a:pt x="620826" y="129921"/>
                </a:lnTo>
                <a:lnTo>
                  <a:pt x="617054" y="198716"/>
                </a:lnTo>
                <a:lnTo>
                  <a:pt x="617728" y="223316"/>
                </a:lnTo>
                <a:lnTo>
                  <a:pt x="622871" y="271691"/>
                </a:lnTo>
                <a:lnTo>
                  <a:pt x="633450" y="302323"/>
                </a:lnTo>
                <a:lnTo>
                  <a:pt x="644271" y="302323"/>
                </a:lnTo>
                <a:lnTo>
                  <a:pt x="649846" y="298373"/>
                </a:lnTo>
                <a:lnTo>
                  <a:pt x="649846" y="289839"/>
                </a:lnTo>
                <a:lnTo>
                  <a:pt x="649516" y="288201"/>
                </a:lnTo>
                <a:lnTo>
                  <a:pt x="649185" y="286245"/>
                </a:lnTo>
                <a:lnTo>
                  <a:pt x="645350" y="266700"/>
                </a:lnTo>
                <a:lnTo>
                  <a:pt x="642340" y="244805"/>
                </a:lnTo>
                <a:lnTo>
                  <a:pt x="640384" y="221742"/>
                </a:lnTo>
                <a:lnTo>
                  <a:pt x="639673" y="198716"/>
                </a:lnTo>
                <a:lnTo>
                  <a:pt x="640626" y="167360"/>
                </a:lnTo>
                <a:lnTo>
                  <a:pt x="643775" y="132880"/>
                </a:lnTo>
                <a:lnTo>
                  <a:pt x="649643" y="93853"/>
                </a:lnTo>
                <a:lnTo>
                  <a:pt x="659358" y="45567"/>
                </a:lnTo>
                <a:lnTo>
                  <a:pt x="659358" y="38023"/>
                </a:lnTo>
                <a:close/>
              </a:path>
              <a:path w="902970" h="302895">
                <a:moveTo>
                  <a:pt x="881989" y="258711"/>
                </a:moveTo>
                <a:lnTo>
                  <a:pt x="880351" y="254774"/>
                </a:lnTo>
                <a:lnTo>
                  <a:pt x="877062" y="251815"/>
                </a:lnTo>
                <a:lnTo>
                  <a:pt x="864552" y="242531"/>
                </a:lnTo>
                <a:lnTo>
                  <a:pt x="860653" y="240017"/>
                </a:lnTo>
                <a:lnTo>
                  <a:pt x="850760" y="233616"/>
                </a:lnTo>
                <a:lnTo>
                  <a:pt x="836726" y="225920"/>
                </a:lnTo>
                <a:lnTo>
                  <a:pt x="835850" y="225437"/>
                </a:lnTo>
                <a:lnTo>
                  <a:pt x="820013" y="218376"/>
                </a:lnTo>
                <a:lnTo>
                  <a:pt x="819226" y="211810"/>
                </a:lnTo>
                <a:lnTo>
                  <a:pt x="817194" y="194894"/>
                </a:lnTo>
                <a:lnTo>
                  <a:pt x="815136" y="169964"/>
                </a:lnTo>
                <a:lnTo>
                  <a:pt x="813892" y="143992"/>
                </a:lnTo>
                <a:lnTo>
                  <a:pt x="813485" y="119011"/>
                </a:lnTo>
                <a:lnTo>
                  <a:pt x="813460" y="117373"/>
                </a:lnTo>
                <a:lnTo>
                  <a:pt x="827227" y="116065"/>
                </a:lnTo>
                <a:lnTo>
                  <a:pt x="840143" y="114592"/>
                </a:lnTo>
                <a:lnTo>
                  <a:pt x="852512" y="112864"/>
                </a:lnTo>
                <a:lnTo>
                  <a:pt x="864616" y="110832"/>
                </a:lnTo>
                <a:lnTo>
                  <a:pt x="870178" y="109512"/>
                </a:lnTo>
                <a:lnTo>
                  <a:pt x="873137" y="105918"/>
                </a:lnTo>
                <a:lnTo>
                  <a:pt x="873137" y="99695"/>
                </a:lnTo>
                <a:lnTo>
                  <a:pt x="873137" y="97066"/>
                </a:lnTo>
                <a:lnTo>
                  <a:pt x="873137" y="94754"/>
                </a:lnTo>
                <a:lnTo>
                  <a:pt x="870178" y="90170"/>
                </a:lnTo>
                <a:lnTo>
                  <a:pt x="863625" y="90170"/>
                </a:lnTo>
                <a:lnTo>
                  <a:pt x="859688" y="90830"/>
                </a:lnTo>
                <a:lnTo>
                  <a:pt x="849426" y="92722"/>
                </a:lnTo>
                <a:lnTo>
                  <a:pt x="838047" y="94424"/>
                </a:lnTo>
                <a:lnTo>
                  <a:pt x="825944" y="95897"/>
                </a:lnTo>
                <a:lnTo>
                  <a:pt x="813460" y="97066"/>
                </a:lnTo>
                <a:lnTo>
                  <a:pt x="813460" y="34747"/>
                </a:lnTo>
                <a:lnTo>
                  <a:pt x="807554" y="31483"/>
                </a:lnTo>
                <a:lnTo>
                  <a:pt x="799693" y="31483"/>
                </a:lnTo>
                <a:lnTo>
                  <a:pt x="799693" y="239039"/>
                </a:lnTo>
                <a:lnTo>
                  <a:pt x="799604" y="242531"/>
                </a:lnTo>
                <a:lnTo>
                  <a:pt x="797052" y="257733"/>
                </a:lnTo>
                <a:lnTo>
                  <a:pt x="789152" y="268414"/>
                </a:lnTo>
                <a:lnTo>
                  <a:pt x="776033" y="274472"/>
                </a:lnTo>
                <a:lnTo>
                  <a:pt x="757720" y="276402"/>
                </a:lnTo>
                <a:lnTo>
                  <a:pt x="741921" y="274726"/>
                </a:lnTo>
                <a:lnTo>
                  <a:pt x="730186" y="269875"/>
                </a:lnTo>
                <a:lnTo>
                  <a:pt x="722871" y="262153"/>
                </a:lnTo>
                <a:lnTo>
                  <a:pt x="720344" y="251815"/>
                </a:lnTo>
                <a:lnTo>
                  <a:pt x="722528" y="242925"/>
                </a:lnTo>
                <a:lnTo>
                  <a:pt x="729653" y="234556"/>
                </a:lnTo>
                <a:lnTo>
                  <a:pt x="742619" y="228346"/>
                </a:lnTo>
                <a:lnTo>
                  <a:pt x="762304" y="225920"/>
                </a:lnTo>
                <a:lnTo>
                  <a:pt x="771359" y="226402"/>
                </a:lnTo>
                <a:lnTo>
                  <a:pt x="799693" y="239039"/>
                </a:lnTo>
                <a:lnTo>
                  <a:pt x="799693" y="31483"/>
                </a:lnTo>
                <a:lnTo>
                  <a:pt x="797064" y="31483"/>
                </a:lnTo>
                <a:lnTo>
                  <a:pt x="791489" y="34747"/>
                </a:lnTo>
                <a:lnTo>
                  <a:pt x="791489" y="98704"/>
                </a:lnTo>
                <a:lnTo>
                  <a:pt x="781164" y="99123"/>
                </a:lnTo>
                <a:lnTo>
                  <a:pt x="770877" y="99428"/>
                </a:lnTo>
                <a:lnTo>
                  <a:pt x="760641" y="99618"/>
                </a:lnTo>
                <a:lnTo>
                  <a:pt x="750506" y="99695"/>
                </a:lnTo>
                <a:lnTo>
                  <a:pt x="741210" y="99631"/>
                </a:lnTo>
                <a:lnTo>
                  <a:pt x="713117" y="99021"/>
                </a:lnTo>
                <a:lnTo>
                  <a:pt x="706894" y="99021"/>
                </a:lnTo>
                <a:lnTo>
                  <a:pt x="703287" y="103606"/>
                </a:lnTo>
                <a:lnTo>
                  <a:pt x="703287" y="114096"/>
                </a:lnTo>
                <a:lnTo>
                  <a:pt x="706577" y="119367"/>
                </a:lnTo>
                <a:lnTo>
                  <a:pt x="719353" y="120002"/>
                </a:lnTo>
                <a:lnTo>
                  <a:pt x="752157" y="120002"/>
                </a:lnTo>
                <a:lnTo>
                  <a:pt x="761987" y="119938"/>
                </a:lnTo>
                <a:lnTo>
                  <a:pt x="771817" y="119748"/>
                </a:lnTo>
                <a:lnTo>
                  <a:pt x="781659" y="119443"/>
                </a:lnTo>
                <a:lnTo>
                  <a:pt x="791489" y="119011"/>
                </a:lnTo>
                <a:lnTo>
                  <a:pt x="791908" y="140665"/>
                </a:lnTo>
                <a:lnTo>
                  <a:pt x="793089" y="164071"/>
                </a:lnTo>
                <a:lnTo>
                  <a:pt x="794956" y="188137"/>
                </a:lnTo>
                <a:lnTo>
                  <a:pt x="797394" y="211810"/>
                </a:lnTo>
                <a:lnTo>
                  <a:pt x="788479" y="209600"/>
                </a:lnTo>
                <a:lnTo>
                  <a:pt x="779487" y="207962"/>
                </a:lnTo>
                <a:lnTo>
                  <a:pt x="770420" y="206933"/>
                </a:lnTo>
                <a:lnTo>
                  <a:pt x="761326" y="206578"/>
                </a:lnTo>
                <a:lnTo>
                  <a:pt x="734872" y="210350"/>
                </a:lnTo>
                <a:lnTo>
                  <a:pt x="715670" y="220306"/>
                </a:lnTo>
                <a:lnTo>
                  <a:pt x="703973" y="234378"/>
                </a:lnTo>
                <a:lnTo>
                  <a:pt x="700011" y="250507"/>
                </a:lnTo>
                <a:lnTo>
                  <a:pt x="704062" y="270179"/>
                </a:lnTo>
                <a:lnTo>
                  <a:pt x="715670" y="284683"/>
                </a:lnTo>
                <a:lnTo>
                  <a:pt x="734047" y="293662"/>
                </a:lnTo>
                <a:lnTo>
                  <a:pt x="758380" y="296735"/>
                </a:lnTo>
                <a:lnTo>
                  <a:pt x="786384" y="293166"/>
                </a:lnTo>
                <a:lnTo>
                  <a:pt x="806043" y="282511"/>
                </a:lnTo>
                <a:lnTo>
                  <a:pt x="810006" y="276402"/>
                </a:lnTo>
                <a:lnTo>
                  <a:pt x="817524" y="264782"/>
                </a:lnTo>
                <a:lnTo>
                  <a:pt x="820991" y="240017"/>
                </a:lnTo>
                <a:lnTo>
                  <a:pt x="831354" y="245364"/>
                </a:lnTo>
                <a:lnTo>
                  <a:pt x="842645" y="252590"/>
                </a:lnTo>
                <a:lnTo>
                  <a:pt x="853922" y="260985"/>
                </a:lnTo>
                <a:lnTo>
                  <a:pt x="864323" y="269875"/>
                </a:lnTo>
                <a:lnTo>
                  <a:pt x="866571" y="272478"/>
                </a:lnTo>
                <a:lnTo>
                  <a:pt x="869530" y="273469"/>
                </a:lnTo>
                <a:lnTo>
                  <a:pt x="877722" y="273469"/>
                </a:lnTo>
                <a:lnTo>
                  <a:pt x="881989" y="267893"/>
                </a:lnTo>
                <a:lnTo>
                  <a:pt x="881989" y="258711"/>
                </a:lnTo>
                <a:close/>
              </a:path>
              <a:path w="902970" h="302895">
                <a:moveTo>
                  <a:pt x="902639" y="38696"/>
                </a:moveTo>
                <a:lnTo>
                  <a:pt x="899502" y="23660"/>
                </a:lnTo>
                <a:lnTo>
                  <a:pt x="894029" y="15748"/>
                </a:lnTo>
                <a:lnTo>
                  <a:pt x="891006" y="11353"/>
                </a:lnTo>
                <a:lnTo>
                  <a:pt x="886574" y="8394"/>
                </a:lnTo>
                <a:lnTo>
                  <a:pt x="886574" y="38696"/>
                </a:lnTo>
                <a:lnTo>
                  <a:pt x="884783" y="47561"/>
                </a:lnTo>
                <a:lnTo>
                  <a:pt x="879894" y="54635"/>
                </a:lnTo>
                <a:lnTo>
                  <a:pt x="872604" y="59309"/>
                </a:lnTo>
                <a:lnTo>
                  <a:pt x="863625" y="60998"/>
                </a:lnTo>
                <a:lnTo>
                  <a:pt x="854608" y="59309"/>
                </a:lnTo>
                <a:lnTo>
                  <a:pt x="847559" y="54635"/>
                </a:lnTo>
                <a:lnTo>
                  <a:pt x="842962" y="47561"/>
                </a:lnTo>
                <a:lnTo>
                  <a:pt x="841324" y="38696"/>
                </a:lnTo>
                <a:lnTo>
                  <a:pt x="842962" y="29565"/>
                </a:lnTo>
                <a:lnTo>
                  <a:pt x="847559" y="22301"/>
                </a:lnTo>
                <a:lnTo>
                  <a:pt x="854608" y="17487"/>
                </a:lnTo>
                <a:lnTo>
                  <a:pt x="863625" y="15748"/>
                </a:lnTo>
                <a:lnTo>
                  <a:pt x="872604" y="17487"/>
                </a:lnTo>
                <a:lnTo>
                  <a:pt x="879894" y="22301"/>
                </a:lnTo>
                <a:lnTo>
                  <a:pt x="884783" y="29565"/>
                </a:lnTo>
                <a:lnTo>
                  <a:pt x="886574" y="38696"/>
                </a:lnTo>
                <a:lnTo>
                  <a:pt x="886574" y="8394"/>
                </a:lnTo>
                <a:lnTo>
                  <a:pt x="878573" y="3048"/>
                </a:lnTo>
                <a:lnTo>
                  <a:pt x="863625" y="0"/>
                </a:lnTo>
                <a:lnTo>
                  <a:pt x="848779" y="3048"/>
                </a:lnTo>
                <a:lnTo>
                  <a:pt x="836574" y="11353"/>
                </a:lnTo>
                <a:lnTo>
                  <a:pt x="828306" y="23660"/>
                </a:lnTo>
                <a:lnTo>
                  <a:pt x="825258" y="38696"/>
                </a:lnTo>
                <a:lnTo>
                  <a:pt x="828306" y="53530"/>
                </a:lnTo>
                <a:lnTo>
                  <a:pt x="836574" y="65735"/>
                </a:lnTo>
                <a:lnTo>
                  <a:pt x="848779" y="74002"/>
                </a:lnTo>
                <a:lnTo>
                  <a:pt x="863625" y="77050"/>
                </a:lnTo>
                <a:lnTo>
                  <a:pt x="878573" y="74002"/>
                </a:lnTo>
                <a:lnTo>
                  <a:pt x="891006" y="65735"/>
                </a:lnTo>
                <a:lnTo>
                  <a:pt x="894308" y="60998"/>
                </a:lnTo>
                <a:lnTo>
                  <a:pt x="899502" y="53530"/>
                </a:lnTo>
                <a:lnTo>
                  <a:pt x="902639" y="38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5993129" y="11507432"/>
            <a:ext cx="167640" cy="266700"/>
          </a:xfrm>
          <a:custGeom>
            <a:avLst/>
            <a:gdLst/>
            <a:ahLst/>
            <a:cxnLst/>
            <a:rect l="l" t="t" r="r" b="b"/>
            <a:pathLst>
              <a:path w="167639" h="266700">
                <a:moveTo>
                  <a:pt x="140995" y="0"/>
                </a:moveTo>
                <a:lnTo>
                  <a:pt x="130835" y="0"/>
                </a:lnTo>
                <a:lnTo>
                  <a:pt x="127889" y="1638"/>
                </a:lnTo>
                <a:lnTo>
                  <a:pt x="100566" y="31383"/>
                </a:lnTo>
                <a:lnTo>
                  <a:pt x="73415" y="57110"/>
                </a:lnTo>
                <a:lnTo>
                  <a:pt x="44973" y="80929"/>
                </a:lnTo>
                <a:lnTo>
                  <a:pt x="17056" y="101333"/>
                </a:lnTo>
                <a:lnTo>
                  <a:pt x="8165" y="108431"/>
                </a:lnTo>
                <a:lnTo>
                  <a:pt x="2994" y="115138"/>
                </a:lnTo>
                <a:lnTo>
                  <a:pt x="589" y="121664"/>
                </a:lnTo>
                <a:lnTo>
                  <a:pt x="0" y="128219"/>
                </a:lnTo>
                <a:lnTo>
                  <a:pt x="1241" y="135355"/>
                </a:lnTo>
                <a:lnTo>
                  <a:pt x="4759" y="142519"/>
                </a:lnTo>
                <a:lnTo>
                  <a:pt x="10244" y="149007"/>
                </a:lnTo>
                <a:lnTo>
                  <a:pt x="17386" y="154114"/>
                </a:lnTo>
                <a:lnTo>
                  <a:pt x="47734" y="174336"/>
                </a:lnTo>
                <a:lnTo>
                  <a:pt x="82388" y="201744"/>
                </a:lnTo>
                <a:lnTo>
                  <a:pt x="116427" y="232226"/>
                </a:lnTo>
                <a:lnTo>
                  <a:pt x="144932" y="261670"/>
                </a:lnTo>
                <a:lnTo>
                  <a:pt x="147891" y="264947"/>
                </a:lnTo>
                <a:lnTo>
                  <a:pt x="151815" y="266572"/>
                </a:lnTo>
                <a:lnTo>
                  <a:pt x="160997" y="266572"/>
                </a:lnTo>
                <a:lnTo>
                  <a:pt x="167233" y="259359"/>
                </a:lnTo>
                <a:lnTo>
                  <a:pt x="167233" y="247230"/>
                </a:lnTo>
                <a:lnTo>
                  <a:pt x="165582" y="243954"/>
                </a:lnTo>
                <a:lnTo>
                  <a:pt x="132214" y="212324"/>
                </a:lnTo>
                <a:lnTo>
                  <a:pt x="97304" y="183505"/>
                </a:lnTo>
                <a:lnTo>
                  <a:pt x="62027" y="157453"/>
                </a:lnTo>
                <a:lnTo>
                  <a:pt x="25260" y="134442"/>
                </a:lnTo>
                <a:lnTo>
                  <a:pt x="22961" y="131165"/>
                </a:lnTo>
                <a:lnTo>
                  <a:pt x="22961" y="124599"/>
                </a:lnTo>
                <a:lnTo>
                  <a:pt x="25260" y="121323"/>
                </a:lnTo>
                <a:lnTo>
                  <a:pt x="57940" y="97555"/>
                </a:lnTo>
                <a:lnTo>
                  <a:pt x="87472" y="73499"/>
                </a:lnTo>
                <a:lnTo>
                  <a:pt x="116388" y="47783"/>
                </a:lnTo>
                <a:lnTo>
                  <a:pt x="146253" y="18707"/>
                </a:lnTo>
                <a:lnTo>
                  <a:pt x="147231" y="15747"/>
                </a:lnTo>
                <a:lnTo>
                  <a:pt x="147231" y="12801"/>
                </a:lnTo>
                <a:lnTo>
                  <a:pt x="147231" y="6222"/>
                </a:lnTo>
                <a:lnTo>
                  <a:pt x="140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239688" y="11490718"/>
            <a:ext cx="400685" cy="304800"/>
          </a:xfrm>
          <a:custGeom>
            <a:avLst/>
            <a:gdLst/>
            <a:ahLst/>
            <a:cxnLst/>
            <a:rect l="l" t="t" r="r" b="b"/>
            <a:pathLst>
              <a:path w="400684" h="304800">
                <a:moveTo>
                  <a:pt x="113779" y="264617"/>
                </a:moveTo>
                <a:lnTo>
                  <a:pt x="112788" y="262636"/>
                </a:lnTo>
                <a:lnTo>
                  <a:pt x="109194" y="258368"/>
                </a:lnTo>
                <a:lnTo>
                  <a:pt x="106565" y="257086"/>
                </a:lnTo>
                <a:lnTo>
                  <a:pt x="101320" y="257086"/>
                </a:lnTo>
                <a:lnTo>
                  <a:pt x="99352" y="257721"/>
                </a:lnTo>
                <a:lnTo>
                  <a:pt x="97383" y="258711"/>
                </a:lnTo>
                <a:lnTo>
                  <a:pt x="80721" y="266395"/>
                </a:lnTo>
                <a:lnTo>
                  <a:pt x="61163" y="272935"/>
                </a:lnTo>
                <a:lnTo>
                  <a:pt x="39382" y="277939"/>
                </a:lnTo>
                <a:lnTo>
                  <a:pt x="16065" y="281012"/>
                </a:lnTo>
                <a:lnTo>
                  <a:pt x="11150" y="281343"/>
                </a:lnTo>
                <a:lnTo>
                  <a:pt x="7543" y="284619"/>
                </a:lnTo>
                <a:lnTo>
                  <a:pt x="7543" y="290842"/>
                </a:lnTo>
                <a:lnTo>
                  <a:pt x="7874" y="291515"/>
                </a:lnTo>
                <a:lnTo>
                  <a:pt x="8521" y="297065"/>
                </a:lnTo>
                <a:lnTo>
                  <a:pt x="11811" y="300342"/>
                </a:lnTo>
                <a:lnTo>
                  <a:pt x="19024" y="300342"/>
                </a:lnTo>
                <a:lnTo>
                  <a:pt x="67348" y="290677"/>
                </a:lnTo>
                <a:lnTo>
                  <a:pt x="108534" y="274116"/>
                </a:lnTo>
                <a:lnTo>
                  <a:pt x="113779" y="269532"/>
                </a:lnTo>
                <a:lnTo>
                  <a:pt x="113779" y="264617"/>
                </a:lnTo>
                <a:close/>
              </a:path>
              <a:path w="400684" h="304800">
                <a:moveTo>
                  <a:pt x="143941" y="54432"/>
                </a:moveTo>
                <a:lnTo>
                  <a:pt x="140995" y="51155"/>
                </a:lnTo>
                <a:lnTo>
                  <a:pt x="45580" y="51155"/>
                </a:lnTo>
                <a:lnTo>
                  <a:pt x="45910" y="48196"/>
                </a:lnTo>
                <a:lnTo>
                  <a:pt x="45910" y="35750"/>
                </a:lnTo>
                <a:lnTo>
                  <a:pt x="47218" y="33794"/>
                </a:lnTo>
                <a:lnTo>
                  <a:pt x="72021" y="30873"/>
                </a:lnTo>
                <a:lnTo>
                  <a:pt x="92443" y="27635"/>
                </a:lnTo>
                <a:lnTo>
                  <a:pt x="112788" y="23533"/>
                </a:lnTo>
                <a:lnTo>
                  <a:pt x="131813" y="18707"/>
                </a:lnTo>
                <a:lnTo>
                  <a:pt x="136728" y="17043"/>
                </a:lnTo>
                <a:lnTo>
                  <a:pt x="139026" y="13766"/>
                </a:lnTo>
                <a:lnTo>
                  <a:pt x="139026" y="8534"/>
                </a:lnTo>
                <a:lnTo>
                  <a:pt x="138696" y="7543"/>
                </a:lnTo>
                <a:lnTo>
                  <a:pt x="138366" y="5880"/>
                </a:lnTo>
                <a:lnTo>
                  <a:pt x="136728" y="1968"/>
                </a:lnTo>
                <a:lnTo>
                  <a:pt x="133451" y="0"/>
                </a:lnTo>
                <a:lnTo>
                  <a:pt x="128536" y="0"/>
                </a:lnTo>
                <a:lnTo>
                  <a:pt x="125920" y="647"/>
                </a:lnTo>
                <a:lnTo>
                  <a:pt x="106984" y="5880"/>
                </a:lnTo>
                <a:lnTo>
                  <a:pt x="87096" y="10172"/>
                </a:lnTo>
                <a:lnTo>
                  <a:pt x="67030" y="13487"/>
                </a:lnTo>
                <a:lnTo>
                  <a:pt x="47548" y="15760"/>
                </a:lnTo>
                <a:lnTo>
                  <a:pt x="38658" y="17805"/>
                </a:lnTo>
                <a:lnTo>
                  <a:pt x="32181" y="22174"/>
                </a:lnTo>
                <a:lnTo>
                  <a:pt x="28244" y="29070"/>
                </a:lnTo>
                <a:lnTo>
                  <a:pt x="26898" y="38696"/>
                </a:lnTo>
                <a:lnTo>
                  <a:pt x="25565" y="64401"/>
                </a:lnTo>
                <a:lnTo>
                  <a:pt x="21336" y="84480"/>
                </a:lnTo>
                <a:lnTo>
                  <a:pt x="13906" y="100431"/>
                </a:lnTo>
                <a:lnTo>
                  <a:pt x="2959" y="113779"/>
                </a:lnTo>
                <a:lnTo>
                  <a:pt x="990" y="116065"/>
                </a:lnTo>
                <a:lnTo>
                  <a:pt x="0" y="118376"/>
                </a:lnTo>
                <a:lnTo>
                  <a:pt x="0" y="123952"/>
                </a:lnTo>
                <a:lnTo>
                  <a:pt x="1320" y="126911"/>
                </a:lnTo>
                <a:lnTo>
                  <a:pt x="3276" y="128866"/>
                </a:lnTo>
                <a:lnTo>
                  <a:pt x="5575" y="130505"/>
                </a:lnTo>
                <a:lnTo>
                  <a:pt x="7874" y="131495"/>
                </a:lnTo>
                <a:lnTo>
                  <a:pt x="13449" y="131495"/>
                </a:lnTo>
                <a:lnTo>
                  <a:pt x="41059" y="87210"/>
                </a:lnTo>
                <a:lnTo>
                  <a:pt x="44589" y="68211"/>
                </a:lnTo>
                <a:lnTo>
                  <a:pt x="85915" y="68211"/>
                </a:lnTo>
                <a:lnTo>
                  <a:pt x="85915" y="103289"/>
                </a:lnTo>
                <a:lnTo>
                  <a:pt x="89509" y="106565"/>
                </a:lnTo>
                <a:lnTo>
                  <a:pt x="102298" y="106565"/>
                </a:lnTo>
                <a:lnTo>
                  <a:pt x="105257" y="103289"/>
                </a:lnTo>
                <a:lnTo>
                  <a:pt x="105257" y="68211"/>
                </a:lnTo>
                <a:lnTo>
                  <a:pt x="140995" y="68211"/>
                </a:lnTo>
                <a:lnTo>
                  <a:pt x="143941" y="64592"/>
                </a:lnTo>
                <a:lnTo>
                  <a:pt x="143941" y="54432"/>
                </a:lnTo>
                <a:close/>
              </a:path>
              <a:path w="400684" h="304800">
                <a:moveTo>
                  <a:pt x="257721" y="134124"/>
                </a:moveTo>
                <a:lnTo>
                  <a:pt x="237401" y="112128"/>
                </a:lnTo>
                <a:lnTo>
                  <a:pt x="237401" y="129857"/>
                </a:lnTo>
                <a:lnTo>
                  <a:pt x="237401" y="152476"/>
                </a:lnTo>
                <a:lnTo>
                  <a:pt x="237401" y="168871"/>
                </a:lnTo>
                <a:lnTo>
                  <a:pt x="237401" y="192455"/>
                </a:lnTo>
                <a:lnTo>
                  <a:pt x="237401" y="208534"/>
                </a:lnTo>
                <a:lnTo>
                  <a:pt x="237401" y="232791"/>
                </a:lnTo>
                <a:lnTo>
                  <a:pt x="234111" y="234429"/>
                </a:lnTo>
                <a:lnTo>
                  <a:pt x="66573" y="234429"/>
                </a:lnTo>
                <a:lnTo>
                  <a:pt x="63284" y="232791"/>
                </a:lnTo>
                <a:lnTo>
                  <a:pt x="63284" y="208534"/>
                </a:lnTo>
                <a:lnTo>
                  <a:pt x="237401" y="208534"/>
                </a:lnTo>
                <a:lnTo>
                  <a:pt x="237401" y="192455"/>
                </a:lnTo>
                <a:lnTo>
                  <a:pt x="63284" y="192455"/>
                </a:lnTo>
                <a:lnTo>
                  <a:pt x="63284" y="168871"/>
                </a:lnTo>
                <a:lnTo>
                  <a:pt x="237401" y="168871"/>
                </a:lnTo>
                <a:lnTo>
                  <a:pt x="237401" y="152476"/>
                </a:lnTo>
                <a:lnTo>
                  <a:pt x="63284" y="152476"/>
                </a:lnTo>
                <a:lnTo>
                  <a:pt x="63284" y="129857"/>
                </a:lnTo>
                <a:lnTo>
                  <a:pt x="66573" y="127876"/>
                </a:lnTo>
                <a:lnTo>
                  <a:pt x="234111" y="127876"/>
                </a:lnTo>
                <a:lnTo>
                  <a:pt x="237401" y="129857"/>
                </a:lnTo>
                <a:lnTo>
                  <a:pt x="237401" y="112128"/>
                </a:lnTo>
                <a:lnTo>
                  <a:pt x="231495" y="111480"/>
                </a:lnTo>
                <a:lnTo>
                  <a:pt x="69189" y="111480"/>
                </a:lnTo>
                <a:lnTo>
                  <a:pt x="57619" y="112750"/>
                </a:lnTo>
                <a:lnTo>
                  <a:pt x="49441" y="116776"/>
                </a:lnTo>
                <a:lnTo>
                  <a:pt x="44564" y="123799"/>
                </a:lnTo>
                <a:lnTo>
                  <a:pt x="42951" y="134124"/>
                </a:lnTo>
                <a:lnTo>
                  <a:pt x="42951" y="228206"/>
                </a:lnTo>
                <a:lnTo>
                  <a:pt x="44513" y="238658"/>
                </a:lnTo>
                <a:lnTo>
                  <a:pt x="49225" y="245668"/>
                </a:lnTo>
                <a:lnTo>
                  <a:pt x="57213" y="249593"/>
                </a:lnTo>
                <a:lnTo>
                  <a:pt x="68529" y="250825"/>
                </a:lnTo>
                <a:lnTo>
                  <a:pt x="232156" y="250825"/>
                </a:lnTo>
                <a:lnTo>
                  <a:pt x="257721" y="228206"/>
                </a:lnTo>
                <a:lnTo>
                  <a:pt x="257721" y="208534"/>
                </a:lnTo>
                <a:lnTo>
                  <a:pt x="257721" y="192455"/>
                </a:lnTo>
                <a:lnTo>
                  <a:pt x="257721" y="168871"/>
                </a:lnTo>
                <a:lnTo>
                  <a:pt x="257721" y="152476"/>
                </a:lnTo>
                <a:lnTo>
                  <a:pt x="257721" y="134124"/>
                </a:lnTo>
                <a:close/>
              </a:path>
              <a:path w="400684" h="304800">
                <a:moveTo>
                  <a:pt x="294119" y="284619"/>
                </a:moveTo>
                <a:lnTo>
                  <a:pt x="290842" y="281343"/>
                </a:lnTo>
                <a:lnTo>
                  <a:pt x="284937" y="280670"/>
                </a:lnTo>
                <a:lnTo>
                  <a:pt x="263512" y="277520"/>
                </a:lnTo>
                <a:lnTo>
                  <a:pt x="241617" y="272643"/>
                </a:lnTo>
                <a:lnTo>
                  <a:pt x="220903" y="266293"/>
                </a:lnTo>
                <a:lnTo>
                  <a:pt x="202971" y="258711"/>
                </a:lnTo>
                <a:lnTo>
                  <a:pt x="201002" y="257721"/>
                </a:lnTo>
                <a:lnTo>
                  <a:pt x="199021" y="257086"/>
                </a:lnTo>
                <a:lnTo>
                  <a:pt x="193776" y="257086"/>
                </a:lnTo>
                <a:lnTo>
                  <a:pt x="190842" y="258368"/>
                </a:lnTo>
                <a:lnTo>
                  <a:pt x="188531" y="260997"/>
                </a:lnTo>
                <a:lnTo>
                  <a:pt x="186893" y="262953"/>
                </a:lnTo>
                <a:lnTo>
                  <a:pt x="185915" y="264947"/>
                </a:lnTo>
                <a:lnTo>
                  <a:pt x="185915" y="269849"/>
                </a:lnTo>
                <a:lnTo>
                  <a:pt x="233794" y="290106"/>
                </a:lnTo>
                <a:lnTo>
                  <a:pt x="281990" y="300012"/>
                </a:lnTo>
                <a:lnTo>
                  <a:pt x="290182" y="300012"/>
                </a:lnTo>
                <a:lnTo>
                  <a:pt x="293141" y="296748"/>
                </a:lnTo>
                <a:lnTo>
                  <a:pt x="294119" y="291160"/>
                </a:lnTo>
                <a:lnTo>
                  <a:pt x="294119" y="284619"/>
                </a:lnTo>
                <a:close/>
              </a:path>
              <a:path w="400684" h="304800">
                <a:moveTo>
                  <a:pt x="294449" y="54432"/>
                </a:moveTo>
                <a:lnTo>
                  <a:pt x="291503" y="51155"/>
                </a:lnTo>
                <a:lnTo>
                  <a:pt x="178371" y="51155"/>
                </a:lnTo>
                <a:lnTo>
                  <a:pt x="178701" y="48196"/>
                </a:lnTo>
                <a:lnTo>
                  <a:pt x="178701" y="35750"/>
                </a:lnTo>
                <a:lnTo>
                  <a:pt x="180009" y="33439"/>
                </a:lnTo>
                <a:lnTo>
                  <a:pt x="185585" y="32791"/>
                </a:lnTo>
                <a:lnTo>
                  <a:pt x="206336" y="30670"/>
                </a:lnTo>
                <a:lnTo>
                  <a:pt x="228790" y="27635"/>
                </a:lnTo>
                <a:lnTo>
                  <a:pt x="251625" y="23482"/>
                </a:lnTo>
                <a:lnTo>
                  <a:pt x="273469" y="18034"/>
                </a:lnTo>
                <a:lnTo>
                  <a:pt x="276733" y="17043"/>
                </a:lnTo>
                <a:lnTo>
                  <a:pt x="278371" y="14439"/>
                </a:lnTo>
                <a:lnTo>
                  <a:pt x="278371" y="9499"/>
                </a:lnTo>
                <a:lnTo>
                  <a:pt x="278053" y="7543"/>
                </a:lnTo>
                <a:lnTo>
                  <a:pt x="277075" y="5588"/>
                </a:lnTo>
                <a:lnTo>
                  <a:pt x="275424" y="1968"/>
                </a:lnTo>
                <a:lnTo>
                  <a:pt x="272148" y="330"/>
                </a:lnTo>
                <a:lnTo>
                  <a:pt x="266903" y="330"/>
                </a:lnTo>
                <a:lnTo>
                  <a:pt x="265595" y="647"/>
                </a:lnTo>
                <a:lnTo>
                  <a:pt x="263956" y="1003"/>
                </a:lnTo>
                <a:lnTo>
                  <a:pt x="244614" y="6210"/>
                </a:lnTo>
                <a:lnTo>
                  <a:pt x="223266" y="10452"/>
                </a:lnTo>
                <a:lnTo>
                  <a:pt x="201117" y="13665"/>
                </a:lnTo>
                <a:lnTo>
                  <a:pt x="179362" y="15760"/>
                </a:lnTo>
                <a:lnTo>
                  <a:pt x="170942" y="17716"/>
                </a:lnTo>
                <a:lnTo>
                  <a:pt x="164896" y="22098"/>
                </a:lnTo>
                <a:lnTo>
                  <a:pt x="161239" y="28879"/>
                </a:lnTo>
                <a:lnTo>
                  <a:pt x="160007" y="38036"/>
                </a:lnTo>
                <a:lnTo>
                  <a:pt x="159080" y="54025"/>
                </a:lnTo>
                <a:lnTo>
                  <a:pt x="156197" y="67792"/>
                </a:lnTo>
                <a:lnTo>
                  <a:pt x="151295" y="79717"/>
                </a:lnTo>
                <a:lnTo>
                  <a:pt x="144272" y="90170"/>
                </a:lnTo>
                <a:lnTo>
                  <a:pt x="142633" y="92481"/>
                </a:lnTo>
                <a:lnTo>
                  <a:pt x="141973" y="94437"/>
                </a:lnTo>
                <a:lnTo>
                  <a:pt x="141973" y="99695"/>
                </a:lnTo>
                <a:lnTo>
                  <a:pt x="143611" y="102298"/>
                </a:lnTo>
                <a:lnTo>
                  <a:pt x="146558" y="104279"/>
                </a:lnTo>
                <a:lnTo>
                  <a:pt x="148539" y="105575"/>
                </a:lnTo>
                <a:lnTo>
                  <a:pt x="150507" y="106248"/>
                </a:lnTo>
                <a:lnTo>
                  <a:pt x="155752" y="106248"/>
                </a:lnTo>
                <a:lnTo>
                  <a:pt x="176085" y="68211"/>
                </a:lnTo>
                <a:lnTo>
                  <a:pt x="222643" y="68211"/>
                </a:lnTo>
                <a:lnTo>
                  <a:pt x="222643" y="103289"/>
                </a:lnTo>
                <a:lnTo>
                  <a:pt x="226250" y="106565"/>
                </a:lnTo>
                <a:lnTo>
                  <a:pt x="239039" y="106565"/>
                </a:lnTo>
                <a:lnTo>
                  <a:pt x="242316" y="103289"/>
                </a:lnTo>
                <a:lnTo>
                  <a:pt x="242316" y="68211"/>
                </a:lnTo>
                <a:lnTo>
                  <a:pt x="291503" y="68211"/>
                </a:lnTo>
                <a:lnTo>
                  <a:pt x="294449" y="64592"/>
                </a:lnTo>
                <a:lnTo>
                  <a:pt x="294449" y="54432"/>
                </a:lnTo>
                <a:close/>
              </a:path>
              <a:path w="400684" h="304800">
                <a:moveTo>
                  <a:pt x="400354" y="26568"/>
                </a:moveTo>
                <a:lnTo>
                  <a:pt x="395757" y="22631"/>
                </a:lnTo>
                <a:lnTo>
                  <a:pt x="385914" y="22631"/>
                </a:lnTo>
                <a:lnTo>
                  <a:pt x="380669" y="26568"/>
                </a:lnTo>
                <a:lnTo>
                  <a:pt x="380669" y="282651"/>
                </a:lnTo>
                <a:lnTo>
                  <a:pt x="377393" y="285927"/>
                </a:lnTo>
                <a:lnTo>
                  <a:pt x="305587" y="285927"/>
                </a:lnTo>
                <a:lnTo>
                  <a:pt x="301663" y="290512"/>
                </a:lnTo>
                <a:lnTo>
                  <a:pt x="301663" y="299694"/>
                </a:lnTo>
                <a:lnTo>
                  <a:pt x="305269" y="304279"/>
                </a:lnTo>
                <a:lnTo>
                  <a:pt x="374764" y="304279"/>
                </a:lnTo>
                <a:lnTo>
                  <a:pt x="385826" y="302679"/>
                </a:lnTo>
                <a:lnTo>
                  <a:pt x="393839" y="297916"/>
                </a:lnTo>
                <a:lnTo>
                  <a:pt x="398716" y="290029"/>
                </a:lnTo>
                <a:lnTo>
                  <a:pt x="400354" y="279031"/>
                </a:lnTo>
                <a:lnTo>
                  <a:pt x="400354" y="26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54816" y="11487439"/>
            <a:ext cx="1165936" cy="301005"/>
          </a:xfrm>
          <a:prstGeom prst="rect">
            <a:avLst/>
          </a:prstGeom>
        </p:spPr>
      </p:pic>
      <p:sp>
        <p:nvSpPr>
          <p:cNvPr id="33" name="object 33" descr=""/>
          <p:cNvSpPr/>
          <p:nvPr/>
        </p:nvSpPr>
        <p:spPr>
          <a:xfrm>
            <a:off x="8067294" y="11490718"/>
            <a:ext cx="870585" cy="298450"/>
          </a:xfrm>
          <a:custGeom>
            <a:avLst/>
            <a:gdLst/>
            <a:ahLst/>
            <a:cxnLst/>
            <a:rect l="l" t="t" r="r" b="b"/>
            <a:pathLst>
              <a:path w="870584" h="298450">
                <a:moveTo>
                  <a:pt x="262305" y="124599"/>
                </a:moveTo>
                <a:lnTo>
                  <a:pt x="258051" y="119367"/>
                </a:lnTo>
                <a:lnTo>
                  <a:pt x="250507" y="119367"/>
                </a:lnTo>
                <a:lnTo>
                  <a:pt x="226631" y="125247"/>
                </a:lnTo>
                <a:lnTo>
                  <a:pt x="206209" y="131368"/>
                </a:lnTo>
                <a:lnTo>
                  <a:pt x="185470" y="138277"/>
                </a:lnTo>
                <a:lnTo>
                  <a:pt x="165265" y="145580"/>
                </a:lnTo>
                <a:lnTo>
                  <a:pt x="159423" y="130213"/>
                </a:lnTo>
                <a:lnTo>
                  <a:pt x="149809" y="118783"/>
                </a:lnTo>
                <a:lnTo>
                  <a:pt x="136448" y="111658"/>
                </a:lnTo>
                <a:lnTo>
                  <a:pt x="119354" y="109194"/>
                </a:lnTo>
                <a:lnTo>
                  <a:pt x="108775" y="110172"/>
                </a:lnTo>
                <a:lnTo>
                  <a:pt x="96697" y="113118"/>
                </a:lnTo>
                <a:lnTo>
                  <a:pt x="83807" y="118033"/>
                </a:lnTo>
                <a:lnTo>
                  <a:pt x="70827" y="124917"/>
                </a:lnTo>
                <a:lnTo>
                  <a:pt x="69850" y="123952"/>
                </a:lnTo>
                <a:lnTo>
                  <a:pt x="78752" y="112153"/>
                </a:lnTo>
                <a:lnTo>
                  <a:pt x="87223" y="99961"/>
                </a:lnTo>
                <a:lnTo>
                  <a:pt x="95211" y="87477"/>
                </a:lnTo>
                <a:lnTo>
                  <a:pt x="102628" y="74764"/>
                </a:lnTo>
                <a:lnTo>
                  <a:pt x="127088" y="73291"/>
                </a:lnTo>
                <a:lnTo>
                  <a:pt x="174891" y="68859"/>
                </a:lnTo>
                <a:lnTo>
                  <a:pt x="207225" y="60325"/>
                </a:lnTo>
                <a:lnTo>
                  <a:pt x="207225" y="50507"/>
                </a:lnTo>
                <a:lnTo>
                  <a:pt x="203949" y="45567"/>
                </a:lnTo>
                <a:lnTo>
                  <a:pt x="198056" y="45567"/>
                </a:lnTo>
                <a:lnTo>
                  <a:pt x="172326" y="48793"/>
                </a:lnTo>
                <a:lnTo>
                  <a:pt x="152057" y="50990"/>
                </a:lnTo>
                <a:lnTo>
                  <a:pt x="132168" y="52679"/>
                </a:lnTo>
                <a:lnTo>
                  <a:pt x="113118" y="53771"/>
                </a:lnTo>
                <a:lnTo>
                  <a:pt x="121043" y="36118"/>
                </a:lnTo>
                <a:lnTo>
                  <a:pt x="128854" y="17043"/>
                </a:lnTo>
                <a:lnTo>
                  <a:pt x="129197" y="15405"/>
                </a:lnTo>
                <a:lnTo>
                  <a:pt x="129197" y="7213"/>
                </a:lnTo>
                <a:lnTo>
                  <a:pt x="122961" y="2946"/>
                </a:lnTo>
                <a:lnTo>
                  <a:pt x="112141" y="2946"/>
                </a:lnTo>
                <a:lnTo>
                  <a:pt x="106895" y="5905"/>
                </a:lnTo>
                <a:lnTo>
                  <a:pt x="105257" y="11811"/>
                </a:lnTo>
                <a:lnTo>
                  <a:pt x="101676" y="22440"/>
                </a:lnTo>
                <a:lnTo>
                  <a:pt x="97726" y="33159"/>
                </a:lnTo>
                <a:lnTo>
                  <a:pt x="93268" y="43954"/>
                </a:lnTo>
                <a:lnTo>
                  <a:pt x="88201" y="54775"/>
                </a:lnTo>
                <a:lnTo>
                  <a:pt x="50165" y="55410"/>
                </a:lnTo>
                <a:lnTo>
                  <a:pt x="11480" y="54775"/>
                </a:lnTo>
                <a:lnTo>
                  <a:pt x="8191" y="60007"/>
                </a:lnTo>
                <a:lnTo>
                  <a:pt x="8191" y="70497"/>
                </a:lnTo>
                <a:lnTo>
                  <a:pt x="11811" y="75412"/>
                </a:lnTo>
                <a:lnTo>
                  <a:pt x="22948" y="76073"/>
                </a:lnTo>
                <a:lnTo>
                  <a:pt x="78041" y="75082"/>
                </a:lnTo>
                <a:lnTo>
                  <a:pt x="63754" y="98793"/>
                </a:lnTo>
                <a:lnTo>
                  <a:pt x="46570" y="122351"/>
                </a:lnTo>
                <a:lnTo>
                  <a:pt x="26682" y="145224"/>
                </a:lnTo>
                <a:lnTo>
                  <a:pt x="4267" y="166890"/>
                </a:lnTo>
                <a:lnTo>
                  <a:pt x="1308" y="169519"/>
                </a:lnTo>
                <a:lnTo>
                  <a:pt x="0" y="172148"/>
                </a:lnTo>
                <a:lnTo>
                  <a:pt x="0" y="181000"/>
                </a:lnTo>
                <a:lnTo>
                  <a:pt x="5257" y="186232"/>
                </a:lnTo>
                <a:lnTo>
                  <a:pt x="14439" y="186232"/>
                </a:lnTo>
                <a:lnTo>
                  <a:pt x="17703" y="184924"/>
                </a:lnTo>
                <a:lnTo>
                  <a:pt x="51117" y="156476"/>
                </a:lnTo>
                <a:lnTo>
                  <a:pt x="77190" y="139852"/>
                </a:lnTo>
                <a:lnTo>
                  <a:pt x="98767" y="131089"/>
                </a:lnTo>
                <a:lnTo>
                  <a:pt x="116078" y="128536"/>
                </a:lnTo>
                <a:lnTo>
                  <a:pt x="127304" y="129768"/>
                </a:lnTo>
                <a:lnTo>
                  <a:pt x="135305" y="133946"/>
                </a:lnTo>
                <a:lnTo>
                  <a:pt x="140652" y="141820"/>
                </a:lnTo>
                <a:lnTo>
                  <a:pt x="143954" y="154114"/>
                </a:lnTo>
                <a:lnTo>
                  <a:pt x="103581" y="175272"/>
                </a:lnTo>
                <a:lnTo>
                  <a:pt x="77762" y="196570"/>
                </a:lnTo>
                <a:lnTo>
                  <a:pt x="64046" y="217360"/>
                </a:lnTo>
                <a:lnTo>
                  <a:pt x="60007" y="237058"/>
                </a:lnTo>
                <a:lnTo>
                  <a:pt x="64973" y="257759"/>
                </a:lnTo>
                <a:lnTo>
                  <a:pt x="80289" y="273215"/>
                </a:lnTo>
                <a:lnTo>
                  <a:pt x="106629" y="282892"/>
                </a:lnTo>
                <a:lnTo>
                  <a:pt x="144602" y="286245"/>
                </a:lnTo>
                <a:lnTo>
                  <a:pt x="167525" y="285623"/>
                </a:lnTo>
                <a:lnTo>
                  <a:pt x="210172" y="280441"/>
                </a:lnTo>
                <a:lnTo>
                  <a:pt x="240017" y="270179"/>
                </a:lnTo>
                <a:lnTo>
                  <a:pt x="240017" y="258038"/>
                </a:lnTo>
                <a:lnTo>
                  <a:pt x="235432" y="251815"/>
                </a:lnTo>
                <a:lnTo>
                  <a:pt x="227228" y="251815"/>
                </a:lnTo>
                <a:lnTo>
                  <a:pt x="225602" y="252145"/>
                </a:lnTo>
                <a:lnTo>
                  <a:pt x="221653" y="253453"/>
                </a:lnTo>
                <a:lnTo>
                  <a:pt x="203619" y="258191"/>
                </a:lnTo>
                <a:lnTo>
                  <a:pt x="184772" y="261569"/>
                </a:lnTo>
                <a:lnTo>
                  <a:pt x="164947" y="263601"/>
                </a:lnTo>
                <a:lnTo>
                  <a:pt x="143954" y="264274"/>
                </a:lnTo>
                <a:lnTo>
                  <a:pt x="115227" y="262559"/>
                </a:lnTo>
                <a:lnTo>
                  <a:pt x="96151" y="257390"/>
                </a:lnTo>
                <a:lnTo>
                  <a:pt x="85572" y="248793"/>
                </a:lnTo>
                <a:lnTo>
                  <a:pt x="82296" y="236740"/>
                </a:lnTo>
                <a:lnTo>
                  <a:pt x="86258" y="221373"/>
                </a:lnTo>
                <a:lnTo>
                  <a:pt x="98209" y="205092"/>
                </a:lnTo>
                <a:lnTo>
                  <a:pt x="118275" y="189052"/>
                </a:lnTo>
                <a:lnTo>
                  <a:pt x="146570" y="174421"/>
                </a:lnTo>
                <a:lnTo>
                  <a:pt x="147599" y="196608"/>
                </a:lnTo>
                <a:lnTo>
                  <a:pt x="147878" y="224929"/>
                </a:lnTo>
                <a:lnTo>
                  <a:pt x="148209" y="231152"/>
                </a:lnTo>
                <a:lnTo>
                  <a:pt x="153123" y="234429"/>
                </a:lnTo>
                <a:lnTo>
                  <a:pt x="164274" y="234429"/>
                </a:lnTo>
                <a:lnTo>
                  <a:pt x="170510" y="230835"/>
                </a:lnTo>
                <a:lnTo>
                  <a:pt x="170383" y="208927"/>
                </a:lnTo>
                <a:lnTo>
                  <a:pt x="169938" y="194360"/>
                </a:lnTo>
                <a:lnTo>
                  <a:pt x="169125" y="179908"/>
                </a:lnTo>
                <a:lnTo>
                  <a:pt x="167881" y="165595"/>
                </a:lnTo>
                <a:lnTo>
                  <a:pt x="188531" y="158432"/>
                </a:lnTo>
                <a:lnTo>
                  <a:pt x="210058" y="151853"/>
                </a:lnTo>
                <a:lnTo>
                  <a:pt x="231660" y="146075"/>
                </a:lnTo>
                <a:lnTo>
                  <a:pt x="252476" y="141312"/>
                </a:lnTo>
                <a:lnTo>
                  <a:pt x="259372" y="139992"/>
                </a:lnTo>
                <a:lnTo>
                  <a:pt x="262305" y="135089"/>
                </a:lnTo>
                <a:lnTo>
                  <a:pt x="262305" y="124599"/>
                </a:lnTo>
                <a:close/>
              </a:path>
              <a:path w="870584" h="298450">
                <a:moveTo>
                  <a:pt x="361340" y="4914"/>
                </a:moveTo>
                <a:lnTo>
                  <a:pt x="358381" y="1955"/>
                </a:lnTo>
                <a:lnTo>
                  <a:pt x="353136" y="990"/>
                </a:lnTo>
                <a:lnTo>
                  <a:pt x="351828" y="647"/>
                </a:lnTo>
                <a:lnTo>
                  <a:pt x="344944" y="647"/>
                </a:lnTo>
                <a:lnTo>
                  <a:pt x="341985" y="2946"/>
                </a:lnTo>
                <a:lnTo>
                  <a:pt x="340347" y="7861"/>
                </a:lnTo>
                <a:lnTo>
                  <a:pt x="329692" y="42443"/>
                </a:lnTo>
                <a:lnTo>
                  <a:pt x="315633" y="75425"/>
                </a:lnTo>
                <a:lnTo>
                  <a:pt x="298437" y="106184"/>
                </a:lnTo>
                <a:lnTo>
                  <a:pt x="278384" y="134112"/>
                </a:lnTo>
                <a:lnTo>
                  <a:pt x="276745" y="136080"/>
                </a:lnTo>
                <a:lnTo>
                  <a:pt x="275755" y="138353"/>
                </a:lnTo>
                <a:lnTo>
                  <a:pt x="275755" y="143294"/>
                </a:lnTo>
                <a:lnTo>
                  <a:pt x="277075" y="146240"/>
                </a:lnTo>
                <a:lnTo>
                  <a:pt x="279692" y="148526"/>
                </a:lnTo>
                <a:lnTo>
                  <a:pt x="281990" y="150164"/>
                </a:lnTo>
                <a:lnTo>
                  <a:pt x="284619" y="151155"/>
                </a:lnTo>
                <a:lnTo>
                  <a:pt x="289864" y="151155"/>
                </a:lnTo>
                <a:lnTo>
                  <a:pt x="316090" y="111810"/>
                </a:lnTo>
                <a:lnTo>
                  <a:pt x="315175" y="121488"/>
                </a:lnTo>
                <a:lnTo>
                  <a:pt x="314452" y="131203"/>
                </a:lnTo>
                <a:lnTo>
                  <a:pt x="313969" y="140728"/>
                </a:lnTo>
                <a:lnTo>
                  <a:pt x="313918" y="143294"/>
                </a:lnTo>
                <a:lnTo>
                  <a:pt x="313804" y="295427"/>
                </a:lnTo>
                <a:lnTo>
                  <a:pt x="318058" y="298373"/>
                </a:lnTo>
                <a:lnTo>
                  <a:pt x="330517" y="298373"/>
                </a:lnTo>
                <a:lnTo>
                  <a:pt x="334784" y="295427"/>
                </a:lnTo>
                <a:lnTo>
                  <a:pt x="334784" y="111810"/>
                </a:lnTo>
                <a:lnTo>
                  <a:pt x="334784" y="79349"/>
                </a:lnTo>
                <a:lnTo>
                  <a:pt x="343115" y="62712"/>
                </a:lnTo>
                <a:lnTo>
                  <a:pt x="350100" y="45859"/>
                </a:lnTo>
                <a:lnTo>
                  <a:pt x="355981" y="28956"/>
                </a:lnTo>
                <a:lnTo>
                  <a:pt x="361010" y="12128"/>
                </a:lnTo>
                <a:lnTo>
                  <a:pt x="361340" y="11137"/>
                </a:lnTo>
                <a:lnTo>
                  <a:pt x="361340" y="4914"/>
                </a:lnTo>
                <a:close/>
              </a:path>
              <a:path w="870584" h="298450">
                <a:moveTo>
                  <a:pt x="565937" y="172135"/>
                </a:moveTo>
                <a:lnTo>
                  <a:pt x="559904" y="129730"/>
                </a:lnTo>
                <a:lnTo>
                  <a:pt x="546925" y="124942"/>
                </a:lnTo>
                <a:lnTo>
                  <a:pt x="546925" y="142951"/>
                </a:lnTo>
                <a:lnTo>
                  <a:pt x="546925" y="172135"/>
                </a:lnTo>
                <a:lnTo>
                  <a:pt x="546925" y="188544"/>
                </a:lnTo>
                <a:lnTo>
                  <a:pt x="546925" y="219024"/>
                </a:lnTo>
                <a:lnTo>
                  <a:pt x="492163" y="219024"/>
                </a:lnTo>
                <a:lnTo>
                  <a:pt x="492163" y="188544"/>
                </a:lnTo>
                <a:lnTo>
                  <a:pt x="546925" y="188544"/>
                </a:lnTo>
                <a:lnTo>
                  <a:pt x="546925" y="172135"/>
                </a:lnTo>
                <a:lnTo>
                  <a:pt x="492175" y="172135"/>
                </a:lnTo>
                <a:lnTo>
                  <a:pt x="492175" y="140982"/>
                </a:lnTo>
                <a:lnTo>
                  <a:pt x="543636" y="140982"/>
                </a:lnTo>
                <a:lnTo>
                  <a:pt x="546925" y="142951"/>
                </a:lnTo>
                <a:lnTo>
                  <a:pt x="546925" y="124942"/>
                </a:lnTo>
                <a:lnTo>
                  <a:pt x="541350" y="124269"/>
                </a:lnTo>
                <a:lnTo>
                  <a:pt x="473798" y="124269"/>
                </a:lnTo>
                <a:lnTo>
                  <a:pt x="473798" y="140982"/>
                </a:lnTo>
                <a:lnTo>
                  <a:pt x="473798" y="172135"/>
                </a:lnTo>
                <a:lnTo>
                  <a:pt x="473798" y="188544"/>
                </a:lnTo>
                <a:lnTo>
                  <a:pt x="473798" y="219024"/>
                </a:lnTo>
                <a:lnTo>
                  <a:pt x="421678" y="219024"/>
                </a:lnTo>
                <a:lnTo>
                  <a:pt x="421678" y="188544"/>
                </a:lnTo>
                <a:lnTo>
                  <a:pt x="473798" y="188544"/>
                </a:lnTo>
                <a:lnTo>
                  <a:pt x="473798" y="172135"/>
                </a:lnTo>
                <a:lnTo>
                  <a:pt x="421678" y="172135"/>
                </a:lnTo>
                <a:lnTo>
                  <a:pt x="421678" y="142951"/>
                </a:lnTo>
                <a:lnTo>
                  <a:pt x="424954" y="140982"/>
                </a:lnTo>
                <a:lnTo>
                  <a:pt x="473798" y="140982"/>
                </a:lnTo>
                <a:lnTo>
                  <a:pt x="473798" y="124269"/>
                </a:lnTo>
                <a:lnTo>
                  <a:pt x="427240" y="124269"/>
                </a:lnTo>
                <a:lnTo>
                  <a:pt x="416293" y="125514"/>
                </a:lnTo>
                <a:lnTo>
                  <a:pt x="408508" y="129514"/>
                </a:lnTo>
                <a:lnTo>
                  <a:pt x="403860" y="136715"/>
                </a:lnTo>
                <a:lnTo>
                  <a:pt x="402361" y="147218"/>
                </a:lnTo>
                <a:lnTo>
                  <a:pt x="402323" y="292785"/>
                </a:lnTo>
                <a:lnTo>
                  <a:pt x="406260" y="295427"/>
                </a:lnTo>
                <a:lnTo>
                  <a:pt x="418071" y="295427"/>
                </a:lnTo>
                <a:lnTo>
                  <a:pt x="421678" y="292785"/>
                </a:lnTo>
                <a:lnTo>
                  <a:pt x="421678" y="235102"/>
                </a:lnTo>
                <a:lnTo>
                  <a:pt x="473798" y="235102"/>
                </a:lnTo>
                <a:lnTo>
                  <a:pt x="473798" y="289521"/>
                </a:lnTo>
                <a:lnTo>
                  <a:pt x="477088" y="292150"/>
                </a:lnTo>
                <a:lnTo>
                  <a:pt x="488886" y="292150"/>
                </a:lnTo>
                <a:lnTo>
                  <a:pt x="492175" y="289521"/>
                </a:lnTo>
                <a:lnTo>
                  <a:pt x="492175" y="235102"/>
                </a:lnTo>
                <a:lnTo>
                  <a:pt x="546925" y="235102"/>
                </a:lnTo>
                <a:lnTo>
                  <a:pt x="546925" y="274434"/>
                </a:lnTo>
                <a:lnTo>
                  <a:pt x="544296" y="276390"/>
                </a:lnTo>
                <a:lnTo>
                  <a:pt x="529551" y="276390"/>
                </a:lnTo>
                <a:lnTo>
                  <a:pt x="523963" y="275755"/>
                </a:lnTo>
                <a:lnTo>
                  <a:pt x="518718" y="274434"/>
                </a:lnTo>
                <a:lnTo>
                  <a:pt x="518071" y="274116"/>
                </a:lnTo>
                <a:lnTo>
                  <a:pt x="513473" y="274116"/>
                </a:lnTo>
                <a:lnTo>
                  <a:pt x="510527" y="276390"/>
                </a:lnTo>
                <a:lnTo>
                  <a:pt x="509549" y="281660"/>
                </a:lnTo>
                <a:lnTo>
                  <a:pt x="509206" y="282651"/>
                </a:lnTo>
                <a:lnTo>
                  <a:pt x="509206" y="288556"/>
                </a:lnTo>
                <a:lnTo>
                  <a:pt x="511835" y="291160"/>
                </a:lnTo>
                <a:lnTo>
                  <a:pt x="515112" y="291820"/>
                </a:lnTo>
                <a:lnTo>
                  <a:pt x="521677" y="293458"/>
                </a:lnTo>
                <a:lnTo>
                  <a:pt x="529221" y="294106"/>
                </a:lnTo>
                <a:lnTo>
                  <a:pt x="538734" y="294106"/>
                </a:lnTo>
                <a:lnTo>
                  <a:pt x="565937" y="269519"/>
                </a:lnTo>
                <a:lnTo>
                  <a:pt x="565937" y="235102"/>
                </a:lnTo>
                <a:lnTo>
                  <a:pt x="565937" y="219024"/>
                </a:lnTo>
                <a:lnTo>
                  <a:pt x="565937" y="188544"/>
                </a:lnTo>
                <a:lnTo>
                  <a:pt x="565937" y="172135"/>
                </a:lnTo>
                <a:close/>
              </a:path>
              <a:path w="870584" h="298450">
                <a:moveTo>
                  <a:pt x="578408" y="33782"/>
                </a:moveTo>
                <a:lnTo>
                  <a:pt x="575449" y="30480"/>
                </a:lnTo>
                <a:lnTo>
                  <a:pt x="516432" y="30480"/>
                </a:lnTo>
                <a:lnTo>
                  <a:pt x="516432" y="3276"/>
                </a:lnTo>
                <a:lnTo>
                  <a:pt x="512165" y="0"/>
                </a:lnTo>
                <a:lnTo>
                  <a:pt x="500367" y="0"/>
                </a:lnTo>
                <a:lnTo>
                  <a:pt x="496100" y="3276"/>
                </a:lnTo>
                <a:lnTo>
                  <a:pt x="496100" y="30480"/>
                </a:lnTo>
                <a:lnTo>
                  <a:pt x="439369" y="30480"/>
                </a:lnTo>
                <a:lnTo>
                  <a:pt x="439369" y="3276"/>
                </a:lnTo>
                <a:lnTo>
                  <a:pt x="435444" y="0"/>
                </a:lnTo>
                <a:lnTo>
                  <a:pt x="423316" y="0"/>
                </a:lnTo>
                <a:lnTo>
                  <a:pt x="419379" y="3276"/>
                </a:lnTo>
                <a:lnTo>
                  <a:pt x="419379" y="30480"/>
                </a:lnTo>
                <a:lnTo>
                  <a:pt x="368223" y="30480"/>
                </a:lnTo>
                <a:lnTo>
                  <a:pt x="365264" y="34099"/>
                </a:lnTo>
                <a:lnTo>
                  <a:pt x="365264" y="44919"/>
                </a:lnTo>
                <a:lnTo>
                  <a:pt x="368554" y="48514"/>
                </a:lnTo>
                <a:lnTo>
                  <a:pt x="419379" y="48514"/>
                </a:lnTo>
                <a:lnTo>
                  <a:pt x="419379" y="71805"/>
                </a:lnTo>
                <a:lnTo>
                  <a:pt x="423316" y="75082"/>
                </a:lnTo>
                <a:lnTo>
                  <a:pt x="435444" y="75082"/>
                </a:lnTo>
                <a:lnTo>
                  <a:pt x="439369" y="71805"/>
                </a:lnTo>
                <a:lnTo>
                  <a:pt x="439369" y="48514"/>
                </a:lnTo>
                <a:lnTo>
                  <a:pt x="496100" y="48514"/>
                </a:lnTo>
                <a:lnTo>
                  <a:pt x="496100" y="71488"/>
                </a:lnTo>
                <a:lnTo>
                  <a:pt x="500367" y="74764"/>
                </a:lnTo>
                <a:lnTo>
                  <a:pt x="512165" y="74764"/>
                </a:lnTo>
                <a:lnTo>
                  <a:pt x="516432" y="71488"/>
                </a:lnTo>
                <a:lnTo>
                  <a:pt x="516432" y="48514"/>
                </a:lnTo>
                <a:lnTo>
                  <a:pt x="575449" y="48514"/>
                </a:lnTo>
                <a:lnTo>
                  <a:pt x="578408" y="45237"/>
                </a:lnTo>
                <a:lnTo>
                  <a:pt x="578408" y="33782"/>
                </a:lnTo>
                <a:close/>
              </a:path>
              <a:path w="870584" h="298450">
                <a:moveTo>
                  <a:pt x="579716" y="86563"/>
                </a:moveTo>
                <a:lnTo>
                  <a:pt x="577088" y="82943"/>
                </a:lnTo>
                <a:lnTo>
                  <a:pt x="391833" y="82943"/>
                </a:lnTo>
                <a:lnTo>
                  <a:pt x="380479" y="84683"/>
                </a:lnTo>
                <a:lnTo>
                  <a:pt x="372148" y="89890"/>
                </a:lnTo>
                <a:lnTo>
                  <a:pt x="367017" y="98590"/>
                </a:lnTo>
                <a:lnTo>
                  <a:pt x="365264" y="110820"/>
                </a:lnTo>
                <a:lnTo>
                  <a:pt x="365264" y="153441"/>
                </a:lnTo>
                <a:lnTo>
                  <a:pt x="363867" y="189217"/>
                </a:lnTo>
                <a:lnTo>
                  <a:pt x="360019" y="221653"/>
                </a:lnTo>
                <a:lnTo>
                  <a:pt x="353466" y="250647"/>
                </a:lnTo>
                <a:lnTo>
                  <a:pt x="343966" y="276072"/>
                </a:lnTo>
                <a:lnTo>
                  <a:pt x="342976" y="278053"/>
                </a:lnTo>
                <a:lnTo>
                  <a:pt x="342646" y="279692"/>
                </a:lnTo>
                <a:lnTo>
                  <a:pt x="342646" y="284924"/>
                </a:lnTo>
                <a:lnTo>
                  <a:pt x="344614" y="287883"/>
                </a:lnTo>
                <a:lnTo>
                  <a:pt x="348881" y="289521"/>
                </a:lnTo>
                <a:lnTo>
                  <a:pt x="350850" y="290512"/>
                </a:lnTo>
                <a:lnTo>
                  <a:pt x="352818" y="290830"/>
                </a:lnTo>
                <a:lnTo>
                  <a:pt x="358063" y="290830"/>
                </a:lnTo>
                <a:lnTo>
                  <a:pt x="378752" y="227431"/>
                </a:lnTo>
                <a:lnTo>
                  <a:pt x="384289" y="157708"/>
                </a:lnTo>
                <a:lnTo>
                  <a:pt x="384289" y="103924"/>
                </a:lnTo>
                <a:lnTo>
                  <a:pt x="388226" y="101320"/>
                </a:lnTo>
                <a:lnTo>
                  <a:pt x="577088" y="101320"/>
                </a:lnTo>
                <a:lnTo>
                  <a:pt x="579716" y="97701"/>
                </a:lnTo>
                <a:lnTo>
                  <a:pt x="579716" y="86563"/>
                </a:lnTo>
                <a:close/>
              </a:path>
              <a:path w="870584" h="298450">
                <a:moveTo>
                  <a:pt x="799706" y="39344"/>
                </a:moveTo>
                <a:lnTo>
                  <a:pt x="796759" y="33794"/>
                </a:lnTo>
                <a:lnTo>
                  <a:pt x="765759" y="30403"/>
                </a:lnTo>
                <a:lnTo>
                  <a:pt x="739013" y="26073"/>
                </a:lnTo>
                <a:lnTo>
                  <a:pt x="713435" y="20764"/>
                </a:lnTo>
                <a:lnTo>
                  <a:pt x="692492" y="15087"/>
                </a:lnTo>
                <a:lnTo>
                  <a:pt x="689203" y="14439"/>
                </a:lnTo>
                <a:lnTo>
                  <a:pt x="682320" y="14439"/>
                </a:lnTo>
                <a:lnTo>
                  <a:pt x="678395" y="20993"/>
                </a:lnTo>
                <a:lnTo>
                  <a:pt x="678395" y="30492"/>
                </a:lnTo>
                <a:lnTo>
                  <a:pt x="680351" y="34429"/>
                </a:lnTo>
                <a:lnTo>
                  <a:pt x="735406" y="47752"/>
                </a:lnTo>
                <a:lnTo>
                  <a:pt x="789863" y="55092"/>
                </a:lnTo>
                <a:lnTo>
                  <a:pt x="796099" y="54775"/>
                </a:lnTo>
                <a:lnTo>
                  <a:pt x="799706" y="49834"/>
                </a:lnTo>
                <a:lnTo>
                  <a:pt x="799706" y="39344"/>
                </a:lnTo>
                <a:close/>
              </a:path>
              <a:path w="870584" h="298450">
                <a:moveTo>
                  <a:pt x="870204" y="254774"/>
                </a:moveTo>
                <a:lnTo>
                  <a:pt x="866267" y="248869"/>
                </a:lnTo>
                <a:lnTo>
                  <a:pt x="858393" y="248869"/>
                </a:lnTo>
                <a:lnTo>
                  <a:pt x="856107" y="249199"/>
                </a:lnTo>
                <a:lnTo>
                  <a:pt x="854138" y="249859"/>
                </a:lnTo>
                <a:lnTo>
                  <a:pt x="843635" y="253111"/>
                </a:lnTo>
                <a:lnTo>
                  <a:pt x="832332" y="255473"/>
                </a:lnTo>
                <a:lnTo>
                  <a:pt x="820293" y="256908"/>
                </a:lnTo>
                <a:lnTo>
                  <a:pt x="807580" y="257403"/>
                </a:lnTo>
                <a:lnTo>
                  <a:pt x="794092" y="255955"/>
                </a:lnTo>
                <a:lnTo>
                  <a:pt x="783272" y="250799"/>
                </a:lnTo>
                <a:lnTo>
                  <a:pt x="776097" y="240652"/>
                </a:lnTo>
                <a:lnTo>
                  <a:pt x="773480" y="224294"/>
                </a:lnTo>
                <a:lnTo>
                  <a:pt x="773480" y="220345"/>
                </a:lnTo>
                <a:lnTo>
                  <a:pt x="771702" y="201663"/>
                </a:lnTo>
                <a:lnTo>
                  <a:pt x="767715" y="191503"/>
                </a:lnTo>
                <a:lnTo>
                  <a:pt x="766102" y="187401"/>
                </a:lnTo>
                <a:lnTo>
                  <a:pt x="756754" y="178701"/>
                </a:lnTo>
                <a:lnTo>
                  <a:pt x="756323" y="178295"/>
                </a:lnTo>
                <a:lnTo>
                  <a:pt x="741997" y="175107"/>
                </a:lnTo>
                <a:lnTo>
                  <a:pt x="734466" y="175107"/>
                </a:lnTo>
                <a:lnTo>
                  <a:pt x="726592" y="176415"/>
                </a:lnTo>
                <a:lnTo>
                  <a:pt x="719366" y="178701"/>
                </a:lnTo>
                <a:lnTo>
                  <a:pt x="718388" y="177736"/>
                </a:lnTo>
                <a:lnTo>
                  <a:pt x="736168" y="159423"/>
                </a:lnTo>
                <a:lnTo>
                  <a:pt x="753846" y="142189"/>
                </a:lnTo>
                <a:lnTo>
                  <a:pt x="784618" y="112788"/>
                </a:lnTo>
                <a:lnTo>
                  <a:pt x="788898" y="108178"/>
                </a:lnTo>
                <a:lnTo>
                  <a:pt x="790092" y="104609"/>
                </a:lnTo>
                <a:lnTo>
                  <a:pt x="790524" y="103289"/>
                </a:lnTo>
                <a:lnTo>
                  <a:pt x="790524" y="90170"/>
                </a:lnTo>
                <a:lnTo>
                  <a:pt x="783971" y="82626"/>
                </a:lnTo>
                <a:lnTo>
                  <a:pt x="774128" y="82626"/>
                </a:lnTo>
                <a:lnTo>
                  <a:pt x="739444" y="86144"/>
                </a:lnTo>
                <a:lnTo>
                  <a:pt x="705612" y="88861"/>
                </a:lnTo>
                <a:lnTo>
                  <a:pt x="673989" y="90843"/>
                </a:lnTo>
                <a:lnTo>
                  <a:pt x="638060" y="92481"/>
                </a:lnTo>
                <a:lnTo>
                  <a:pt x="634771" y="98386"/>
                </a:lnTo>
                <a:lnTo>
                  <a:pt x="634771" y="108877"/>
                </a:lnTo>
                <a:lnTo>
                  <a:pt x="638721" y="114782"/>
                </a:lnTo>
                <a:lnTo>
                  <a:pt x="646912" y="114782"/>
                </a:lnTo>
                <a:lnTo>
                  <a:pt x="675195" y="113233"/>
                </a:lnTo>
                <a:lnTo>
                  <a:pt x="704494" y="111036"/>
                </a:lnTo>
                <a:lnTo>
                  <a:pt x="733374" y="108178"/>
                </a:lnTo>
                <a:lnTo>
                  <a:pt x="760361" y="104609"/>
                </a:lnTo>
                <a:lnTo>
                  <a:pt x="760679" y="105918"/>
                </a:lnTo>
                <a:lnTo>
                  <a:pt x="605599" y="261327"/>
                </a:lnTo>
                <a:lnTo>
                  <a:pt x="604608" y="264617"/>
                </a:lnTo>
                <a:lnTo>
                  <a:pt x="604608" y="273799"/>
                </a:lnTo>
                <a:lnTo>
                  <a:pt x="609193" y="278066"/>
                </a:lnTo>
                <a:lnTo>
                  <a:pt x="619048" y="278066"/>
                </a:lnTo>
                <a:lnTo>
                  <a:pt x="622642" y="276402"/>
                </a:lnTo>
                <a:lnTo>
                  <a:pt x="626249" y="272491"/>
                </a:lnTo>
                <a:lnTo>
                  <a:pt x="638340" y="260032"/>
                </a:lnTo>
                <a:lnTo>
                  <a:pt x="667207" y="231305"/>
                </a:lnTo>
                <a:lnTo>
                  <a:pt x="696391" y="205181"/>
                </a:lnTo>
                <a:lnTo>
                  <a:pt x="732155" y="191503"/>
                </a:lnTo>
                <a:lnTo>
                  <a:pt x="740283" y="192849"/>
                </a:lnTo>
                <a:lnTo>
                  <a:pt x="746010" y="197599"/>
                </a:lnTo>
                <a:lnTo>
                  <a:pt x="749401" y="206844"/>
                </a:lnTo>
                <a:lnTo>
                  <a:pt x="750430" y="220345"/>
                </a:lnTo>
                <a:lnTo>
                  <a:pt x="750519" y="225602"/>
                </a:lnTo>
                <a:lnTo>
                  <a:pt x="754113" y="250329"/>
                </a:lnTo>
                <a:lnTo>
                  <a:pt x="764946" y="267360"/>
                </a:lnTo>
                <a:lnTo>
                  <a:pt x="783170" y="277190"/>
                </a:lnTo>
                <a:lnTo>
                  <a:pt x="808888" y="280352"/>
                </a:lnTo>
                <a:lnTo>
                  <a:pt x="822782" y="279895"/>
                </a:lnTo>
                <a:lnTo>
                  <a:pt x="862330" y="271818"/>
                </a:lnTo>
                <a:lnTo>
                  <a:pt x="870204" y="265595"/>
                </a:lnTo>
                <a:lnTo>
                  <a:pt x="870204" y="257403"/>
                </a:lnTo>
                <a:lnTo>
                  <a:pt x="870204" y="254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8985377" y="11498929"/>
            <a:ext cx="244475" cy="278765"/>
          </a:xfrm>
          <a:custGeom>
            <a:avLst/>
            <a:gdLst/>
            <a:ahLst/>
            <a:cxnLst/>
            <a:rect l="l" t="t" r="r" b="b"/>
            <a:pathLst>
              <a:path w="244475" h="278765">
                <a:moveTo>
                  <a:pt x="74752" y="175742"/>
                </a:moveTo>
                <a:lnTo>
                  <a:pt x="41908" y="180243"/>
                </a:lnTo>
                <a:lnTo>
                  <a:pt x="18564" y="192089"/>
                </a:lnTo>
                <a:lnTo>
                  <a:pt x="4625" y="208794"/>
                </a:lnTo>
                <a:lnTo>
                  <a:pt x="0" y="227876"/>
                </a:lnTo>
                <a:lnTo>
                  <a:pt x="4354" y="248851"/>
                </a:lnTo>
                <a:lnTo>
                  <a:pt x="4456" y="249013"/>
                </a:lnTo>
                <a:lnTo>
                  <a:pt x="16964" y="264790"/>
                </a:lnTo>
                <a:lnTo>
                  <a:pt x="37065" y="274848"/>
                </a:lnTo>
                <a:lnTo>
                  <a:pt x="63931" y="278358"/>
                </a:lnTo>
                <a:lnTo>
                  <a:pt x="93328" y="275280"/>
                </a:lnTo>
                <a:lnTo>
                  <a:pt x="116111" y="265285"/>
                </a:lnTo>
                <a:lnTo>
                  <a:pt x="122832" y="257047"/>
                </a:lnTo>
                <a:lnTo>
                  <a:pt x="61976" y="257047"/>
                </a:lnTo>
                <a:lnTo>
                  <a:pt x="44428" y="254936"/>
                </a:lnTo>
                <a:lnTo>
                  <a:pt x="32051" y="249013"/>
                </a:lnTo>
                <a:lnTo>
                  <a:pt x="24717" y="239897"/>
                </a:lnTo>
                <a:lnTo>
                  <a:pt x="22301" y="228206"/>
                </a:lnTo>
                <a:lnTo>
                  <a:pt x="25280" y="216086"/>
                </a:lnTo>
                <a:lnTo>
                  <a:pt x="34588" y="206063"/>
                </a:lnTo>
                <a:lnTo>
                  <a:pt x="50783" y="199241"/>
                </a:lnTo>
                <a:lnTo>
                  <a:pt x="74422" y="196722"/>
                </a:lnTo>
                <a:lnTo>
                  <a:pt x="173508" y="196722"/>
                </a:lnTo>
                <a:lnTo>
                  <a:pt x="161432" y="191889"/>
                </a:lnTo>
                <a:lnTo>
                  <a:pt x="133438" y="183603"/>
                </a:lnTo>
                <a:lnTo>
                  <a:pt x="132851" y="179006"/>
                </a:lnTo>
                <a:lnTo>
                  <a:pt x="110820" y="179006"/>
                </a:lnTo>
                <a:lnTo>
                  <a:pt x="101682" y="177526"/>
                </a:lnTo>
                <a:lnTo>
                  <a:pt x="92543" y="176512"/>
                </a:lnTo>
                <a:lnTo>
                  <a:pt x="83525" y="175929"/>
                </a:lnTo>
                <a:lnTo>
                  <a:pt x="74752" y="175742"/>
                </a:lnTo>
                <a:close/>
              </a:path>
              <a:path w="244475" h="278765">
                <a:moveTo>
                  <a:pt x="173508" y="196722"/>
                </a:moveTo>
                <a:lnTo>
                  <a:pt x="74422" y="196722"/>
                </a:lnTo>
                <a:lnTo>
                  <a:pt x="84201" y="197025"/>
                </a:lnTo>
                <a:lnTo>
                  <a:pt x="94380" y="197910"/>
                </a:lnTo>
                <a:lnTo>
                  <a:pt x="104254" y="199348"/>
                </a:lnTo>
                <a:lnTo>
                  <a:pt x="113118" y="201307"/>
                </a:lnTo>
                <a:lnTo>
                  <a:pt x="113779" y="208178"/>
                </a:lnTo>
                <a:lnTo>
                  <a:pt x="113779" y="218033"/>
                </a:lnTo>
                <a:lnTo>
                  <a:pt x="109926" y="236854"/>
                </a:lnTo>
                <a:lnTo>
                  <a:pt x="99188" y="248851"/>
                </a:lnTo>
                <a:lnTo>
                  <a:pt x="82795" y="255193"/>
                </a:lnTo>
                <a:lnTo>
                  <a:pt x="61976" y="257047"/>
                </a:lnTo>
                <a:lnTo>
                  <a:pt x="122832" y="257047"/>
                </a:lnTo>
                <a:lnTo>
                  <a:pt x="130838" y="247235"/>
                </a:lnTo>
                <a:lnTo>
                  <a:pt x="136067" y="219989"/>
                </a:lnTo>
                <a:lnTo>
                  <a:pt x="136067" y="214439"/>
                </a:lnTo>
                <a:lnTo>
                  <a:pt x="135420" y="205231"/>
                </a:lnTo>
                <a:lnTo>
                  <a:pt x="193428" y="205231"/>
                </a:lnTo>
                <a:lnTo>
                  <a:pt x="188444" y="202701"/>
                </a:lnTo>
                <a:lnTo>
                  <a:pt x="173508" y="196722"/>
                </a:lnTo>
                <a:close/>
              </a:path>
              <a:path w="244475" h="278765">
                <a:moveTo>
                  <a:pt x="193428" y="205231"/>
                </a:moveTo>
                <a:lnTo>
                  <a:pt x="135420" y="205231"/>
                </a:lnTo>
                <a:lnTo>
                  <a:pt x="156317" y="212080"/>
                </a:lnTo>
                <a:lnTo>
                  <a:pt x="179679" y="222370"/>
                </a:lnTo>
                <a:lnTo>
                  <a:pt x="203289" y="235489"/>
                </a:lnTo>
                <a:lnTo>
                  <a:pt x="224929" y="250824"/>
                </a:lnTo>
                <a:lnTo>
                  <a:pt x="227876" y="253098"/>
                </a:lnTo>
                <a:lnTo>
                  <a:pt x="230505" y="253771"/>
                </a:lnTo>
                <a:lnTo>
                  <a:pt x="239344" y="253771"/>
                </a:lnTo>
                <a:lnTo>
                  <a:pt x="243954" y="248196"/>
                </a:lnTo>
                <a:lnTo>
                  <a:pt x="243954" y="237375"/>
                </a:lnTo>
                <a:lnTo>
                  <a:pt x="241973" y="233438"/>
                </a:lnTo>
                <a:lnTo>
                  <a:pt x="237058" y="230162"/>
                </a:lnTo>
                <a:lnTo>
                  <a:pt x="213857" y="215604"/>
                </a:lnTo>
                <a:lnTo>
                  <a:pt x="193428" y="205231"/>
                </a:lnTo>
                <a:close/>
              </a:path>
              <a:path w="244475" h="278765">
                <a:moveTo>
                  <a:pt x="117386" y="0"/>
                </a:moveTo>
                <a:lnTo>
                  <a:pt x="106235" y="0"/>
                </a:lnTo>
                <a:lnTo>
                  <a:pt x="100990" y="3276"/>
                </a:lnTo>
                <a:lnTo>
                  <a:pt x="100990" y="53098"/>
                </a:lnTo>
                <a:lnTo>
                  <a:pt x="101604" y="81813"/>
                </a:lnTo>
                <a:lnTo>
                  <a:pt x="103447" y="113599"/>
                </a:lnTo>
                <a:lnTo>
                  <a:pt x="106519" y="146612"/>
                </a:lnTo>
                <a:lnTo>
                  <a:pt x="110820" y="179006"/>
                </a:lnTo>
                <a:lnTo>
                  <a:pt x="132851" y="179006"/>
                </a:lnTo>
                <a:lnTo>
                  <a:pt x="130635" y="161670"/>
                </a:lnTo>
                <a:lnTo>
                  <a:pt x="128198" y="139957"/>
                </a:lnTo>
                <a:lnTo>
                  <a:pt x="126254" y="118181"/>
                </a:lnTo>
                <a:lnTo>
                  <a:pt x="124929" y="96062"/>
                </a:lnTo>
                <a:lnTo>
                  <a:pt x="147354" y="95126"/>
                </a:lnTo>
                <a:lnTo>
                  <a:pt x="170087" y="93303"/>
                </a:lnTo>
                <a:lnTo>
                  <a:pt x="192702" y="90562"/>
                </a:lnTo>
                <a:lnTo>
                  <a:pt x="220332" y="85890"/>
                </a:lnTo>
                <a:lnTo>
                  <a:pt x="223608" y="80987"/>
                </a:lnTo>
                <a:lnTo>
                  <a:pt x="223608" y="75082"/>
                </a:lnTo>
                <a:lnTo>
                  <a:pt x="123609" y="75082"/>
                </a:lnTo>
                <a:lnTo>
                  <a:pt x="123401" y="69906"/>
                </a:lnTo>
                <a:lnTo>
                  <a:pt x="123278" y="3276"/>
                </a:lnTo>
                <a:lnTo>
                  <a:pt x="117386" y="0"/>
                </a:lnTo>
                <a:close/>
              </a:path>
              <a:path w="244475" h="278765">
                <a:moveTo>
                  <a:pt x="220332" y="65227"/>
                </a:moveTo>
                <a:lnTo>
                  <a:pt x="213118" y="65227"/>
                </a:lnTo>
                <a:lnTo>
                  <a:pt x="210502" y="65557"/>
                </a:lnTo>
                <a:lnTo>
                  <a:pt x="207543" y="66230"/>
                </a:lnTo>
                <a:lnTo>
                  <a:pt x="187788" y="69906"/>
                </a:lnTo>
                <a:lnTo>
                  <a:pt x="166804" y="72609"/>
                </a:lnTo>
                <a:lnTo>
                  <a:pt x="145207" y="74335"/>
                </a:lnTo>
                <a:lnTo>
                  <a:pt x="123609" y="75082"/>
                </a:lnTo>
                <a:lnTo>
                  <a:pt x="223608" y="75082"/>
                </a:lnTo>
                <a:lnTo>
                  <a:pt x="223608" y="70497"/>
                </a:lnTo>
                <a:lnTo>
                  <a:pt x="220332" y="65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9293583" y="11498257"/>
            <a:ext cx="196215" cy="283210"/>
          </a:xfrm>
          <a:custGeom>
            <a:avLst/>
            <a:gdLst/>
            <a:ahLst/>
            <a:cxnLst/>
            <a:rect l="l" t="t" r="r" b="b"/>
            <a:pathLst>
              <a:path w="196215" h="283209">
                <a:moveTo>
                  <a:pt x="57378" y="0"/>
                </a:moveTo>
                <a:lnTo>
                  <a:pt x="48856" y="0"/>
                </a:lnTo>
                <a:lnTo>
                  <a:pt x="44259" y="6223"/>
                </a:lnTo>
                <a:lnTo>
                  <a:pt x="44259" y="16713"/>
                </a:lnTo>
                <a:lnTo>
                  <a:pt x="46227" y="20345"/>
                </a:lnTo>
                <a:lnTo>
                  <a:pt x="104547" y="35707"/>
                </a:lnTo>
                <a:lnTo>
                  <a:pt x="163614" y="42633"/>
                </a:lnTo>
                <a:lnTo>
                  <a:pt x="172135" y="42633"/>
                </a:lnTo>
                <a:lnTo>
                  <a:pt x="176402" y="36385"/>
                </a:lnTo>
                <a:lnTo>
                  <a:pt x="176402" y="25247"/>
                </a:lnTo>
                <a:lnTo>
                  <a:pt x="173126" y="19989"/>
                </a:lnTo>
                <a:lnTo>
                  <a:pt x="165582" y="19672"/>
                </a:lnTo>
                <a:lnTo>
                  <a:pt x="137432" y="17080"/>
                </a:lnTo>
                <a:lnTo>
                  <a:pt x="108116" y="12669"/>
                </a:lnTo>
                <a:lnTo>
                  <a:pt x="81384" y="7090"/>
                </a:lnTo>
                <a:lnTo>
                  <a:pt x="60985" y="990"/>
                </a:lnTo>
                <a:lnTo>
                  <a:pt x="59347" y="317"/>
                </a:lnTo>
                <a:lnTo>
                  <a:pt x="57378" y="0"/>
                </a:lnTo>
                <a:close/>
              </a:path>
              <a:path w="196215" h="283209">
                <a:moveTo>
                  <a:pt x="178462" y="103936"/>
                </a:moveTo>
                <a:lnTo>
                  <a:pt x="120980" y="103936"/>
                </a:lnTo>
                <a:lnTo>
                  <a:pt x="144607" y="107349"/>
                </a:lnTo>
                <a:lnTo>
                  <a:pt x="160454" y="116973"/>
                </a:lnTo>
                <a:lnTo>
                  <a:pt x="169354" y="131883"/>
                </a:lnTo>
                <a:lnTo>
                  <a:pt x="172135" y="151155"/>
                </a:lnTo>
                <a:lnTo>
                  <a:pt x="166153" y="187127"/>
                </a:lnTo>
                <a:lnTo>
                  <a:pt x="148859" y="217841"/>
                </a:lnTo>
                <a:lnTo>
                  <a:pt x="121236" y="242590"/>
                </a:lnTo>
                <a:lnTo>
                  <a:pt x="84264" y="260667"/>
                </a:lnTo>
                <a:lnTo>
                  <a:pt x="78358" y="262305"/>
                </a:lnTo>
                <a:lnTo>
                  <a:pt x="75399" y="266903"/>
                </a:lnTo>
                <a:lnTo>
                  <a:pt x="75399" y="277063"/>
                </a:lnTo>
                <a:lnTo>
                  <a:pt x="80327" y="282651"/>
                </a:lnTo>
                <a:lnTo>
                  <a:pt x="89839" y="282651"/>
                </a:lnTo>
                <a:lnTo>
                  <a:pt x="90817" y="282308"/>
                </a:lnTo>
                <a:lnTo>
                  <a:pt x="93116" y="281660"/>
                </a:lnTo>
                <a:lnTo>
                  <a:pt x="133364" y="261585"/>
                </a:lnTo>
                <a:lnTo>
                  <a:pt x="165952" y="232722"/>
                </a:lnTo>
                <a:lnTo>
                  <a:pt x="187780" y="195623"/>
                </a:lnTo>
                <a:lnTo>
                  <a:pt x="195745" y="150837"/>
                </a:lnTo>
                <a:lnTo>
                  <a:pt x="190653" y="121729"/>
                </a:lnTo>
                <a:lnTo>
                  <a:pt x="178462" y="103936"/>
                </a:lnTo>
                <a:close/>
              </a:path>
              <a:path w="196215" h="283209">
                <a:moveTo>
                  <a:pt x="120662" y="82296"/>
                </a:moveTo>
                <a:lnTo>
                  <a:pt x="65000" y="87053"/>
                </a:lnTo>
                <a:lnTo>
                  <a:pt x="7861" y="102641"/>
                </a:lnTo>
                <a:lnTo>
                  <a:pt x="0" y="109512"/>
                </a:lnTo>
                <a:lnTo>
                  <a:pt x="0" y="120992"/>
                </a:lnTo>
                <a:lnTo>
                  <a:pt x="3936" y="126225"/>
                </a:lnTo>
                <a:lnTo>
                  <a:pt x="13106" y="126225"/>
                </a:lnTo>
                <a:lnTo>
                  <a:pt x="15735" y="125590"/>
                </a:lnTo>
                <a:lnTo>
                  <a:pt x="18033" y="124599"/>
                </a:lnTo>
                <a:lnTo>
                  <a:pt x="43663" y="115697"/>
                </a:lnTo>
                <a:lnTo>
                  <a:pt x="69878" y="109224"/>
                </a:lnTo>
                <a:lnTo>
                  <a:pt x="95908" y="105274"/>
                </a:lnTo>
                <a:lnTo>
                  <a:pt x="120980" y="103936"/>
                </a:lnTo>
                <a:lnTo>
                  <a:pt x="178462" y="103936"/>
                </a:lnTo>
                <a:lnTo>
                  <a:pt x="175910" y="100212"/>
                </a:lnTo>
                <a:lnTo>
                  <a:pt x="152314" y="86872"/>
                </a:lnTo>
                <a:lnTo>
                  <a:pt x="120662" y="82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9683766" y="11513661"/>
            <a:ext cx="43815" cy="252729"/>
          </a:xfrm>
          <a:custGeom>
            <a:avLst/>
            <a:gdLst/>
            <a:ahLst/>
            <a:cxnLst/>
            <a:rect l="l" t="t" r="r" b="b"/>
            <a:pathLst>
              <a:path w="43815" h="252729">
                <a:moveTo>
                  <a:pt x="31140" y="0"/>
                </a:moveTo>
                <a:lnTo>
                  <a:pt x="11798" y="0"/>
                </a:lnTo>
                <a:lnTo>
                  <a:pt x="5245" y="6896"/>
                </a:lnTo>
                <a:lnTo>
                  <a:pt x="5245" y="15747"/>
                </a:lnTo>
                <a:lnTo>
                  <a:pt x="6011" y="50914"/>
                </a:lnTo>
                <a:lnTo>
                  <a:pt x="7696" y="88295"/>
                </a:lnTo>
                <a:lnTo>
                  <a:pt x="9381" y="127520"/>
                </a:lnTo>
                <a:lnTo>
                  <a:pt x="10147" y="168224"/>
                </a:lnTo>
                <a:lnTo>
                  <a:pt x="10147" y="174447"/>
                </a:lnTo>
                <a:lnTo>
                  <a:pt x="15392" y="179044"/>
                </a:lnTo>
                <a:lnTo>
                  <a:pt x="28181" y="179044"/>
                </a:lnTo>
                <a:lnTo>
                  <a:pt x="33108" y="174447"/>
                </a:lnTo>
                <a:lnTo>
                  <a:pt x="33108" y="168224"/>
                </a:lnTo>
                <a:lnTo>
                  <a:pt x="33878" y="127520"/>
                </a:lnTo>
                <a:lnTo>
                  <a:pt x="35572" y="88295"/>
                </a:lnTo>
                <a:lnTo>
                  <a:pt x="37266" y="50914"/>
                </a:lnTo>
                <a:lnTo>
                  <a:pt x="38036" y="15747"/>
                </a:lnTo>
                <a:lnTo>
                  <a:pt x="38036" y="6896"/>
                </a:lnTo>
                <a:lnTo>
                  <a:pt x="31140" y="0"/>
                </a:lnTo>
                <a:close/>
              </a:path>
              <a:path w="43815" h="252729">
                <a:moveTo>
                  <a:pt x="21958" y="208876"/>
                </a:moveTo>
                <a:lnTo>
                  <a:pt x="13544" y="210545"/>
                </a:lnTo>
                <a:lnTo>
                  <a:pt x="6550" y="215103"/>
                </a:lnTo>
                <a:lnTo>
                  <a:pt x="1770" y="221874"/>
                </a:lnTo>
                <a:lnTo>
                  <a:pt x="0" y="230187"/>
                </a:lnTo>
                <a:lnTo>
                  <a:pt x="1770" y="238871"/>
                </a:lnTo>
                <a:lnTo>
                  <a:pt x="6550" y="245840"/>
                </a:lnTo>
                <a:lnTo>
                  <a:pt x="13544" y="250475"/>
                </a:lnTo>
                <a:lnTo>
                  <a:pt x="21958" y="252158"/>
                </a:lnTo>
                <a:lnTo>
                  <a:pt x="30133" y="250475"/>
                </a:lnTo>
                <a:lnTo>
                  <a:pt x="36925" y="245840"/>
                </a:lnTo>
                <a:lnTo>
                  <a:pt x="41564" y="238871"/>
                </a:lnTo>
                <a:lnTo>
                  <a:pt x="43281" y="230187"/>
                </a:lnTo>
                <a:lnTo>
                  <a:pt x="41564" y="221874"/>
                </a:lnTo>
                <a:lnTo>
                  <a:pt x="36925" y="215103"/>
                </a:lnTo>
                <a:lnTo>
                  <a:pt x="30133" y="210545"/>
                </a:lnTo>
                <a:lnTo>
                  <a:pt x="21958" y="208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object 3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1631" y="11974581"/>
            <a:ext cx="4664870" cy="174708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31636" y="12222963"/>
            <a:ext cx="3926751" cy="172859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931640" y="12466558"/>
            <a:ext cx="361315" cy="175895"/>
            <a:chOff x="931640" y="12466558"/>
            <a:chExt cx="361315" cy="175895"/>
          </a:xfrm>
        </p:grpSpPr>
        <p:pic>
          <p:nvPicPr>
            <p:cNvPr id="40" name="object 4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1640" y="12470435"/>
              <a:ext cx="171577" cy="17156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43662" y="12466558"/>
              <a:ext cx="149059" cy="162534"/>
            </a:xfrm>
            <a:prstGeom prst="rect">
              <a:avLst/>
            </a:prstGeom>
          </p:spPr>
        </p:pic>
      </p:grpSp>
      <p:pic>
        <p:nvPicPr>
          <p:cNvPr id="42" name="object 4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06639" y="12480585"/>
            <a:ext cx="121386" cy="152933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13425" y="12474313"/>
            <a:ext cx="134124" cy="163258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86001" y="12490735"/>
            <a:ext cx="148310" cy="142227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899492" y="12485750"/>
            <a:ext cx="173443" cy="156253"/>
          </a:xfrm>
          <a:prstGeom prst="rect">
            <a:avLst/>
          </a:prstGeom>
        </p:spPr>
      </p:pic>
      <p:grpSp>
        <p:nvGrpSpPr>
          <p:cNvPr id="46" name="object 46" descr=""/>
          <p:cNvGrpSpPr/>
          <p:nvPr/>
        </p:nvGrpSpPr>
        <p:grpSpPr>
          <a:xfrm>
            <a:off x="2233481" y="12466558"/>
            <a:ext cx="304165" cy="171450"/>
            <a:chOff x="2233481" y="12466558"/>
            <a:chExt cx="304165" cy="171450"/>
          </a:xfrm>
        </p:grpSpPr>
        <p:pic>
          <p:nvPicPr>
            <p:cNvPr id="47" name="object 4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33481" y="12466558"/>
              <a:ext cx="149059" cy="16253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03243" y="12474313"/>
              <a:ext cx="134124" cy="163258"/>
            </a:xfrm>
            <a:prstGeom prst="rect">
              <a:avLst/>
            </a:prstGeom>
          </p:spPr>
        </p:pic>
      </p:grpSp>
      <p:pic>
        <p:nvPicPr>
          <p:cNvPr id="49" name="object 49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596457" y="12480585"/>
            <a:ext cx="121386" cy="152933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775819" y="12490735"/>
            <a:ext cx="148310" cy="142227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991349" y="12483717"/>
            <a:ext cx="100355" cy="144640"/>
          </a:xfrm>
          <a:prstGeom prst="rect">
            <a:avLst/>
          </a:prstGeom>
        </p:spPr>
      </p:pic>
      <p:grpSp>
        <p:nvGrpSpPr>
          <p:cNvPr id="52" name="object 52" descr=""/>
          <p:cNvGrpSpPr/>
          <p:nvPr/>
        </p:nvGrpSpPr>
        <p:grpSpPr>
          <a:xfrm>
            <a:off x="3161564" y="12479109"/>
            <a:ext cx="225425" cy="163195"/>
            <a:chOff x="3161564" y="12479109"/>
            <a:chExt cx="225425" cy="163195"/>
          </a:xfrm>
        </p:grpSpPr>
        <p:pic>
          <p:nvPicPr>
            <p:cNvPr id="53" name="object 53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61564" y="12479109"/>
              <a:ext cx="154701" cy="155701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3335478" y="12591089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90" y="31025"/>
                  </a:lnTo>
                  <a:lnTo>
                    <a:pt x="32024" y="20107"/>
                  </a:lnTo>
                  <a:lnTo>
                    <a:pt x="20665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5" name="object 55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518171" y="12470256"/>
            <a:ext cx="2821415" cy="172492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31632" y="12713086"/>
            <a:ext cx="1343176" cy="176006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407869" y="12716789"/>
            <a:ext cx="1236310" cy="172669"/>
          </a:xfrm>
          <a:prstGeom prst="rect">
            <a:avLst/>
          </a:prstGeom>
        </p:spPr>
      </p:pic>
      <p:grpSp>
        <p:nvGrpSpPr>
          <p:cNvPr id="58" name="object 58" descr=""/>
          <p:cNvGrpSpPr/>
          <p:nvPr/>
        </p:nvGrpSpPr>
        <p:grpSpPr>
          <a:xfrm>
            <a:off x="3710452" y="12718998"/>
            <a:ext cx="779145" cy="170180"/>
            <a:chOff x="3710452" y="12718998"/>
            <a:chExt cx="779145" cy="170180"/>
          </a:xfrm>
        </p:grpSpPr>
        <p:pic>
          <p:nvPicPr>
            <p:cNvPr id="59" name="object 5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10452" y="12727119"/>
              <a:ext cx="145554" cy="156629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85209" y="12730620"/>
              <a:ext cx="171386" cy="158292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77299" y="12718998"/>
              <a:ext cx="340969" cy="168986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4437679" y="1283706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7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41" y="8134"/>
                  </a:lnTo>
                  <a:lnTo>
                    <a:pt x="39439" y="12222"/>
                  </a:lnTo>
                  <a:lnTo>
                    <a:pt x="43528" y="18316"/>
                  </a:lnTo>
                  <a:lnTo>
                    <a:pt x="45021" y="25831"/>
                  </a:lnTo>
                  <a:lnTo>
                    <a:pt x="43578" y="33081"/>
                  </a:lnTo>
                  <a:lnTo>
                    <a:pt x="39573" y="39136"/>
                  </a:lnTo>
                  <a:lnTo>
                    <a:pt x="33491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202210免疫力ポスター版下</dc:title>
  <dcterms:created xsi:type="dcterms:W3CDTF">2022-10-20T03:57:18Z</dcterms:created>
  <dcterms:modified xsi:type="dcterms:W3CDTF">2022-10-20T03:57:18Z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2022-10-20T00:00:00Z</vt:filetime>
  </property>
  <property fmtid="{D5CDD505-2E9C-101B-9397-08002B2CF9AE}" pid="3" name="Creator">
    <vt:lpwstr>Adobe Illustrator 27.0 (Macintosh)</vt:lpwstr>
  </property>
  <property fmtid="{D5CDD505-2E9C-101B-9397-08002B2CF9AE}" pid="4" name="LastSaved">
    <vt:filetime>2022-10-20T00:00:00Z</vt:filetime>
  </property>
  <property fmtid="{D5CDD505-2E9C-101B-9397-08002B2CF9AE}" pid="5" name="Producer">
    <vt:lpwstr>Adobe PDF library 16.07</vt:lpwstr>
  </property>
</Properties>
</file>