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Default Extension="png" ContentType="image/pn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0693400" cy="15125700"/>
  <p:notesSz cx="10693400" cy="151257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4688967"/>
            <a:ext cx="9089390" cy="31763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8470392"/>
            <a:ext cx="7485380" cy="3781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605028"/>
            <a:ext cx="9624060" cy="24201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3478911"/>
            <a:ext cx="9624060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14066901"/>
            <a:ext cx="3421888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699248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9" Type="http://schemas.openxmlformats.org/officeDocument/2006/relationships/image" Target="../media/image8.png"/><Relationship Id="rId10" Type="http://schemas.openxmlformats.org/officeDocument/2006/relationships/image" Target="../media/image9.png"/><Relationship Id="rId11" Type="http://schemas.openxmlformats.org/officeDocument/2006/relationships/image" Target="../media/image10.png"/><Relationship Id="rId12" Type="http://schemas.openxmlformats.org/officeDocument/2006/relationships/image" Target="../media/image11.png"/><Relationship Id="rId13" Type="http://schemas.openxmlformats.org/officeDocument/2006/relationships/image" Target="../media/image12.png"/><Relationship Id="rId14" Type="http://schemas.openxmlformats.org/officeDocument/2006/relationships/image" Target="../media/image13.png"/><Relationship Id="rId15" Type="http://schemas.openxmlformats.org/officeDocument/2006/relationships/image" Target="../media/image14.png"/><Relationship Id="rId16" Type="http://schemas.openxmlformats.org/officeDocument/2006/relationships/image" Target="../media/image15.png"/><Relationship Id="rId17" Type="http://schemas.openxmlformats.org/officeDocument/2006/relationships/image" Target="../media/image16.png"/><Relationship Id="rId18" Type="http://schemas.openxmlformats.org/officeDocument/2006/relationships/image" Target="../media/image17.png"/><Relationship Id="rId19" Type="http://schemas.openxmlformats.org/officeDocument/2006/relationships/image" Target="../media/image18.png"/><Relationship Id="rId20" Type="http://schemas.openxmlformats.org/officeDocument/2006/relationships/image" Target="../media/image19.png"/><Relationship Id="rId21" Type="http://schemas.openxmlformats.org/officeDocument/2006/relationships/image" Target="../media/image20.png"/><Relationship Id="rId22" Type="http://schemas.openxmlformats.org/officeDocument/2006/relationships/image" Target="../media/image21.png"/><Relationship Id="rId23" Type="http://schemas.openxmlformats.org/officeDocument/2006/relationships/image" Target="../media/image22.png"/><Relationship Id="rId24" Type="http://schemas.openxmlformats.org/officeDocument/2006/relationships/image" Target="../media/image23.png"/><Relationship Id="rId25" Type="http://schemas.openxmlformats.org/officeDocument/2006/relationships/image" Target="../media/image24.png"/><Relationship Id="rId26" Type="http://schemas.openxmlformats.org/officeDocument/2006/relationships/image" Target="../media/image25.png"/><Relationship Id="rId27" Type="http://schemas.openxmlformats.org/officeDocument/2006/relationships/image" Target="../media/image26.png"/><Relationship Id="rId28" Type="http://schemas.openxmlformats.org/officeDocument/2006/relationships/image" Target="../media/image27.png"/><Relationship Id="rId29" Type="http://schemas.openxmlformats.org/officeDocument/2006/relationships/image" Target="../media/image28.png"/><Relationship Id="rId30" Type="http://schemas.openxmlformats.org/officeDocument/2006/relationships/image" Target="../media/image29.png"/><Relationship Id="rId31" Type="http://schemas.openxmlformats.org/officeDocument/2006/relationships/image" Target="../media/image30.png"/><Relationship Id="rId32" Type="http://schemas.openxmlformats.org/officeDocument/2006/relationships/image" Target="../media/image31.png"/><Relationship Id="rId33" Type="http://schemas.openxmlformats.org/officeDocument/2006/relationships/image" Target="../media/image3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0"/>
            <a:ext cx="10692130" cy="13018135"/>
          </a:xfrm>
          <a:custGeom>
            <a:avLst/>
            <a:gdLst/>
            <a:ahLst/>
            <a:cxnLst/>
            <a:rect l="l" t="t" r="r" b="b"/>
            <a:pathLst>
              <a:path w="10692130" h="13018135">
                <a:moveTo>
                  <a:pt x="0" y="13017995"/>
                </a:moveTo>
                <a:lnTo>
                  <a:pt x="10692003" y="13017995"/>
                </a:lnTo>
                <a:lnTo>
                  <a:pt x="10692003" y="0"/>
                </a:lnTo>
                <a:lnTo>
                  <a:pt x="0" y="0"/>
                </a:lnTo>
                <a:lnTo>
                  <a:pt x="0" y="13017995"/>
                </a:lnTo>
                <a:close/>
              </a:path>
            </a:pathLst>
          </a:custGeom>
          <a:solidFill>
            <a:srgbClr val="FCD3CB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3806" y="4721098"/>
            <a:ext cx="9439008" cy="6495491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800125" y="11374008"/>
            <a:ext cx="9039225" cy="506095"/>
          </a:xfrm>
          <a:custGeom>
            <a:avLst/>
            <a:gdLst/>
            <a:ahLst/>
            <a:cxnLst/>
            <a:rect l="l" t="t" r="r" b="b"/>
            <a:pathLst>
              <a:path w="9039225" h="506095">
                <a:moveTo>
                  <a:pt x="8930830" y="0"/>
                </a:moveTo>
                <a:lnTo>
                  <a:pt x="108000" y="0"/>
                </a:lnTo>
                <a:lnTo>
                  <a:pt x="66067" y="8522"/>
                </a:lnTo>
                <a:lnTo>
                  <a:pt x="31726" y="31726"/>
                </a:lnTo>
                <a:lnTo>
                  <a:pt x="8522" y="66067"/>
                </a:lnTo>
                <a:lnTo>
                  <a:pt x="0" y="108000"/>
                </a:lnTo>
                <a:lnTo>
                  <a:pt x="0" y="398017"/>
                </a:lnTo>
                <a:lnTo>
                  <a:pt x="8522" y="439951"/>
                </a:lnTo>
                <a:lnTo>
                  <a:pt x="31726" y="474292"/>
                </a:lnTo>
                <a:lnTo>
                  <a:pt x="66067" y="497496"/>
                </a:lnTo>
                <a:lnTo>
                  <a:pt x="108000" y="506018"/>
                </a:lnTo>
                <a:lnTo>
                  <a:pt x="8930830" y="506018"/>
                </a:lnTo>
                <a:lnTo>
                  <a:pt x="8972764" y="497496"/>
                </a:lnTo>
                <a:lnTo>
                  <a:pt x="9007105" y="474292"/>
                </a:lnTo>
                <a:lnTo>
                  <a:pt x="9030309" y="439951"/>
                </a:lnTo>
                <a:lnTo>
                  <a:pt x="9038831" y="398017"/>
                </a:lnTo>
                <a:lnTo>
                  <a:pt x="9038831" y="108000"/>
                </a:lnTo>
                <a:lnTo>
                  <a:pt x="9030309" y="66067"/>
                </a:lnTo>
                <a:lnTo>
                  <a:pt x="9007105" y="31726"/>
                </a:lnTo>
                <a:lnTo>
                  <a:pt x="8972764" y="8522"/>
                </a:lnTo>
                <a:lnTo>
                  <a:pt x="8930830" y="0"/>
                </a:lnTo>
                <a:close/>
              </a:path>
            </a:pathLst>
          </a:custGeom>
          <a:solidFill>
            <a:srgbClr val="F15A29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70661" y="3135289"/>
            <a:ext cx="924369" cy="200301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029153" y="3130268"/>
            <a:ext cx="1990378" cy="204675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654808" y="393764"/>
            <a:ext cx="6300953" cy="2943583"/>
          </a:xfrm>
          <a:prstGeom prst="rect">
            <a:avLst/>
          </a:prstGeom>
        </p:spPr>
      </p:pic>
      <p:sp>
        <p:nvSpPr>
          <p:cNvPr id="8" name="object 8" descr=""/>
          <p:cNvSpPr/>
          <p:nvPr/>
        </p:nvSpPr>
        <p:spPr>
          <a:xfrm>
            <a:off x="3013557" y="3619131"/>
            <a:ext cx="3440429" cy="896619"/>
          </a:xfrm>
          <a:custGeom>
            <a:avLst/>
            <a:gdLst/>
            <a:ahLst/>
            <a:cxnLst/>
            <a:rect l="l" t="t" r="r" b="b"/>
            <a:pathLst>
              <a:path w="3440429" h="896620">
                <a:moveTo>
                  <a:pt x="870597" y="398208"/>
                </a:moveTo>
                <a:lnTo>
                  <a:pt x="863307" y="378726"/>
                </a:lnTo>
                <a:lnTo>
                  <a:pt x="841463" y="369874"/>
                </a:lnTo>
                <a:lnTo>
                  <a:pt x="522401" y="369874"/>
                </a:lnTo>
                <a:lnTo>
                  <a:pt x="525551" y="148424"/>
                </a:lnTo>
                <a:lnTo>
                  <a:pt x="594169" y="126771"/>
                </a:lnTo>
                <a:lnTo>
                  <a:pt x="640524" y="111086"/>
                </a:lnTo>
                <a:lnTo>
                  <a:pt x="702919" y="88595"/>
                </a:lnTo>
                <a:lnTo>
                  <a:pt x="724331" y="59969"/>
                </a:lnTo>
                <a:lnTo>
                  <a:pt x="720763" y="46621"/>
                </a:lnTo>
                <a:lnTo>
                  <a:pt x="708177" y="19329"/>
                </a:lnTo>
                <a:lnTo>
                  <a:pt x="700735" y="8166"/>
                </a:lnTo>
                <a:lnTo>
                  <a:pt x="691121" y="1612"/>
                </a:lnTo>
                <a:lnTo>
                  <a:pt x="679551" y="0"/>
                </a:lnTo>
                <a:lnTo>
                  <a:pt x="666191" y="3594"/>
                </a:lnTo>
                <a:lnTo>
                  <a:pt x="612292" y="26098"/>
                </a:lnTo>
                <a:lnTo>
                  <a:pt x="560324" y="46748"/>
                </a:lnTo>
                <a:lnTo>
                  <a:pt x="510057" y="65684"/>
                </a:lnTo>
                <a:lnTo>
                  <a:pt x="461225" y="83019"/>
                </a:lnTo>
                <a:lnTo>
                  <a:pt x="413600" y="98882"/>
                </a:lnTo>
                <a:lnTo>
                  <a:pt x="366941" y="113411"/>
                </a:lnTo>
                <a:lnTo>
                  <a:pt x="320979" y="126733"/>
                </a:lnTo>
                <a:lnTo>
                  <a:pt x="275488" y="138976"/>
                </a:lnTo>
                <a:lnTo>
                  <a:pt x="230212" y="150253"/>
                </a:lnTo>
                <a:lnTo>
                  <a:pt x="184899" y="160705"/>
                </a:lnTo>
                <a:lnTo>
                  <a:pt x="139319" y="170459"/>
                </a:lnTo>
                <a:lnTo>
                  <a:pt x="126365" y="174574"/>
                </a:lnTo>
                <a:lnTo>
                  <a:pt x="117551" y="180555"/>
                </a:lnTo>
                <a:lnTo>
                  <a:pt x="113055" y="188315"/>
                </a:lnTo>
                <a:lnTo>
                  <a:pt x="113080" y="197751"/>
                </a:lnTo>
                <a:lnTo>
                  <a:pt x="117017" y="207200"/>
                </a:lnTo>
                <a:lnTo>
                  <a:pt x="124104" y="213499"/>
                </a:lnTo>
                <a:lnTo>
                  <a:pt x="134340" y="216649"/>
                </a:lnTo>
                <a:lnTo>
                  <a:pt x="147713" y="216649"/>
                </a:lnTo>
                <a:lnTo>
                  <a:pt x="203644" y="210451"/>
                </a:lnTo>
                <a:lnTo>
                  <a:pt x="255854" y="203098"/>
                </a:lnTo>
                <a:lnTo>
                  <a:pt x="306641" y="194437"/>
                </a:lnTo>
                <a:lnTo>
                  <a:pt x="358330" y="184302"/>
                </a:lnTo>
                <a:lnTo>
                  <a:pt x="413245" y="172567"/>
                </a:lnTo>
                <a:lnTo>
                  <a:pt x="413245" y="369874"/>
                </a:lnTo>
                <a:lnTo>
                  <a:pt x="29121" y="369874"/>
                </a:lnTo>
                <a:lnTo>
                  <a:pt x="7277" y="378726"/>
                </a:lnTo>
                <a:lnTo>
                  <a:pt x="0" y="398208"/>
                </a:lnTo>
                <a:lnTo>
                  <a:pt x="7277" y="417703"/>
                </a:lnTo>
                <a:lnTo>
                  <a:pt x="29121" y="426554"/>
                </a:lnTo>
                <a:lnTo>
                  <a:pt x="413245" y="426554"/>
                </a:lnTo>
                <a:lnTo>
                  <a:pt x="409905" y="463334"/>
                </a:lnTo>
                <a:lnTo>
                  <a:pt x="397306" y="535330"/>
                </a:lnTo>
                <a:lnTo>
                  <a:pt x="372275" y="617969"/>
                </a:lnTo>
                <a:lnTo>
                  <a:pt x="353631" y="660438"/>
                </a:lnTo>
                <a:lnTo>
                  <a:pt x="331533" y="698347"/>
                </a:lnTo>
                <a:lnTo>
                  <a:pt x="305409" y="732231"/>
                </a:lnTo>
                <a:lnTo>
                  <a:pt x="274662" y="762685"/>
                </a:lnTo>
                <a:lnTo>
                  <a:pt x="238709" y="790257"/>
                </a:lnTo>
                <a:lnTo>
                  <a:pt x="196938" y="815517"/>
                </a:lnTo>
                <a:lnTo>
                  <a:pt x="148767" y="839025"/>
                </a:lnTo>
                <a:lnTo>
                  <a:pt x="136791" y="845908"/>
                </a:lnTo>
                <a:lnTo>
                  <a:pt x="129349" y="853973"/>
                </a:lnTo>
                <a:lnTo>
                  <a:pt x="126631" y="863231"/>
                </a:lnTo>
                <a:lnTo>
                  <a:pt x="128828" y="873658"/>
                </a:lnTo>
                <a:lnTo>
                  <a:pt x="134150" y="882878"/>
                </a:lnTo>
                <a:lnTo>
                  <a:pt x="142214" y="888352"/>
                </a:lnTo>
                <a:lnTo>
                  <a:pt x="153035" y="889901"/>
                </a:lnTo>
                <a:lnTo>
                  <a:pt x="166598" y="887310"/>
                </a:lnTo>
                <a:lnTo>
                  <a:pt x="220776" y="868629"/>
                </a:lnTo>
                <a:lnTo>
                  <a:pt x="270065" y="846251"/>
                </a:lnTo>
                <a:lnTo>
                  <a:pt x="314591" y="820293"/>
                </a:lnTo>
                <a:lnTo>
                  <a:pt x="354545" y="790854"/>
                </a:lnTo>
                <a:lnTo>
                  <a:pt x="390067" y="758063"/>
                </a:lnTo>
                <a:lnTo>
                  <a:pt x="421297" y="722020"/>
                </a:lnTo>
                <a:lnTo>
                  <a:pt x="448424" y="682840"/>
                </a:lnTo>
                <a:lnTo>
                  <a:pt x="471576" y="640638"/>
                </a:lnTo>
                <a:lnTo>
                  <a:pt x="490918" y="595528"/>
                </a:lnTo>
                <a:lnTo>
                  <a:pt x="501586" y="553478"/>
                </a:lnTo>
                <a:lnTo>
                  <a:pt x="510857" y="511035"/>
                </a:lnTo>
                <a:lnTo>
                  <a:pt x="517779" y="468604"/>
                </a:lnTo>
                <a:lnTo>
                  <a:pt x="521347" y="426554"/>
                </a:lnTo>
                <a:lnTo>
                  <a:pt x="841463" y="426554"/>
                </a:lnTo>
                <a:lnTo>
                  <a:pt x="863307" y="417703"/>
                </a:lnTo>
                <a:lnTo>
                  <a:pt x="870597" y="398208"/>
                </a:lnTo>
                <a:close/>
              </a:path>
              <a:path w="3440429" h="896620">
                <a:moveTo>
                  <a:pt x="1716760" y="549351"/>
                </a:moveTo>
                <a:lnTo>
                  <a:pt x="1709686" y="530593"/>
                </a:lnTo>
                <a:lnTo>
                  <a:pt x="1688426" y="522058"/>
                </a:lnTo>
                <a:lnTo>
                  <a:pt x="1358861" y="522058"/>
                </a:lnTo>
                <a:lnTo>
                  <a:pt x="1332623" y="257568"/>
                </a:lnTo>
                <a:lnTo>
                  <a:pt x="1639087" y="257568"/>
                </a:lnTo>
                <a:lnTo>
                  <a:pt x="1660931" y="249047"/>
                </a:lnTo>
                <a:lnTo>
                  <a:pt x="1668221" y="230289"/>
                </a:lnTo>
                <a:lnTo>
                  <a:pt x="1660931" y="211531"/>
                </a:lnTo>
                <a:lnTo>
                  <a:pt x="1639087" y="202996"/>
                </a:lnTo>
                <a:lnTo>
                  <a:pt x="1327378" y="202996"/>
                </a:lnTo>
                <a:lnTo>
                  <a:pt x="1311630" y="40309"/>
                </a:lnTo>
                <a:lnTo>
                  <a:pt x="1308303" y="27165"/>
                </a:lnTo>
                <a:lnTo>
                  <a:pt x="1301534" y="17754"/>
                </a:lnTo>
                <a:lnTo>
                  <a:pt x="1291412" y="12280"/>
                </a:lnTo>
                <a:lnTo>
                  <a:pt x="1278051" y="10922"/>
                </a:lnTo>
                <a:lnTo>
                  <a:pt x="1236065" y="13030"/>
                </a:lnTo>
                <a:lnTo>
                  <a:pt x="1222324" y="15773"/>
                </a:lnTo>
                <a:lnTo>
                  <a:pt x="1212710" y="22352"/>
                </a:lnTo>
                <a:lnTo>
                  <a:pt x="1207439" y="32664"/>
                </a:lnTo>
                <a:lnTo>
                  <a:pt x="1206677" y="46609"/>
                </a:lnTo>
                <a:lnTo>
                  <a:pt x="1222425" y="202996"/>
                </a:lnTo>
                <a:lnTo>
                  <a:pt x="961085" y="202996"/>
                </a:lnTo>
                <a:lnTo>
                  <a:pt x="939101" y="211531"/>
                </a:lnTo>
                <a:lnTo>
                  <a:pt x="931570" y="230289"/>
                </a:lnTo>
                <a:lnTo>
                  <a:pt x="938796" y="249047"/>
                </a:lnTo>
                <a:lnTo>
                  <a:pt x="961085" y="257568"/>
                </a:lnTo>
                <a:lnTo>
                  <a:pt x="1227670" y="257568"/>
                </a:lnTo>
                <a:lnTo>
                  <a:pt x="1253909" y="522058"/>
                </a:lnTo>
                <a:lnTo>
                  <a:pt x="913853" y="522058"/>
                </a:lnTo>
                <a:lnTo>
                  <a:pt x="891870" y="530593"/>
                </a:lnTo>
                <a:lnTo>
                  <a:pt x="884339" y="549351"/>
                </a:lnTo>
                <a:lnTo>
                  <a:pt x="891565" y="568109"/>
                </a:lnTo>
                <a:lnTo>
                  <a:pt x="913853" y="576630"/>
                </a:lnTo>
                <a:lnTo>
                  <a:pt x="1259154" y="576630"/>
                </a:lnTo>
                <a:lnTo>
                  <a:pt x="1285392" y="848474"/>
                </a:lnTo>
                <a:lnTo>
                  <a:pt x="1288745" y="862050"/>
                </a:lnTo>
                <a:lnTo>
                  <a:pt x="1295628" y="871296"/>
                </a:lnTo>
                <a:lnTo>
                  <a:pt x="1306055" y="876223"/>
                </a:lnTo>
                <a:lnTo>
                  <a:pt x="1320025" y="876808"/>
                </a:lnTo>
                <a:lnTo>
                  <a:pt x="1362011" y="873658"/>
                </a:lnTo>
                <a:lnTo>
                  <a:pt x="1375143" y="870775"/>
                </a:lnTo>
                <a:lnTo>
                  <a:pt x="1384439" y="863955"/>
                </a:lnTo>
                <a:lnTo>
                  <a:pt x="1389608" y="853592"/>
                </a:lnTo>
                <a:lnTo>
                  <a:pt x="1390345" y="840066"/>
                </a:lnTo>
                <a:lnTo>
                  <a:pt x="1364119" y="576630"/>
                </a:lnTo>
                <a:lnTo>
                  <a:pt x="1688426" y="576630"/>
                </a:lnTo>
                <a:lnTo>
                  <a:pt x="1709686" y="568109"/>
                </a:lnTo>
                <a:lnTo>
                  <a:pt x="1716760" y="549351"/>
                </a:lnTo>
                <a:close/>
              </a:path>
              <a:path w="3440429" h="896620">
                <a:moveTo>
                  <a:pt x="2445118" y="85445"/>
                </a:moveTo>
                <a:lnTo>
                  <a:pt x="2443010" y="73494"/>
                </a:lnTo>
                <a:lnTo>
                  <a:pt x="2436850" y="64592"/>
                </a:lnTo>
                <a:lnTo>
                  <a:pt x="2426957" y="59029"/>
                </a:lnTo>
                <a:lnTo>
                  <a:pt x="2413622" y="57111"/>
                </a:lnTo>
                <a:lnTo>
                  <a:pt x="1922437" y="57111"/>
                </a:lnTo>
                <a:lnTo>
                  <a:pt x="1909102" y="59029"/>
                </a:lnTo>
                <a:lnTo>
                  <a:pt x="1899221" y="64592"/>
                </a:lnTo>
                <a:lnTo>
                  <a:pt x="1893074" y="73494"/>
                </a:lnTo>
                <a:lnTo>
                  <a:pt x="1890953" y="85445"/>
                </a:lnTo>
                <a:lnTo>
                  <a:pt x="1893074" y="98018"/>
                </a:lnTo>
                <a:lnTo>
                  <a:pt x="1899221" y="107226"/>
                </a:lnTo>
                <a:lnTo>
                  <a:pt x="1909102" y="112903"/>
                </a:lnTo>
                <a:lnTo>
                  <a:pt x="1922437" y="114833"/>
                </a:lnTo>
                <a:lnTo>
                  <a:pt x="2413622" y="114833"/>
                </a:lnTo>
                <a:lnTo>
                  <a:pt x="2427401" y="112903"/>
                </a:lnTo>
                <a:lnTo>
                  <a:pt x="2437244" y="107226"/>
                </a:lnTo>
                <a:lnTo>
                  <a:pt x="2443149" y="98018"/>
                </a:lnTo>
                <a:lnTo>
                  <a:pt x="2445118" y="85445"/>
                </a:lnTo>
                <a:close/>
              </a:path>
              <a:path w="3440429" h="896620">
                <a:moveTo>
                  <a:pt x="2593098" y="329984"/>
                </a:moveTo>
                <a:lnTo>
                  <a:pt x="2591130" y="317436"/>
                </a:lnTo>
                <a:lnTo>
                  <a:pt x="2585224" y="308216"/>
                </a:lnTo>
                <a:lnTo>
                  <a:pt x="2575395" y="302539"/>
                </a:lnTo>
                <a:lnTo>
                  <a:pt x="2561615" y="300596"/>
                </a:lnTo>
                <a:lnTo>
                  <a:pt x="1777606" y="300596"/>
                </a:lnTo>
                <a:lnTo>
                  <a:pt x="1764423" y="302539"/>
                </a:lnTo>
                <a:lnTo>
                  <a:pt x="1754771" y="308216"/>
                </a:lnTo>
                <a:lnTo>
                  <a:pt x="1748675" y="317436"/>
                </a:lnTo>
                <a:lnTo>
                  <a:pt x="1746110" y="329984"/>
                </a:lnTo>
                <a:lnTo>
                  <a:pt x="1747647" y="342557"/>
                </a:lnTo>
                <a:lnTo>
                  <a:pt x="1753590" y="351764"/>
                </a:lnTo>
                <a:lnTo>
                  <a:pt x="1763687" y="357441"/>
                </a:lnTo>
                <a:lnTo>
                  <a:pt x="1777606" y="359371"/>
                </a:lnTo>
                <a:lnTo>
                  <a:pt x="2139696" y="359371"/>
                </a:lnTo>
                <a:lnTo>
                  <a:pt x="2137346" y="412584"/>
                </a:lnTo>
                <a:lnTo>
                  <a:pt x="2131872" y="464477"/>
                </a:lnTo>
                <a:lnTo>
                  <a:pt x="2123084" y="514883"/>
                </a:lnTo>
                <a:lnTo>
                  <a:pt x="2110778" y="563613"/>
                </a:lnTo>
                <a:lnTo>
                  <a:pt x="2094738" y="610489"/>
                </a:lnTo>
                <a:lnTo>
                  <a:pt x="2074760" y="655345"/>
                </a:lnTo>
                <a:lnTo>
                  <a:pt x="2050656" y="698017"/>
                </a:lnTo>
                <a:lnTo>
                  <a:pt x="2022208" y="738314"/>
                </a:lnTo>
                <a:lnTo>
                  <a:pt x="1989213" y="776058"/>
                </a:lnTo>
                <a:lnTo>
                  <a:pt x="1951482" y="811085"/>
                </a:lnTo>
                <a:lnTo>
                  <a:pt x="1908797" y="843216"/>
                </a:lnTo>
                <a:lnTo>
                  <a:pt x="1897989" y="852258"/>
                </a:lnTo>
                <a:lnTo>
                  <a:pt x="1892401" y="861987"/>
                </a:lnTo>
                <a:lnTo>
                  <a:pt x="1892122" y="872299"/>
                </a:lnTo>
                <a:lnTo>
                  <a:pt x="1897253" y="883107"/>
                </a:lnTo>
                <a:lnTo>
                  <a:pt x="1905266" y="891946"/>
                </a:lnTo>
                <a:lnTo>
                  <a:pt x="1914956" y="896353"/>
                </a:lnTo>
                <a:lnTo>
                  <a:pt x="1926031" y="896239"/>
                </a:lnTo>
                <a:lnTo>
                  <a:pt x="1984209" y="863346"/>
                </a:lnTo>
                <a:lnTo>
                  <a:pt x="2026856" y="832307"/>
                </a:lnTo>
                <a:lnTo>
                  <a:pt x="2066048" y="798588"/>
                </a:lnTo>
                <a:lnTo>
                  <a:pt x="2101786" y="762393"/>
                </a:lnTo>
                <a:lnTo>
                  <a:pt x="2133993" y="723925"/>
                </a:lnTo>
                <a:lnTo>
                  <a:pt x="2162657" y="683412"/>
                </a:lnTo>
                <a:lnTo>
                  <a:pt x="2187727" y="641032"/>
                </a:lnTo>
                <a:lnTo>
                  <a:pt x="2209152" y="597001"/>
                </a:lnTo>
                <a:lnTo>
                  <a:pt x="2226919" y="551535"/>
                </a:lnTo>
                <a:lnTo>
                  <a:pt x="2240953" y="504837"/>
                </a:lnTo>
                <a:lnTo>
                  <a:pt x="2251252" y="457098"/>
                </a:lnTo>
                <a:lnTo>
                  <a:pt x="2257742" y="408546"/>
                </a:lnTo>
                <a:lnTo>
                  <a:pt x="2260396" y="359371"/>
                </a:lnTo>
                <a:lnTo>
                  <a:pt x="2561615" y="359371"/>
                </a:lnTo>
                <a:lnTo>
                  <a:pt x="2575395" y="357441"/>
                </a:lnTo>
                <a:lnTo>
                  <a:pt x="2585224" y="351764"/>
                </a:lnTo>
                <a:lnTo>
                  <a:pt x="2591130" y="342557"/>
                </a:lnTo>
                <a:lnTo>
                  <a:pt x="2593098" y="329984"/>
                </a:lnTo>
                <a:close/>
              </a:path>
              <a:path w="3440429" h="896620">
                <a:moveTo>
                  <a:pt x="3440049" y="549351"/>
                </a:moveTo>
                <a:lnTo>
                  <a:pt x="3432962" y="530593"/>
                </a:lnTo>
                <a:lnTo>
                  <a:pt x="3411702" y="522058"/>
                </a:lnTo>
                <a:lnTo>
                  <a:pt x="3082150" y="522058"/>
                </a:lnTo>
                <a:lnTo>
                  <a:pt x="3055924" y="257568"/>
                </a:lnTo>
                <a:lnTo>
                  <a:pt x="3362375" y="257568"/>
                </a:lnTo>
                <a:lnTo>
                  <a:pt x="3384219" y="249047"/>
                </a:lnTo>
                <a:lnTo>
                  <a:pt x="3391509" y="230289"/>
                </a:lnTo>
                <a:lnTo>
                  <a:pt x="3384219" y="211531"/>
                </a:lnTo>
                <a:lnTo>
                  <a:pt x="3362375" y="202996"/>
                </a:lnTo>
                <a:lnTo>
                  <a:pt x="3050654" y="202996"/>
                </a:lnTo>
                <a:lnTo>
                  <a:pt x="3034919" y="40309"/>
                </a:lnTo>
                <a:lnTo>
                  <a:pt x="3031591" y="27165"/>
                </a:lnTo>
                <a:lnTo>
                  <a:pt x="3024822" y="17754"/>
                </a:lnTo>
                <a:lnTo>
                  <a:pt x="3014700" y="12280"/>
                </a:lnTo>
                <a:lnTo>
                  <a:pt x="3001340" y="10922"/>
                </a:lnTo>
                <a:lnTo>
                  <a:pt x="2959354" y="13030"/>
                </a:lnTo>
                <a:lnTo>
                  <a:pt x="2945612" y="15773"/>
                </a:lnTo>
                <a:lnTo>
                  <a:pt x="2936011" y="22352"/>
                </a:lnTo>
                <a:lnTo>
                  <a:pt x="2930728" y="32664"/>
                </a:lnTo>
                <a:lnTo>
                  <a:pt x="2929966" y="46609"/>
                </a:lnTo>
                <a:lnTo>
                  <a:pt x="2945714" y="202996"/>
                </a:lnTo>
                <a:lnTo>
                  <a:pt x="2684373" y="202996"/>
                </a:lnTo>
                <a:lnTo>
                  <a:pt x="2662377" y="211531"/>
                </a:lnTo>
                <a:lnTo>
                  <a:pt x="2654846" y="230289"/>
                </a:lnTo>
                <a:lnTo>
                  <a:pt x="2662085" y="249047"/>
                </a:lnTo>
                <a:lnTo>
                  <a:pt x="2684373" y="257568"/>
                </a:lnTo>
                <a:lnTo>
                  <a:pt x="2950959" y="257568"/>
                </a:lnTo>
                <a:lnTo>
                  <a:pt x="2977197" y="522058"/>
                </a:lnTo>
                <a:lnTo>
                  <a:pt x="2637142" y="522058"/>
                </a:lnTo>
                <a:lnTo>
                  <a:pt x="2615146" y="530593"/>
                </a:lnTo>
                <a:lnTo>
                  <a:pt x="2607614" y="549351"/>
                </a:lnTo>
                <a:lnTo>
                  <a:pt x="2614853" y="568109"/>
                </a:lnTo>
                <a:lnTo>
                  <a:pt x="2637142" y="576630"/>
                </a:lnTo>
                <a:lnTo>
                  <a:pt x="2982442" y="576630"/>
                </a:lnTo>
                <a:lnTo>
                  <a:pt x="3008680" y="848474"/>
                </a:lnTo>
                <a:lnTo>
                  <a:pt x="3012033" y="862050"/>
                </a:lnTo>
                <a:lnTo>
                  <a:pt x="3018917" y="871296"/>
                </a:lnTo>
                <a:lnTo>
                  <a:pt x="3029343" y="876223"/>
                </a:lnTo>
                <a:lnTo>
                  <a:pt x="3043313" y="876808"/>
                </a:lnTo>
                <a:lnTo>
                  <a:pt x="3085300" y="873658"/>
                </a:lnTo>
                <a:lnTo>
                  <a:pt x="3098431" y="870775"/>
                </a:lnTo>
                <a:lnTo>
                  <a:pt x="3107728" y="863955"/>
                </a:lnTo>
                <a:lnTo>
                  <a:pt x="3112897" y="853592"/>
                </a:lnTo>
                <a:lnTo>
                  <a:pt x="3113633" y="840066"/>
                </a:lnTo>
                <a:lnTo>
                  <a:pt x="3087395" y="576630"/>
                </a:lnTo>
                <a:lnTo>
                  <a:pt x="3411702" y="576630"/>
                </a:lnTo>
                <a:lnTo>
                  <a:pt x="3432962" y="568109"/>
                </a:lnTo>
                <a:lnTo>
                  <a:pt x="3440049" y="549351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9" name="object 9" descr=""/>
          <p:cNvGrpSpPr/>
          <p:nvPr/>
        </p:nvGrpSpPr>
        <p:grpSpPr>
          <a:xfrm>
            <a:off x="0" y="13017996"/>
            <a:ext cx="10692130" cy="2102485"/>
            <a:chOff x="0" y="13017996"/>
            <a:chExt cx="10692130" cy="2102485"/>
          </a:xfrm>
        </p:grpSpPr>
        <p:sp>
          <p:nvSpPr>
            <p:cNvPr id="10" name="object 10" descr=""/>
            <p:cNvSpPr/>
            <p:nvPr/>
          </p:nvSpPr>
          <p:spPr>
            <a:xfrm>
              <a:off x="0" y="13017996"/>
              <a:ext cx="10692130" cy="2102485"/>
            </a:xfrm>
            <a:custGeom>
              <a:avLst/>
              <a:gdLst/>
              <a:ahLst/>
              <a:cxnLst/>
              <a:rect l="l" t="t" r="r" b="b"/>
              <a:pathLst>
                <a:path w="10692130" h="2102484">
                  <a:moveTo>
                    <a:pt x="0" y="2101989"/>
                  </a:moveTo>
                  <a:lnTo>
                    <a:pt x="10692003" y="2101989"/>
                  </a:lnTo>
                  <a:lnTo>
                    <a:pt x="10692003" y="0"/>
                  </a:lnTo>
                  <a:lnTo>
                    <a:pt x="0" y="0"/>
                  </a:lnTo>
                  <a:lnTo>
                    <a:pt x="0" y="210198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1" name="object 11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697963" y="14706402"/>
              <a:ext cx="1441441" cy="118040"/>
            </a:xfrm>
            <a:prstGeom prst="rect">
              <a:avLst/>
            </a:prstGeom>
          </p:spPr>
        </p:pic>
        <p:sp>
          <p:nvSpPr>
            <p:cNvPr id="12" name="object 12" descr=""/>
            <p:cNvSpPr/>
            <p:nvPr/>
          </p:nvSpPr>
          <p:spPr>
            <a:xfrm>
              <a:off x="247787" y="14816994"/>
              <a:ext cx="361950" cy="86995"/>
            </a:xfrm>
            <a:custGeom>
              <a:avLst/>
              <a:gdLst/>
              <a:ahLst/>
              <a:cxnLst/>
              <a:rect l="l" t="t" r="r" b="b"/>
              <a:pathLst>
                <a:path w="361950" h="86994">
                  <a:moveTo>
                    <a:pt x="316738" y="68287"/>
                  </a:moveTo>
                  <a:lnTo>
                    <a:pt x="309753" y="68287"/>
                  </a:lnTo>
                  <a:lnTo>
                    <a:pt x="312394" y="75122"/>
                  </a:lnTo>
                  <a:lnTo>
                    <a:pt x="316974" y="80870"/>
                  </a:lnTo>
                  <a:lnTo>
                    <a:pt x="323910" y="84832"/>
                  </a:lnTo>
                  <a:lnTo>
                    <a:pt x="333616" y="86309"/>
                  </a:lnTo>
                  <a:lnTo>
                    <a:pt x="348134" y="81721"/>
                  </a:lnTo>
                  <a:lnTo>
                    <a:pt x="349124" y="80352"/>
                  </a:lnTo>
                  <a:lnTo>
                    <a:pt x="324866" y="80352"/>
                  </a:lnTo>
                  <a:lnTo>
                    <a:pt x="319659" y="76415"/>
                  </a:lnTo>
                  <a:lnTo>
                    <a:pt x="316738" y="68287"/>
                  </a:lnTo>
                  <a:close/>
                </a:path>
                <a:path w="361950" h="86994">
                  <a:moveTo>
                    <a:pt x="361202" y="41884"/>
                  </a:moveTo>
                  <a:lnTo>
                    <a:pt x="354812" y="41884"/>
                  </a:lnTo>
                  <a:lnTo>
                    <a:pt x="354074" y="52663"/>
                  </a:lnTo>
                  <a:lnTo>
                    <a:pt x="351385" y="65357"/>
                  </a:lnTo>
                  <a:lnTo>
                    <a:pt x="345173" y="75931"/>
                  </a:lnTo>
                  <a:lnTo>
                    <a:pt x="333870" y="80352"/>
                  </a:lnTo>
                  <a:lnTo>
                    <a:pt x="349124" y="80352"/>
                  </a:lnTo>
                  <a:lnTo>
                    <a:pt x="356560" y="70067"/>
                  </a:lnTo>
                  <a:lnTo>
                    <a:pt x="360464" y="54510"/>
                  </a:lnTo>
                  <a:lnTo>
                    <a:pt x="361202" y="41884"/>
                  </a:lnTo>
                  <a:close/>
                </a:path>
                <a:path w="361950" h="86994">
                  <a:moveTo>
                    <a:pt x="334886" y="0"/>
                  </a:moveTo>
                  <a:lnTo>
                    <a:pt x="323660" y="2232"/>
                  </a:lnTo>
                  <a:lnTo>
                    <a:pt x="315418" y="8237"/>
                  </a:lnTo>
                  <a:lnTo>
                    <a:pt x="310342" y="16978"/>
                  </a:lnTo>
                  <a:lnTo>
                    <a:pt x="308631" y="27292"/>
                  </a:lnTo>
                  <a:lnTo>
                    <a:pt x="308673" y="27800"/>
                  </a:lnTo>
                  <a:lnTo>
                    <a:pt x="310385" y="38075"/>
                  </a:lnTo>
                  <a:lnTo>
                    <a:pt x="315387" y="46426"/>
                  </a:lnTo>
                  <a:lnTo>
                    <a:pt x="323124" y="51874"/>
                  </a:lnTo>
                  <a:lnTo>
                    <a:pt x="333108" y="53822"/>
                  </a:lnTo>
                  <a:lnTo>
                    <a:pt x="342887" y="53822"/>
                  </a:lnTo>
                  <a:lnTo>
                    <a:pt x="350621" y="50393"/>
                  </a:lnTo>
                  <a:lnTo>
                    <a:pt x="351997" y="47599"/>
                  </a:lnTo>
                  <a:lnTo>
                    <a:pt x="333616" y="47599"/>
                  </a:lnTo>
                  <a:lnTo>
                    <a:pt x="326017" y="46139"/>
                  </a:lnTo>
                  <a:lnTo>
                    <a:pt x="320308" y="42013"/>
                  </a:lnTo>
                  <a:lnTo>
                    <a:pt x="316715" y="35603"/>
                  </a:lnTo>
                  <a:lnTo>
                    <a:pt x="315468" y="27292"/>
                  </a:lnTo>
                  <a:lnTo>
                    <a:pt x="316549" y="19002"/>
                  </a:lnTo>
                  <a:lnTo>
                    <a:pt x="319927" y="12269"/>
                  </a:lnTo>
                  <a:lnTo>
                    <a:pt x="325803" y="7748"/>
                  </a:lnTo>
                  <a:lnTo>
                    <a:pt x="334378" y="6096"/>
                  </a:lnTo>
                  <a:lnTo>
                    <a:pt x="350606" y="6096"/>
                  </a:lnTo>
                  <a:lnTo>
                    <a:pt x="347009" y="2722"/>
                  </a:lnTo>
                  <a:lnTo>
                    <a:pt x="334886" y="0"/>
                  </a:lnTo>
                  <a:close/>
                </a:path>
                <a:path w="361950" h="86994">
                  <a:moveTo>
                    <a:pt x="350606" y="6096"/>
                  </a:moveTo>
                  <a:lnTo>
                    <a:pt x="334378" y="6096"/>
                  </a:lnTo>
                  <a:lnTo>
                    <a:pt x="344687" y="8808"/>
                  </a:lnTo>
                  <a:lnTo>
                    <a:pt x="350416" y="15138"/>
                  </a:lnTo>
                  <a:lnTo>
                    <a:pt x="352885" y="22373"/>
                  </a:lnTo>
                  <a:lnTo>
                    <a:pt x="353415" y="27800"/>
                  </a:lnTo>
                  <a:lnTo>
                    <a:pt x="352286" y="36139"/>
                  </a:lnTo>
                  <a:lnTo>
                    <a:pt x="348754" y="42362"/>
                  </a:lnTo>
                  <a:lnTo>
                    <a:pt x="342603" y="46254"/>
                  </a:lnTo>
                  <a:lnTo>
                    <a:pt x="333616" y="47599"/>
                  </a:lnTo>
                  <a:lnTo>
                    <a:pt x="351997" y="47599"/>
                  </a:lnTo>
                  <a:lnTo>
                    <a:pt x="354812" y="41884"/>
                  </a:lnTo>
                  <a:lnTo>
                    <a:pt x="361202" y="41884"/>
                  </a:lnTo>
                  <a:lnTo>
                    <a:pt x="361416" y="38214"/>
                  </a:lnTo>
                  <a:lnTo>
                    <a:pt x="359930" y="22497"/>
                  </a:lnTo>
                  <a:lnTo>
                    <a:pt x="355242" y="10444"/>
                  </a:lnTo>
                  <a:lnTo>
                    <a:pt x="350606" y="6096"/>
                  </a:lnTo>
                  <a:close/>
                </a:path>
                <a:path w="361950" h="86994">
                  <a:moveTo>
                    <a:pt x="268592" y="0"/>
                  </a:moveTo>
                  <a:lnTo>
                    <a:pt x="242297" y="27898"/>
                  </a:lnTo>
                  <a:lnTo>
                    <a:pt x="241055" y="43408"/>
                  </a:lnTo>
                  <a:lnTo>
                    <a:pt x="242238" y="58718"/>
                  </a:lnTo>
                  <a:lnTo>
                    <a:pt x="246489" y="72632"/>
                  </a:lnTo>
                  <a:lnTo>
                    <a:pt x="254810" y="82691"/>
                  </a:lnTo>
                  <a:lnTo>
                    <a:pt x="268211" y="86563"/>
                  </a:lnTo>
                  <a:lnTo>
                    <a:pt x="281900" y="82397"/>
                  </a:lnTo>
                  <a:lnTo>
                    <a:pt x="283408" y="80479"/>
                  </a:lnTo>
                  <a:lnTo>
                    <a:pt x="268211" y="80479"/>
                  </a:lnTo>
                  <a:lnTo>
                    <a:pt x="258064" y="76973"/>
                  </a:lnTo>
                  <a:lnTo>
                    <a:pt x="251950" y="68040"/>
                  </a:lnTo>
                  <a:lnTo>
                    <a:pt x="248953" y="56058"/>
                  </a:lnTo>
                  <a:lnTo>
                    <a:pt x="248158" y="43408"/>
                  </a:lnTo>
                  <a:lnTo>
                    <a:pt x="248943" y="29761"/>
                  </a:lnTo>
                  <a:lnTo>
                    <a:pt x="251966" y="17803"/>
                  </a:lnTo>
                  <a:lnTo>
                    <a:pt x="258225" y="9320"/>
                  </a:lnTo>
                  <a:lnTo>
                    <a:pt x="268719" y="6096"/>
                  </a:lnTo>
                  <a:lnTo>
                    <a:pt x="283827" y="6096"/>
                  </a:lnTo>
                  <a:lnTo>
                    <a:pt x="282007" y="3879"/>
                  </a:lnTo>
                  <a:lnTo>
                    <a:pt x="268592" y="0"/>
                  </a:lnTo>
                  <a:close/>
                </a:path>
                <a:path w="361950" h="86994">
                  <a:moveTo>
                    <a:pt x="283827" y="6096"/>
                  </a:moveTo>
                  <a:lnTo>
                    <a:pt x="268719" y="6096"/>
                  </a:lnTo>
                  <a:lnTo>
                    <a:pt x="278772" y="9558"/>
                  </a:lnTo>
                  <a:lnTo>
                    <a:pt x="284805" y="18375"/>
                  </a:lnTo>
                  <a:lnTo>
                    <a:pt x="287744" y="30190"/>
                  </a:lnTo>
                  <a:lnTo>
                    <a:pt x="288518" y="42646"/>
                  </a:lnTo>
                  <a:lnTo>
                    <a:pt x="287736" y="56112"/>
                  </a:lnTo>
                  <a:lnTo>
                    <a:pt x="284741" y="68278"/>
                  </a:lnTo>
                  <a:lnTo>
                    <a:pt x="278558" y="77086"/>
                  </a:lnTo>
                  <a:lnTo>
                    <a:pt x="268211" y="80479"/>
                  </a:lnTo>
                  <a:lnTo>
                    <a:pt x="283408" y="80479"/>
                  </a:lnTo>
                  <a:lnTo>
                    <a:pt x="290234" y="71796"/>
                  </a:lnTo>
                  <a:lnTo>
                    <a:pt x="294380" y="57598"/>
                  </a:lnTo>
                  <a:lnTo>
                    <a:pt x="295503" y="42646"/>
                  </a:lnTo>
                  <a:lnTo>
                    <a:pt x="294368" y="27630"/>
                  </a:lnTo>
                  <a:lnTo>
                    <a:pt x="290234" y="13898"/>
                  </a:lnTo>
                  <a:lnTo>
                    <a:pt x="283827" y="6096"/>
                  </a:lnTo>
                  <a:close/>
                </a:path>
                <a:path w="361950" h="86994">
                  <a:moveTo>
                    <a:pt x="221094" y="9525"/>
                  </a:moveTo>
                  <a:lnTo>
                    <a:pt x="214503" y="9525"/>
                  </a:lnTo>
                  <a:lnTo>
                    <a:pt x="214503" y="85051"/>
                  </a:lnTo>
                  <a:lnTo>
                    <a:pt x="221094" y="85051"/>
                  </a:lnTo>
                  <a:lnTo>
                    <a:pt x="221094" y="9525"/>
                  </a:lnTo>
                  <a:close/>
                </a:path>
                <a:path w="361950" h="86994">
                  <a:moveTo>
                    <a:pt x="221094" y="889"/>
                  </a:moveTo>
                  <a:lnTo>
                    <a:pt x="215646" y="889"/>
                  </a:lnTo>
                  <a:lnTo>
                    <a:pt x="209296" y="6477"/>
                  </a:lnTo>
                  <a:lnTo>
                    <a:pt x="201168" y="11430"/>
                  </a:lnTo>
                  <a:lnTo>
                    <a:pt x="195707" y="13335"/>
                  </a:lnTo>
                  <a:lnTo>
                    <a:pt x="195707" y="19291"/>
                  </a:lnTo>
                  <a:lnTo>
                    <a:pt x="200660" y="18148"/>
                  </a:lnTo>
                  <a:lnTo>
                    <a:pt x="210185" y="13335"/>
                  </a:lnTo>
                  <a:lnTo>
                    <a:pt x="214503" y="9525"/>
                  </a:lnTo>
                  <a:lnTo>
                    <a:pt x="221094" y="9525"/>
                  </a:lnTo>
                  <a:lnTo>
                    <a:pt x="221094" y="889"/>
                  </a:lnTo>
                  <a:close/>
                </a:path>
                <a:path w="361950" h="86994">
                  <a:moveTo>
                    <a:pt x="175949" y="6096"/>
                  </a:moveTo>
                  <a:lnTo>
                    <a:pt x="171183" y="6096"/>
                  </a:lnTo>
                  <a:lnTo>
                    <a:pt x="176250" y="13970"/>
                  </a:lnTo>
                  <a:lnTo>
                    <a:pt x="176175" y="23736"/>
                  </a:lnTo>
                  <a:lnTo>
                    <a:pt x="175450" y="29907"/>
                  </a:lnTo>
                  <a:lnTo>
                    <a:pt x="172605" y="35450"/>
                  </a:lnTo>
                  <a:lnTo>
                    <a:pt x="167045" y="41133"/>
                  </a:lnTo>
                  <a:lnTo>
                    <a:pt x="158102" y="48361"/>
                  </a:lnTo>
                  <a:lnTo>
                    <a:pt x="147102" y="58035"/>
                  </a:lnTo>
                  <a:lnTo>
                    <a:pt x="139111" y="67468"/>
                  </a:lnTo>
                  <a:lnTo>
                    <a:pt x="134236" y="76425"/>
                  </a:lnTo>
                  <a:lnTo>
                    <a:pt x="132588" y="84670"/>
                  </a:lnTo>
                  <a:lnTo>
                    <a:pt x="132588" y="85051"/>
                  </a:lnTo>
                  <a:lnTo>
                    <a:pt x="185521" y="85051"/>
                  </a:lnTo>
                  <a:lnTo>
                    <a:pt x="186664" y="78828"/>
                  </a:lnTo>
                  <a:lnTo>
                    <a:pt x="139954" y="78828"/>
                  </a:lnTo>
                  <a:lnTo>
                    <a:pt x="142785" y="72723"/>
                  </a:lnTo>
                  <a:lnTo>
                    <a:pt x="147461" y="66463"/>
                  </a:lnTo>
                  <a:lnTo>
                    <a:pt x="153968" y="59849"/>
                  </a:lnTo>
                  <a:lnTo>
                    <a:pt x="162293" y="52679"/>
                  </a:lnTo>
                  <a:lnTo>
                    <a:pt x="172096" y="44462"/>
                  </a:lnTo>
                  <a:lnTo>
                    <a:pt x="178569" y="37795"/>
                  </a:lnTo>
                  <a:lnTo>
                    <a:pt x="182140" y="31080"/>
                  </a:lnTo>
                  <a:lnTo>
                    <a:pt x="183235" y="22720"/>
                  </a:lnTo>
                  <a:lnTo>
                    <a:pt x="181840" y="14460"/>
                  </a:lnTo>
                  <a:lnTo>
                    <a:pt x="177506" y="7173"/>
                  </a:lnTo>
                  <a:lnTo>
                    <a:pt x="175949" y="6096"/>
                  </a:lnTo>
                  <a:close/>
                </a:path>
                <a:path w="361950" h="86994">
                  <a:moveTo>
                    <a:pt x="159118" y="0"/>
                  </a:moveTo>
                  <a:lnTo>
                    <a:pt x="148699" y="1746"/>
                  </a:lnTo>
                  <a:lnTo>
                    <a:pt x="140873" y="6634"/>
                  </a:lnTo>
                  <a:lnTo>
                    <a:pt x="135663" y="14139"/>
                  </a:lnTo>
                  <a:lnTo>
                    <a:pt x="133096" y="23736"/>
                  </a:lnTo>
                  <a:lnTo>
                    <a:pt x="139573" y="23736"/>
                  </a:lnTo>
                  <a:lnTo>
                    <a:pt x="141932" y="15841"/>
                  </a:lnTo>
                  <a:lnTo>
                    <a:pt x="145873" y="10348"/>
                  </a:lnTo>
                  <a:lnTo>
                    <a:pt x="151551" y="7139"/>
                  </a:lnTo>
                  <a:lnTo>
                    <a:pt x="159118" y="6096"/>
                  </a:lnTo>
                  <a:lnTo>
                    <a:pt x="175949" y="6096"/>
                  </a:lnTo>
                  <a:lnTo>
                    <a:pt x="170007" y="1980"/>
                  </a:lnTo>
                  <a:lnTo>
                    <a:pt x="159118" y="0"/>
                  </a:lnTo>
                  <a:close/>
                </a:path>
                <a:path w="361950" h="86994">
                  <a:moveTo>
                    <a:pt x="92697" y="0"/>
                  </a:moveTo>
                  <a:lnTo>
                    <a:pt x="66402" y="27898"/>
                  </a:lnTo>
                  <a:lnTo>
                    <a:pt x="65160" y="43408"/>
                  </a:lnTo>
                  <a:lnTo>
                    <a:pt x="66343" y="58718"/>
                  </a:lnTo>
                  <a:lnTo>
                    <a:pt x="70594" y="72632"/>
                  </a:lnTo>
                  <a:lnTo>
                    <a:pt x="78915" y="82691"/>
                  </a:lnTo>
                  <a:lnTo>
                    <a:pt x="92316" y="86563"/>
                  </a:lnTo>
                  <a:lnTo>
                    <a:pt x="106005" y="82397"/>
                  </a:lnTo>
                  <a:lnTo>
                    <a:pt x="107513" y="80479"/>
                  </a:lnTo>
                  <a:lnTo>
                    <a:pt x="92316" y="80479"/>
                  </a:lnTo>
                  <a:lnTo>
                    <a:pt x="82169" y="76973"/>
                  </a:lnTo>
                  <a:lnTo>
                    <a:pt x="76055" y="68040"/>
                  </a:lnTo>
                  <a:lnTo>
                    <a:pt x="73058" y="56058"/>
                  </a:lnTo>
                  <a:lnTo>
                    <a:pt x="72263" y="43408"/>
                  </a:lnTo>
                  <a:lnTo>
                    <a:pt x="73048" y="29761"/>
                  </a:lnTo>
                  <a:lnTo>
                    <a:pt x="76071" y="17803"/>
                  </a:lnTo>
                  <a:lnTo>
                    <a:pt x="82330" y="9320"/>
                  </a:lnTo>
                  <a:lnTo>
                    <a:pt x="92824" y="6096"/>
                  </a:lnTo>
                  <a:lnTo>
                    <a:pt x="107932" y="6096"/>
                  </a:lnTo>
                  <a:lnTo>
                    <a:pt x="106112" y="3879"/>
                  </a:lnTo>
                  <a:lnTo>
                    <a:pt x="92697" y="0"/>
                  </a:lnTo>
                  <a:close/>
                </a:path>
                <a:path w="361950" h="86994">
                  <a:moveTo>
                    <a:pt x="107932" y="6096"/>
                  </a:moveTo>
                  <a:lnTo>
                    <a:pt x="92824" y="6096"/>
                  </a:lnTo>
                  <a:lnTo>
                    <a:pt x="102877" y="9558"/>
                  </a:lnTo>
                  <a:lnTo>
                    <a:pt x="108910" y="18375"/>
                  </a:lnTo>
                  <a:lnTo>
                    <a:pt x="111849" y="30190"/>
                  </a:lnTo>
                  <a:lnTo>
                    <a:pt x="112623" y="42646"/>
                  </a:lnTo>
                  <a:lnTo>
                    <a:pt x="111841" y="56112"/>
                  </a:lnTo>
                  <a:lnTo>
                    <a:pt x="108846" y="68278"/>
                  </a:lnTo>
                  <a:lnTo>
                    <a:pt x="102663" y="77086"/>
                  </a:lnTo>
                  <a:lnTo>
                    <a:pt x="92316" y="80479"/>
                  </a:lnTo>
                  <a:lnTo>
                    <a:pt x="107513" y="80479"/>
                  </a:lnTo>
                  <a:lnTo>
                    <a:pt x="114339" y="71796"/>
                  </a:lnTo>
                  <a:lnTo>
                    <a:pt x="118485" y="57598"/>
                  </a:lnTo>
                  <a:lnTo>
                    <a:pt x="119608" y="42646"/>
                  </a:lnTo>
                  <a:lnTo>
                    <a:pt x="118473" y="27630"/>
                  </a:lnTo>
                  <a:lnTo>
                    <a:pt x="114339" y="13898"/>
                  </a:lnTo>
                  <a:lnTo>
                    <a:pt x="107932" y="6096"/>
                  </a:lnTo>
                  <a:close/>
                </a:path>
                <a:path w="361950" h="86994">
                  <a:moveTo>
                    <a:pt x="43366" y="6096"/>
                  </a:moveTo>
                  <a:lnTo>
                    <a:pt x="38595" y="6096"/>
                  </a:lnTo>
                  <a:lnTo>
                    <a:pt x="43675" y="13970"/>
                  </a:lnTo>
                  <a:lnTo>
                    <a:pt x="43600" y="23736"/>
                  </a:lnTo>
                  <a:lnTo>
                    <a:pt x="42873" y="29907"/>
                  </a:lnTo>
                  <a:lnTo>
                    <a:pt x="40024" y="35450"/>
                  </a:lnTo>
                  <a:lnTo>
                    <a:pt x="34459" y="41133"/>
                  </a:lnTo>
                  <a:lnTo>
                    <a:pt x="25514" y="48361"/>
                  </a:lnTo>
                  <a:lnTo>
                    <a:pt x="14514" y="58035"/>
                  </a:lnTo>
                  <a:lnTo>
                    <a:pt x="6523" y="67468"/>
                  </a:lnTo>
                  <a:lnTo>
                    <a:pt x="1648" y="76425"/>
                  </a:lnTo>
                  <a:lnTo>
                    <a:pt x="0" y="84670"/>
                  </a:lnTo>
                  <a:lnTo>
                    <a:pt x="0" y="85051"/>
                  </a:lnTo>
                  <a:lnTo>
                    <a:pt x="52933" y="85051"/>
                  </a:lnTo>
                  <a:lnTo>
                    <a:pt x="54076" y="78828"/>
                  </a:lnTo>
                  <a:lnTo>
                    <a:pt x="7365" y="78828"/>
                  </a:lnTo>
                  <a:lnTo>
                    <a:pt x="10197" y="72723"/>
                  </a:lnTo>
                  <a:lnTo>
                    <a:pt x="14873" y="66463"/>
                  </a:lnTo>
                  <a:lnTo>
                    <a:pt x="21380" y="59849"/>
                  </a:lnTo>
                  <a:lnTo>
                    <a:pt x="29705" y="52679"/>
                  </a:lnTo>
                  <a:lnTo>
                    <a:pt x="39508" y="44462"/>
                  </a:lnTo>
                  <a:lnTo>
                    <a:pt x="45981" y="37795"/>
                  </a:lnTo>
                  <a:lnTo>
                    <a:pt x="49552" y="31080"/>
                  </a:lnTo>
                  <a:lnTo>
                    <a:pt x="50647" y="22720"/>
                  </a:lnTo>
                  <a:lnTo>
                    <a:pt x="49254" y="14460"/>
                  </a:lnTo>
                  <a:lnTo>
                    <a:pt x="44923" y="7173"/>
                  </a:lnTo>
                  <a:lnTo>
                    <a:pt x="43366" y="6096"/>
                  </a:lnTo>
                  <a:close/>
                </a:path>
                <a:path w="361950" h="86994">
                  <a:moveTo>
                    <a:pt x="26530" y="0"/>
                  </a:moveTo>
                  <a:lnTo>
                    <a:pt x="16111" y="1746"/>
                  </a:lnTo>
                  <a:lnTo>
                    <a:pt x="8285" y="6634"/>
                  </a:lnTo>
                  <a:lnTo>
                    <a:pt x="3075" y="14139"/>
                  </a:lnTo>
                  <a:lnTo>
                    <a:pt x="507" y="23736"/>
                  </a:lnTo>
                  <a:lnTo>
                    <a:pt x="6985" y="23736"/>
                  </a:lnTo>
                  <a:lnTo>
                    <a:pt x="9344" y="15841"/>
                  </a:lnTo>
                  <a:lnTo>
                    <a:pt x="13285" y="10348"/>
                  </a:lnTo>
                  <a:lnTo>
                    <a:pt x="18963" y="7139"/>
                  </a:lnTo>
                  <a:lnTo>
                    <a:pt x="26530" y="6096"/>
                  </a:lnTo>
                  <a:lnTo>
                    <a:pt x="43366" y="6096"/>
                  </a:lnTo>
                  <a:lnTo>
                    <a:pt x="37424" y="1980"/>
                  </a:lnTo>
                  <a:lnTo>
                    <a:pt x="26530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13" name="object 13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93374" y="3549015"/>
            <a:ext cx="2264797" cy="3006656"/>
          </a:xfrm>
          <a:prstGeom prst="rect">
            <a:avLst/>
          </a:prstGeom>
        </p:spPr>
      </p:pic>
      <p:pic>
        <p:nvPicPr>
          <p:cNvPr id="14" name="object 14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006313" y="11485147"/>
            <a:ext cx="1550902" cy="305252"/>
          </a:xfrm>
          <a:prstGeom prst="rect">
            <a:avLst/>
          </a:prstGeom>
        </p:spPr>
      </p:pic>
      <p:pic>
        <p:nvPicPr>
          <p:cNvPr id="15" name="object 15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2618859" y="11489403"/>
            <a:ext cx="895134" cy="299700"/>
          </a:xfrm>
          <a:prstGeom prst="rect">
            <a:avLst/>
          </a:prstGeom>
        </p:spPr>
      </p:pic>
      <p:sp>
        <p:nvSpPr>
          <p:cNvPr id="16" name="object 16" descr=""/>
          <p:cNvSpPr/>
          <p:nvPr/>
        </p:nvSpPr>
        <p:spPr>
          <a:xfrm>
            <a:off x="3574313" y="11480876"/>
            <a:ext cx="509270" cy="299085"/>
          </a:xfrm>
          <a:custGeom>
            <a:avLst/>
            <a:gdLst/>
            <a:ahLst/>
            <a:cxnLst/>
            <a:rect l="l" t="t" r="r" b="b"/>
            <a:pathLst>
              <a:path w="509270" h="299084">
                <a:moveTo>
                  <a:pt x="211162" y="253466"/>
                </a:moveTo>
                <a:lnTo>
                  <a:pt x="206248" y="247230"/>
                </a:lnTo>
                <a:lnTo>
                  <a:pt x="198043" y="247230"/>
                </a:lnTo>
                <a:lnTo>
                  <a:pt x="196735" y="247561"/>
                </a:lnTo>
                <a:lnTo>
                  <a:pt x="195097" y="247891"/>
                </a:lnTo>
                <a:lnTo>
                  <a:pt x="170649" y="254444"/>
                </a:lnTo>
                <a:lnTo>
                  <a:pt x="144106" y="258927"/>
                </a:lnTo>
                <a:lnTo>
                  <a:pt x="114122" y="261493"/>
                </a:lnTo>
                <a:lnTo>
                  <a:pt x="79349" y="262318"/>
                </a:lnTo>
                <a:lnTo>
                  <a:pt x="52095" y="260667"/>
                </a:lnTo>
                <a:lnTo>
                  <a:pt x="35001" y="255524"/>
                </a:lnTo>
                <a:lnTo>
                  <a:pt x="26136" y="246557"/>
                </a:lnTo>
                <a:lnTo>
                  <a:pt x="23609" y="233464"/>
                </a:lnTo>
                <a:lnTo>
                  <a:pt x="23609" y="161328"/>
                </a:lnTo>
                <a:lnTo>
                  <a:pt x="64325" y="151866"/>
                </a:lnTo>
                <a:lnTo>
                  <a:pt x="101041" y="140017"/>
                </a:lnTo>
                <a:lnTo>
                  <a:pt x="142709" y="122834"/>
                </a:lnTo>
                <a:lnTo>
                  <a:pt x="177723" y="103949"/>
                </a:lnTo>
                <a:lnTo>
                  <a:pt x="185254" y="95745"/>
                </a:lnTo>
                <a:lnTo>
                  <a:pt x="185254" y="84594"/>
                </a:lnTo>
                <a:lnTo>
                  <a:pt x="179679" y="79349"/>
                </a:lnTo>
                <a:lnTo>
                  <a:pt x="170510" y="79349"/>
                </a:lnTo>
                <a:lnTo>
                  <a:pt x="167551" y="80340"/>
                </a:lnTo>
                <a:lnTo>
                  <a:pt x="165265" y="81978"/>
                </a:lnTo>
                <a:lnTo>
                  <a:pt x="133896" y="101104"/>
                </a:lnTo>
                <a:lnTo>
                  <a:pt x="98856" y="117398"/>
                </a:lnTo>
                <a:lnTo>
                  <a:pt x="61595" y="130492"/>
                </a:lnTo>
                <a:lnTo>
                  <a:pt x="23609" y="140017"/>
                </a:lnTo>
                <a:lnTo>
                  <a:pt x="23609" y="35090"/>
                </a:lnTo>
                <a:lnTo>
                  <a:pt x="17703" y="31483"/>
                </a:lnTo>
                <a:lnTo>
                  <a:pt x="5905" y="31483"/>
                </a:lnTo>
                <a:lnTo>
                  <a:pt x="0" y="35090"/>
                </a:lnTo>
                <a:lnTo>
                  <a:pt x="0" y="238391"/>
                </a:lnTo>
                <a:lnTo>
                  <a:pt x="4025" y="258749"/>
                </a:lnTo>
                <a:lnTo>
                  <a:pt x="17297" y="273177"/>
                </a:lnTo>
                <a:lnTo>
                  <a:pt x="41490" y="281774"/>
                </a:lnTo>
                <a:lnTo>
                  <a:pt x="78371" y="284607"/>
                </a:lnTo>
                <a:lnTo>
                  <a:pt x="116205" y="283946"/>
                </a:lnTo>
                <a:lnTo>
                  <a:pt x="176022" y="277837"/>
                </a:lnTo>
                <a:lnTo>
                  <a:pt x="211162" y="264287"/>
                </a:lnTo>
                <a:lnTo>
                  <a:pt x="211162" y="262318"/>
                </a:lnTo>
                <a:lnTo>
                  <a:pt x="211162" y="253466"/>
                </a:lnTo>
                <a:close/>
              </a:path>
              <a:path w="509270" h="299084">
                <a:moveTo>
                  <a:pt x="219354" y="65582"/>
                </a:moveTo>
                <a:lnTo>
                  <a:pt x="198018" y="31229"/>
                </a:lnTo>
                <a:lnTo>
                  <a:pt x="185915" y="19685"/>
                </a:lnTo>
                <a:lnTo>
                  <a:pt x="178371" y="19685"/>
                </a:lnTo>
                <a:lnTo>
                  <a:pt x="173786" y="23622"/>
                </a:lnTo>
                <a:lnTo>
                  <a:pt x="173786" y="30175"/>
                </a:lnTo>
                <a:lnTo>
                  <a:pt x="174434" y="31813"/>
                </a:lnTo>
                <a:lnTo>
                  <a:pt x="176085" y="33769"/>
                </a:lnTo>
                <a:lnTo>
                  <a:pt x="182829" y="42202"/>
                </a:lnTo>
                <a:lnTo>
                  <a:pt x="189509" y="51739"/>
                </a:lnTo>
                <a:lnTo>
                  <a:pt x="195732" y="61658"/>
                </a:lnTo>
                <a:lnTo>
                  <a:pt x="201002" y="71158"/>
                </a:lnTo>
                <a:lnTo>
                  <a:pt x="203288" y="75425"/>
                </a:lnTo>
                <a:lnTo>
                  <a:pt x="205917" y="77063"/>
                </a:lnTo>
                <a:lnTo>
                  <a:pt x="214439" y="77063"/>
                </a:lnTo>
                <a:lnTo>
                  <a:pt x="219354" y="72809"/>
                </a:lnTo>
                <a:lnTo>
                  <a:pt x="219354" y="65582"/>
                </a:lnTo>
                <a:close/>
              </a:path>
              <a:path w="509270" h="299084">
                <a:moveTo>
                  <a:pt x="254774" y="44919"/>
                </a:moveTo>
                <a:lnTo>
                  <a:pt x="233527" y="12128"/>
                </a:lnTo>
                <a:lnTo>
                  <a:pt x="221653" y="0"/>
                </a:lnTo>
                <a:lnTo>
                  <a:pt x="213779" y="0"/>
                </a:lnTo>
                <a:lnTo>
                  <a:pt x="209194" y="3949"/>
                </a:lnTo>
                <a:lnTo>
                  <a:pt x="209194" y="9855"/>
                </a:lnTo>
                <a:lnTo>
                  <a:pt x="209854" y="11811"/>
                </a:lnTo>
                <a:lnTo>
                  <a:pt x="211493" y="13779"/>
                </a:lnTo>
                <a:lnTo>
                  <a:pt x="218274" y="22110"/>
                </a:lnTo>
                <a:lnTo>
                  <a:pt x="224929" y="31242"/>
                </a:lnTo>
                <a:lnTo>
                  <a:pt x="231406" y="41084"/>
                </a:lnTo>
                <a:lnTo>
                  <a:pt x="237705" y="51739"/>
                </a:lnTo>
                <a:lnTo>
                  <a:pt x="239687" y="55092"/>
                </a:lnTo>
                <a:lnTo>
                  <a:pt x="242316" y="56413"/>
                </a:lnTo>
                <a:lnTo>
                  <a:pt x="251167" y="56413"/>
                </a:lnTo>
                <a:lnTo>
                  <a:pt x="254774" y="52793"/>
                </a:lnTo>
                <a:lnTo>
                  <a:pt x="254774" y="44919"/>
                </a:lnTo>
                <a:close/>
              </a:path>
              <a:path w="509270" h="299084">
                <a:moveTo>
                  <a:pt x="508889" y="90843"/>
                </a:moveTo>
                <a:lnTo>
                  <a:pt x="506882" y="80467"/>
                </a:lnTo>
                <a:lnTo>
                  <a:pt x="500976" y="72021"/>
                </a:lnTo>
                <a:lnTo>
                  <a:pt x="491312" y="66357"/>
                </a:lnTo>
                <a:lnTo>
                  <a:pt x="478066" y="64274"/>
                </a:lnTo>
                <a:lnTo>
                  <a:pt x="380352" y="64274"/>
                </a:lnTo>
                <a:lnTo>
                  <a:pt x="384175" y="57226"/>
                </a:lnTo>
                <a:lnTo>
                  <a:pt x="391464" y="42887"/>
                </a:lnTo>
                <a:lnTo>
                  <a:pt x="396748" y="31165"/>
                </a:lnTo>
                <a:lnTo>
                  <a:pt x="397078" y="29184"/>
                </a:lnTo>
                <a:lnTo>
                  <a:pt x="397078" y="20015"/>
                </a:lnTo>
                <a:lnTo>
                  <a:pt x="390194" y="15417"/>
                </a:lnTo>
                <a:lnTo>
                  <a:pt x="379044" y="15417"/>
                </a:lnTo>
                <a:lnTo>
                  <a:pt x="374446" y="18046"/>
                </a:lnTo>
                <a:lnTo>
                  <a:pt x="372491" y="23279"/>
                </a:lnTo>
                <a:lnTo>
                  <a:pt x="358254" y="54038"/>
                </a:lnTo>
                <a:lnTo>
                  <a:pt x="338797" y="83908"/>
                </a:lnTo>
                <a:lnTo>
                  <a:pt x="315023" y="111506"/>
                </a:lnTo>
                <a:lnTo>
                  <a:pt x="287883" y="135432"/>
                </a:lnTo>
                <a:lnTo>
                  <a:pt x="283959" y="138379"/>
                </a:lnTo>
                <a:lnTo>
                  <a:pt x="282638" y="141655"/>
                </a:lnTo>
                <a:lnTo>
                  <a:pt x="282638" y="151168"/>
                </a:lnTo>
                <a:lnTo>
                  <a:pt x="286905" y="156083"/>
                </a:lnTo>
                <a:lnTo>
                  <a:pt x="295757" y="156083"/>
                </a:lnTo>
                <a:lnTo>
                  <a:pt x="297726" y="155435"/>
                </a:lnTo>
                <a:lnTo>
                  <a:pt x="333578" y="124942"/>
                </a:lnTo>
                <a:lnTo>
                  <a:pt x="365607" y="86233"/>
                </a:lnTo>
                <a:lnTo>
                  <a:pt x="480695" y="86233"/>
                </a:lnTo>
                <a:lnTo>
                  <a:pt x="483628" y="88214"/>
                </a:lnTo>
                <a:lnTo>
                  <a:pt x="483628" y="94119"/>
                </a:lnTo>
                <a:lnTo>
                  <a:pt x="465239" y="143878"/>
                </a:lnTo>
                <a:lnTo>
                  <a:pt x="439369" y="184277"/>
                </a:lnTo>
                <a:lnTo>
                  <a:pt x="420814" y="167779"/>
                </a:lnTo>
                <a:lnTo>
                  <a:pt x="401904" y="152641"/>
                </a:lnTo>
                <a:lnTo>
                  <a:pt x="384594" y="140195"/>
                </a:lnTo>
                <a:lnTo>
                  <a:pt x="370852" y="131813"/>
                </a:lnTo>
                <a:lnTo>
                  <a:pt x="368223" y="130517"/>
                </a:lnTo>
                <a:lnTo>
                  <a:pt x="365925" y="129857"/>
                </a:lnTo>
                <a:lnTo>
                  <a:pt x="357403" y="129857"/>
                </a:lnTo>
                <a:lnTo>
                  <a:pt x="353136" y="135102"/>
                </a:lnTo>
                <a:lnTo>
                  <a:pt x="353136" y="144602"/>
                </a:lnTo>
                <a:lnTo>
                  <a:pt x="354774" y="147891"/>
                </a:lnTo>
                <a:lnTo>
                  <a:pt x="358711" y="150190"/>
                </a:lnTo>
                <a:lnTo>
                  <a:pt x="373087" y="159448"/>
                </a:lnTo>
                <a:lnTo>
                  <a:pt x="389204" y="171335"/>
                </a:lnTo>
                <a:lnTo>
                  <a:pt x="406285" y="185686"/>
                </a:lnTo>
                <a:lnTo>
                  <a:pt x="423633" y="202311"/>
                </a:lnTo>
                <a:lnTo>
                  <a:pt x="397421" y="226377"/>
                </a:lnTo>
                <a:lnTo>
                  <a:pt x="369404" y="246494"/>
                </a:lnTo>
                <a:lnTo>
                  <a:pt x="340220" y="262813"/>
                </a:lnTo>
                <a:lnTo>
                  <a:pt x="310515" y="275437"/>
                </a:lnTo>
                <a:lnTo>
                  <a:pt x="304609" y="277406"/>
                </a:lnTo>
                <a:lnTo>
                  <a:pt x="302323" y="282003"/>
                </a:lnTo>
                <a:lnTo>
                  <a:pt x="302323" y="293141"/>
                </a:lnTo>
                <a:lnTo>
                  <a:pt x="307238" y="298716"/>
                </a:lnTo>
                <a:lnTo>
                  <a:pt x="315429" y="298716"/>
                </a:lnTo>
                <a:lnTo>
                  <a:pt x="316738" y="298399"/>
                </a:lnTo>
                <a:lnTo>
                  <a:pt x="364363" y="277050"/>
                </a:lnTo>
                <a:lnTo>
                  <a:pt x="403339" y="252031"/>
                </a:lnTo>
                <a:lnTo>
                  <a:pt x="437972" y="221869"/>
                </a:lnTo>
                <a:lnTo>
                  <a:pt x="467296" y="187032"/>
                </a:lnTo>
                <a:lnTo>
                  <a:pt x="490372" y="148005"/>
                </a:lnTo>
                <a:lnTo>
                  <a:pt x="506260" y="105270"/>
                </a:lnTo>
                <a:lnTo>
                  <a:pt x="508889" y="93129"/>
                </a:lnTo>
                <a:lnTo>
                  <a:pt x="508889" y="9084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7" name="object 17" descr="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4169097" y="11516619"/>
            <a:ext cx="207225" cy="253453"/>
          </a:xfrm>
          <a:prstGeom prst="rect">
            <a:avLst/>
          </a:prstGeom>
        </p:spPr>
      </p:pic>
      <p:pic>
        <p:nvPicPr>
          <p:cNvPr id="18" name="object 18" descr="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4467797" y="11532356"/>
            <a:ext cx="238379" cy="232473"/>
          </a:xfrm>
          <a:prstGeom prst="rect">
            <a:avLst/>
          </a:prstGeom>
        </p:spPr>
      </p:pic>
      <p:pic>
        <p:nvPicPr>
          <p:cNvPr id="19" name="object 19" descr="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4787488" y="11549736"/>
            <a:ext cx="182968" cy="182956"/>
          </a:xfrm>
          <a:prstGeom prst="rect">
            <a:avLst/>
          </a:prstGeom>
        </p:spPr>
      </p:pic>
      <p:sp>
        <p:nvSpPr>
          <p:cNvPr id="20" name="object 20" descr=""/>
          <p:cNvSpPr/>
          <p:nvPr/>
        </p:nvSpPr>
        <p:spPr>
          <a:xfrm>
            <a:off x="5043894" y="11477282"/>
            <a:ext cx="902969" cy="302895"/>
          </a:xfrm>
          <a:custGeom>
            <a:avLst/>
            <a:gdLst/>
            <a:ahLst/>
            <a:cxnLst/>
            <a:rect l="l" t="t" r="r" b="b"/>
            <a:pathLst>
              <a:path w="902970" h="302895">
                <a:moveTo>
                  <a:pt x="167551" y="77698"/>
                </a:moveTo>
                <a:lnTo>
                  <a:pt x="163944" y="72783"/>
                </a:lnTo>
                <a:lnTo>
                  <a:pt x="156400" y="72783"/>
                </a:lnTo>
                <a:lnTo>
                  <a:pt x="154432" y="73113"/>
                </a:lnTo>
                <a:lnTo>
                  <a:pt x="141732" y="75501"/>
                </a:lnTo>
                <a:lnTo>
                  <a:pt x="127838" y="77711"/>
                </a:lnTo>
                <a:lnTo>
                  <a:pt x="112890" y="79667"/>
                </a:lnTo>
                <a:lnTo>
                  <a:pt x="97053" y="81305"/>
                </a:lnTo>
                <a:lnTo>
                  <a:pt x="98958" y="68046"/>
                </a:lnTo>
                <a:lnTo>
                  <a:pt x="100761" y="54622"/>
                </a:lnTo>
                <a:lnTo>
                  <a:pt x="102400" y="41617"/>
                </a:lnTo>
                <a:lnTo>
                  <a:pt x="103936" y="28524"/>
                </a:lnTo>
                <a:lnTo>
                  <a:pt x="103936" y="19989"/>
                </a:lnTo>
                <a:lnTo>
                  <a:pt x="98031" y="16052"/>
                </a:lnTo>
                <a:lnTo>
                  <a:pt x="86563" y="16052"/>
                </a:lnTo>
                <a:lnTo>
                  <a:pt x="80987" y="19011"/>
                </a:lnTo>
                <a:lnTo>
                  <a:pt x="80327" y="25895"/>
                </a:lnTo>
                <a:lnTo>
                  <a:pt x="78790" y="40335"/>
                </a:lnTo>
                <a:lnTo>
                  <a:pt x="73113" y="82626"/>
                </a:lnTo>
                <a:lnTo>
                  <a:pt x="24384" y="85661"/>
                </a:lnTo>
                <a:lnTo>
                  <a:pt x="9512" y="85890"/>
                </a:lnTo>
                <a:lnTo>
                  <a:pt x="3276" y="85890"/>
                </a:lnTo>
                <a:lnTo>
                  <a:pt x="0" y="90817"/>
                </a:lnTo>
                <a:lnTo>
                  <a:pt x="0" y="101307"/>
                </a:lnTo>
                <a:lnTo>
                  <a:pt x="3937" y="106883"/>
                </a:lnTo>
                <a:lnTo>
                  <a:pt x="10490" y="106883"/>
                </a:lnTo>
                <a:lnTo>
                  <a:pt x="25006" y="106718"/>
                </a:lnTo>
                <a:lnTo>
                  <a:pt x="39598" y="106235"/>
                </a:lnTo>
                <a:lnTo>
                  <a:pt x="54292" y="105511"/>
                </a:lnTo>
                <a:lnTo>
                  <a:pt x="69176" y="104584"/>
                </a:lnTo>
                <a:lnTo>
                  <a:pt x="58267" y="151091"/>
                </a:lnTo>
                <a:lnTo>
                  <a:pt x="44831" y="195465"/>
                </a:lnTo>
                <a:lnTo>
                  <a:pt x="29070" y="237439"/>
                </a:lnTo>
                <a:lnTo>
                  <a:pt x="11137" y="276733"/>
                </a:lnTo>
                <a:lnTo>
                  <a:pt x="10490" y="278688"/>
                </a:lnTo>
                <a:lnTo>
                  <a:pt x="10160" y="280339"/>
                </a:lnTo>
                <a:lnTo>
                  <a:pt x="10160" y="288201"/>
                </a:lnTo>
                <a:lnTo>
                  <a:pt x="15735" y="292468"/>
                </a:lnTo>
                <a:lnTo>
                  <a:pt x="26555" y="292468"/>
                </a:lnTo>
                <a:lnTo>
                  <a:pt x="51473" y="244551"/>
                </a:lnTo>
                <a:lnTo>
                  <a:pt x="67665" y="199936"/>
                </a:lnTo>
                <a:lnTo>
                  <a:pt x="81343" y="152476"/>
                </a:lnTo>
                <a:lnTo>
                  <a:pt x="92036" y="104584"/>
                </a:lnTo>
                <a:lnTo>
                  <a:pt x="92468" y="102628"/>
                </a:lnTo>
                <a:lnTo>
                  <a:pt x="110578" y="100723"/>
                </a:lnTo>
                <a:lnTo>
                  <a:pt x="159346" y="92773"/>
                </a:lnTo>
                <a:lnTo>
                  <a:pt x="167551" y="87210"/>
                </a:lnTo>
                <a:lnTo>
                  <a:pt x="167551" y="81305"/>
                </a:lnTo>
                <a:lnTo>
                  <a:pt x="167551" y="77698"/>
                </a:lnTo>
                <a:close/>
              </a:path>
              <a:path w="902970" h="302895">
                <a:moveTo>
                  <a:pt x="263283" y="130822"/>
                </a:moveTo>
                <a:lnTo>
                  <a:pt x="215747" y="121958"/>
                </a:lnTo>
                <a:lnTo>
                  <a:pt x="198386" y="122770"/>
                </a:lnTo>
                <a:lnTo>
                  <a:pt x="146558" y="131800"/>
                </a:lnTo>
                <a:lnTo>
                  <a:pt x="137706" y="138696"/>
                </a:lnTo>
                <a:lnTo>
                  <a:pt x="137706" y="148526"/>
                </a:lnTo>
                <a:lnTo>
                  <a:pt x="141312" y="153441"/>
                </a:lnTo>
                <a:lnTo>
                  <a:pt x="148856" y="153441"/>
                </a:lnTo>
                <a:lnTo>
                  <a:pt x="152133" y="152781"/>
                </a:lnTo>
                <a:lnTo>
                  <a:pt x="167678" y="149199"/>
                </a:lnTo>
                <a:lnTo>
                  <a:pt x="184721" y="146405"/>
                </a:lnTo>
                <a:lnTo>
                  <a:pt x="201714" y="144589"/>
                </a:lnTo>
                <a:lnTo>
                  <a:pt x="217055" y="143941"/>
                </a:lnTo>
                <a:lnTo>
                  <a:pt x="225513" y="144068"/>
                </a:lnTo>
                <a:lnTo>
                  <a:pt x="234276" y="144437"/>
                </a:lnTo>
                <a:lnTo>
                  <a:pt x="243535" y="145046"/>
                </a:lnTo>
                <a:lnTo>
                  <a:pt x="253453" y="145897"/>
                </a:lnTo>
                <a:lnTo>
                  <a:pt x="259689" y="145897"/>
                </a:lnTo>
                <a:lnTo>
                  <a:pt x="261124" y="143941"/>
                </a:lnTo>
                <a:lnTo>
                  <a:pt x="263283" y="140982"/>
                </a:lnTo>
                <a:lnTo>
                  <a:pt x="263283" y="130822"/>
                </a:lnTo>
                <a:close/>
              </a:path>
              <a:path w="902970" h="302895">
                <a:moveTo>
                  <a:pt x="274764" y="269519"/>
                </a:moveTo>
                <a:lnTo>
                  <a:pt x="270840" y="263944"/>
                </a:lnTo>
                <a:lnTo>
                  <a:pt x="263283" y="263944"/>
                </a:lnTo>
                <a:lnTo>
                  <a:pt x="261975" y="264261"/>
                </a:lnTo>
                <a:lnTo>
                  <a:pt x="260997" y="264604"/>
                </a:lnTo>
                <a:lnTo>
                  <a:pt x="247523" y="268185"/>
                </a:lnTo>
                <a:lnTo>
                  <a:pt x="233870" y="270624"/>
                </a:lnTo>
                <a:lnTo>
                  <a:pt x="219595" y="272021"/>
                </a:lnTo>
                <a:lnTo>
                  <a:pt x="204266" y="272465"/>
                </a:lnTo>
                <a:lnTo>
                  <a:pt x="177914" y="270675"/>
                </a:lnTo>
                <a:lnTo>
                  <a:pt x="159105" y="264769"/>
                </a:lnTo>
                <a:lnTo>
                  <a:pt x="146824" y="253936"/>
                </a:lnTo>
                <a:lnTo>
                  <a:pt x="140004" y="237375"/>
                </a:lnTo>
                <a:lnTo>
                  <a:pt x="138696" y="231152"/>
                </a:lnTo>
                <a:lnTo>
                  <a:pt x="134112" y="228536"/>
                </a:lnTo>
                <a:lnTo>
                  <a:pt x="122961" y="228536"/>
                </a:lnTo>
                <a:lnTo>
                  <a:pt x="117716" y="232473"/>
                </a:lnTo>
                <a:lnTo>
                  <a:pt x="117716" y="239674"/>
                </a:lnTo>
                <a:lnTo>
                  <a:pt x="118033" y="241642"/>
                </a:lnTo>
                <a:lnTo>
                  <a:pt x="144640" y="282143"/>
                </a:lnTo>
                <a:lnTo>
                  <a:pt x="204597" y="295084"/>
                </a:lnTo>
                <a:lnTo>
                  <a:pt x="221107" y="294703"/>
                </a:lnTo>
                <a:lnTo>
                  <a:pt x="266242" y="287540"/>
                </a:lnTo>
                <a:lnTo>
                  <a:pt x="274764" y="280657"/>
                </a:lnTo>
                <a:lnTo>
                  <a:pt x="274764" y="272465"/>
                </a:lnTo>
                <a:lnTo>
                  <a:pt x="274764" y="269519"/>
                </a:lnTo>
                <a:close/>
              </a:path>
              <a:path w="902970" h="302895">
                <a:moveTo>
                  <a:pt x="587578" y="210832"/>
                </a:moveTo>
                <a:lnTo>
                  <a:pt x="581342" y="206235"/>
                </a:lnTo>
                <a:lnTo>
                  <a:pt x="571195" y="206235"/>
                </a:lnTo>
                <a:lnTo>
                  <a:pt x="567905" y="208203"/>
                </a:lnTo>
                <a:lnTo>
                  <a:pt x="565937" y="213118"/>
                </a:lnTo>
                <a:lnTo>
                  <a:pt x="554101" y="238442"/>
                </a:lnTo>
                <a:lnTo>
                  <a:pt x="539623" y="256120"/>
                </a:lnTo>
                <a:lnTo>
                  <a:pt x="523786" y="266471"/>
                </a:lnTo>
                <a:lnTo>
                  <a:pt x="507898" y="269849"/>
                </a:lnTo>
                <a:lnTo>
                  <a:pt x="495439" y="267830"/>
                </a:lnTo>
                <a:lnTo>
                  <a:pt x="487235" y="260350"/>
                </a:lnTo>
                <a:lnTo>
                  <a:pt x="482714" y="245237"/>
                </a:lnTo>
                <a:lnTo>
                  <a:pt x="481342" y="220345"/>
                </a:lnTo>
                <a:lnTo>
                  <a:pt x="481342" y="204597"/>
                </a:lnTo>
                <a:lnTo>
                  <a:pt x="477926" y="176352"/>
                </a:lnTo>
                <a:lnTo>
                  <a:pt x="468337" y="157353"/>
                </a:lnTo>
                <a:lnTo>
                  <a:pt x="453529" y="146646"/>
                </a:lnTo>
                <a:lnTo>
                  <a:pt x="434454" y="143281"/>
                </a:lnTo>
                <a:lnTo>
                  <a:pt x="419061" y="145288"/>
                </a:lnTo>
                <a:lnTo>
                  <a:pt x="404253" y="151396"/>
                </a:lnTo>
                <a:lnTo>
                  <a:pt x="389864" y="161823"/>
                </a:lnTo>
                <a:lnTo>
                  <a:pt x="375767" y="176720"/>
                </a:lnTo>
                <a:lnTo>
                  <a:pt x="374446" y="176072"/>
                </a:lnTo>
                <a:lnTo>
                  <a:pt x="402767" y="111607"/>
                </a:lnTo>
                <a:lnTo>
                  <a:pt x="418769" y="76796"/>
                </a:lnTo>
                <a:lnTo>
                  <a:pt x="435775" y="40982"/>
                </a:lnTo>
                <a:lnTo>
                  <a:pt x="437083" y="38684"/>
                </a:lnTo>
                <a:lnTo>
                  <a:pt x="437413" y="36385"/>
                </a:lnTo>
                <a:lnTo>
                  <a:pt x="437413" y="28841"/>
                </a:lnTo>
                <a:lnTo>
                  <a:pt x="431177" y="24257"/>
                </a:lnTo>
                <a:lnTo>
                  <a:pt x="421017" y="24257"/>
                </a:lnTo>
                <a:lnTo>
                  <a:pt x="416750" y="25895"/>
                </a:lnTo>
                <a:lnTo>
                  <a:pt x="392722" y="80530"/>
                </a:lnTo>
                <a:lnTo>
                  <a:pt x="371932" y="129489"/>
                </a:lnTo>
                <a:lnTo>
                  <a:pt x="352005" y="177990"/>
                </a:lnTo>
                <a:lnTo>
                  <a:pt x="332867" y="226326"/>
                </a:lnTo>
                <a:lnTo>
                  <a:pt x="313791" y="276402"/>
                </a:lnTo>
                <a:lnTo>
                  <a:pt x="313474" y="278053"/>
                </a:lnTo>
                <a:lnTo>
                  <a:pt x="313474" y="286893"/>
                </a:lnTo>
                <a:lnTo>
                  <a:pt x="319697" y="291490"/>
                </a:lnTo>
                <a:lnTo>
                  <a:pt x="329869" y="291490"/>
                </a:lnTo>
                <a:lnTo>
                  <a:pt x="334454" y="288544"/>
                </a:lnTo>
                <a:lnTo>
                  <a:pt x="336753" y="282638"/>
                </a:lnTo>
                <a:lnTo>
                  <a:pt x="347560" y="256933"/>
                </a:lnTo>
                <a:lnTo>
                  <a:pt x="368096" y="215455"/>
                </a:lnTo>
                <a:lnTo>
                  <a:pt x="402158" y="174688"/>
                </a:lnTo>
                <a:lnTo>
                  <a:pt x="431177" y="163614"/>
                </a:lnTo>
                <a:lnTo>
                  <a:pt x="443445" y="165874"/>
                </a:lnTo>
                <a:lnTo>
                  <a:pt x="451904" y="173532"/>
                </a:lnTo>
                <a:lnTo>
                  <a:pt x="456806" y="187960"/>
                </a:lnTo>
                <a:lnTo>
                  <a:pt x="458393" y="210502"/>
                </a:lnTo>
                <a:lnTo>
                  <a:pt x="458393" y="224929"/>
                </a:lnTo>
                <a:lnTo>
                  <a:pt x="461391" y="257898"/>
                </a:lnTo>
                <a:lnTo>
                  <a:pt x="470560" y="278625"/>
                </a:lnTo>
                <a:lnTo>
                  <a:pt x="486194" y="289394"/>
                </a:lnTo>
                <a:lnTo>
                  <a:pt x="508558" y="292468"/>
                </a:lnTo>
                <a:lnTo>
                  <a:pt x="529602" y="288417"/>
                </a:lnTo>
                <a:lnTo>
                  <a:pt x="551256" y="275793"/>
                </a:lnTo>
                <a:lnTo>
                  <a:pt x="571080" y="253885"/>
                </a:lnTo>
                <a:lnTo>
                  <a:pt x="587248" y="220345"/>
                </a:lnTo>
                <a:lnTo>
                  <a:pt x="587578" y="218694"/>
                </a:lnTo>
                <a:lnTo>
                  <a:pt x="587578" y="210832"/>
                </a:lnTo>
                <a:close/>
              </a:path>
              <a:path w="902970" h="302895">
                <a:moveTo>
                  <a:pt x="659384" y="38023"/>
                </a:moveTo>
                <a:lnTo>
                  <a:pt x="653478" y="33769"/>
                </a:lnTo>
                <a:lnTo>
                  <a:pt x="642010" y="33769"/>
                </a:lnTo>
                <a:lnTo>
                  <a:pt x="626491" y="89966"/>
                </a:lnTo>
                <a:lnTo>
                  <a:pt x="620852" y="129921"/>
                </a:lnTo>
                <a:lnTo>
                  <a:pt x="617080" y="198704"/>
                </a:lnTo>
                <a:lnTo>
                  <a:pt x="617740" y="223329"/>
                </a:lnTo>
                <a:lnTo>
                  <a:pt x="622884" y="271691"/>
                </a:lnTo>
                <a:lnTo>
                  <a:pt x="633476" y="302310"/>
                </a:lnTo>
                <a:lnTo>
                  <a:pt x="644296" y="302310"/>
                </a:lnTo>
                <a:lnTo>
                  <a:pt x="649871" y="298373"/>
                </a:lnTo>
                <a:lnTo>
                  <a:pt x="649871" y="289839"/>
                </a:lnTo>
                <a:lnTo>
                  <a:pt x="649541" y="288201"/>
                </a:lnTo>
                <a:lnTo>
                  <a:pt x="649211" y="286245"/>
                </a:lnTo>
                <a:lnTo>
                  <a:pt x="645375" y="266712"/>
                </a:lnTo>
                <a:lnTo>
                  <a:pt x="642366" y="244817"/>
                </a:lnTo>
                <a:lnTo>
                  <a:pt x="640397" y="221742"/>
                </a:lnTo>
                <a:lnTo>
                  <a:pt x="639699" y="198704"/>
                </a:lnTo>
                <a:lnTo>
                  <a:pt x="640638" y="167360"/>
                </a:lnTo>
                <a:lnTo>
                  <a:pt x="643801" y="132880"/>
                </a:lnTo>
                <a:lnTo>
                  <a:pt x="649655" y="93853"/>
                </a:lnTo>
                <a:lnTo>
                  <a:pt x="659384" y="45567"/>
                </a:lnTo>
                <a:lnTo>
                  <a:pt x="659384" y="38023"/>
                </a:lnTo>
                <a:close/>
              </a:path>
              <a:path w="902970" h="302895">
                <a:moveTo>
                  <a:pt x="882015" y="258699"/>
                </a:moveTo>
                <a:lnTo>
                  <a:pt x="880376" y="254774"/>
                </a:lnTo>
                <a:lnTo>
                  <a:pt x="877087" y="251815"/>
                </a:lnTo>
                <a:lnTo>
                  <a:pt x="864577" y="242531"/>
                </a:lnTo>
                <a:lnTo>
                  <a:pt x="860679" y="240017"/>
                </a:lnTo>
                <a:lnTo>
                  <a:pt x="850773" y="233616"/>
                </a:lnTo>
                <a:lnTo>
                  <a:pt x="836726" y="225907"/>
                </a:lnTo>
                <a:lnTo>
                  <a:pt x="835863" y="225437"/>
                </a:lnTo>
                <a:lnTo>
                  <a:pt x="820039" y="218363"/>
                </a:lnTo>
                <a:lnTo>
                  <a:pt x="819251" y="211810"/>
                </a:lnTo>
                <a:lnTo>
                  <a:pt x="815162" y="169964"/>
                </a:lnTo>
                <a:lnTo>
                  <a:pt x="813511" y="119011"/>
                </a:lnTo>
                <a:lnTo>
                  <a:pt x="813485" y="117373"/>
                </a:lnTo>
                <a:lnTo>
                  <a:pt x="827239" y="116078"/>
                </a:lnTo>
                <a:lnTo>
                  <a:pt x="840168" y="114592"/>
                </a:lnTo>
                <a:lnTo>
                  <a:pt x="852538" y="112864"/>
                </a:lnTo>
                <a:lnTo>
                  <a:pt x="864641" y="110820"/>
                </a:lnTo>
                <a:lnTo>
                  <a:pt x="870204" y="109512"/>
                </a:lnTo>
                <a:lnTo>
                  <a:pt x="873163" y="105905"/>
                </a:lnTo>
                <a:lnTo>
                  <a:pt x="873163" y="99682"/>
                </a:lnTo>
                <a:lnTo>
                  <a:pt x="873163" y="97053"/>
                </a:lnTo>
                <a:lnTo>
                  <a:pt x="873163" y="94754"/>
                </a:lnTo>
                <a:lnTo>
                  <a:pt x="870204" y="90170"/>
                </a:lnTo>
                <a:lnTo>
                  <a:pt x="863650" y="90170"/>
                </a:lnTo>
                <a:lnTo>
                  <a:pt x="859713" y="90817"/>
                </a:lnTo>
                <a:lnTo>
                  <a:pt x="849439" y="92722"/>
                </a:lnTo>
                <a:lnTo>
                  <a:pt x="838073" y="94424"/>
                </a:lnTo>
                <a:lnTo>
                  <a:pt x="825957" y="95897"/>
                </a:lnTo>
                <a:lnTo>
                  <a:pt x="813485" y="97053"/>
                </a:lnTo>
                <a:lnTo>
                  <a:pt x="813485" y="34747"/>
                </a:lnTo>
                <a:lnTo>
                  <a:pt x="807580" y="31483"/>
                </a:lnTo>
                <a:lnTo>
                  <a:pt x="799719" y="31483"/>
                </a:lnTo>
                <a:lnTo>
                  <a:pt x="799719" y="239026"/>
                </a:lnTo>
                <a:lnTo>
                  <a:pt x="799630" y="242531"/>
                </a:lnTo>
                <a:lnTo>
                  <a:pt x="797077" y="257733"/>
                </a:lnTo>
                <a:lnTo>
                  <a:pt x="789178" y="268414"/>
                </a:lnTo>
                <a:lnTo>
                  <a:pt x="776058" y="274485"/>
                </a:lnTo>
                <a:lnTo>
                  <a:pt x="757745" y="276402"/>
                </a:lnTo>
                <a:lnTo>
                  <a:pt x="741946" y="274726"/>
                </a:lnTo>
                <a:lnTo>
                  <a:pt x="730199" y="269887"/>
                </a:lnTo>
                <a:lnTo>
                  <a:pt x="722884" y="262166"/>
                </a:lnTo>
                <a:lnTo>
                  <a:pt x="720369" y="251815"/>
                </a:lnTo>
                <a:lnTo>
                  <a:pt x="722541" y="242925"/>
                </a:lnTo>
                <a:lnTo>
                  <a:pt x="729665" y="234556"/>
                </a:lnTo>
                <a:lnTo>
                  <a:pt x="742632" y="228346"/>
                </a:lnTo>
                <a:lnTo>
                  <a:pt x="762330" y="225907"/>
                </a:lnTo>
                <a:lnTo>
                  <a:pt x="771385" y="226390"/>
                </a:lnTo>
                <a:lnTo>
                  <a:pt x="799719" y="239026"/>
                </a:lnTo>
                <a:lnTo>
                  <a:pt x="799719" y="31483"/>
                </a:lnTo>
                <a:lnTo>
                  <a:pt x="797090" y="31483"/>
                </a:lnTo>
                <a:lnTo>
                  <a:pt x="791514" y="34747"/>
                </a:lnTo>
                <a:lnTo>
                  <a:pt x="791514" y="98691"/>
                </a:lnTo>
                <a:lnTo>
                  <a:pt x="781189" y="99123"/>
                </a:lnTo>
                <a:lnTo>
                  <a:pt x="770890" y="99428"/>
                </a:lnTo>
                <a:lnTo>
                  <a:pt x="760666" y="99618"/>
                </a:lnTo>
                <a:lnTo>
                  <a:pt x="750531" y="99682"/>
                </a:lnTo>
                <a:lnTo>
                  <a:pt x="741235" y="99631"/>
                </a:lnTo>
                <a:lnTo>
                  <a:pt x="713143" y="99021"/>
                </a:lnTo>
                <a:lnTo>
                  <a:pt x="706920" y="99021"/>
                </a:lnTo>
                <a:lnTo>
                  <a:pt x="703313" y="103606"/>
                </a:lnTo>
                <a:lnTo>
                  <a:pt x="703313" y="114096"/>
                </a:lnTo>
                <a:lnTo>
                  <a:pt x="706602" y="119354"/>
                </a:lnTo>
                <a:lnTo>
                  <a:pt x="719391" y="120002"/>
                </a:lnTo>
                <a:lnTo>
                  <a:pt x="752170" y="120002"/>
                </a:lnTo>
                <a:lnTo>
                  <a:pt x="762000" y="119938"/>
                </a:lnTo>
                <a:lnTo>
                  <a:pt x="771842" y="119761"/>
                </a:lnTo>
                <a:lnTo>
                  <a:pt x="781685" y="119443"/>
                </a:lnTo>
                <a:lnTo>
                  <a:pt x="791514" y="119011"/>
                </a:lnTo>
                <a:lnTo>
                  <a:pt x="791921" y="140665"/>
                </a:lnTo>
                <a:lnTo>
                  <a:pt x="793115" y="164071"/>
                </a:lnTo>
                <a:lnTo>
                  <a:pt x="794969" y="188137"/>
                </a:lnTo>
                <a:lnTo>
                  <a:pt x="797420" y="211810"/>
                </a:lnTo>
                <a:lnTo>
                  <a:pt x="788504" y="209613"/>
                </a:lnTo>
                <a:lnTo>
                  <a:pt x="779500" y="207962"/>
                </a:lnTo>
                <a:lnTo>
                  <a:pt x="770445" y="206933"/>
                </a:lnTo>
                <a:lnTo>
                  <a:pt x="761352" y="206565"/>
                </a:lnTo>
                <a:lnTo>
                  <a:pt x="734885" y="210350"/>
                </a:lnTo>
                <a:lnTo>
                  <a:pt x="715683" y="220306"/>
                </a:lnTo>
                <a:lnTo>
                  <a:pt x="703986" y="234378"/>
                </a:lnTo>
                <a:lnTo>
                  <a:pt x="700036" y="250507"/>
                </a:lnTo>
                <a:lnTo>
                  <a:pt x="704075" y="270179"/>
                </a:lnTo>
                <a:lnTo>
                  <a:pt x="715695" y="284683"/>
                </a:lnTo>
                <a:lnTo>
                  <a:pt x="734060" y="293662"/>
                </a:lnTo>
                <a:lnTo>
                  <a:pt x="758405" y="296735"/>
                </a:lnTo>
                <a:lnTo>
                  <a:pt x="786396" y="293179"/>
                </a:lnTo>
                <a:lnTo>
                  <a:pt x="806056" y="282511"/>
                </a:lnTo>
                <a:lnTo>
                  <a:pt x="810018" y="276402"/>
                </a:lnTo>
                <a:lnTo>
                  <a:pt x="817549" y="264782"/>
                </a:lnTo>
                <a:lnTo>
                  <a:pt x="821016" y="240017"/>
                </a:lnTo>
                <a:lnTo>
                  <a:pt x="831380" y="245364"/>
                </a:lnTo>
                <a:lnTo>
                  <a:pt x="842657" y="252590"/>
                </a:lnTo>
                <a:lnTo>
                  <a:pt x="853948" y="260997"/>
                </a:lnTo>
                <a:lnTo>
                  <a:pt x="864336" y="269887"/>
                </a:lnTo>
                <a:lnTo>
                  <a:pt x="866597" y="272465"/>
                </a:lnTo>
                <a:lnTo>
                  <a:pt x="869556" y="273456"/>
                </a:lnTo>
                <a:lnTo>
                  <a:pt x="877747" y="273456"/>
                </a:lnTo>
                <a:lnTo>
                  <a:pt x="882015" y="267881"/>
                </a:lnTo>
                <a:lnTo>
                  <a:pt x="882015" y="258699"/>
                </a:lnTo>
                <a:close/>
              </a:path>
              <a:path w="902970" h="302895">
                <a:moveTo>
                  <a:pt x="902665" y="38684"/>
                </a:moveTo>
                <a:lnTo>
                  <a:pt x="899515" y="23647"/>
                </a:lnTo>
                <a:lnTo>
                  <a:pt x="894054" y="15735"/>
                </a:lnTo>
                <a:lnTo>
                  <a:pt x="891019" y="11353"/>
                </a:lnTo>
                <a:lnTo>
                  <a:pt x="886612" y="8407"/>
                </a:lnTo>
                <a:lnTo>
                  <a:pt x="886612" y="38684"/>
                </a:lnTo>
                <a:lnTo>
                  <a:pt x="884821" y="47574"/>
                </a:lnTo>
                <a:lnTo>
                  <a:pt x="879919" y="54635"/>
                </a:lnTo>
                <a:lnTo>
                  <a:pt x="872629" y="59309"/>
                </a:lnTo>
                <a:lnTo>
                  <a:pt x="863650" y="60985"/>
                </a:lnTo>
                <a:lnTo>
                  <a:pt x="854633" y="59309"/>
                </a:lnTo>
                <a:lnTo>
                  <a:pt x="847585" y="54635"/>
                </a:lnTo>
                <a:lnTo>
                  <a:pt x="843000" y="47574"/>
                </a:lnTo>
                <a:lnTo>
                  <a:pt x="841362" y="38684"/>
                </a:lnTo>
                <a:lnTo>
                  <a:pt x="843000" y="29578"/>
                </a:lnTo>
                <a:lnTo>
                  <a:pt x="847585" y="22301"/>
                </a:lnTo>
                <a:lnTo>
                  <a:pt x="854633" y="17487"/>
                </a:lnTo>
                <a:lnTo>
                  <a:pt x="863650" y="15735"/>
                </a:lnTo>
                <a:lnTo>
                  <a:pt x="872629" y="17487"/>
                </a:lnTo>
                <a:lnTo>
                  <a:pt x="879919" y="22301"/>
                </a:lnTo>
                <a:lnTo>
                  <a:pt x="884821" y="29578"/>
                </a:lnTo>
                <a:lnTo>
                  <a:pt x="886612" y="38684"/>
                </a:lnTo>
                <a:lnTo>
                  <a:pt x="886612" y="8407"/>
                </a:lnTo>
                <a:lnTo>
                  <a:pt x="878598" y="3048"/>
                </a:lnTo>
                <a:lnTo>
                  <a:pt x="863650" y="0"/>
                </a:lnTo>
                <a:lnTo>
                  <a:pt x="848804" y="3048"/>
                </a:lnTo>
                <a:lnTo>
                  <a:pt x="836599" y="11353"/>
                </a:lnTo>
                <a:lnTo>
                  <a:pt x="828319" y="23647"/>
                </a:lnTo>
                <a:lnTo>
                  <a:pt x="825284" y="38684"/>
                </a:lnTo>
                <a:lnTo>
                  <a:pt x="828319" y="53530"/>
                </a:lnTo>
                <a:lnTo>
                  <a:pt x="836599" y="65735"/>
                </a:lnTo>
                <a:lnTo>
                  <a:pt x="848804" y="74015"/>
                </a:lnTo>
                <a:lnTo>
                  <a:pt x="863650" y="77050"/>
                </a:lnTo>
                <a:lnTo>
                  <a:pt x="878598" y="74015"/>
                </a:lnTo>
                <a:lnTo>
                  <a:pt x="891019" y="65735"/>
                </a:lnTo>
                <a:lnTo>
                  <a:pt x="894321" y="60985"/>
                </a:lnTo>
                <a:lnTo>
                  <a:pt x="899515" y="53530"/>
                </a:lnTo>
                <a:lnTo>
                  <a:pt x="902665" y="3868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object 21" descr=""/>
          <p:cNvSpPr/>
          <p:nvPr/>
        </p:nvSpPr>
        <p:spPr>
          <a:xfrm>
            <a:off x="5993455" y="11507441"/>
            <a:ext cx="167640" cy="266700"/>
          </a:xfrm>
          <a:custGeom>
            <a:avLst/>
            <a:gdLst/>
            <a:ahLst/>
            <a:cxnLst/>
            <a:rect l="l" t="t" r="r" b="b"/>
            <a:pathLst>
              <a:path w="167639" h="266700">
                <a:moveTo>
                  <a:pt x="140995" y="0"/>
                </a:moveTo>
                <a:lnTo>
                  <a:pt x="130835" y="0"/>
                </a:lnTo>
                <a:lnTo>
                  <a:pt x="127889" y="1638"/>
                </a:lnTo>
                <a:lnTo>
                  <a:pt x="100566" y="31370"/>
                </a:lnTo>
                <a:lnTo>
                  <a:pt x="73415" y="57097"/>
                </a:lnTo>
                <a:lnTo>
                  <a:pt x="44973" y="80917"/>
                </a:lnTo>
                <a:lnTo>
                  <a:pt x="17056" y="101320"/>
                </a:lnTo>
                <a:lnTo>
                  <a:pt x="8165" y="108423"/>
                </a:lnTo>
                <a:lnTo>
                  <a:pt x="2994" y="115130"/>
                </a:lnTo>
                <a:lnTo>
                  <a:pt x="589" y="121653"/>
                </a:lnTo>
                <a:lnTo>
                  <a:pt x="0" y="128206"/>
                </a:lnTo>
                <a:lnTo>
                  <a:pt x="1241" y="135342"/>
                </a:lnTo>
                <a:lnTo>
                  <a:pt x="4759" y="142506"/>
                </a:lnTo>
                <a:lnTo>
                  <a:pt x="10244" y="148994"/>
                </a:lnTo>
                <a:lnTo>
                  <a:pt x="17386" y="154101"/>
                </a:lnTo>
                <a:lnTo>
                  <a:pt x="47734" y="174325"/>
                </a:lnTo>
                <a:lnTo>
                  <a:pt x="82388" y="201736"/>
                </a:lnTo>
                <a:lnTo>
                  <a:pt x="116427" y="232218"/>
                </a:lnTo>
                <a:lnTo>
                  <a:pt x="144932" y="261658"/>
                </a:lnTo>
                <a:lnTo>
                  <a:pt x="147891" y="264934"/>
                </a:lnTo>
                <a:lnTo>
                  <a:pt x="151815" y="266572"/>
                </a:lnTo>
                <a:lnTo>
                  <a:pt x="160997" y="266572"/>
                </a:lnTo>
                <a:lnTo>
                  <a:pt x="167233" y="259359"/>
                </a:lnTo>
                <a:lnTo>
                  <a:pt x="167233" y="247230"/>
                </a:lnTo>
                <a:lnTo>
                  <a:pt x="165582" y="243941"/>
                </a:lnTo>
                <a:lnTo>
                  <a:pt x="132214" y="212314"/>
                </a:lnTo>
                <a:lnTo>
                  <a:pt x="97304" y="183497"/>
                </a:lnTo>
                <a:lnTo>
                  <a:pt x="62027" y="157445"/>
                </a:lnTo>
                <a:lnTo>
                  <a:pt x="25260" y="134429"/>
                </a:lnTo>
                <a:lnTo>
                  <a:pt x="22961" y="131152"/>
                </a:lnTo>
                <a:lnTo>
                  <a:pt x="22961" y="124599"/>
                </a:lnTo>
                <a:lnTo>
                  <a:pt x="25260" y="121323"/>
                </a:lnTo>
                <a:lnTo>
                  <a:pt x="57940" y="97544"/>
                </a:lnTo>
                <a:lnTo>
                  <a:pt x="87472" y="73491"/>
                </a:lnTo>
                <a:lnTo>
                  <a:pt x="116388" y="47776"/>
                </a:lnTo>
                <a:lnTo>
                  <a:pt x="146253" y="18694"/>
                </a:lnTo>
                <a:lnTo>
                  <a:pt x="147231" y="15735"/>
                </a:lnTo>
                <a:lnTo>
                  <a:pt x="147231" y="12788"/>
                </a:lnTo>
                <a:lnTo>
                  <a:pt x="147231" y="6222"/>
                </a:lnTo>
                <a:lnTo>
                  <a:pt x="14099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object 22" descr=""/>
          <p:cNvSpPr/>
          <p:nvPr/>
        </p:nvSpPr>
        <p:spPr>
          <a:xfrm>
            <a:off x="6240018" y="11490731"/>
            <a:ext cx="400685" cy="304800"/>
          </a:xfrm>
          <a:custGeom>
            <a:avLst/>
            <a:gdLst/>
            <a:ahLst/>
            <a:cxnLst/>
            <a:rect l="l" t="t" r="r" b="b"/>
            <a:pathLst>
              <a:path w="400684" h="304800">
                <a:moveTo>
                  <a:pt x="113779" y="264604"/>
                </a:moveTo>
                <a:lnTo>
                  <a:pt x="112788" y="262636"/>
                </a:lnTo>
                <a:lnTo>
                  <a:pt x="111150" y="260667"/>
                </a:lnTo>
                <a:lnTo>
                  <a:pt x="109194" y="258368"/>
                </a:lnTo>
                <a:lnTo>
                  <a:pt x="106565" y="257073"/>
                </a:lnTo>
                <a:lnTo>
                  <a:pt x="101320" y="257073"/>
                </a:lnTo>
                <a:lnTo>
                  <a:pt x="99352" y="257708"/>
                </a:lnTo>
                <a:lnTo>
                  <a:pt x="97383" y="258711"/>
                </a:lnTo>
                <a:lnTo>
                  <a:pt x="80708" y="266382"/>
                </a:lnTo>
                <a:lnTo>
                  <a:pt x="61150" y="272923"/>
                </a:lnTo>
                <a:lnTo>
                  <a:pt x="39382" y="277926"/>
                </a:lnTo>
                <a:lnTo>
                  <a:pt x="16065" y="281000"/>
                </a:lnTo>
                <a:lnTo>
                  <a:pt x="11150" y="281330"/>
                </a:lnTo>
                <a:lnTo>
                  <a:pt x="7543" y="284607"/>
                </a:lnTo>
                <a:lnTo>
                  <a:pt x="7543" y="290842"/>
                </a:lnTo>
                <a:lnTo>
                  <a:pt x="7874" y="291503"/>
                </a:lnTo>
                <a:lnTo>
                  <a:pt x="8521" y="297065"/>
                </a:lnTo>
                <a:lnTo>
                  <a:pt x="11811" y="300342"/>
                </a:lnTo>
                <a:lnTo>
                  <a:pt x="19024" y="300342"/>
                </a:lnTo>
                <a:lnTo>
                  <a:pt x="67348" y="290664"/>
                </a:lnTo>
                <a:lnTo>
                  <a:pt x="108534" y="274104"/>
                </a:lnTo>
                <a:lnTo>
                  <a:pt x="113779" y="269519"/>
                </a:lnTo>
                <a:lnTo>
                  <a:pt x="113779" y="264604"/>
                </a:lnTo>
                <a:close/>
              </a:path>
              <a:path w="400684" h="304800">
                <a:moveTo>
                  <a:pt x="143941" y="54432"/>
                </a:moveTo>
                <a:lnTo>
                  <a:pt x="140995" y="51155"/>
                </a:lnTo>
                <a:lnTo>
                  <a:pt x="45580" y="51155"/>
                </a:lnTo>
                <a:lnTo>
                  <a:pt x="45910" y="48196"/>
                </a:lnTo>
                <a:lnTo>
                  <a:pt x="45910" y="35737"/>
                </a:lnTo>
                <a:lnTo>
                  <a:pt x="47218" y="33782"/>
                </a:lnTo>
                <a:lnTo>
                  <a:pt x="72009" y="30861"/>
                </a:lnTo>
                <a:lnTo>
                  <a:pt x="92443" y="27622"/>
                </a:lnTo>
                <a:lnTo>
                  <a:pt x="112788" y="23520"/>
                </a:lnTo>
                <a:lnTo>
                  <a:pt x="131813" y="18694"/>
                </a:lnTo>
                <a:lnTo>
                  <a:pt x="136728" y="17043"/>
                </a:lnTo>
                <a:lnTo>
                  <a:pt x="139026" y="13766"/>
                </a:lnTo>
                <a:lnTo>
                  <a:pt x="139026" y="8521"/>
                </a:lnTo>
                <a:lnTo>
                  <a:pt x="138696" y="7543"/>
                </a:lnTo>
                <a:lnTo>
                  <a:pt x="138366" y="5867"/>
                </a:lnTo>
                <a:lnTo>
                  <a:pt x="136728" y="1968"/>
                </a:lnTo>
                <a:lnTo>
                  <a:pt x="133451" y="0"/>
                </a:lnTo>
                <a:lnTo>
                  <a:pt x="128536" y="0"/>
                </a:lnTo>
                <a:lnTo>
                  <a:pt x="125920" y="647"/>
                </a:lnTo>
                <a:lnTo>
                  <a:pt x="106870" y="5892"/>
                </a:lnTo>
                <a:lnTo>
                  <a:pt x="87096" y="10160"/>
                </a:lnTo>
                <a:lnTo>
                  <a:pt x="67030" y="13474"/>
                </a:lnTo>
                <a:lnTo>
                  <a:pt x="47548" y="15748"/>
                </a:lnTo>
                <a:lnTo>
                  <a:pt x="38646" y="17792"/>
                </a:lnTo>
                <a:lnTo>
                  <a:pt x="32181" y="22161"/>
                </a:lnTo>
                <a:lnTo>
                  <a:pt x="28232" y="29057"/>
                </a:lnTo>
                <a:lnTo>
                  <a:pt x="26898" y="38684"/>
                </a:lnTo>
                <a:lnTo>
                  <a:pt x="25552" y="64389"/>
                </a:lnTo>
                <a:lnTo>
                  <a:pt x="21323" y="84467"/>
                </a:lnTo>
                <a:lnTo>
                  <a:pt x="13893" y="100418"/>
                </a:lnTo>
                <a:lnTo>
                  <a:pt x="2959" y="113766"/>
                </a:lnTo>
                <a:lnTo>
                  <a:pt x="990" y="116065"/>
                </a:lnTo>
                <a:lnTo>
                  <a:pt x="0" y="118364"/>
                </a:lnTo>
                <a:lnTo>
                  <a:pt x="0" y="123939"/>
                </a:lnTo>
                <a:lnTo>
                  <a:pt x="1320" y="126898"/>
                </a:lnTo>
                <a:lnTo>
                  <a:pt x="3276" y="128854"/>
                </a:lnTo>
                <a:lnTo>
                  <a:pt x="5575" y="130505"/>
                </a:lnTo>
                <a:lnTo>
                  <a:pt x="7874" y="131483"/>
                </a:lnTo>
                <a:lnTo>
                  <a:pt x="13449" y="131483"/>
                </a:lnTo>
                <a:lnTo>
                  <a:pt x="41059" y="87198"/>
                </a:lnTo>
                <a:lnTo>
                  <a:pt x="44589" y="68211"/>
                </a:lnTo>
                <a:lnTo>
                  <a:pt x="85915" y="68211"/>
                </a:lnTo>
                <a:lnTo>
                  <a:pt x="85915" y="103276"/>
                </a:lnTo>
                <a:lnTo>
                  <a:pt x="89509" y="106565"/>
                </a:lnTo>
                <a:lnTo>
                  <a:pt x="102298" y="106565"/>
                </a:lnTo>
                <a:lnTo>
                  <a:pt x="105257" y="103276"/>
                </a:lnTo>
                <a:lnTo>
                  <a:pt x="105257" y="68211"/>
                </a:lnTo>
                <a:lnTo>
                  <a:pt x="140995" y="68211"/>
                </a:lnTo>
                <a:lnTo>
                  <a:pt x="143941" y="64592"/>
                </a:lnTo>
                <a:lnTo>
                  <a:pt x="143941" y="54432"/>
                </a:lnTo>
                <a:close/>
              </a:path>
              <a:path w="400684" h="304800">
                <a:moveTo>
                  <a:pt x="257721" y="134112"/>
                </a:moveTo>
                <a:lnTo>
                  <a:pt x="237401" y="112128"/>
                </a:lnTo>
                <a:lnTo>
                  <a:pt x="237401" y="129844"/>
                </a:lnTo>
                <a:lnTo>
                  <a:pt x="237401" y="152463"/>
                </a:lnTo>
                <a:lnTo>
                  <a:pt x="237401" y="168859"/>
                </a:lnTo>
                <a:lnTo>
                  <a:pt x="237401" y="192455"/>
                </a:lnTo>
                <a:lnTo>
                  <a:pt x="237401" y="208534"/>
                </a:lnTo>
                <a:lnTo>
                  <a:pt x="237401" y="232791"/>
                </a:lnTo>
                <a:lnTo>
                  <a:pt x="234111" y="234429"/>
                </a:lnTo>
                <a:lnTo>
                  <a:pt x="66573" y="234429"/>
                </a:lnTo>
                <a:lnTo>
                  <a:pt x="63284" y="232791"/>
                </a:lnTo>
                <a:lnTo>
                  <a:pt x="63284" y="208534"/>
                </a:lnTo>
                <a:lnTo>
                  <a:pt x="237401" y="208534"/>
                </a:lnTo>
                <a:lnTo>
                  <a:pt x="237401" y="192455"/>
                </a:lnTo>
                <a:lnTo>
                  <a:pt x="63284" y="192455"/>
                </a:lnTo>
                <a:lnTo>
                  <a:pt x="63284" y="168859"/>
                </a:lnTo>
                <a:lnTo>
                  <a:pt x="237401" y="168859"/>
                </a:lnTo>
                <a:lnTo>
                  <a:pt x="237401" y="152463"/>
                </a:lnTo>
                <a:lnTo>
                  <a:pt x="63284" y="152463"/>
                </a:lnTo>
                <a:lnTo>
                  <a:pt x="63284" y="129844"/>
                </a:lnTo>
                <a:lnTo>
                  <a:pt x="66573" y="127876"/>
                </a:lnTo>
                <a:lnTo>
                  <a:pt x="234111" y="127876"/>
                </a:lnTo>
                <a:lnTo>
                  <a:pt x="237401" y="129844"/>
                </a:lnTo>
                <a:lnTo>
                  <a:pt x="237401" y="112128"/>
                </a:lnTo>
                <a:lnTo>
                  <a:pt x="231495" y="111480"/>
                </a:lnTo>
                <a:lnTo>
                  <a:pt x="69189" y="111480"/>
                </a:lnTo>
                <a:lnTo>
                  <a:pt x="57619" y="112750"/>
                </a:lnTo>
                <a:lnTo>
                  <a:pt x="49428" y="116763"/>
                </a:lnTo>
                <a:lnTo>
                  <a:pt x="44564" y="123786"/>
                </a:lnTo>
                <a:lnTo>
                  <a:pt x="42951" y="134112"/>
                </a:lnTo>
                <a:lnTo>
                  <a:pt x="42951" y="228206"/>
                </a:lnTo>
                <a:lnTo>
                  <a:pt x="44500" y="238658"/>
                </a:lnTo>
                <a:lnTo>
                  <a:pt x="49225" y="245656"/>
                </a:lnTo>
                <a:lnTo>
                  <a:pt x="57200" y="249593"/>
                </a:lnTo>
                <a:lnTo>
                  <a:pt x="68529" y="250825"/>
                </a:lnTo>
                <a:lnTo>
                  <a:pt x="232156" y="250825"/>
                </a:lnTo>
                <a:lnTo>
                  <a:pt x="243484" y="249593"/>
                </a:lnTo>
                <a:lnTo>
                  <a:pt x="251447" y="245656"/>
                </a:lnTo>
                <a:lnTo>
                  <a:pt x="256171" y="238658"/>
                </a:lnTo>
                <a:lnTo>
                  <a:pt x="256794" y="234429"/>
                </a:lnTo>
                <a:lnTo>
                  <a:pt x="257721" y="228206"/>
                </a:lnTo>
                <a:lnTo>
                  <a:pt x="257721" y="208534"/>
                </a:lnTo>
                <a:lnTo>
                  <a:pt x="257721" y="192455"/>
                </a:lnTo>
                <a:lnTo>
                  <a:pt x="257721" y="168859"/>
                </a:lnTo>
                <a:lnTo>
                  <a:pt x="257721" y="152463"/>
                </a:lnTo>
                <a:lnTo>
                  <a:pt x="257721" y="134112"/>
                </a:lnTo>
                <a:close/>
              </a:path>
              <a:path w="400684" h="304800">
                <a:moveTo>
                  <a:pt x="294119" y="284607"/>
                </a:moveTo>
                <a:lnTo>
                  <a:pt x="290842" y="281330"/>
                </a:lnTo>
                <a:lnTo>
                  <a:pt x="284937" y="280670"/>
                </a:lnTo>
                <a:lnTo>
                  <a:pt x="263499" y="277507"/>
                </a:lnTo>
                <a:lnTo>
                  <a:pt x="241617" y="272630"/>
                </a:lnTo>
                <a:lnTo>
                  <a:pt x="220891" y="266280"/>
                </a:lnTo>
                <a:lnTo>
                  <a:pt x="202971" y="258711"/>
                </a:lnTo>
                <a:lnTo>
                  <a:pt x="201002" y="257708"/>
                </a:lnTo>
                <a:lnTo>
                  <a:pt x="199021" y="257073"/>
                </a:lnTo>
                <a:lnTo>
                  <a:pt x="193776" y="257073"/>
                </a:lnTo>
                <a:lnTo>
                  <a:pt x="190842" y="258368"/>
                </a:lnTo>
                <a:lnTo>
                  <a:pt x="188531" y="260997"/>
                </a:lnTo>
                <a:lnTo>
                  <a:pt x="186893" y="262953"/>
                </a:lnTo>
                <a:lnTo>
                  <a:pt x="185915" y="264934"/>
                </a:lnTo>
                <a:lnTo>
                  <a:pt x="185915" y="269849"/>
                </a:lnTo>
                <a:lnTo>
                  <a:pt x="233781" y="290093"/>
                </a:lnTo>
                <a:lnTo>
                  <a:pt x="281990" y="300012"/>
                </a:lnTo>
                <a:lnTo>
                  <a:pt x="290182" y="300012"/>
                </a:lnTo>
                <a:lnTo>
                  <a:pt x="293141" y="296735"/>
                </a:lnTo>
                <a:lnTo>
                  <a:pt x="294119" y="291160"/>
                </a:lnTo>
                <a:lnTo>
                  <a:pt x="294119" y="284607"/>
                </a:lnTo>
                <a:close/>
              </a:path>
              <a:path w="400684" h="304800">
                <a:moveTo>
                  <a:pt x="294449" y="54432"/>
                </a:moveTo>
                <a:lnTo>
                  <a:pt x="291503" y="51155"/>
                </a:lnTo>
                <a:lnTo>
                  <a:pt x="178371" y="51155"/>
                </a:lnTo>
                <a:lnTo>
                  <a:pt x="178701" y="48196"/>
                </a:lnTo>
                <a:lnTo>
                  <a:pt x="178701" y="35737"/>
                </a:lnTo>
                <a:lnTo>
                  <a:pt x="180009" y="33439"/>
                </a:lnTo>
                <a:lnTo>
                  <a:pt x="185585" y="32778"/>
                </a:lnTo>
                <a:lnTo>
                  <a:pt x="206324" y="30657"/>
                </a:lnTo>
                <a:lnTo>
                  <a:pt x="228790" y="27622"/>
                </a:lnTo>
                <a:lnTo>
                  <a:pt x="251625" y="23469"/>
                </a:lnTo>
                <a:lnTo>
                  <a:pt x="273469" y="18034"/>
                </a:lnTo>
                <a:lnTo>
                  <a:pt x="276733" y="17043"/>
                </a:lnTo>
                <a:lnTo>
                  <a:pt x="278371" y="14427"/>
                </a:lnTo>
                <a:lnTo>
                  <a:pt x="278371" y="9499"/>
                </a:lnTo>
                <a:lnTo>
                  <a:pt x="278053" y="7543"/>
                </a:lnTo>
                <a:lnTo>
                  <a:pt x="277075" y="5575"/>
                </a:lnTo>
                <a:lnTo>
                  <a:pt x="275424" y="1968"/>
                </a:lnTo>
                <a:lnTo>
                  <a:pt x="272148" y="330"/>
                </a:lnTo>
                <a:lnTo>
                  <a:pt x="266903" y="330"/>
                </a:lnTo>
                <a:lnTo>
                  <a:pt x="265595" y="647"/>
                </a:lnTo>
                <a:lnTo>
                  <a:pt x="263956" y="990"/>
                </a:lnTo>
                <a:lnTo>
                  <a:pt x="244602" y="6184"/>
                </a:lnTo>
                <a:lnTo>
                  <a:pt x="223253" y="10439"/>
                </a:lnTo>
                <a:lnTo>
                  <a:pt x="201104" y="13665"/>
                </a:lnTo>
                <a:lnTo>
                  <a:pt x="179362" y="15748"/>
                </a:lnTo>
                <a:lnTo>
                  <a:pt x="170942" y="17703"/>
                </a:lnTo>
                <a:lnTo>
                  <a:pt x="164884" y="22085"/>
                </a:lnTo>
                <a:lnTo>
                  <a:pt x="161226" y="28879"/>
                </a:lnTo>
                <a:lnTo>
                  <a:pt x="160007" y="38036"/>
                </a:lnTo>
                <a:lnTo>
                  <a:pt x="159067" y="54013"/>
                </a:lnTo>
                <a:lnTo>
                  <a:pt x="156197" y="67779"/>
                </a:lnTo>
                <a:lnTo>
                  <a:pt x="151295" y="79717"/>
                </a:lnTo>
                <a:lnTo>
                  <a:pt x="144272" y="90170"/>
                </a:lnTo>
                <a:lnTo>
                  <a:pt x="142633" y="92468"/>
                </a:lnTo>
                <a:lnTo>
                  <a:pt x="141973" y="94437"/>
                </a:lnTo>
                <a:lnTo>
                  <a:pt x="141973" y="99682"/>
                </a:lnTo>
                <a:lnTo>
                  <a:pt x="143611" y="102298"/>
                </a:lnTo>
                <a:lnTo>
                  <a:pt x="148539" y="105575"/>
                </a:lnTo>
                <a:lnTo>
                  <a:pt x="150507" y="106235"/>
                </a:lnTo>
                <a:lnTo>
                  <a:pt x="155752" y="106235"/>
                </a:lnTo>
                <a:lnTo>
                  <a:pt x="176085" y="68211"/>
                </a:lnTo>
                <a:lnTo>
                  <a:pt x="222643" y="68211"/>
                </a:lnTo>
                <a:lnTo>
                  <a:pt x="222643" y="103276"/>
                </a:lnTo>
                <a:lnTo>
                  <a:pt x="226250" y="106565"/>
                </a:lnTo>
                <a:lnTo>
                  <a:pt x="239039" y="106565"/>
                </a:lnTo>
                <a:lnTo>
                  <a:pt x="242316" y="103276"/>
                </a:lnTo>
                <a:lnTo>
                  <a:pt x="242316" y="68211"/>
                </a:lnTo>
                <a:lnTo>
                  <a:pt x="291503" y="68211"/>
                </a:lnTo>
                <a:lnTo>
                  <a:pt x="294449" y="64592"/>
                </a:lnTo>
                <a:lnTo>
                  <a:pt x="294449" y="54432"/>
                </a:lnTo>
                <a:close/>
              </a:path>
              <a:path w="400684" h="304800">
                <a:moveTo>
                  <a:pt x="400367" y="26555"/>
                </a:moveTo>
                <a:lnTo>
                  <a:pt x="395770" y="22631"/>
                </a:lnTo>
                <a:lnTo>
                  <a:pt x="385927" y="22631"/>
                </a:lnTo>
                <a:lnTo>
                  <a:pt x="380682" y="26555"/>
                </a:lnTo>
                <a:lnTo>
                  <a:pt x="380682" y="282638"/>
                </a:lnTo>
                <a:lnTo>
                  <a:pt x="377405" y="285915"/>
                </a:lnTo>
                <a:lnTo>
                  <a:pt x="305600" y="285915"/>
                </a:lnTo>
                <a:lnTo>
                  <a:pt x="301675" y="290499"/>
                </a:lnTo>
                <a:lnTo>
                  <a:pt x="301675" y="299681"/>
                </a:lnTo>
                <a:lnTo>
                  <a:pt x="305282" y="304279"/>
                </a:lnTo>
                <a:lnTo>
                  <a:pt x="374777" y="304279"/>
                </a:lnTo>
                <a:lnTo>
                  <a:pt x="385838" y="302679"/>
                </a:lnTo>
                <a:lnTo>
                  <a:pt x="393839" y="297916"/>
                </a:lnTo>
                <a:lnTo>
                  <a:pt x="398716" y="290017"/>
                </a:lnTo>
                <a:lnTo>
                  <a:pt x="400367" y="279031"/>
                </a:lnTo>
                <a:lnTo>
                  <a:pt x="400367" y="2655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23" name="object 23" descr="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6855152" y="11487435"/>
            <a:ext cx="1166282" cy="301003"/>
          </a:xfrm>
          <a:prstGeom prst="rect">
            <a:avLst/>
          </a:prstGeom>
        </p:spPr>
      </p:pic>
      <p:sp>
        <p:nvSpPr>
          <p:cNvPr id="24" name="object 24" descr=""/>
          <p:cNvSpPr/>
          <p:nvPr/>
        </p:nvSpPr>
        <p:spPr>
          <a:xfrm>
            <a:off x="8067992" y="11490718"/>
            <a:ext cx="870585" cy="298450"/>
          </a:xfrm>
          <a:custGeom>
            <a:avLst/>
            <a:gdLst/>
            <a:ahLst/>
            <a:cxnLst/>
            <a:rect l="l" t="t" r="r" b="b"/>
            <a:pathLst>
              <a:path w="870584" h="298450">
                <a:moveTo>
                  <a:pt x="262305" y="124612"/>
                </a:moveTo>
                <a:lnTo>
                  <a:pt x="258038" y="119367"/>
                </a:lnTo>
                <a:lnTo>
                  <a:pt x="250494" y="119367"/>
                </a:lnTo>
                <a:lnTo>
                  <a:pt x="226618" y="125260"/>
                </a:lnTo>
                <a:lnTo>
                  <a:pt x="206197" y="131368"/>
                </a:lnTo>
                <a:lnTo>
                  <a:pt x="185458" y="138277"/>
                </a:lnTo>
                <a:lnTo>
                  <a:pt x="165252" y="145592"/>
                </a:lnTo>
                <a:lnTo>
                  <a:pt x="159410" y="130213"/>
                </a:lnTo>
                <a:lnTo>
                  <a:pt x="149796" y="118783"/>
                </a:lnTo>
                <a:lnTo>
                  <a:pt x="136423" y="111645"/>
                </a:lnTo>
                <a:lnTo>
                  <a:pt x="119341" y="109194"/>
                </a:lnTo>
                <a:lnTo>
                  <a:pt x="108762" y="110172"/>
                </a:lnTo>
                <a:lnTo>
                  <a:pt x="96685" y="113131"/>
                </a:lnTo>
                <a:lnTo>
                  <a:pt x="83794" y="118046"/>
                </a:lnTo>
                <a:lnTo>
                  <a:pt x="70815" y="124929"/>
                </a:lnTo>
                <a:lnTo>
                  <a:pt x="69837" y="123952"/>
                </a:lnTo>
                <a:lnTo>
                  <a:pt x="78740" y="112153"/>
                </a:lnTo>
                <a:lnTo>
                  <a:pt x="87210" y="99974"/>
                </a:lnTo>
                <a:lnTo>
                  <a:pt x="95199" y="87477"/>
                </a:lnTo>
                <a:lnTo>
                  <a:pt x="102616" y="74764"/>
                </a:lnTo>
                <a:lnTo>
                  <a:pt x="127076" y="73291"/>
                </a:lnTo>
                <a:lnTo>
                  <a:pt x="151193" y="71323"/>
                </a:lnTo>
                <a:lnTo>
                  <a:pt x="174879" y="68859"/>
                </a:lnTo>
                <a:lnTo>
                  <a:pt x="204584" y="64922"/>
                </a:lnTo>
                <a:lnTo>
                  <a:pt x="207213" y="60337"/>
                </a:lnTo>
                <a:lnTo>
                  <a:pt x="207213" y="50507"/>
                </a:lnTo>
                <a:lnTo>
                  <a:pt x="203936" y="45580"/>
                </a:lnTo>
                <a:lnTo>
                  <a:pt x="198043" y="45580"/>
                </a:lnTo>
                <a:lnTo>
                  <a:pt x="172313" y="48806"/>
                </a:lnTo>
                <a:lnTo>
                  <a:pt x="152044" y="50990"/>
                </a:lnTo>
                <a:lnTo>
                  <a:pt x="132143" y="52692"/>
                </a:lnTo>
                <a:lnTo>
                  <a:pt x="113106" y="53771"/>
                </a:lnTo>
                <a:lnTo>
                  <a:pt x="121018" y="36118"/>
                </a:lnTo>
                <a:lnTo>
                  <a:pt x="128841" y="17056"/>
                </a:lnTo>
                <a:lnTo>
                  <a:pt x="129184" y="15417"/>
                </a:lnTo>
                <a:lnTo>
                  <a:pt x="129184" y="7213"/>
                </a:lnTo>
                <a:lnTo>
                  <a:pt x="122948" y="2959"/>
                </a:lnTo>
                <a:lnTo>
                  <a:pt x="112128" y="2959"/>
                </a:lnTo>
                <a:lnTo>
                  <a:pt x="106883" y="5905"/>
                </a:lnTo>
                <a:lnTo>
                  <a:pt x="105244" y="11811"/>
                </a:lnTo>
                <a:lnTo>
                  <a:pt x="101663" y="22440"/>
                </a:lnTo>
                <a:lnTo>
                  <a:pt x="97713" y="33159"/>
                </a:lnTo>
                <a:lnTo>
                  <a:pt x="93256" y="43954"/>
                </a:lnTo>
                <a:lnTo>
                  <a:pt x="88188" y="54775"/>
                </a:lnTo>
                <a:lnTo>
                  <a:pt x="50152" y="55410"/>
                </a:lnTo>
                <a:lnTo>
                  <a:pt x="11468" y="54775"/>
                </a:lnTo>
                <a:lnTo>
                  <a:pt x="8178" y="60020"/>
                </a:lnTo>
                <a:lnTo>
                  <a:pt x="8178" y="70510"/>
                </a:lnTo>
                <a:lnTo>
                  <a:pt x="11798" y="75425"/>
                </a:lnTo>
                <a:lnTo>
                  <a:pt x="19672" y="75755"/>
                </a:lnTo>
                <a:lnTo>
                  <a:pt x="22936" y="76073"/>
                </a:lnTo>
                <a:lnTo>
                  <a:pt x="78028" y="75095"/>
                </a:lnTo>
                <a:lnTo>
                  <a:pt x="63741" y="98806"/>
                </a:lnTo>
                <a:lnTo>
                  <a:pt x="46558" y="122351"/>
                </a:lnTo>
                <a:lnTo>
                  <a:pt x="26657" y="145224"/>
                </a:lnTo>
                <a:lnTo>
                  <a:pt x="4254" y="166903"/>
                </a:lnTo>
                <a:lnTo>
                  <a:pt x="1295" y="169532"/>
                </a:lnTo>
                <a:lnTo>
                  <a:pt x="0" y="172148"/>
                </a:lnTo>
                <a:lnTo>
                  <a:pt x="0" y="181000"/>
                </a:lnTo>
                <a:lnTo>
                  <a:pt x="5232" y="186245"/>
                </a:lnTo>
                <a:lnTo>
                  <a:pt x="14427" y="186245"/>
                </a:lnTo>
                <a:lnTo>
                  <a:pt x="17691" y="184937"/>
                </a:lnTo>
                <a:lnTo>
                  <a:pt x="51104" y="156476"/>
                </a:lnTo>
                <a:lnTo>
                  <a:pt x="77165" y="139852"/>
                </a:lnTo>
                <a:lnTo>
                  <a:pt x="98755" y="131089"/>
                </a:lnTo>
                <a:lnTo>
                  <a:pt x="116065" y="128536"/>
                </a:lnTo>
                <a:lnTo>
                  <a:pt x="127292" y="129768"/>
                </a:lnTo>
                <a:lnTo>
                  <a:pt x="135293" y="133946"/>
                </a:lnTo>
                <a:lnTo>
                  <a:pt x="140639" y="141820"/>
                </a:lnTo>
                <a:lnTo>
                  <a:pt x="143941" y="154114"/>
                </a:lnTo>
                <a:lnTo>
                  <a:pt x="103568" y="175285"/>
                </a:lnTo>
                <a:lnTo>
                  <a:pt x="77736" y="196570"/>
                </a:lnTo>
                <a:lnTo>
                  <a:pt x="64033" y="217373"/>
                </a:lnTo>
                <a:lnTo>
                  <a:pt x="59994" y="237070"/>
                </a:lnTo>
                <a:lnTo>
                  <a:pt x="64960" y="257759"/>
                </a:lnTo>
                <a:lnTo>
                  <a:pt x="80276" y="273215"/>
                </a:lnTo>
                <a:lnTo>
                  <a:pt x="106603" y="282892"/>
                </a:lnTo>
                <a:lnTo>
                  <a:pt x="144589" y="286245"/>
                </a:lnTo>
                <a:lnTo>
                  <a:pt x="167513" y="285623"/>
                </a:lnTo>
                <a:lnTo>
                  <a:pt x="210159" y="280441"/>
                </a:lnTo>
                <a:lnTo>
                  <a:pt x="240004" y="270192"/>
                </a:lnTo>
                <a:lnTo>
                  <a:pt x="240004" y="258051"/>
                </a:lnTo>
                <a:lnTo>
                  <a:pt x="235419" y="251828"/>
                </a:lnTo>
                <a:lnTo>
                  <a:pt x="227215" y="251828"/>
                </a:lnTo>
                <a:lnTo>
                  <a:pt x="225577" y="252158"/>
                </a:lnTo>
                <a:lnTo>
                  <a:pt x="221640" y="253466"/>
                </a:lnTo>
                <a:lnTo>
                  <a:pt x="203606" y="258191"/>
                </a:lnTo>
                <a:lnTo>
                  <a:pt x="184759" y="261581"/>
                </a:lnTo>
                <a:lnTo>
                  <a:pt x="164934" y="263613"/>
                </a:lnTo>
                <a:lnTo>
                  <a:pt x="143941" y="264287"/>
                </a:lnTo>
                <a:lnTo>
                  <a:pt x="115214" y="262559"/>
                </a:lnTo>
                <a:lnTo>
                  <a:pt x="96139" y="257403"/>
                </a:lnTo>
                <a:lnTo>
                  <a:pt x="85559" y="248793"/>
                </a:lnTo>
                <a:lnTo>
                  <a:pt x="82283" y="236740"/>
                </a:lnTo>
                <a:lnTo>
                  <a:pt x="86245" y="221386"/>
                </a:lnTo>
                <a:lnTo>
                  <a:pt x="98196" y="205092"/>
                </a:lnTo>
                <a:lnTo>
                  <a:pt x="118262" y="189052"/>
                </a:lnTo>
                <a:lnTo>
                  <a:pt x="146558" y="174434"/>
                </a:lnTo>
                <a:lnTo>
                  <a:pt x="147574" y="196621"/>
                </a:lnTo>
                <a:lnTo>
                  <a:pt x="147866" y="224942"/>
                </a:lnTo>
                <a:lnTo>
                  <a:pt x="148196" y="231165"/>
                </a:lnTo>
                <a:lnTo>
                  <a:pt x="153111" y="234442"/>
                </a:lnTo>
                <a:lnTo>
                  <a:pt x="164261" y="234442"/>
                </a:lnTo>
                <a:lnTo>
                  <a:pt x="170497" y="230847"/>
                </a:lnTo>
                <a:lnTo>
                  <a:pt x="170370" y="208927"/>
                </a:lnTo>
                <a:lnTo>
                  <a:pt x="169926" y="194360"/>
                </a:lnTo>
                <a:lnTo>
                  <a:pt x="169113" y="179920"/>
                </a:lnTo>
                <a:lnTo>
                  <a:pt x="167881" y="165595"/>
                </a:lnTo>
                <a:lnTo>
                  <a:pt x="188518" y="158432"/>
                </a:lnTo>
                <a:lnTo>
                  <a:pt x="210045" y="151853"/>
                </a:lnTo>
                <a:lnTo>
                  <a:pt x="231635" y="146088"/>
                </a:lnTo>
                <a:lnTo>
                  <a:pt x="252463" y="141325"/>
                </a:lnTo>
                <a:lnTo>
                  <a:pt x="259359" y="140004"/>
                </a:lnTo>
                <a:lnTo>
                  <a:pt x="262305" y="135102"/>
                </a:lnTo>
                <a:lnTo>
                  <a:pt x="262305" y="124612"/>
                </a:lnTo>
                <a:close/>
              </a:path>
              <a:path w="870584" h="298450">
                <a:moveTo>
                  <a:pt x="361340" y="4914"/>
                </a:moveTo>
                <a:lnTo>
                  <a:pt x="358381" y="1968"/>
                </a:lnTo>
                <a:lnTo>
                  <a:pt x="353136" y="990"/>
                </a:lnTo>
                <a:lnTo>
                  <a:pt x="351828" y="647"/>
                </a:lnTo>
                <a:lnTo>
                  <a:pt x="344944" y="647"/>
                </a:lnTo>
                <a:lnTo>
                  <a:pt x="341985" y="2946"/>
                </a:lnTo>
                <a:lnTo>
                  <a:pt x="340347" y="7874"/>
                </a:lnTo>
                <a:lnTo>
                  <a:pt x="329692" y="42456"/>
                </a:lnTo>
                <a:lnTo>
                  <a:pt x="315633" y="75425"/>
                </a:lnTo>
                <a:lnTo>
                  <a:pt x="298424" y="106184"/>
                </a:lnTo>
                <a:lnTo>
                  <a:pt x="278371" y="134112"/>
                </a:lnTo>
                <a:lnTo>
                  <a:pt x="276733" y="136067"/>
                </a:lnTo>
                <a:lnTo>
                  <a:pt x="275755" y="138366"/>
                </a:lnTo>
                <a:lnTo>
                  <a:pt x="275755" y="143294"/>
                </a:lnTo>
                <a:lnTo>
                  <a:pt x="277075" y="146240"/>
                </a:lnTo>
                <a:lnTo>
                  <a:pt x="279692" y="148539"/>
                </a:lnTo>
                <a:lnTo>
                  <a:pt x="281990" y="150177"/>
                </a:lnTo>
                <a:lnTo>
                  <a:pt x="284619" y="151155"/>
                </a:lnTo>
                <a:lnTo>
                  <a:pt x="289864" y="151155"/>
                </a:lnTo>
                <a:lnTo>
                  <a:pt x="316090" y="111810"/>
                </a:lnTo>
                <a:lnTo>
                  <a:pt x="315175" y="121500"/>
                </a:lnTo>
                <a:lnTo>
                  <a:pt x="314439" y="131203"/>
                </a:lnTo>
                <a:lnTo>
                  <a:pt x="313956" y="140728"/>
                </a:lnTo>
                <a:lnTo>
                  <a:pt x="313905" y="143294"/>
                </a:lnTo>
                <a:lnTo>
                  <a:pt x="313791" y="295427"/>
                </a:lnTo>
                <a:lnTo>
                  <a:pt x="318046" y="298386"/>
                </a:lnTo>
                <a:lnTo>
                  <a:pt x="330517" y="298386"/>
                </a:lnTo>
                <a:lnTo>
                  <a:pt x="334784" y="295427"/>
                </a:lnTo>
                <a:lnTo>
                  <a:pt x="334784" y="111810"/>
                </a:lnTo>
                <a:lnTo>
                  <a:pt x="334784" y="79349"/>
                </a:lnTo>
                <a:lnTo>
                  <a:pt x="343115" y="62712"/>
                </a:lnTo>
                <a:lnTo>
                  <a:pt x="350100" y="45859"/>
                </a:lnTo>
                <a:lnTo>
                  <a:pt x="355981" y="28956"/>
                </a:lnTo>
                <a:lnTo>
                  <a:pt x="361010" y="12141"/>
                </a:lnTo>
                <a:lnTo>
                  <a:pt x="361340" y="11137"/>
                </a:lnTo>
                <a:lnTo>
                  <a:pt x="361340" y="4914"/>
                </a:lnTo>
                <a:close/>
              </a:path>
              <a:path w="870584" h="298450">
                <a:moveTo>
                  <a:pt x="565937" y="172135"/>
                </a:moveTo>
                <a:lnTo>
                  <a:pt x="565848" y="147548"/>
                </a:lnTo>
                <a:lnTo>
                  <a:pt x="564959" y="140995"/>
                </a:lnTo>
                <a:lnTo>
                  <a:pt x="564438" y="137134"/>
                </a:lnTo>
                <a:lnTo>
                  <a:pt x="559904" y="129717"/>
                </a:lnTo>
                <a:lnTo>
                  <a:pt x="552234" y="125564"/>
                </a:lnTo>
                <a:lnTo>
                  <a:pt x="546925" y="124942"/>
                </a:lnTo>
                <a:lnTo>
                  <a:pt x="546925" y="142951"/>
                </a:lnTo>
                <a:lnTo>
                  <a:pt x="546925" y="172135"/>
                </a:lnTo>
                <a:lnTo>
                  <a:pt x="546925" y="188531"/>
                </a:lnTo>
                <a:lnTo>
                  <a:pt x="546925" y="219036"/>
                </a:lnTo>
                <a:lnTo>
                  <a:pt x="492163" y="219036"/>
                </a:lnTo>
                <a:lnTo>
                  <a:pt x="492163" y="188531"/>
                </a:lnTo>
                <a:lnTo>
                  <a:pt x="546925" y="188531"/>
                </a:lnTo>
                <a:lnTo>
                  <a:pt x="546925" y="172135"/>
                </a:lnTo>
                <a:lnTo>
                  <a:pt x="492163" y="172135"/>
                </a:lnTo>
                <a:lnTo>
                  <a:pt x="492163" y="140995"/>
                </a:lnTo>
                <a:lnTo>
                  <a:pt x="543636" y="140995"/>
                </a:lnTo>
                <a:lnTo>
                  <a:pt x="546925" y="142951"/>
                </a:lnTo>
                <a:lnTo>
                  <a:pt x="546925" y="124942"/>
                </a:lnTo>
                <a:lnTo>
                  <a:pt x="541337" y="124269"/>
                </a:lnTo>
                <a:lnTo>
                  <a:pt x="473798" y="124269"/>
                </a:lnTo>
                <a:lnTo>
                  <a:pt x="473798" y="140995"/>
                </a:lnTo>
                <a:lnTo>
                  <a:pt x="473798" y="172135"/>
                </a:lnTo>
                <a:lnTo>
                  <a:pt x="473798" y="188531"/>
                </a:lnTo>
                <a:lnTo>
                  <a:pt x="473798" y="219036"/>
                </a:lnTo>
                <a:lnTo>
                  <a:pt x="421678" y="219036"/>
                </a:lnTo>
                <a:lnTo>
                  <a:pt x="421678" y="188531"/>
                </a:lnTo>
                <a:lnTo>
                  <a:pt x="473798" y="188531"/>
                </a:lnTo>
                <a:lnTo>
                  <a:pt x="473798" y="172135"/>
                </a:lnTo>
                <a:lnTo>
                  <a:pt x="421678" y="172135"/>
                </a:lnTo>
                <a:lnTo>
                  <a:pt x="421678" y="142951"/>
                </a:lnTo>
                <a:lnTo>
                  <a:pt x="424942" y="140995"/>
                </a:lnTo>
                <a:lnTo>
                  <a:pt x="473798" y="140995"/>
                </a:lnTo>
                <a:lnTo>
                  <a:pt x="473798" y="124269"/>
                </a:lnTo>
                <a:lnTo>
                  <a:pt x="427240" y="124269"/>
                </a:lnTo>
                <a:lnTo>
                  <a:pt x="416293" y="125514"/>
                </a:lnTo>
                <a:lnTo>
                  <a:pt x="408508" y="129527"/>
                </a:lnTo>
                <a:lnTo>
                  <a:pt x="403860" y="136728"/>
                </a:lnTo>
                <a:lnTo>
                  <a:pt x="402361" y="147218"/>
                </a:lnTo>
                <a:lnTo>
                  <a:pt x="402323" y="292798"/>
                </a:lnTo>
                <a:lnTo>
                  <a:pt x="406260" y="295427"/>
                </a:lnTo>
                <a:lnTo>
                  <a:pt x="418058" y="295427"/>
                </a:lnTo>
                <a:lnTo>
                  <a:pt x="421678" y="292798"/>
                </a:lnTo>
                <a:lnTo>
                  <a:pt x="421678" y="235089"/>
                </a:lnTo>
                <a:lnTo>
                  <a:pt x="473798" y="235089"/>
                </a:lnTo>
                <a:lnTo>
                  <a:pt x="473798" y="289521"/>
                </a:lnTo>
                <a:lnTo>
                  <a:pt x="477088" y="292138"/>
                </a:lnTo>
                <a:lnTo>
                  <a:pt x="488886" y="292138"/>
                </a:lnTo>
                <a:lnTo>
                  <a:pt x="492163" y="289521"/>
                </a:lnTo>
                <a:lnTo>
                  <a:pt x="492163" y="235089"/>
                </a:lnTo>
                <a:lnTo>
                  <a:pt x="546925" y="235089"/>
                </a:lnTo>
                <a:lnTo>
                  <a:pt x="546925" y="274447"/>
                </a:lnTo>
                <a:lnTo>
                  <a:pt x="544296" y="276402"/>
                </a:lnTo>
                <a:lnTo>
                  <a:pt x="529551" y="276402"/>
                </a:lnTo>
                <a:lnTo>
                  <a:pt x="523963" y="275742"/>
                </a:lnTo>
                <a:lnTo>
                  <a:pt x="518718" y="274447"/>
                </a:lnTo>
                <a:lnTo>
                  <a:pt x="518058" y="274104"/>
                </a:lnTo>
                <a:lnTo>
                  <a:pt x="513473" y="274104"/>
                </a:lnTo>
                <a:lnTo>
                  <a:pt x="510527" y="276402"/>
                </a:lnTo>
                <a:lnTo>
                  <a:pt x="509536" y="281647"/>
                </a:lnTo>
                <a:lnTo>
                  <a:pt x="509206" y="282638"/>
                </a:lnTo>
                <a:lnTo>
                  <a:pt x="509206" y="288544"/>
                </a:lnTo>
                <a:lnTo>
                  <a:pt x="511835" y="291160"/>
                </a:lnTo>
                <a:lnTo>
                  <a:pt x="515112" y="291820"/>
                </a:lnTo>
                <a:lnTo>
                  <a:pt x="521677" y="293458"/>
                </a:lnTo>
                <a:lnTo>
                  <a:pt x="529209" y="294119"/>
                </a:lnTo>
                <a:lnTo>
                  <a:pt x="538721" y="294119"/>
                </a:lnTo>
                <a:lnTo>
                  <a:pt x="565937" y="269519"/>
                </a:lnTo>
                <a:lnTo>
                  <a:pt x="565937" y="235089"/>
                </a:lnTo>
                <a:lnTo>
                  <a:pt x="565937" y="219036"/>
                </a:lnTo>
                <a:lnTo>
                  <a:pt x="565937" y="188531"/>
                </a:lnTo>
                <a:lnTo>
                  <a:pt x="565937" y="172135"/>
                </a:lnTo>
                <a:close/>
              </a:path>
              <a:path w="870584" h="298450">
                <a:moveTo>
                  <a:pt x="578396" y="33782"/>
                </a:moveTo>
                <a:lnTo>
                  <a:pt x="575449" y="30492"/>
                </a:lnTo>
                <a:lnTo>
                  <a:pt x="516420" y="30492"/>
                </a:lnTo>
                <a:lnTo>
                  <a:pt x="516420" y="3276"/>
                </a:lnTo>
                <a:lnTo>
                  <a:pt x="512165" y="0"/>
                </a:lnTo>
                <a:lnTo>
                  <a:pt x="500367" y="0"/>
                </a:lnTo>
                <a:lnTo>
                  <a:pt x="496100" y="3276"/>
                </a:lnTo>
                <a:lnTo>
                  <a:pt x="496100" y="30492"/>
                </a:lnTo>
                <a:lnTo>
                  <a:pt x="439369" y="30492"/>
                </a:lnTo>
                <a:lnTo>
                  <a:pt x="439369" y="3276"/>
                </a:lnTo>
                <a:lnTo>
                  <a:pt x="435444" y="0"/>
                </a:lnTo>
                <a:lnTo>
                  <a:pt x="423303" y="0"/>
                </a:lnTo>
                <a:lnTo>
                  <a:pt x="419379" y="3276"/>
                </a:lnTo>
                <a:lnTo>
                  <a:pt x="419379" y="30492"/>
                </a:lnTo>
                <a:lnTo>
                  <a:pt x="368223" y="30492"/>
                </a:lnTo>
                <a:lnTo>
                  <a:pt x="365264" y="34099"/>
                </a:lnTo>
                <a:lnTo>
                  <a:pt x="365264" y="44919"/>
                </a:lnTo>
                <a:lnTo>
                  <a:pt x="368554" y="48526"/>
                </a:lnTo>
                <a:lnTo>
                  <a:pt x="419379" y="48526"/>
                </a:lnTo>
                <a:lnTo>
                  <a:pt x="419379" y="71805"/>
                </a:lnTo>
                <a:lnTo>
                  <a:pt x="423303" y="75095"/>
                </a:lnTo>
                <a:lnTo>
                  <a:pt x="435444" y="75095"/>
                </a:lnTo>
                <a:lnTo>
                  <a:pt x="439369" y="71805"/>
                </a:lnTo>
                <a:lnTo>
                  <a:pt x="439369" y="48526"/>
                </a:lnTo>
                <a:lnTo>
                  <a:pt x="496100" y="48526"/>
                </a:lnTo>
                <a:lnTo>
                  <a:pt x="496100" y="71475"/>
                </a:lnTo>
                <a:lnTo>
                  <a:pt x="500367" y="74752"/>
                </a:lnTo>
                <a:lnTo>
                  <a:pt x="512165" y="74752"/>
                </a:lnTo>
                <a:lnTo>
                  <a:pt x="516420" y="71475"/>
                </a:lnTo>
                <a:lnTo>
                  <a:pt x="516420" y="48526"/>
                </a:lnTo>
                <a:lnTo>
                  <a:pt x="575449" y="48526"/>
                </a:lnTo>
                <a:lnTo>
                  <a:pt x="578396" y="45250"/>
                </a:lnTo>
                <a:lnTo>
                  <a:pt x="578396" y="33782"/>
                </a:lnTo>
                <a:close/>
              </a:path>
              <a:path w="870584" h="298450">
                <a:moveTo>
                  <a:pt x="579716" y="86563"/>
                </a:moveTo>
                <a:lnTo>
                  <a:pt x="577088" y="82956"/>
                </a:lnTo>
                <a:lnTo>
                  <a:pt x="391833" y="82956"/>
                </a:lnTo>
                <a:lnTo>
                  <a:pt x="380479" y="84683"/>
                </a:lnTo>
                <a:lnTo>
                  <a:pt x="372148" y="89890"/>
                </a:lnTo>
                <a:lnTo>
                  <a:pt x="367017" y="98590"/>
                </a:lnTo>
                <a:lnTo>
                  <a:pt x="365264" y="110820"/>
                </a:lnTo>
                <a:lnTo>
                  <a:pt x="365264" y="153441"/>
                </a:lnTo>
                <a:lnTo>
                  <a:pt x="363867" y="189217"/>
                </a:lnTo>
                <a:lnTo>
                  <a:pt x="360019" y="221653"/>
                </a:lnTo>
                <a:lnTo>
                  <a:pt x="353466" y="250659"/>
                </a:lnTo>
                <a:lnTo>
                  <a:pt x="343954" y="276085"/>
                </a:lnTo>
                <a:lnTo>
                  <a:pt x="342976" y="278053"/>
                </a:lnTo>
                <a:lnTo>
                  <a:pt x="342646" y="279692"/>
                </a:lnTo>
                <a:lnTo>
                  <a:pt x="342646" y="284937"/>
                </a:lnTo>
                <a:lnTo>
                  <a:pt x="344614" y="287883"/>
                </a:lnTo>
                <a:lnTo>
                  <a:pt x="348881" y="289521"/>
                </a:lnTo>
                <a:lnTo>
                  <a:pt x="350837" y="290499"/>
                </a:lnTo>
                <a:lnTo>
                  <a:pt x="352818" y="290842"/>
                </a:lnTo>
                <a:lnTo>
                  <a:pt x="358063" y="290842"/>
                </a:lnTo>
                <a:lnTo>
                  <a:pt x="378752" y="227444"/>
                </a:lnTo>
                <a:lnTo>
                  <a:pt x="384289" y="157708"/>
                </a:lnTo>
                <a:lnTo>
                  <a:pt x="384289" y="103936"/>
                </a:lnTo>
                <a:lnTo>
                  <a:pt x="388226" y="101320"/>
                </a:lnTo>
                <a:lnTo>
                  <a:pt x="577088" y="101320"/>
                </a:lnTo>
                <a:lnTo>
                  <a:pt x="579716" y="97713"/>
                </a:lnTo>
                <a:lnTo>
                  <a:pt x="579716" y="86563"/>
                </a:lnTo>
                <a:close/>
              </a:path>
              <a:path w="870584" h="298450">
                <a:moveTo>
                  <a:pt x="799706" y="39344"/>
                </a:moveTo>
                <a:lnTo>
                  <a:pt x="796759" y="33782"/>
                </a:lnTo>
                <a:lnTo>
                  <a:pt x="790194" y="33121"/>
                </a:lnTo>
                <a:lnTo>
                  <a:pt x="765746" y="30403"/>
                </a:lnTo>
                <a:lnTo>
                  <a:pt x="739013" y="26073"/>
                </a:lnTo>
                <a:lnTo>
                  <a:pt x="713435" y="20764"/>
                </a:lnTo>
                <a:lnTo>
                  <a:pt x="692492" y="15087"/>
                </a:lnTo>
                <a:lnTo>
                  <a:pt x="689203" y="14427"/>
                </a:lnTo>
                <a:lnTo>
                  <a:pt x="682320" y="14427"/>
                </a:lnTo>
                <a:lnTo>
                  <a:pt x="678395" y="20993"/>
                </a:lnTo>
                <a:lnTo>
                  <a:pt x="678395" y="30492"/>
                </a:lnTo>
                <a:lnTo>
                  <a:pt x="680351" y="34417"/>
                </a:lnTo>
                <a:lnTo>
                  <a:pt x="735406" y="47752"/>
                </a:lnTo>
                <a:lnTo>
                  <a:pt x="789863" y="55079"/>
                </a:lnTo>
                <a:lnTo>
                  <a:pt x="796099" y="54762"/>
                </a:lnTo>
                <a:lnTo>
                  <a:pt x="799706" y="49834"/>
                </a:lnTo>
                <a:lnTo>
                  <a:pt x="799706" y="39344"/>
                </a:lnTo>
                <a:close/>
              </a:path>
              <a:path w="870584" h="298450">
                <a:moveTo>
                  <a:pt x="870204" y="254762"/>
                </a:moveTo>
                <a:lnTo>
                  <a:pt x="866267" y="248869"/>
                </a:lnTo>
                <a:lnTo>
                  <a:pt x="858393" y="248869"/>
                </a:lnTo>
                <a:lnTo>
                  <a:pt x="856107" y="249199"/>
                </a:lnTo>
                <a:lnTo>
                  <a:pt x="854138" y="249847"/>
                </a:lnTo>
                <a:lnTo>
                  <a:pt x="843635" y="253098"/>
                </a:lnTo>
                <a:lnTo>
                  <a:pt x="832332" y="255473"/>
                </a:lnTo>
                <a:lnTo>
                  <a:pt x="820293" y="256908"/>
                </a:lnTo>
                <a:lnTo>
                  <a:pt x="807580" y="257390"/>
                </a:lnTo>
                <a:lnTo>
                  <a:pt x="794092" y="255955"/>
                </a:lnTo>
                <a:lnTo>
                  <a:pt x="783272" y="250799"/>
                </a:lnTo>
                <a:lnTo>
                  <a:pt x="776084" y="240652"/>
                </a:lnTo>
                <a:lnTo>
                  <a:pt x="773480" y="224282"/>
                </a:lnTo>
                <a:lnTo>
                  <a:pt x="773480" y="220345"/>
                </a:lnTo>
                <a:lnTo>
                  <a:pt x="771702" y="201663"/>
                </a:lnTo>
                <a:lnTo>
                  <a:pt x="741997" y="175094"/>
                </a:lnTo>
                <a:lnTo>
                  <a:pt x="734466" y="175094"/>
                </a:lnTo>
                <a:lnTo>
                  <a:pt x="726592" y="176403"/>
                </a:lnTo>
                <a:lnTo>
                  <a:pt x="719366" y="178701"/>
                </a:lnTo>
                <a:lnTo>
                  <a:pt x="718388" y="177723"/>
                </a:lnTo>
                <a:lnTo>
                  <a:pt x="736168" y="159423"/>
                </a:lnTo>
                <a:lnTo>
                  <a:pt x="753846" y="142189"/>
                </a:lnTo>
                <a:lnTo>
                  <a:pt x="784618" y="112788"/>
                </a:lnTo>
                <a:lnTo>
                  <a:pt x="788885" y="108204"/>
                </a:lnTo>
                <a:lnTo>
                  <a:pt x="790092" y="104597"/>
                </a:lnTo>
                <a:lnTo>
                  <a:pt x="790524" y="103276"/>
                </a:lnTo>
                <a:lnTo>
                  <a:pt x="790524" y="90170"/>
                </a:lnTo>
                <a:lnTo>
                  <a:pt x="783971" y="82626"/>
                </a:lnTo>
                <a:lnTo>
                  <a:pt x="774128" y="82626"/>
                </a:lnTo>
                <a:lnTo>
                  <a:pt x="739432" y="86144"/>
                </a:lnTo>
                <a:lnTo>
                  <a:pt x="705599" y="88861"/>
                </a:lnTo>
                <a:lnTo>
                  <a:pt x="673976" y="90843"/>
                </a:lnTo>
                <a:lnTo>
                  <a:pt x="638060" y="92468"/>
                </a:lnTo>
                <a:lnTo>
                  <a:pt x="634771" y="98374"/>
                </a:lnTo>
                <a:lnTo>
                  <a:pt x="634771" y="108864"/>
                </a:lnTo>
                <a:lnTo>
                  <a:pt x="638721" y="114769"/>
                </a:lnTo>
                <a:lnTo>
                  <a:pt x="646912" y="114769"/>
                </a:lnTo>
                <a:lnTo>
                  <a:pt x="675195" y="113233"/>
                </a:lnTo>
                <a:lnTo>
                  <a:pt x="704494" y="111036"/>
                </a:lnTo>
                <a:lnTo>
                  <a:pt x="733374" y="108178"/>
                </a:lnTo>
                <a:lnTo>
                  <a:pt x="760361" y="104597"/>
                </a:lnTo>
                <a:lnTo>
                  <a:pt x="760679" y="105905"/>
                </a:lnTo>
                <a:lnTo>
                  <a:pt x="605599" y="261327"/>
                </a:lnTo>
                <a:lnTo>
                  <a:pt x="604608" y="264604"/>
                </a:lnTo>
                <a:lnTo>
                  <a:pt x="604608" y="273786"/>
                </a:lnTo>
                <a:lnTo>
                  <a:pt x="609193" y="278053"/>
                </a:lnTo>
                <a:lnTo>
                  <a:pt x="619048" y="278053"/>
                </a:lnTo>
                <a:lnTo>
                  <a:pt x="622642" y="276402"/>
                </a:lnTo>
                <a:lnTo>
                  <a:pt x="626249" y="272478"/>
                </a:lnTo>
                <a:lnTo>
                  <a:pt x="638340" y="260032"/>
                </a:lnTo>
                <a:lnTo>
                  <a:pt x="667194" y="231305"/>
                </a:lnTo>
                <a:lnTo>
                  <a:pt x="696379" y="205193"/>
                </a:lnTo>
                <a:lnTo>
                  <a:pt x="732155" y="191490"/>
                </a:lnTo>
                <a:lnTo>
                  <a:pt x="740283" y="192836"/>
                </a:lnTo>
                <a:lnTo>
                  <a:pt x="746010" y="197599"/>
                </a:lnTo>
                <a:lnTo>
                  <a:pt x="749401" y="206844"/>
                </a:lnTo>
                <a:lnTo>
                  <a:pt x="750417" y="220345"/>
                </a:lnTo>
                <a:lnTo>
                  <a:pt x="750519" y="225590"/>
                </a:lnTo>
                <a:lnTo>
                  <a:pt x="754113" y="250342"/>
                </a:lnTo>
                <a:lnTo>
                  <a:pt x="764946" y="267360"/>
                </a:lnTo>
                <a:lnTo>
                  <a:pt x="783170" y="277190"/>
                </a:lnTo>
                <a:lnTo>
                  <a:pt x="808888" y="280352"/>
                </a:lnTo>
                <a:lnTo>
                  <a:pt x="822782" y="279895"/>
                </a:lnTo>
                <a:lnTo>
                  <a:pt x="862330" y="271818"/>
                </a:lnTo>
                <a:lnTo>
                  <a:pt x="870204" y="265595"/>
                </a:lnTo>
                <a:lnTo>
                  <a:pt x="870204" y="257390"/>
                </a:lnTo>
                <a:lnTo>
                  <a:pt x="870204" y="25476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" name="object 25" descr=""/>
          <p:cNvSpPr/>
          <p:nvPr/>
        </p:nvSpPr>
        <p:spPr>
          <a:xfrm>
            <a:off x="8986085" y="11498926"/>
            <a:ext cx="244475" cy="278765"/>
          </a:xfrm>
          <a:custGeom>
            <a:avLst/>
            <a:gdLst/>
            <a:ahLst/>
            <a:cxnLst/>
            <a:rect l="l" t="t" r="r" b="b"/>
            <a:pathLst>
              <a:path w="244475" h="278765">
                <a:moveTo>
                  <a:pt x="74752" y="175742"/>
                </a:moveTo>
                <a:lnTo>
                  <a:pt x="41908" y="180245"/>
                </a:lnTo>
                <a:lnTo>
                  <a:pt x="18564" y="192093"/>
                </a:lnTo>
                <a:lnTo>
                  <a:pt x="4625" y="208800"/>
                </a:lnTo>
                <a:lnTo>
                  <a:pt x="0" y="227876"/>
                </a:lnTo>
                <a:lnTo>
                  <a:pt x="4353" y="248856"/>
                </a:lnTo>
                <a:lnTo>
                  <a:pt x="4454" y="249018"/>
                </a:lnTo>
                <a:lnTo>
                  <a:pt x="16964" y="264801"/>
                </a:lnTo>
                <a:lnTo>
                  <a:pt x="37065" y="274860"/>
                </a:lnTo>
                <a:lnTo>
                  <a:pt x="63931" y="278371"/>
                </a:lnTo>
                <a:lnTo>
                  <a:pt x="93328" y="275291"/>
                </a:lnTo>
                <a:lnTo>
                  <a:pt x="116111" y="265293"/>
                </a:lnTo>
                <a:lnTo>
                  <a:pt x="122838" y="257048"/>
                </a:lnTo>
                <a:lnTo>
                  <a:pt x="61976" y="257048"/>
                </a:lnTo>
                <a:lnTo>
                  <a:pt x="44428" y="254938"/>
                </a:lnTo>
                <a:lnTo>
                  <a:pt x="32051" y="249018"/>
                </a:lnTo>
                <a:lnTo>
                  <a:pt x="24717" y="239903"/>
                </a:lnTo>
                <a:lnTo>
                  <a:pt x="22301" y="228206"/>
                </a:lnTo>
                <a:lnTo>
                  <a:pt x="25280" y="216091"/>
                </a:lnTo>
                <a:lnTo>
                  <a:pt x="34588" y="206068"/>
                </a:lnTo>
                <a:lnTo>
                  <a:pt x="50783" y="199243"/>
                </a:lnTo>
                <a:lnTo>
                  <a:pt x="74422" y="196723"/>
                </a:lnTo>
                <a:lnTo>
                  <a:pt x="173493" y="196723"/>
                </a:lnTo>
                <a:lnTo>
                  <a:pt x="161432" y="191895"/>
                </a:lnTo>
                <a:lnTo>
                  <a:pt x="133438" y="183603"/>
                </a:lnTo>
                <a:lnTo>
                  <a:pt x="132851" y="179006"/>
                </a:lnTo>
                <a:lnTo>
                  <a:pt x="110820" y="179006"/>
                </a:lnTo>
                <a:lnTo>
                  <a:pt x="101682" y="177532"/>
                </a:lnTo>
                <a:lnTo>
                  <a:pt x="92543" y="176517"/>
                </a:lnTo>
                <a:lnTo>
                  <a:pt x="83525" y="175931"/>
                </a:lnTo>
                <a:lnTo>
                  <a:pt x="74752" y="175742"/>
                </a:lnTo>
                <a:close/>
              </a:path>
              <a:path w="244475" h="278765">
                <a:moveTo>
                  <a:pt x="173493" y="196723"/>
                </a:moveTo>
                <a:lnTo>
                  <a:pt x="74422" y="196723"/>
                </a:lnTo>
                <a:lnTo>
                  <a:pt x="84202" y="197025"/>
                </a:lnTo>
                <a:lnTo>
                  <a:pt x="94384" y="197910"/>
                </a:lnTo>
                <a:lnTo>
                  <a:pt x="104259" y="199348"/>
                </a:lnTo>
                <a:lnTo>
                  <a:pt x="113118" y="201307"/>
                </a:lnTo>
                <a:lnTo>
                  <a:pt x="113779" y="208191"/>
                </a:lnTo>
                <a:lnTo>
                  <a:pt x="113779" y="218033"/>
                </a:lnTo>
                <a:lnTo>
                  <a:pt x="109926" y="236859"/>
                </a:lnTo>
                <a:lnTo>
                  <a:pt x="99188" y="248856"/>
                </a:lnTo>
                <a:lnTo>
                  <a:pt x="82795" y="255195"/>
                </a:lnTo>
                <a:lnTo>
                  <a:pt x="61976" y="257048"/>
                </a:lnTo>
                <a:lnTo>
                  <a:pt x="122838" y="257048"/>
                </a:lnTo>
                <a:lnTo>
                  <a:pt x="130838" y="247242"/>
                </a:lnTo>
                <a:lnTo>
                  <a:pt x="136067" y="220002"/>
                </a:lnTo>
                <a:lnTo>
                  <a:pt x="136067" y="214439"/>
                </a:lnTo>
                <a:lnTo>
                  <a:pt x="135420" y="205244"/>
                </a:lnTo>
                <a:lnTo>
                  <a:pt x="193440" y="205244"/>
                </a:lnTo>
                <a:lnTo>
                  <a:pt x="188444" y="202707"/>
                </a:lnTo>
                <a:lnTo>
                  <a:pt x="173493" y="196723"/>
                </a:lnTo>
                <a:close/>
              </a:path>
              <a:path w="244475" h="278765">
                <a:moveTo>
                  <a:pt x="193440" y="205244"/>
                </a:moveTo>
                <a:lnTo>
                  <a:pt x="135420" y="205244"/>
                </a:lnTo>
                <a:lnTo>
                  <a:pt x="156317" y="212088"/>
                </a:lnTo>
                <a:lnTo>
                  <a:pt x="179679" y="222377"/>
                </a:lnTo>
                <a:lnTo>
                  <a:pt x="203289" y="235494"/>
                </a:lnTo>
                <a:lnTo>
                  <a:pt x="224929" y="250825"/>
                </a:lnTo>
                <a:lnTo>
                  <a:pt x="227876" y="253111"/>
                </a:lnTo>
                <a:lnTo>
                  <a:pt x="230505" y="253771"/>
                </a:lnTo>
                <a:lnTo>
                  <a:pt x="239344" y="253771"/>
                </a:lnTo>
                <a:lnTo>
                  <a:pt x="243941" y="248208"/>
                </a:lnTo>
                <a:lnTo>
                  <a:pt x="243941" y="237375"/>
                </a:lnTo>
                <a:lnTo>
                  <a:pt x="241973" y="233451"/>
                </a:lnTo>
                <a:lnTo>
                  <a:pt x="237058" y="230174"/>
                </a:lnTo>
                <a:lnTo>
                  <a:pt x="213857" y="215611"/>
                </a:lnTo>
                <a:lnTo>
                  <a:pt x="193440" y="205244"/>
                </a:lnTo>
                <a:close/>
              </a:path>
              <a:path w="244475" h="278765">
                <a:moveTo>
                  <a:pt x="117386" y="0"/>
                </a:moveTo>
                <a:lnTo>
                  <a:pt x="106235" y="0"/>
                </a:lnTo>
                <a:lnTo>
                  <a:pt x="100990" y="3276"/>
                </a:lnTo>
                <a:lnTo>
                  <a:pt x="100990" y="53098"/>
                </a:lnTo>
                <a:lnTo>
                  <a:pt x="101604" y="81813"/>
                </a:lnTo>
                <a:lnTo>
                  <a:pt x="103447" y="113599"/>
                </a:lnTo>
                <a:lnTo>
                  <a:pt x="106519" y="146612"/>
                </a:lnTo>
                <a:lnTo>
                  <a:pt x="110820" y="179006"/>
                </a:lnTo>
                <a:lnTo>
                  <a:pt x="132851" y="179006"/>
                </a:lnTo>
                <a:lnTo>
                  <a:pt x="130635" y="161676"/>
                </a:lnTo>
                <a:lnTo>
                  <a:pt x="128198" y="139961"/>
                </a:lnTo>
                <a:lnTo>
                  <a:pt x="126254" y="118183"/>
                </a:lnTo>
                <a:lnTo>
                  <a:pt x="124929" y="96062"/>
                </a:lnTo>
                <a:lnTo>
                  <a:pt x="147354" y="95133"/>
                </a:lnTo>
                <a:lnTo>
                  <a:pt x="170087" y="93314"/>
                </a:lnTo>
                <a:lnTo>
                  <a:pt x="192702" y="90574"/>
                </a:lnTo>
                <a:lnTo>
                  <a:pt x="214769" y="86880"/>
                </a:lnTo>
                <a:lnTo>
                  <a:pt x="220332" y="85890"/>
                </a:lnTo>
                <a:lnTo>
                  <a:pt x="223608" y="80987"/>
                </a:lnTo>
                <a:lnTo>
                  <a:pt x="223608" y="75082"/>
                </a:lnTo>
                <a:lnTo>
                  <a:pt x="123609" y="75082"/>
                </a:lnTo>
                <a:lnTo>
                  <a:pt x="123409" y="69913"/>
                </a:lnTo>
                <a:lnTo>
                  <a:pt x="123291" y="3276"/>
                </a:lnTo>
                <a:lnTo>
                  <a:pt x="117386" y="0"/>
                </a:lnTo>
                <a:close/>
              </a:path>
              <a:path w="244475" h="278765">
                <a:moveTo>
                  <a:pt x="220332" y="65239"/>
                </a:moveTo>
                <a:lnTo>
                  <a:pt x="213118" y="65239"/>
                </a:lnTo>
                <a:lnTo>
                  <a:pt x="210502" y="65570"/>
                </a:lnTo>
                <a:lnTo>
                  <a:pt x="207543" y="66230"/>
                </a:lnTo>
                <a:lnTo>
                  <a:pt x="187788" y="69913"/>
                </a:lnTo>
                <a:lnTo>
                  <a:pt x="166804" y="72618"/>
                </a:lnTo>
                <a:lnTo>
                  <a:pt x="145207" y="74342"/>
                </a:lnTo>
                <a:lnTo>
                  <a:pt x="123609" y="75082"/>
                </a:lnTo>
                <a:lnTo>
                  <a:pt x="223608" y="75082"/>
                </a:lnTo>
                <a:lnTo>
                  <a:pt x="223608" y="70497"/>
                </a:lnTo>
                <a:lnTo>
                  <a:pt x="220332" y="6523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" name="object 26" descr=""/>
          <p:cNvSpPr/>
          <p:nvPr/>
        </p:nvSpPr>
        <p:spPr>
          <a:xfrm>
            <a:off x="9294627" y="11498265"/>
            <a:ext cx="196215" cy="283210"/>
          </a:xfrm>
          <a:custGeom>
            <a:avLst/>
            <a:gdLst/>
            <a:ahLst/>
            <a:cxnLst/>
            <a:rect l="l" t="t" r="r" b="b"/>
            <a:pathLst>
              <a:path w="196215" h="283209">
                <a:moveTo>
                  <a:pt x="57378" y="0"/>
                </a:moveTo>
                <a:lnTo>
                  <a:pt x="48856" y="0"/>
                </a:lnTo>
                <a:lnTo>
                  <a:pt x="44259" y="6223"/>
                </a:lnTo>
                <a:lnTo>
                  <a:pt x="44259" y="16713"/>
                </a:lnTo>
                <a:lnTo>
                  <a:pt x="46227" y="20332"/>
                </a:lnTo>
                <a:lnTo>
                  <a:pt x="104547" y="35696"/>
                </a:lnTo>
                <a:lnTo>
                  <a:pt x="163614" y="42621"/>
                </a:lnTo>
                <a:lnTo>
                  <a:pt x="172135" y="42621"/>
                </a:lnTo>
                <a:lnTo>
                  <a:pt x="176402" y="36385"/>
                </a:lnTo>
                <a:lnTo>
                  <a:pt x="176402" y="25234"/>
                </a:lnTo>
                <a:lnTo>
                  <a:pt x="173126" y="19989"/>
                </a:lnTo>
                <a:lnTo>
                  <a:pt x="165582" y="19672"/>
                </a:lnTo>
                <a:lnTo>
                  <a:pt x="137432" y="17074"/>
                </a:lnTo>
                <a:lnTo>
                  <a:pt x="108116" y="12663"/>
                </a:lnTo>
                <a:lnTo>
                  <a:pt x="81384" y="7083"/>
                </a:lnTo>
                <a:lnTo>
                  <a:pt x="60985" y="977"/>
                </a:lnTo>
                <a:lnTo>
                  <a:pt x="59347" y="317"/>
                </a:lnTo>
                <a:lnTo>
                  <a:pt x="57378" y="0"/>
                </a:lnTo>
                <a:close/>
              </a:path>
              <a:path w="196215" h="283209">
                <a:moveTo>
                  <a:pt x="178471" y="103936"/>
                </a:moveTo>
                <a:lnTo>
                  <a:pt x="120980" y="103936"/>
                </a:lnTo>
                <a:lnTo>
                  <a:pt x="144607" y="107349"/>
                </a:lnTo>
                <a:lnTo>
                  <a:pt x="160454" y="116971"/>
                </a:lnTo>
                <a:lnTo>
                  <a:pt x="169354" y="131877"/>
                </a:lnTo>
                <a:lnTo>
                  <a:pt x="172135" y="151142"/>
                </a:lnTo>
                <a:lnTo>
                  <a:pt x="166153" y="187122"/>
                </a:lnTo>
                <a:lnTo>
                  <a:pt x="148859" y="217838"/>
                </a:lnTo>
                <a:lnTo>
                  <a:pt x="121236" y="242584"/>
                </a:lnTo>
                <a:lnTo>
                  <a:pt x="84264" y="260654"/>
                </a:lnTo>
                <a:lnTo>
                  <a:pt x="78358" y="262305"/>
                </a:lnTo>
                <a:lnTo>
                  <a:pt x="75399" y="266903"/>
                </a:lnTo>
                <a:lnTo>
                  <a:pt x="75399" y="277050"/>
                </a:lnTo>
                <a:lnTo>
                  <a:pt x="80327" y="282638"/>
                </a:lnTo>
                <a:lnTo>
                  <a:pt x="89839" y="282638"/>
                </a:lnTo>
                <a:lnTo>
                  <a:pt x="90817" y="282308"/>
                </a:lnTo>
                <a:lnTo>
                  <a:pt x="93116" y="281647"/>
                </a:lnTo>
                <a:lnTo>
                  <a:pt x="133364" y="261578"/>
                </a:lnTo>
                <a:lnTo>
                  <a:pt x="165952" y="232714"/>
                </a:lnTo>
                <a:lnTo>
                  <a:pt x="187780" y="195612"/>
                </a:lnTo>
                <a:lnTo>
                  <a:pt x="195745" y="150825"/>
                </a:lnTo>
                <a:lnTo>
                  <a:pt x="190653" y="121716"/>
                </a:lnTo>
                <a:lnTo>
                  <a:pt x="178471" y="103936"/>
                </a:lnTo>
                <a:close/>
              </a:path>
              <a:path w="196215" h="283209">
                <a:moveTo>
                  <a:pt x="120662" y="82283"/>
                </a:moveTo>
                <a:lnTo>
                  <a:pt x="65000" y="87041"/>
                </a:lnTo>
                <a:lnTo>
                  <a:pt x="7861" y="102628"/>
                </a:lnTo>
                <a:lnTo>
                  <a:pt x="0" y="109512"/>
                </a:lnTo>
                <a:lnTo>
                  <a:pt x="0" y="120980"/>
                </a:lnTo>
                <a:lnTo>
                  <a:pt x="3936" y="126225"/>
                </a:lnTo>
                <a:lnTo>
                  <a:pt x="13106" y="126225"/>
                </a:lnTo>
                <a:lnTo>
                  <a:pt x="15735" y="125577"/>
                </a:lnTo>
                <a:lnTo>
                  <a:pt x="18033" y="124599"/>
                </a:lnTo>
                <a:lnTo>
                  <a:pt x="43663" y="115697"/>
                </a:lnTo>
                <a:lnTo>
                  <a:pt x="69878" y="109224"/>
                </a:lnTo>
                <a:lnTo>
                  <a:pt x="95908" y="105274"/>
                </a:lnTo>
                <a:lnTo>
                  <a:pt x="120980" y="103936"/>
                </a:lnTo>
                <a:lnTo>
                  <a:pt x="178471" y="103936"/>
                </a:lnTo>
                <a:lnTo>
                  <a:pt x="175910" y="100199"/>
                </a:lnTo>
                <a:lnTo>
                  <a:pt x="152314" y="86860"/>
                </a:lnTo>
                <a:lnTo>
                  <a:pt x="120662" y="8228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" name="object 27" descr=""/>
          <p:cNvSpPr/>
          <p:nvPr/>
        </p:nvSpPr>
        <p:spPr>
          <a:xfrm>
            <a:off x="9684808" y="11513670"/>
            <a:ext cx="43815" cy="252729"/>
          </a:xfrm>
          <a:custGeom>
            <a:avLst/>
            <a:gdLst/>
            <a:ahLst/>
            <a:cxnLst/>
            <a:rect l="l" t="t" r="r" b="b"/>
            <a:pathLst>
              <a:path w="43815" h="252729">
                <a:moveTo>
                  <a:pt x="31140" y="0"/>
                </a:moveTo>
                <a:lnTo>
                  <a:pt x="11798" y="0"/>
                </a:lnTo>
                <a:lnTo>
                  <a:pt x="5245" y="6883"/>
                </a:lnTo>
                <a:lnTo>
                  <a:pt x="5245" y="15735"/>
                </a:lnTo>
                <a:lnTo>
                  <a:pt x="6011" y="50907"/>
                </a:lnTo>
                <a:lnTo>
                  <a:pt x="7696" y="88287"/>
                </a:lnTo>
                <a:lnTo>
                  <a:pt x="9381" y="127509"/>
                </a:lnTo>
                <a:lnTo>
                  <a:pt x="10147" y="168211"/>
                </a:lnTo>
                <a:lnTo>
                  <a:pt x="10147" y="174434"/>
                </a:lnTo>
                <a:lnTo>
                  <a:pt x="15392" y="179031"/>
                </a:lnTo>
                <a:lnTo>
                  <a:pt x="28181" y="179031"/>
                </a:lnTo>
                <a:lnTo>
                  <a:pt x="33108" y="174434"/>
                </a:lnTo>
                <a:lnTo>
                  <a:pt x="33108" y="168211"/>
                </a:lnTo>
                <a:lnTo>
                  <a:pt x="33878" y="127509"/>
                </a:lnTo>
                <a:lnTo>
                  <a:pt x="35572" y="88287"/>
                </a:lnTo>
                <a:lnTo>
                  <a:pt x="37266" y="50907"/>
                </a:lnTo>
                <a:lnTo>
                  <a:pt x="38036" y="15735"/>
                </a:lnTo>
                <a:lnTo>
                  <a:pt x="38036" y="6883"/>
                </a:lnTo>
                <a:lnTo>
                  <a:pt x="31140" y="0"/>
                </a:lnTo>
                <a:close/>
              </a:path>
              <a:path w="43815" h="252729">
                <a:moveTo>
                  <a:pt x="21958" y="208864"/>
                </a:moveTo>
                <a:lnTo>
                  <a:pt x="13544" y="210534"/>
                </a:lnTo>
                <a:lnTo>
                  <a:pt x="6550" y="215095"/>
                </a:lnTo>
                <a:lnTo>
                  <a:pt x="1770" y="221867"/>
                </a:lnTo>
                <a:lnTo>
                  <a:pt x="0" y="230174"/>
                </a:lnTo>
                <a:lnTo>
                  <a:pt x="1770" y="238863"/>
                </a:lnTo>
                <a:lnTo>
                  <a:pt x="6550" y="245832"/>
                </a:lnTo>
                <a:lnTo>
                  <a:pt x="13544" y="250464"/>
                </a:lnTo>
                <a:lnTo>
                  <a:pt x="21958" y="252145"/>
                </a:lnTo>
                <a:lnTo>
                  <a:pt x="30133" y="250464"/>
                </a:lnTo>
                <a:lnTo>
                  <a:pt x="36925" y="245832"/>
                </a:lnTo>
                <a:lnTo>
                  <a:pt x="41564" y="238863"/>
                </a:lnTo>
                <a:lnTo>
                  <a:pt x="43281" y="230174"/>
                </a:lnTo>
                <a:lnTo>
                  <a:pt x="41564" y="221867"/>
                </a:lnTo>
                <a:lnTo>
                  <a:pt x="36925" y="215095"/>
                </a:lnTo>
                <a:lnTo>
                  <a:pt x="30133" y="210534"/>
                </a:lnTo>
                <a:lnTo>
                  <a:pt x="21958" y="20886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28" name="object 28" descr="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931621" y="11974590"/>
            <a:ext cx="4664868" cy="174712"/>
          </a:xfrm>
          <a:prstGeom prst="rect">
            <a:avLst/>
          </a:prstGeom>
        </p:spPr>
      </p:pic>
      <p:pic>
        <p:nvPicPr>
          <p:cNvPr id="29" name="object 29" descr="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931618" y="12222975"/>
            <a:ext cx="3926758" cy="172859"/>
          </a:xfrm>
          <a:prstGeom prst="rect">
            <a:avLst/>
          </a:prstGeom>
        </p:spPr>
      </p:pic>
      <p:grpSp>
        <p:nvGrpSpPr>
          <p:cNvPr id="30" name="object 30" descr=""/>
          <p:cNvGrpSpPr/>
          <p:nvPr/>
        </p:nvGrpSpPr>
        <p:grpSpPr>
          <a:xfrm>
            <a:off x="931623" y="12466541"/>
            <a:ext cx="516255" cy="175895"/>
            <a:chOff x="931623" y="12466541"/>
            <a:chExt cx="516255" cy="175895"/>
          </a:xfrm>
        </p:grpSpPr>
        <p:pic>
          <p:nvPicPr>
            <p:cNvPr id="31" name="object 31" descr="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931623" y="12470418"/>
              <a:ext cx="171576" cy="171564"/>
            </a:xfrm>
            <a:prstGeom prst="rect">
              <a:avLst/>
            </a:prstGeom>
          </p:spPr>
        </p:pic>
        <p:pic>
          <p:nvPicPr>
            <p:cNvPr id="32" name="object 32" descr="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1143638" y="12466541"/>
              <a:ext cx="149059" cy="162534"/>
            </a:xfrm>
            <a:prstGeom prst="rect">
              <a:avLst/>
            </a:prstGeom>
          </p:spPr>
        </p:pic>
        <p:pic>
          <p:nvPicPr>
            <p:cNvPr id="33" name="object 33" descr="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1313402" y="12474296"/>
              <a:ext cx="134124" cy="163258"/>
            </a:xfrm>
            <a:prstGeom prst="rect">
              <a:avLst/>
            </a:prstGeom>
          </p:spPr>
        </p:pic>
      </p:grpSp>
      <p:pic>
        <p:nvPicPr>
          <p:cNvPr id="34" name="object 34" descr="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1685965" y="12490718"/>
            <a:ext cx="148323" cy="142227"/>
          </a:xfrm>
          <a:prstGeom prst="rect">
            <a:avLst/>
          </a:prstGeom>
        </p:spPr>
      </p:pic>
      <p:pic>
        <p:nvPicPr>
          <p:cNvPr id="35" name="object 35" descr="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1506603" y="12480568"/>
            <a:ext cx="121399" cy="152933"/>
          </a:xfrm>
          <a:prstGeom prst="rect">
            <a:avLst/>
          </a:prstGeom>
        </p:spPr>
      </p:pic>
      <p:pic>
        <p:nvPicPr>
          <p:cNvPr id="36" name="object 36" descr="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1899295" y="12485734"/>
            <a:ext cx="173437" cy="156253"/>
          </a:xfrm>
          <a:prstGeom prst="rect">
            <a:avLst/>
          </a:prstGeom>
        </p:spPr>
      </p:pic>
      <p:grpSp>
        <p:nvGrpSpPr>
          <p:cNvPr id="37" name="object 37" descr=""/>
          <p:cNvGrpSpPr/>
          <p:nvPr/>
        </p:nvGrpSpPr>
        <p:grpSpPr>
          <a:xfrm>
            <a:off x="2233278" y="12466541"/>
            <a:ext cx="304165" cy="171450"/>
            <a:chOff x="2233278" y="12466541"/>
            <a:chExt cx="304165" cy="171450"/>
          </a:xfrm>
        </p:grpSpPr>
        <p:pic>
          <p:nvPicPr>
            <p:cNvPr id="38" name="object 38" descr="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2233278" y="12466541"/>
              <a:ext cx="149059" cy="162534"/>
            </a:xfrm>
            <a:prstGeom prst="rect">
              <a:avLst/>
            </a:prstGeom>
          </p:spPr>
        </p:pic>
        <p:pic>
          <p:nvPicPr>
            <p:cNvPr id="39" name="object 39" descr="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2403041" y="12474296"/>
              <a:ext cx="134124" cy="163258"/>
            </a:xfrm>
            <a:prstGeom prst="rect">
              <a:avLst/>
            </a:prstGeom>
          </p:spPr>
        </p:pic>
      </p:grpSp>
      <p:pic>
        <p:nvPicPr>
          <p:cNvPr id="40" name="object 40" descr=""/>
          <p:cNvPicPr/>
          <p:nvPr/>
        </p:nvPicPr>
        <p:blipFill>
          <a:blip r:embed="rId23" cstate="print"/>
          <a:stretch>
            <a:fillRect/>
          </a:stretch>
        </p:blipFill>
        <p:spPr>
          <a:xfrm>
            <a:off x="2596243" y="12480568"/>
            <a:ext cx="121399" cy="152933"/>
          </a:xfrm>
          <a:prstGeom prst="rect">
            <a:avLst/>
          </a:prstGeom>
        </p:spPr>
      </p:pic>
      <p:pic>
        <p:nvPicPr>
          <p:cNvPr id="41" name="object 41" descr=""/>
          <p:cNvPicPr/>
          <p:nvPr/>
        </p:nvPicPr>
        <p:blipFill>
          <a:blip r:embed="rId24" cstate="print"/>
          <a:stretch>
            <a:fillRect/>
          </a:stretch>
        </p:blipFill>
        <p:spPr>
          <a:xfrm>
            <a:off x="2775604" y="12490718"/>
            <a:ext cx="148323" cy="142227"/>
          </a:xfrm>
          <a:prstGeom prst="rect">
            <a:avLst/>
          </a:prstGeom>
        </p:spPr>
      </p:pic>
      <p:pic>
        <p:nvPicPr>
          <p:cNvPr id="42" name="object 42" descr=""/>
          <p:cNvPicPr/>
          <p:nvPr/>
        </p:nvPicPr>
        <p:blipFill>
          <a:blip r:embed="rId25" cstate="print"/>
          <a:stretch>
            <a:fillRect/>
          </a:stretch>
        </p:blipFill>
        <p:spPr>
          <a:xfrm>
            <a:off x="2991145" y="12483700"/>
            <a:ext cx="100355" cy="144640"/>
          </a:xfrm>
          <a:prstGeom prst="rect">
            <a:avLst/>
          </a:prstGeom>
        </p:spPr>
      </p:pic>
      <p:grpSp>
        <p:nvGrpSpPr>
          <p:cNvPr id="43" name="object 43" descr=""/>
          <p:cNvGrpSpPr/>
          <p:nvPr/>
        </p:nvGrpSpPr>
        <p:grpSpPr>
          <a:xfrm>
            <a:off x="3161362" y="12479093"/>
            <a:ext cx="225425" cy="163195"/>
            <a:chOff x="3161362" y="12479093"/>
            <a:chExt cx="225425" cy="163195"/>
          </a:xfrm>
        </p:grpSpPr>
        <p:pic>
          <p:nvPicPr>
            <p:cNvPr id="44" name="object 44" descr="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3161362" y="12479093"/>
              <a:ext cx="154689" cy="155701"/>
            </a:xfrm>
            <a:prstGeom prst="rect">
              <a:avLst/>
            </a:prstGeom>
          </p:spPr>
        </p:pic>
        <p:sp>
          <p:nvSpPr>
            <p:cNvPr id="45" name="object 45" descr=""/>
            <p:cNvSpPr/>
            <p:nvPr/>
          </p:nvSpPr>
          <p:spPr>
            <a:xfrm>
              <a:off x="3335281" y="12591073"/>
              <a:ext cx="52069" cy="51435"/>
            </a:xfrm>
            <a:custGeom>
              <a:avLst/>
              <a:gdLst/>
              <a:ahLst/>
              <a:cxnLst/>
              <a:rect l="l" t="t" r="r" b="b"/>
              <a:pathLst>
                <a:path w="52070" h="51434">
                  <a:moveTo>
                    <a:pt x="9778" y="0"/>
                  </a:moveTo>
                  <a:lnTo>
                    <a:pt x="0" y="8674"/>
                  </a:lnTo>
                  <a:lnTo>
                    <a:pt x="10228" y="18285"/>
                  </a:lnTo>
                  <a:lnTo>
                    <a:pt x="21375" y="29517"/>
                  </a:lnTo>
                  <a:lnTo>
                    <a:pt x="31934" y="40888"/>
                  </a:lnTo>
                  <a:lnTo>
                    <a:pt x="40398" y="50914"/>
                  </a:lnTo>
                  <a:lnTo>
                    <a:pt x="51473" y="40766"/>
                  </a:lnTo>
                  <a:lnTo>
                    <a:pt x="42677" y="31025"/>
                  </a:lnTo>
                  <a:lnTo>
                    <a:pt x="32011" y="20107"/>
                  </a:lnTo>
                  <a:lnTo>
                    <a:pt x="20653" y="9327"/>
                  </a:lnTo>
                  <a:lnTo>
                    <a:pt x="9778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46" name="object 46" descr=""/>
          <p:cNvPicPr/>
          <p:nvPr/>
        </p:nvPicPr>
        <p:blipFill>
          <a:blip r:embed="rId27" cstate="print"/>
          <a:stretch>
            <a:fillRect/>
          </a:stretch>
        </p:blipFill>
        <p:spPr>
          <a:xfrm>
            <a:off x="3517968" y="12470239"/>
            <a:ext cx="2821421" cy="172483"/>
          </a:xfrm>
          <a:prstGeom prst="rect">
            <a:avLst/>
          </a:prstGeom>
        </p:spPr>
      </p:pic>
      <p:pic>
        <p:nvPicPr>
          <p:cNvPr id="47" name="object 47" descr=""/>
          <p:cNvPicPr/>
          <p:nvPr/>
        </p:nvPicPr>
        <p:blipFill>
          <a:blip r:embed="rId28" cstate="print"/>
          <a:stretch>
            <a:fillRect/>
          </a:stretch>
        </p:blipFill>
        <p:spPr>
          <a:xfrm>
            <a:off x="931614" y="12713070"/>
            <a:ext cx="1343177" cy="176006"/>
          </a:xfrm>
          <a:prstGeom prst="rect">
            <a:avLst/>
          </a:prstGeom>
        </p:spPr>
      </p:pic>
      <p:pic>
        <p:nvPicPr>
          <p:cNvPr id="48" name="object 48" descr=""/>
          <p:cNvPicPr/>
          <p:nvPr/>
        </p:nvPicPr>
        <p:blipFill>
          <a:blip r:embed="rId29" cstate="print"/>
          <a:stretch>
            <a:fillRect/>
          </a:stretch>
        </p:blipFill>
        <p:spPr>
          <a:xfrm>
            <a:off x="2407843" y="12716777"/>
            <a:ext cx="1236313" cy="172669"/>
          </a:xfrm>
          <a:prstGeom prst="rect">
            <a:avLst/>
          </a:prstGeom>
        </p:spPr>
      </p:pic>
      <p:grpSp>
        <p:nvGrpSpPr>
          <p:cNvPr id="49" name="object 49" descr=""/>
          <p:cNvGrpSpPr/>
          <p:nvPr/>
        </p:nvGrpSpPr>
        <p:grpSpPr>
          <a:xfrm>
            <a:off x="3710428" y="12718981"/>
            <a:ext cx="779145" cy="170180"/>
            <a:chOff x="3710428" y="12718981"/>
            <a:chExt cx="779145" cy="170180"/>
          </a:xfrm>
        </p:grpSpPr>
        <p:pic>
          <p:nvPicPr>
            <p:cNvPr id="50" name="object 50" descr=""/>
            <p:cNvPicPr/>
            <p:nvPr/>
          </p:nvPicPr>
          <p:blipFill>
            <a:blip r:embed="rId30" cstate="print"/>
            <a:stretch>
              <a:fillRect/>
            </a:stretch>
          </p:blipFill>
          <p:spPr>
            <a:xfrm>
              <a:off x="3710428" y="12727102"/>
              <a:ext cx="145554" cy="156629"/>
            </a:xfrm>
            <a:prstGeom prst="rect">
              <a:avLst/>
            </a:prstGeom>
          </p:spPr>
        </p:pic>
        <p:pic>
          <p:nvPicPr>
            <p:cNvPr id="51" name="object 51" descr=""/>
            <p:cNvPicPr/>
            <p:nvPr/>
          </p:nvPicPr>
          <p:blipFill>
            <a:blip r:embed="rId31" cstate="print"/>
            <a:stretch>
              <a:fillRect/>
            </a:stretch>
          </p:blipFill>
          <p:spPr>
            <a:xfrm>
              <a:off x="3885183" y="12730607"/>
              <a:ext cx="171386" cy="158280"/>
            </a:xfrm>
            <a:prstGeom prst="rect">
              <a:avLst/>
            </a:prstGeom>
          </p:spPr>
        </p:pic>
        <p:pic>
          <p:nvPicPr>
            <p:cNvPr id="52" name="object 52" descr=""/>
            <p:cNvPicPr/>
            <p:nvPr/>
          </p:nvPicPr>
          <p:blipFill>
            <a:blip r:embed="rId32" cstate="print"/>
            <a:stretch>
              <a:fillRect/>
            </a:stretch>
          </p:blipFill>
          <p:spPr>
            <a:xfrm>
              <a:off x="4077287" y="12718981"/>
              <a:ext cx="340958" cy="168986"/>
            </a:xfrm>
            <a:prstGeom prst="rect">
              <a:avLst/>
            </a:prstGeom>
          </p:spPr>
        </p:pic>
        <p:sp>
          <p:nvSpPr>
            <p:cNvPr id="53" name="object 53" descr=""/>
            <p:cNvSpPr/>
            <p:nvPr/>
          </p:nvSpPr>
          <p:spPr>
            <a:xfrm>
              <a:off x="4437669" y="12837051"/>
              <a:ext cx="52069" cy="52069"/>
            </a:xfrm>
            <a:custGeom>
              <a:avLst/>
              <a:gdLst/>
              <a:ahLst/>
              <a:cxnLst/>
              <a:rect l="l" t="t" r="r" b="b"/>
              <a:pathLst>
                <a:path w="52070" h="52070">
                  <a:moveTo>
                    <a:pt x="25819" y="0"/>
                  </a:moveTo>
                  <a:lnTo>
                    <a:pt x="15794" y="2037"/>
                  </a:lnTo>
                  <a:lnTo>
                    <a:pt x="7585" y="7586"/>
                  </a:lnTo>
                  <a:lnTo>
                    <a:pt x="2037" y="15800"/>
                  </a:lnTo>
                  <a:lnTo>
                    <a:pt x="0" y="25831"/>
                  </a:lnTo>
                  <a:lnTo>
                    <a:pt x="2037" y="35856"/>
                  </a:lnTo>
                  <a:lnTo>
                    <a:pt x="7585" y="44065"/>
                  </a:lnTo>
                  <a:lnTo>
                    <a:pt x="15794" y="49613"/>
                  </a:lnTo>
                  <a:lnTo>
                    <a:pt x="25819" y="51650"/>
                  </a:lnTo>
                  <a:lnTo>
                    <a:pt x="35850" y="49613"/>
                  </a:lnTo>
                  <a:lnTo>
                    <a:pt x="42931" y="44830"/>
                  </a:lnTo>
                  <a:lnTo>
                    <a:pt x="25819" y="44830"/>
                  </a:lnTo>
                  <a:lnTo>
                    <a:pt x="18414" y="43341"/>
                  </a:lnTo>
                  <a:lnTo>
                    <a:pt x="12376" y="39274"/>
                  </a:lnTo>
                  <a:lnTo>
                    <a:pt x="8309" y="33236"/>
                  </a:lnTo>
                  <a:lnTo>
                    <a:pt x="6819" y="25831"/>
                  </a:lnTo>
                  <a:lnTo>
                    <a:pt x="8309" y="18316"/>
                  </a:lnTo>
                  <a:lnTo>
                    <a:pt x="12376" y="12222"/>
                  </a:lnTo>
                  <a:lnTo>
                    <a:pt x="18414" y="8134"/>
                  </a:lnTo>
                  <a:lnTo>
                    <a:pt x="25819" y="6642"/>
                  </a:lnTo>
                  <a:lnTo>
                    <a:pt x="42627" y="6642"/>
                  </a:lnTo>
                  <a:lnTo>
                    <a:pt x="36006" y="2089"/>
                  </a:lnTo>
                  <a:lnTo>
                    <a:pt x="25819" y="0"/>
                  </a:lnTo>
                  <a:close/>
                </a:path>
                <a:path w="52070" h="52070">
                  <a:moveTo>
                    <a:pt x="42627" y="6642"/>
                  </a:moveTo>
                  <a:lnTo>
                    <a:pt x="25819" y="6642"/>
                  </a:lnTo>
                  <a:lnTo>
                    <a:pt x="33334" y="8134"/>
                  </a:lnTo>
                  <a:lnTo>
                    <a:pt x="39428" y="12222"/>
                  </a:lnTo>
                  <a:lnTo>
                    <a:pt x="43515" y="18316"/>
                  </a:lnTo>
                  <a:lnTo>
                    <a:pt x="45008" y="25831"/>
                  </a:lnTo>
                  <a:lnTo>
                    <a:pt x="43567" y="33081"/>
                  </a:lnTo>
                  <a:lnTo>
                    <a:pt x="39566" y="39136"/>
                  </a:lnTo>
                  <a:lnTo>
                    <a:pt x="33489" y="43289"/>
                  </a:lnTo>
                  <a:lnTo>
                    <a:pt x="25819" y="44830"/>
                  </a:lnTo>
                  <a:lnTo>
                    <a:pt x="42931" y="44830"/>
                  </a:lnTo>
                  <a:lnTo>
                    <a:pt x="44064" y="44065"/>
                  </a:lnTo>
                  <a:lnTo>
                    <a:pt x="49613" y="35856"/>
                  </a:lnTo>
                  <a:lnTo>
                    <a:pt x="51650" y="25831"/>
                  </a:lnTo>
                  <a:lnTo>
                    <a:pt x="49664" y="15955"/>
                  </a:lnTo>
                  <a:lnTo>
                    <a:pt x="44202" y="7724"/>
                  </a:lnTo>
                  <a:lnTo>
                    <a:pt x="42627" y="6642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54" name="object 54" descr=""/>
          <p:cNvPicPr/>
          <p:nvPr/>
        </p:nvPicPr>
        <p:blipFill>
          <a:blip r:embed="rId33" cstate="print"/>
          <a:stretch>
            <a:fillRect/>
          </a:stretch>
        </p:blipFill>
        <p:spPr>
          <a:xfrm>
            <a:off x="4398217" y="14387824"/>
            <a:ext cx="1857422" cy="42084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202109食物＋抗酸化免疫力ポスター</dc:title>
  <dcterms:created xsi:type="dcterms:W3CDTF">2022-08-09T04:14:51Z</dcterms:created>
  <dcterms:modified xsi:type="dcterms:W3CDTF">2022-08-09T04:14:51Z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2022-03-28T00:00:00Z</vt:filetime>
  </property>
  <property fmtid="{D5CDD505-2E9C-101B-9397-08002B2CF9AE}" pid="3" name="Creator">
    <vt:lpwstr>Adobe Illustrator 25.3 (Macintosh)</vt:lpwstr>
  </property>
  <property fmtid="{D5CDD505-2E9C-101B-9397-08002B2CF9AE}" pid="4" name="LastSaved">
    <vt:filetime>2022-08-09T00:00:00Z</vt:filetime>
  </property>
  <property fmtid="{D5CDD505-2E9C-101B-9397-08002B2CF9AE}" pid="5" name="Producer">
    <vt:lpwstr>macOS バージョン11.4（ビルド20F71） Quartz PDFContext</vt:lpwstr>
  </property>
</Properties>
</file>