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8" y="-24"/>
            <a:ext cx="10682081" cy="14966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だし</dc:title>
  <dcterms:created xsi:type="dcterms:W3CDTF">2026-06-12T07:21:58Z</dcterms:created>
  <dcterms:modified xsi:type="dcterms:W3CDTF">2026-06-12T07:21:58Z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2026-06-12T00:00:00Z</vt:filetime>
  </property>
  <property fmtid="{D5CDD505-2E9C-101B-9397-08002B2CF9AE}" pid="3" name="Creator">
    <vt:lpwstr>Adobe Illustrator 30.5 (Macintosh)</vt:lpwstr>
  </property>
  <property fmtid="{D5CDD505-2E9C-101B-9397-08002B2CF9AE}" pid="4" name="LastSaved">
    <vt:filetime>2026-06-12T00:00:00Z</vt:filetime>
  </property>
  <property fmtid="{D5CDD505-2E9C-101B-9397-08002B2CF9AE}" pid="5" name="Producer">
    <vt:lpwstr>Adobe PDF library 18.00</vt:lpwstr>
  </property>
</Properties>
</file>