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151257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33" d="100"/>
          <a:sy n="33" d="100"/>
        </p:scale>
        <p:origin x="45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475434"/>
            <a:ext cx="9089390" cy="526598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7944495"/>
            <a:ext cx="8020050" cy="3651875"/>
          </a:xfrm>
        </p:spPr>
        <p:txBody>
          <a:bodyPr/>
          <a:lstStyle>
            <a:lvl1pPr marL="0" indent="0" algn="ctr">
              <a:buNone/>
              <a:defRPr sz="2807"/>
            </a:lvl1pPr>
            <a:lvl2pPr marL="534650" indent="0" algn="ctr">
              <a:buNone/>
              <a:defRPr sz="2339"/>
            </a:lvl2pPr>
            <a:lvl3pPr marL="1069299" indent="0" algn="ctr">
              <a:buNone/>
              <a:defRPr sz="2105"/>
            </a:lvl3pPr>
            <a:lvl4pPr marL="1603949" indent="0" algn="ctr">
              <a:buNone/>
              <a:defRPr sz="1871"/>
            </a:lvl4pPr>
            <a:lvl5pPr marL="2138599" indent="0" algn="ctr">
              <a:buNone/>
              <a:defRPr sz="1871"/>
            </a:lvl5pPr>
            <a:lvl6pPr marL="2673248" indent="0" algn="ctr">
              <a:buNone/>
              <a:defRPr sz="1871"/>
            </a:lvl6pPr>
            <a:lvl7pPr marL="3207898" indent="0" algn="ctr">
              <a:buNone/>
              <a:defRPr sz="1871"/>
            </a:lvl7pPr>
            <a:lvl8pPr marL="3742548" indent="0" algn="ctr">
              <a:buNone/>
              <a:defRPr sz="1871"/>
            </a:lvl8pPr>
            <a:lvl9pPr marL="4277197" indent="0" algn="ctr">
              <a:buNone/>
              <a:defRPr sz="187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3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2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805303"/>
            <a:ext cx="2305764" cy="1281833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805303"/>
            <a:ext cx="6783626" cy="128183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3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6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3770925"/>
            <a:ext cx="9223058" cy="6291870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10122319"/>
            <a:ext cx="9223058" cy="3308746"/>
          </a:xfrm>
        </p:spPr>
        <p:txBody>
          <a:bodyPr/>
          <a:lstStyle>
            <a:lvl1pPr marL="0" indent="0">
              <a:buNone/>
              <a:defRPr sz="2807">
                <a:solidFill>
                  <a:schemeClr val="tx1"/>
                </a:solidFill>
              </a:defRPr>
            </a:lvl1pPr>
            <a:lvl2pPr marL="5346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99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04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805307"/>
            <a:ext cx="9223058" cy="292360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3707898"/>
            <a:ext cx="4523809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5525082"/>
            <a:ext cx="4523809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3707898"/>
            <a:ext cx="4546088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5525082"/>
            <a:ext cx="4546088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3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8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2177824"/>
            <a:ext cx="5413534" cy="10749051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11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2177824"/>
            <a:ext cx="5413534" cy="10749051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50" indent="0">
              <a:buNone/>
              <a:defRPr sz="3274"/>
            </a:lvl2pPr>
            <a:lvl3pPr marL="1069299" indent="0">
              <a:buNone/>
              <a:defRPr sz="2807"/>
            </a:lvl3pPr>
            <a:lvl4pPr marL="1603949" indent="0">
              <a:buNone/>
              <a:defRPr sz="2339"/>
            </a:lvl4pPr>
            <a:lvl5pPr marL="2138599" indent="0">
              <a:buNone/>
              <a:defRPr sz="2339"/>
            </a:lvl5pPr>
            <a:lvl6pPr marL="2673248" indent="0">
              <a:buNone/>
              <a:defRPr sz="2339"/>
            </a:lvl6pPr>
            <a:lvl7pPr marL="3207898" indent="0">
              <a:buNone/>
              <a:defRPr sz="2339"/>
            </a:lvl7pPr>
            <a:lvl8pPr marL="3742548" indent="0">
              <a:buNone/>
              <a:defRPr sz="2339"/>
            </a:lvl8pPr>
            <a:lvl9pPr marL="4277197" indent="0">
              <a:buNone/>
              <a:defRPr sz="2339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60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805307"/>
            <a:ext cx="9223058" cy="292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4026517"/>
            <a:ext cx="9223058" cy="959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D690-1566-4BC9-978B-3D2D84668EFC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14019287"/>
            <a:ext cx="3609023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25D2-C3AE-447C-AD2F-239AF3D01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5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99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25" indent="-267325" algn="l" defTabSz="1069299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75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3366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7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9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5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22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8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522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761"/>
            <a:ext cx="10692892" cy="151248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1437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夫松 遥那</cp:lastModifiedBy>
  <cp:revision>1</cp:revision>
  <dcterms:created xsi:type="dcterms:W3CDTF">2025-04-28T02:18:29Z</dcterms:created>
  <dcterms:modified xsi:type="dcterms:W3CDTF">2025-04-28T02:22:37Z</dcterms:modified>
</cp:coreProperties>
</file>