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8"/>
  </p:notesMasterIdLst>
  <p:sldIdLst>
    <p:sldId id="818" r:id="rId5"/>
    <p:sldId id="873" r:id="rId6"/>
    <p:sldId id="996" r:id="rId7"/>
  </p:sldIdLst>
  <p:sldSz cx="9906000" cy="6858000" type="A4"/>
  <p:notesSz cx="9866313" cy="6735763"/>
  <p:defaultTextStyle>
    <a:defPPr>
      <a:defRPr kern="0"/>
    </a:defPPr>
  </p:defaultTextStyle>
  <p:extLst>
    <p:ext uri="{EFAFB233-063F-42B5-8137-9DF3F51BA10A}">
      <p15:sldGuideLst xmlns:p15="http://schemas.microsoft.com/office/powerpoint/2012/main">
        <p15:guide id="1" orient="horz" pos="1296" userDrawn="1">
          <p15:clr>
            <a:srgbClr val="A4A3A4"/>
          </p15:clr>
        </p15:guide>
        <p15:guide id="3" pos="288" userDrawn="1">
          <p15:clr>
            <a:srgbClr val="A4A3A4"/>
          </p15:clr>
        </p15:guide>
        <p15:guide id="4" orient="horz" pos="720" userDrawn="1">
          <p15:clr>
            <a:srgbClr val="A4A3A4"/>
          </p15:clr>
        </p15:guide>
        <p15:guide id="5" pos="5952" userDrawn="1">
          <p15:clr>
            <a:srgbClr val="A4A3A4"/>
          </p15:clr>
        </p15:guide>
        <p15:guide id="6" orient="horz" pos="3744" userDrawn="1">
          <p15:clr>
            <a:srgbClr val="A4A3A4"/>
          </p15:clr>
        </p15:guide>
        <p15:guide id="7" orient="horz" pos="19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33399D-24CA-0C9F-5594-99F0F91A34B1}" name="佐藤 学" initials="佐藤" userId="S::sato.manabu@prezen.jp::413cc9b9-5238-4e47-9dd2-6f14a7a045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DB4"/>
    <a:srgbClr val="F7D4D2"/>
    <a:srgbClr val="E2F3D1"/>
    <a:srgbClr val="06C755"/>
    <a:srgbClr val="C00000"/>
    <a:srgbClr val="EEEEEE"/>
    <a:srgbClr val="E8E8E8"/>
    <a:srgbClr val="D22C25"/>
    <a:srgbClr val="38D277"/>
    <a:srgbClr val="6DAC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86DE9-F405-4670-AF02-4DF9B8BCA370}" v="291" dt="2023-07-07T00:00:14.84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39" autoAdjust="0"/>
    <p:restoredTop sz="87913" autoAdjust="0"/>
  </p:normalViewPr>
  <p:slideViewPr>
    <p:cSldViewPr>
      <p:cViewPr varScale="1">
        <p:scale>
          <a:sx n="97" d="100"/>
          <a:sy n="97" d="100"/>
        </p:scale>
        <p:origin x="950" y="77"/>
      </p:cViewPr>
      <p:guideLst>
        <p:guide orient="horz" pos="1296"/>
        <p:guide pos="288"/>
        <p:guide orient="horz" pos="720"/>
        <p:guide pos="5952"/>
        <p:guide orient="horz" pos="3744"/>
        <p:guide orient="horz" pos="1920"/>
      </p:guideLst>
    </p:cSldViewPr>
  </p:slideViewPr>
  <p:notesTextViewPr>
    <p:cViewPr>
      <p:scale>
        <a:sx n="3" d="2"/>
        <a:sy n="3" d="2"/>
      </p:scale>
      <p:origin x="0" y="0"/>
    </p:cViewPr>
  </p:notesTextViewPr>
  <p:sorterViewPr>
    <p:cViewPr>
      <p:scale>
        <a:sx n="110" d="100"/>
        <a:sy n="110" d="100"/>
      </p:scale>
      <p:origin x="0" y="-34044"/>
    </p:cViewPr>
  </p:sorterViewPr>
  <p:notesViewPr>
    <p:cSldViewPr>
      <p:cViewPr varScale="1">
        <p:scale>
          <a:sx n="215" d="100"/>
          <a:sy n="215" d="100"/>
        </p:scale>
        <p:origin x="11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73"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72"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8348"/>
          </a:xfrm>
          <a:prstGeom prst="rect">
            <a:avLst/>
          </a:prstGeom>
        </p:spPr>
        <p:txBody>
          <a:bodyPr vert="horz" lIns="90553" tIns="45277" rIns="90553" bIns="4527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330" y="0"/>
            <a:ext cx="4275402" cy="338348"/>
          </a:xfrm>
          <a:prstGeom prst="rect">
            <a:avLst/>
          </a:prstGeom>
        </p:spPr>
        <p:txBody>
          <a:bodyPr vert="horz" lIns="90553" tIns="45277" rIns="90553" bIns="45277" rtlCol="0"/>
          <a:lstStyle>
            <a:lvl1pPr algn="r">
              <a:defRPr sz="1200"/>
            </a:lvl1pPr>
          </a:lstStyle>
          <a:p>
            <a:fld id="{BADA3CFA-C3A8-1946-9FE9-13010DE32B83}" type="datetimeFigureOut">
              <a:rPr kumimoji="1" lang="ja-JP" altLang="en-US" smtClean="0"/>
              <a:t>2024/7/1</a:t>
            </a:fld>
            <a:endParaRPr kumimoji="1" lang="ja-JP" altLang="en-US"/>
          </a:p>
        </p:txBody>
      </p:sp>
      <p:sp>
        <p:nvSpPr>
          <p:cNvPr id="4" name="スライド イメージ プレースホルダー 3"/>
          <p:cNvSpPr>
            <a:spLocks noGrp="1" noRot="1" noChangeAspect="1"/>
          </p:cNvSpPr>
          <p:nvPr>
            <p:ph type="sldImg" idx="2"/>
          </p:nvPr>
        </p:nvSpPr>
        <p:spPr>
          <a:xfrm>
            <a:off x="3290888" y="841375"/>
            <a:ext cx="3284537" cy="2273300"/>
          </a:xfrm>
          <a:prstGeom prst="rect">
            <a:avLst/>
          </a:prstGeom>
          <a:noFill/>
          <a:ln w="12700">
            <a:solidFill>
              <a:prstClr val="black"/>
            </a:solidFill>
          </a:ln>
        </p:spPr>
        <p:txBody>
          <a:bodyPr vert="horz" lIns="90553" tIns="45277" rIns="90553" bIns="45277" rtlCol="0" anchor="ctr"/>
          <a:lstStyle/>
          <a:p>
            <a:endParaRPr lang="ja-JP" altLang="en-US"/>
          </a:p>
        </p:txBody>
      </p:sp>
      <p:sp>
        <p:nvSpPr>
          <p:cNvPr id="5" name="ノート プレースホルダー 4"/>
          <p:cNvSpPr>
            <a:spLocks noGrp="1"/>
          </p:cNvSpPr>
          <p:nvPr>
            <p:ph type="body" sz="quarter" idx="3"/>
          </p:nvPr>
        </p:nvSpPr>
        <p:spPr>
          <a:xfrm>
            <a:off x="986632" y="3241587"/>
            <a:ext cx="7893050" cy="2652206"/>
          </a:xfrm>
          <a:prstGeom prst="rect">
            <a:avLst/>
          </a:prstGeom>
        </p:spPr>
        <p:txBody>
          <a:bodyPr vert="horz" lIns="90553" tIns="45277" rIns="90553" bIns="452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417"/>
            <a:ext cx="4275402" cy="338347"/>
          </a:xfrm>
          <a:prstGeom prst="rect">
            <a:avLst/>
          </a:prstGeom>
        </p:spPr>
        <p:txBody>
          <a:bodyPr vert="horz" lIns="90553" tIns="45277" rIns="90553" bIns="452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330" y="6397417"/>
            <a:ext cx="4275402" cy="338347"/>
          </a:xfrm>
          <a:prstGeom prst="rect">
            <a:avLst/>
          </a:prstGeom>
        </p:spPr>
        <p:txBody>
          <a:bodyPr vert="horz" lIns="90553" tIns="45277" rIns="90553" bIns="45277" rtlCol="0" anchor="b"/>
          <a:lstStyle>
            <a:lvl1pPr algn="r">
              <a:defRPr sz="1200"/>
            </a:lvl1pPr>
          </a:lstStyle>
          <a:p>
            <a:fld id="{B6A48377-457D-1944-90DA-9AAAD0463782}" type="slidenum">
              <a:rPr kumimoji="1" lang="ja-JP" altLang="en-US" smtClean="0"/>
              <a:t>‹#›</a:t>
            </a:fld>
            <a:endParaRPr kumimoji="1" lang="ja-JP" altLang="en-US"/>
          </a:p>
        </p:txBody>
      </p:sp>
    </p:spTree>
    <p:extLst>
      <p:ext uri="{BB962C8B-B14F-4D97-AF65-F5344CB8AC3E}">
        <p14:creationId xmlns:p14="http://schemas.microsoft.com/office/powerpoint/2010/main" val="1098669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本文（会社）">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C6A2519-A03D-D00A-9D17-59D691A40FE6}"/>
              </a:ext>
            </a:extLst>
          </p:cNvPr>
          <p:cNvGrpSpPr/>
          <p:nvPr userDrawn="1"/>
        </p:nvGrpSpPr>
        <p:grpSpPr>
          <a:xfrm>
            <a:off x="9016586" y="6347876"/>
            <a:ext cx="889414" cy="510124"/>
            <a:chOff x="9016586" y="6347876"/>
            <a:chExt cx="889414" cy="510124"/>
          </a:xfrm>
        </p:grpSpPr>
        <p:sp>
          <p:nvSpPr>
            <p:cNvPr id="11" name="フリーフォーム: 図形 10">
              <a:extLst>
                <a:ext uri="{FF2B5EF4-FFF2-40B4-BE49-F238E27FC236}">
                  <a16:creationId xmlns:a16="http://schemas.microsoft.com/office/drawing/2014/main" id="{82AF1EE1-4B00-A268-1CDC-C8B02CADF81A}"/>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 name="二等辺三角形 6">
              <a:extLst>
                <a:ext uri="{FF2B5EF4-FFF2-40B4-BE49-F238E27FC236}">
                  <a16:creationId xmlns:a16="http://schemas.microsoft.com/office/drawing/2014/main" id="{2DC3EAD9-3430-4652-084B-6900A40A2EBD}"/>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84B275D0-D13A-6E88-B566-36E8D792BDB2}"/>
              </a:ext>
            </a:extLst>
          </p:cNvPr>
          <p:cNvGrpSpPr/>
          <p:nvPr userDrawn="1"/>
        </p:nvGrpSpPr>
        <p:grpSpPr>
          <a:xfrm>
            <a:off x="0" y="0"/>
            <a:ext cx="579585" cy="333921"/>
            <a:chOff x="0" y="0"/>
            <a:chExt cx="579585" cy="333921"/>
          </a:xfrm>
        </p:grpSpPr>
        <p:sp>
          <p:nvSpPr>
            <p:cNvPr id="10" name="フリーフォーム: 図形 9">
              <a:extLst>
                <a:ext uri="{FF2B5EF4-FFF2-40B4-BE49-F238E27FC236}">
                  <a16:creationId xmlns:a16="http://schemas.microsoft.com/office/drawing/2014/main" id="{1A205E2B-19AD-A45C-1DAA-F9BFA8C65EB1}"/>
                </a:ext>
              </a:extLst>
            </p:cNvPr>
            <p:cNvSpPr/>
            <p:nvPr userDrawn="1"/>
          </p:nvSpPr>
          <p:spPr>
            <a:xfrm>
              <a:off x="0" y="0"/>
              <a:ext cx="579585" cy="333921"/>
            </a:xfrm>
            <a:custGeom>
              <a:avLst/>
              <a:gdLst>
                <a:gd name="connsiteX0" fmla="*/ 186910 w 579585"/>
                <a:gd name="connsiteY0" fmla="*/ 0 h 333921"/>
                <a:gd name="connsiteX1" fmla="*/ 579585 w 579585"/>
                <a:gd name="connsiteY1" fmla="*/ 0 h 333921"/>
                <a:gd name="connsiteX2" fmla="*/ 567177 w 579585"/>
                <a:gd name="connsiteY2" fmla="*/ 47805 h 333921"/>
                <a:gd name="connsiteX3" fmla="*/ 515006 w 579585"/>
                <a:gd name="connsiteY3" fmla="*/ 104633 h 333921"/>
                <a:gd name="connsiteX4" fmla="*/ 278605 w 579585"/>
                <a:gd name="connsiteY4" fmla="*/ 192346 h 333921"/>
                <a:gd name="connsiteX5" fmla="*/ 115581 w 579585"/>
                <a:gd name="connsiteY5" fmla="*/ 238879 h 333921"/>
                <a:gd name="connsiteX6" fmla="*/ 13649 w 579585"/>
                <a:gd name="connsiteY6" fmla="*/ 311346 h 333921"/>
                <a:gd name="connsiteX7" fmla="*/ 0 w 579585"/>
                <a:gd name="connsiteY7" fmla="*/ 333921 h 333921"/>
                <a:gd name="connsiteX8" fmla="*/ 0 w 579585"/>
                <a:gd name="connsiteY8" fmla="*/ 105625 h 333921"/>
                <a:gd name="connsiteX9" fmla="*/ 12398 w 579585"/>
                <a:gd name="connsiteY9" fmla="*/ 88239 h 333921"/>
                <a:gd name="connsiteX10" fmla="*/ 42151 w 579585"/>
                <a:gd name="connsiteY10" fmla="*/ 62817 h 333921"/>
                <a:gd name="connsiteX11" fmla="*/ 168780 w 579585"/>
                <a:gd name="connsiteY11" fmla="*/ 4930 h 33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585" h="333921">
                  <a:moveTo>
                    <a:pt x="186910" y="0"/>
                  </a:moveTo>
                  <a:lnTo>
                    <a:pt x="579585" y="0"/>
                  </a:lnTo>
                  <a:lnTo>
                    <a:pt x="567177" y="47805"/>
                  </a:lnTo>
                  <a:cubicBezTo>
                    <a:pt x="554881" y="70402"/>
                    <a:pt x="537120" y="90025"/>
                    <a:pt x="515006" y="104633"/>
                  </a:cubicBezTo>
                  <a:cubicBezTo>
                    <a:pt x="515006" y="104633"/>
                    <a:pt x="451248" y="154107"/>
                    <a:pt x="278605" y="192346"/>
                  </a:cubicBezTo>
                  <a:cubicBezTo>
                    <a:pt x="223301" y="204273"/>
                    <a:pt x="168844" y="219818"/>
                    <a:pt x="115581" y="238879"/>
                  </a:cubicBezTo>
                  <a:cubicBezTo>
                    <a:pt x="87243" y="251052"/>
                    <a:pt x="45811" y="267500"/>
                    <a:pt x="13649" y="311346"/>
                  </a:cubicBezTo>
                  <a:lnTo>
                    <a:pt x="0" y="333921"/>
                  </a:lnTo>
                  <a:lnTo>
                    <a:pt x="0" y="105625"/>
                  </a:lnTo>
                  <a:lnTo>
                    <a:pt x="12398" y="88239"/>
                  </a:lnTo>
                  <a:cubicBezTo>
                    <a:pt x="21137" y="78682"/>
                    <a:pt x="31100" y="70123"/>
                    <a:pt x="42151" y="62817"/>
                  </a:cubicBezTo>
                  <a:cubicBezTo>
                    <a:pt x="42151" y="62817"/>
                    <a:pt x="78014" y="34988"/>
                    <a:pt x="168780" y="4930"/>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9" name="二等辺三角形 8">
              <a:extLst>
                <a:ext uri="{FF2B5EF4-FFF2-40B4-BE49-F238E27FC236}">
                  <a16:creationId xmlns:a16="http://schemas.microsoft.com/office/drawing/2014/main" id="{90517255-DA5B-6E4C-5949-CE472B7F2158}"/>
                </a:ext>
              </a:extLst>
            </p:cNvPr>
            <p:cNvSpPr/>
            <p:nvPr userDrawn="1"/>
          </p:nvSpPr>
          <p:spPr>
            <a:xfrm rot="5400000">
              <a:off x="118724" y="-118721"/>
              <a:ext cx="244473" cy="481920"/>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1799C6BD-F4D5-5C54-C91C-6837A14C291D}"/>
              </a:ext>
            </a:extLst>
          </p:cNvPr>
          <p:cNvSpPr>
            <a:spLocks noGrp="1"/>
          </p:cNvSpPr>
          <p:nvPr>
            <p:ph type="title"/>
          </p:nvPr>
        </p:nvSpPr>
        <p:spPr>
          <a:xfrm>
            <a:off x="360387" y="469999"/>
            <a:ext cx="4812536" cy="427361"/>
          </a:xfrm>
          <a:noFill/>
        </p:spPr>
        <p:txBody>
          <a:bodyPr wrap="none" rtlCol="0">
            <a:spAutoFit/>
          </a:bodyPr>
          <a:lstStyle>
            <a:lvl1pPr>
              <a:defRPr lang="ja-JP" altLang="en-US" sz="2400" b="1" spc="300">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E9B49CE-BDC1-8454-28D9-66F61AFE4F2A}"/>
              </a:ext>
            </a:extLst>
          </p:cNvPr>
          <p:cNvSpPr>
            <a:spLocks noGrp="1"/>
          </p:cNvSpPr>
          <p:nvPr>
            <p:ph type="dt" sz="half" idx="10"/>
          </p:nvPr>
        </p:nvSpPr>
        <p:spPr/>
        <p:txBody>
          <a:bodyPr/>
          <a:lstStyle/>
          <a:p>
            <a:fld id="{17E109A0-FDAC-47CB-89D6-D0514275942F}"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705A27E4-D861-48ED-30C3-A6FF82D47F7E}"/>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5" name="スライド番号プレースホルダー 4">
            <a:extLst>
              <a:ext uri="{FF2B5EF4-FFF2-40B4-BE49-F238E27FC236}">
                <a16:creationId xmlns:a16="http://schemas.microsoft.com/office/drawing/2014/main" id="{F634EC38-063A-7DCF-5B7B-079CC45EE657}"/>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2024971580"/>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2082">
          <p15:clr>
            <a:srgbClr val="FBAE40"/>
          </p15:clr>
        </p15:guide>
        <p15:guide id="4" pos="415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A44AA-D914-A1F7-CE51-DF439D00410C}"/>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11A4FE-3AD5-72D7-2008-4296FD475EDE}"/>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960B38-137B-D0D3-036A-36AFC2DC7620}"/>
              </a:ext>
            </a:extLst>
          </p:cNvPr>
          <p:cNvSpPr>
            <a:spLocks noGrp="1"/>
          </p:cNvSpPr>
          <p:nvPr>
            <p:ph type="dt" sz="half" idx="10"/>
          </p:nvPr>
        </p:nvSpPr>
        <p:spPr/>
        <p:txBody>
          <a:bodyPr/>
          <a:lstStyle/>
          <a:p>
            <a:fld id="{96DAD1B6-A84B-4C1B-8DA7-84B5B8BBA6A6}" type="datetime1">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5893E5DD-FE82-3AE7-8C18-8BA854C8E598}"/>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6" name="スライド番号プレースホルダー 5">
            <a:extLst>
              <a:ext uri="{FF2B5EF4-FFF2-40B4-BE49-F238E27FC236}">
                <a16:creationId xmlns:a16="http://schemas.microsoft.com/office/drawing/2014/main" id="{BB00AF62-640F-F6ED-4F89-DDE17A7EBEE1}"/>
              </a:ext>
            </a:extLst>
          </p:cNvPr>
          <p:cNvSpPr>
            <a:spLocks noGrp="1"/>
          </p:cNvSpPr>
          <p:nvPr>
            <p:ph type="sldNum" sz="quarter" idx="12"/>
          </p:nvPr>
        </p:nvSpPr>
        <p:spPr/>
        <p:txBody>
          <a:bodyPr/>
          <a:lstStyle/>
          <a:p>
            <a:fld id="{3DB74C4F-4DC2-4C31-8D08-159129179147}" type="slidenum">
              <a:rPr kumimoji="1" lang="ja-JP" altLang="en-US" smtClean="0"/>
              <a:t>‹#›</a:t>
            </a:fld>
            <a:endParaRPr kumimoji="1" lang="ja-JP" altLang="en-US"/>
          </a:p>
        </p:txBody>
      </p:sp>
    </p:spTree>
    <p:extLst>
      <p:ext uri="{BB962C8B-B14F-4D97-AF65-F5344CB8AC3E}">
        <p14:creationId xmlns:p14="http://schemas.microsoft.com/office/powerpoint/2010/main" val="418088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8DCF6-A388-ACB6-10FD-35715A79E3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CEFFE5-877B-43D5-E935-1FA406EEA0F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00759A-91D7-7E2D-D48C-31F1E7A3064E}"/>
              </a:ext>
            </a:extLst>
          </p:cNvPr>
          <p:cNvSpPr>
            <a:spLocks noGrp="1"/>
          </p:cNvSpPr>
          <p:nvPr>
            <p:ph type="dt" sz="half" idx="10"/>
          </p:nvPr>
        </p:nvSpPr>
        <p:spPr/>
        <p:txBody>
          <a:bodyPr/>
          <a:lstStyle/>
          <a:p>
            <a:fld id="{0BF998DE-AB82-4928-8B5A-49019933B46B}" type="datetime1">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D318014D-3663-9CF5-8DC0-B3E4F9CB6B89}"/>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6" name="スライド番号プレースホルダー 5">
            <a:extLst>
              <a:ext uri="{FF2B5EF4-FFF2-40B4-BE49-F238E27FC236}">
                <a16:creationId xmlns:a16="http://schemas.microsoft.com/office/drawing/2014/main" id="{34032642-7749-0D9D-E71A-729A67307009}"/>
              </a:ext>
            </a:extLst>
          </p:cNvPr>
          <p:cNvSpPr>
            <a:spLocks noGrp="1"/>
          </p:cNvSpPr>
          <p:nvPr>
            <p:ph type="sldNum" sz="quarter" idx="12"/>
          </p:nvPr>
        </p:nvSpPr>
        <p:spPr/>
        <p:txBody>
          <a:bodyPr/>
          <a:lstStyle/>
          <a:p>
            <a:fld id="{3DB74C4F-4DC2-4C31-8D08-159129179147}" type="slidenum">
              <a:rPr kumimoji="1" lang="ja-JP" altLang="en-US" smtClean="0"/>
              <a:t>‹#›</a:t>
            </a:fld>
            <a:endParaRPr kumimoji="1" lang="ja-JP" altLang="en-US"/>
          </a:p>
        </p:txBody>
      </p:sp>
    </p:spTree>
    <p:extLst>
      <p:ext uri="{BB962C8B-B14F-4D97-AF65-F5344CB8AC3E}">
        <p14:creationId xmlns:p14="http://schemas.microsoft.com/office/powerpoint/2010/main" val="2546376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0CD8F7-B765-3CB6-9036-61B8EBDC7AD2}"/>
              </a:ext>
            </a:extLst>
          </p:cNvPr>
          <p:cNvSpPr>
            <a:spLocks noGrp="1"/>
          </p:cNvSpPr>
          <p:nvPr>
            <p:ph type="dt" sz="half" idx="10"/>
          </p:nvPr>
        </p:nvSpPr>
        <p:spPr/>
        <p:txBody>
          <a:bodyPr/>
          <a:lstStyle/>
          <a:p>
            <a:fld id="{4F4B9F74-49C9-409D-91E4-FF40932C256D}" type="datetime1">
              <a:rPr kumimoji="1" lang="ja-JP" altLang="en-US" smtClean="0"/>
              <a:t>2024/7/1</a:t>
            </a:fld>
            <a:endParaRPr kumimoji="1" lang="ja-JP" altLang="en-US"/>
          </a:p>
        </p:txBody>
      </p:sp>
      <p:sp>
        <p:nvSpPr>
          <p:cNvPr id="3" name="フッター プレースホルダー 2">
            <a:extLst>
              <a:ext uri="{FF2B5EF4-FFF2-40B4-BE49-F238E27FC236}">
                <a16:creationId xmlns:a16="http://schemas.microsoft.com/office/drawing/2014/main" id="{D766499A-ED94-0F69-099E-87D5B933CB6F}"/>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5" name="スライド番号プレースホルダー 4">
            <a:extLst>
              <a:ext uri="{FF2B5EF4-FFF2-40B4-BE49-F238E27FC236}">
                <a16:creationId xmlns:a16="http://schemas.microsoft.com/office/drawing/2014/main" id="{3A43CC76-FD01-4D12-3976-5E659672B14F}"/>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451326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メイン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 name="think-cell スライド" r:id="rId4" imgW="360" imgH="360" progId="">
                  <p:embed/>
                </p:oleObj>
              </mc:Choice>
              <mc:Fallback>
                <p:oleObj name="think-cell スライド" r:id="rId4" imgW="360" imgH="360" progId="">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4"/>
          <p:cNvSpPr txBox="1">
            <a:spLocks/>
          </p:cNvSpPr>
          <p:nvPr userDrawn="1"/>
        </p:nvSpPr>
        <p:spPr>
          <a:xfrm>
            <a:off x="-46256" y="6599925"/>
            <a:ext cx="3343275" cy="365125"/>
          </a:xfrm>
          <a:prstGeom prst="rect">
            <a:avLst/>
          </a:prstGeom>
        </p:spPr>
        <p:txBody>
          <a:bodyPr vert="horz" lIns="84406" tIns="42203" rIns="84406" bIns="42203"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US" altLang="ja-JP" sz="738"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SHIDAX</a:t>
            </a:r>
            <a:r>
              <a:rPr kumimoji="0" lang="ja-JP" altLang="en-US" sz="738"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a:t>
            </a:r>
            <a:r>
              <a:rPr kumimoji="0" lang="en-US" altLang="ja-JP" sz="738"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CORPORATION. All Right Reserved.</a:t>
            </a:r>
            <a:endParaRPr kumimoji="0" lang="ja-JP" altLang="en-US" sz="738"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5001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コンセプ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BDD35D31-6832-9600-6502-5D8764438A32}"/>
              </a:ext>
            </a:extLst>
          </p:cNvPr>
          <p:cNvSpPr>
            <a:spLocks noGrp="1"/>
          </p:cNvSpPr>
          <p:nvPr>
            <p:ph type="dt" sz="half" idx="10"/>
          </p:nvPr>
        </p:nvSpPr>
        <p:spPr/>
        <p:txBody>
          <a:bodyPr/>
          <a:lstStyle/>
          <a:p>
            <a:fld id="{57ABA67F-2AF3-439F-9383-9D48C779A10A}"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7227789C-A8B0-8268-BBF5-20CF2186BB37}"/>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9" name="二等辺三角形 8">
            <a:extLst>
              <a:ext uri="{FF2B5EF4-FFF2-40B4-BE49-F238E27FC236}">
                <a16:creationId xmlns:a16="http://schemas.microsoft.com/office/drawing/2014/main" id="{296D36E1-7F64-C68D-D15E-95C425110F2A}"/>
              </a:ext>
            </a:extLst>
          </p:cNvPr>
          <p:cNvSpPr/>
          <p:nvPr userDrawn="1"/>
        </p:nvSpPr>
        <p:spPr>
          <a:xfrm rot="16200000">
            <a:off x="9603569" y="6555569"/>
            <a:ext cx="244473" cy="360388"/>
          </a:xfrm>
          <a:prstGeom prst="triangle">
            <a:avLst>
              <a:gd name="adj"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980B8236-E12D-E74A-E6F4-0524E5C51449}"/>
              </a:ext>
            </a:extLst>
          </p:cNvPr>
          <p:cNvCxnSpPr>
            <a:cxnSpLocks/>
          </p:cNvCxnSpPr>
          <p:nvPr userDrawn="1"/>
        </p:nvCxnSpPr>
        <p:spPr>
          <a:xfrm>
            <a:off x="228600" y="6613525"/>
            <a:ext cx="8785019" cy="0"/>
          </a:xfrm>
          <a:prstGeom prst="line">
            <a:avLst/>
          </a:prstGeom>
          <a:ln w="19050" cap="rnd">
            <a:solidFill>
              <a:srgbClr val="6DAC2E"/>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4">
            <a:extLst>
              <a:ext uri="{FF2B5EF4-FFF2-40B4-BE49-F238E27FC236}">
                <a16:creationId xmlns:a16="http://schemas.microsoft.com/office/drawing/2014/main" id="{5633C2A4-5F8C-3087-3D09-3E8F616B13B5}"/>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
        <p:nvSpPr>
          <p:cNvPr id="12" name="タイトル 1">
            <a:extLst>
              <a:ext uri="{FF2B5EF4-FFF2-40B4-BE49-F238E27FC236}">
                <a16:creationId xmlns:a16="http://schemas.microsoft.com/office/drawing/2014/main" id="{7E685F35-F5D7-147C-08F5-63DB9D2F60B6}"/>
              </a:ext>
            </a:extLst>
          </p:cNvPr>
          <p:cNvSpPr>
            <a:spLocks noGrp="1"/>
          </p:cNvSpPr>
          <p:nvPr>
            <p:ph type="title"/>
          </p:nvPr>
        </p:nvSpPr>
        <p:spPr>
          <a:xfrm>
            <a:off x="360387" y="469999"/>
            <a:ext cx="4812536" cy="427361"/>
          </a:xfrm>
          <a:noFill/>
        </p:spPr>
        <p:txBody>
          <a:bodyPr wrap="none" rtlCol="0">
            <a:spAutoFit/>
          </a:bodyPr>
          <a:lstStyle>
            <a:lvl1pPr>
              <a:defRPr lang="ja-JP" altLang="en-US" sz="2400" b="1" spc="300">
                <a:latin typeface="+mj-ea"/>
              </a:defRPr>
            </a:lvl1pPr>
          </a:lstStyle>
          <a:p>
            <a:pPr lvl="0"/>
            <a:r>
              <a:rPr kumimoji="1" lang="ja-JP" altLang="en-US"/>
              <a:t>マスター タイトルの書式設定</a:t>
            </a:r>
          </a:p>
        </p:txBody>
      </p:sp>
      <p:sp>
        <p:nvSpPr>
          <p:cNvPr id="2" name="フリーフォーム: 図形 1">
            <a:extLst>
              <a:ext uri="{FF2B5EF4-FFF2-40B4-BE49-F238E27FC236}">
                <a16:creationId xmlns:a16="http://schemas.microsoft.com/office/drawing/2014/main" id="{5BC68246-854D-E4F2-B5CB-8D5EA4EC3E54}"/>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4"/>
          </a:solidFill>
          <a:ln w="50021" cap="flat">
            <a:noFill/>
            <a:prstDash val="solid"/>
            <a:miter/>
          </a:ln>
        </p:spPr>
        <p:txBody>
          <a:bodyPr wrap="square" rtlCol="0" anchor="ctr">
            <a:noAutofit/>
          </a:bodyPr>
          <a:lstStyle/>
          <a:p>
            <a:endParaRPr lang="ja-JP" altLang="en-US"/>
          </a:p>
        </p:txBody>
      </p:sp>
    </p:spTree>
    <p:extLst>
      <p:ext uri="{BB962C8B-B14F-4D97-AF65-F5344CB8AC3E}">
        <p14:creationId xmlns:p14="http://schemas.microsoft.com/office/powerpoint/2010/main" val="84556921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食事）">
    <p:bg>
      <p:bgPr>
        <a:solidFill>
          <a:schemeClr val="accent3"/>
        </a:solidFill>
        <a:effectLst/>
      </p:bgPr>
    </p:bg>
    <p:spTree>
      <p:nvGrpSpPr>
        <p:cNvPr id="1" name=""/>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17E5A606-9BCF-A0BE-5530-F061B0D1A9E9}"/>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D85B2402-F0D3-4163-BEBF-2696DB363904}"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cxnSp>
        <p:nvCxnSpPr>
          <p:cNvPr id="8" name="直線コネクタ 7">
            <a:extLst>
              <a:ext uri="{FF2B5EF4-FFF2-40B4-BE49-F238E27FC236}">
                <a16:creationId xmlns:a16="http://schemas.microsoft.com/office/drawing/2014/main" id="{E0725F7A-F03B-62FC-FB40-C795B06AD1DE}"/>
              </a:ext>
            </a:extLst>
          </p:cNvPr>
          <p:cNvCxnSpPr>
            <a:cxnSpLocks/>
          </p:cNvCxnSpPr>
          <p:nvPr userDrawn="1"/>
        </p:nvCxnSpPr>
        <p:spPr>
          <a:xfrm>
            <a:off x="241300" y="6613525"/>
            <a:ext cx="8785019"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a:off x="622300" y="244475"/>
            <a:ext cx="9042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242802314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食事）下線なし">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F635B9AE-A35B-4508-8A68-5132A7655D53}"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E536DD92-1CE0-8FC3-9F44-4468D55964E8}"/>
              </a:ext>
            </a:extLst>
          </p:cNvPr>
          <p:cNvGrpSpPr/>
          <p:nvPr userDrawn="1"/>
        </p:nvGrpSpPr>
        <p:grpSpPr>
          <a:xfrm>
            <a:off x="9016586" y="6347876"/>
            <a:ext cx="889414" cy="510124"/>
            <a:chOff x="9016586" y="6347876"/>
            <a:chExt cx="889414" cy="510124"/>
          </a:xfrm>
        </p:grpSpPr>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4059493546"/>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本文（食事）下線なし">
    <p:bg>
      <p:bgPr>
        <a:solidFill>
          <a:schemeClr val="accent3"/>
        </a:solidFill>
        <a:effectLst/>
      </p:bgPr>
    </p:bg>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C07237BF-D317-9066-91C0-F077792605CD}"/>
              </a:ext>
            </a:extLst>
          </p:cNvPr>
          <p:cNvSpPr>
            <a:spLocks/>
          </p:cNvSpPr>
          <p:nvPr/>
        </p:nvSpPr>
        <p:spPr>
          <a:xfrm>
            <a:off x="-119270" y="1107999"/>
            <a:ext cx="10025270" cy="5750000"/>
          </a:xfrm>
          <a:custGeom>
            <a:avLst/>
            <a:gdLst>
              <a:gd name="connsiteX0" fmla="*/ 10025270 w 10025270"/>
              <a:gd name="connsiteY0" fmla="*/ 0 h 5750000"/>
              <a:gd name="connsiteX1" fmla="*/ 10025270 w 10025270"/>
              <a:gd name="connsiteY1" fmla="*/ 3932777 h 5750000"/>
              <a:gd name="connsiteX2" fmla="*/ 10025264 w 10025270"/>
              <a:gd name="connsiteY2" fmla="*/ 3932786 h 5750000"/>
              <a:gd name="connsiteX3" fmla="*/ 10025264 w 10025270"/>
              <a:gd name="connsiteY3" fmla="*/ 5749994 h 5750000"/>
              <a:gd name="connsiteX4" fmla="*/ 6552334 w 10025270"/>
              <a:gd name="connsiteY4" fmla="*/ 5749994 h 5750000"/>
              <a:gd name="connsiteX5" fmla="*/ 6552314 w 10025270"/>
              <a:gd name="connsiteY5" fmla="*/ 5750000 h 5750000"/>
              <a:gd name="connsiteX6" fmla="*/ 0 w 10025270"/>
              <a:gd name="connsiteY6" fmla="*/ 5750000 h 5750000"/>
              <a:gd name="connsiteX7" fmla="*/ 41751 w 10025270"/>
              <a:gd name="connsiteY7" fmla="*/ 5437829 h 5750000"/>
              <a:gd name="connsiteX8" fmla="*/ 1190840 w 10025270"/>
              <a:gd name="connsiteY8" fmla="*/ 3832695 h 5750000"/>
              <a:gd name="connsiteX9" fmla="*/ 5284307 w 10025270"/>
              <a:gd name="connsiteY9" fmla="*/ 2313418 h 5750000"/>
              <a:gd name="connsiteX10" fmla="*/ 8107198 w 10025270"/>
              <a:gd name="connsiteY10" fmla="*/ 1508129 h 5750000"/>
              <a:gd name="connsiteX11" fmla="*/ 9872087 w 10025270"/>
              <a:gd name="connsiteY11" fmla="*/ 253311 h 57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5270" h="5750000">
                <a:moveTo>
                  <a:pt x="10025270" y="0"/>
                </a:moveTo>
                <a:lnTo>
                  <a:pt x="10025270" y="3932777"/>
                </a:lnTo>
                <a:lnTo>
                  <a:pt x="10025264" y="3932786"/>
                </a:lnTo>
                <a:lnTo>
                  <a:pt x="10025264" y="5749994"/>
                </a:lnTo>
                <a:lnTo>
                  <a:pt x="6552334" y="5749994"/>
                </a:lnTo>
                <a:lnTo>
                  <a:pt x="6552314" y="5750000"/>
                </a:lnTo>
                <a:lnTo>
                  <a:pt x="0" y="5750000"/>
                </a:lnTo>
                <a:lnTo>
                  <a:pt x="41751" y="5437829"/>
                </a:lnTo>
                <a:cubicBezTo>
                  <a:pt x="212101" y="4787030"/>
                  <a:pt x="616814" y="4212227"/>
                  <a:pt x="1190840" y="3832695"/>
                </a:cubicBezTo>
                <a:cubicBezTo>
                  <a:pt x="1190840" y="3832695"/>
                  <a:pt x="2294854" y="2976006"/>
                  <a:pt x="5284307" y="2313418"/>
                </a:cubicBezTo>
                <a:cubicBezTo>
                  <a:pt x="6241946" y="2107156"/>
                  <a:pt x="7184886" y="1838178"/>
                  <a:pt x="8107198" y="1508129"/>
                </a:cubicBezTo>
                <a:cubicBezTo>
                  <a:pt x="8597599" y="1297336"/>
                  <a:pt x="9315092" y="1012521"/>
                  <a:pt x="9872087" y="253311"/>
                </a:cubicBezTo>
                <a:close/>
              </a:path>
            </a:pathLst>
          </a:custGeom>
          <a:gradFill>
            <a:gsLst>
              <a:gs pos="25000">
                <a:schemeClr val="accent3">
                  <a:lumMod val="90000"/>
                  <a:alpha val="80000"/>
                </a:schemeClr>
              </a:gs>
              <a:gs pos="100000">
                <a:schemeClr val="accent3">
                  <a:lumMod val="75000"/>
                  <a:alpha val="80000"/>
                </a:schemeClr>
              </a:gs>
            </a:gsLst>
            <a:lin ang="0" scaled="0"/>
          </a:gradFill>
          <a:ln w="50021" cap="flat">
            <a:noFill/>
            <a:prstDash val="solid"/>
            <a:miter/>
          </a:ln>
        </p:spPr>
        <p:txBody>
          <a:bodyPr wrap="square" rtlCol="0" anchor="ctr">
            <a:noAutofit/>
          </a:bodyPr>
          <a:lstStyle/>
          <a:p>
            <a:endParaRPr lang="ja-JP" altLang="en-US"/>
          </a:p>
        </p:txBody>
      </p:sp>
      <p:sp>
        <p:nvSpPr>
          <p:cNvPr id="3" name="日付プレースホルダー 2">
            <a:extLst>
              <a:ext uri="{FF2B5EF4-FFF2-40B4-BE49-F238E27FC236}">
                <a16:creationId xmlns:a16="http://schemas.microsoft.com/office/drawing/2014/main" id="{96562898-0837-7DA3-F7AA-309C34358855}"/>
              </a:ext>
            </a:extLst>
          </p:cNvPr>
          <p:cNvSpPr>
            <a:spLocks noGrp="1"/>
          </p:cNvSpPr>
          <p:nvPr userDrawn="1">
            <p:ph type="dt" sz="half" idx="10"/>
          </p:nvPr>
        </p:nvSpPr>
        <p:spPr/>
        <p:txBody>
          <a:bodyPr/>
          <a:lstStyle/>
          <a:p>
            <a:fld id="{F635B9AE-A35B-4508-8A68-5132A7655D53}"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userDrawn="1">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userDrawn="1">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userDrawn="1">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3196042556"/>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本文（食事）下線なし">
    <p:bg>
      <p:bgPr>
        <a:solidFill>
          <a:schemeClr val="accent3"/>
        </a:solidFill>
        <a:effectLst/>
      </p:bgPr>
    </p:bg>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C07237BF-D317-9066-91C0-F077792605CD}"/>
              </a:ext>
            </a:extLst>
          </p:cNvPr>
          <p:cNvSpPr>
            <a:spLocks/>
          </p:cNvSpPr>
          <p:nvPr/>
        </p:nvSpPr>
        <p:spPr>
          <a:xfrm>
            <a:off x="-119270" y="1107999"/>
            <a:ext cx="10025270" cy="5750000"/>
          </a:xfrm>
          <a:custGeom>
            <a:avLst/>
            <a:gdLst>
              <a:gd name="connsiteX0" fmla="*/ 10025270 w 10025270"/>
              <a:gd name="connsiteY0" fmla="*/ 0 h 5750000"/>
              <a:gd name="connsiteX1" fmla="*/ 10025270 w 10025270"/>
              <a:gd name="connsiteY1" fmla="*/ 3932777 h 5750000"/>
              <a:gd name="connsiteX2" fmla="*/ 10025264 w 10025270"/>
              <a:gd name="connsiteY2" fmla="*/ 3932786 h 5750000"/>
              <a:gd name="connsiteX3" fmla="*/ 10025264 w 10025270"/>
              <a:gd name="connsiteY3" fmla="*/ 5749994 h 5750000"/>
              <a:gd name="connsiteX4" fmla="*/ 6552334 w 10025270"/>
              <a:gd name="connsiteY4" fmla="*/ 5749994 h 5750000"/>
              <a:gd name="connsiteX5" fmla="*/ 6552314 w 10025270"/>
              <a:gd name="connsiteY5" fmla="*/ 5750000 h 5750000"/>
              <a:gd name="connsiteX6" fmla="*/ 0 w 10025270"/>
              <a:gd name="connsiteY6" fmla="*/ 5750000 h 5750000"/>
              <a:gd name="connsiteX7" fmla="*/ 41751 w 10025270"/>
              <a:gd name="connsiteY7" fmla="*/ 5437829 h 5750000"/>
              <a:gd name="connsiteX8" fmla="*/ 1190840 w 10025270"/>
              <a:gd name="connsiteY8" fmla="*/ 3832695 h 5750000"/>
              <a:gd name="connsiteX9" fmla="*/ 5284307 w 10025270"/>
              <a:gd name="connsiteY9" fmla="*/ 2313418 h 5750000"/>
              <a:gd name="connsiteX10" fmla="*/ 8107198 w 10025270"/>
              <a:gd name="connsiteY10" fmla="*/ 1508129 h 5750000"/>
              <a:gd name="connsiteX11" fmla="*/ 9872087 w 10025270"/>
              <a:gd name="connsiteY11" fmla="*/ 253311 h 57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5270" h="5750000">
                <a:moveTo>
                  <a:pt x="10025270" y="0"/>
                </a:moveTo>
                <a:lnTo>
                  <a:pt x="10025270" y="3932777"/>
                </a:lnTo>
                <a:lnTo>
                  <a:pt x="10025264" y="3932786"/>
                </a:lnTo>
                <a:lnTo>
                  <a:pt x="10025264" y="5749994"/>
                </a:lnTo>
                <a:lnTo>
                  <a:pt x="6552334" y="5749994"/>
                </a:lnTo>
                <a:lnTo>
                  <a:pt x="6552314" y="5750000"/>
                </a:lnTo>
                <a:lnTo>
                  <a:pt x="0" y="5750000"/>
                </a:lnTo>
                <a:lnTo>
                  <a:pt x="41751" y="5437829"/>
                </a:lnTo>
                <a:cubicBezTo>
                  <a:pt x="212101" y="4787030"/>
                  <a:pt x="616814" y="4212227"/>
                  <a:pt x="1190840" y="3832695"/>
                </a:cubicBezTo>
                <a:cubicBezTo>
                  <a:pt x="1190840" y="3832695"/>
                  <a:pt x="2294854" y="2976006"/>
                  <a:pt x="5284307" y="2313418"/>
                </a:cubicBezTo>
                <a:cubicBezTo>
                  <a:pt x="6241946" y="2107156"/>
                  <a:pt x="7184886" y="1838178"/>
                  <a:pt x="8107198" y="1508129"/>
                </a:cubicBezTo>
                <a:cubicBezTo>
                  <a:pt x="8597599" y="1297336"/>
                  <a:pt x="9315092" y="1012521"/>
                  <a:pt x="9872087" y="253311"/>
                </a:cubicBezTo>
                <a:close/>
              </a:path>
            </a:pathLst>
          </a:custGeom>
          <a:gradFill>
            <a:gsLst>
              <a:gs pos="25000">
                <a:schemeClr val="accent4">
                  <a:lumMod val="20000"/>
                  <a:lumOff val="80000"/>
                </a:schemeClr>
              </a:gs>
              <a:gs pos="100000">
                <a:schemeClr val="accent4">
                  <a:lumMod val="40000"/>
                  <a:lumOff val="60000"/>
                </a:schemeClr>
              </a:gs>
            </a:gsLst>
            <a:lin ang="0" scaled="0"/>
          </a:gradFill>
          <a:ln w="50021" cap="flat">
            <a:noFill/>
            <a:prstDash val="solid"/>
            <a:miter/>
          </a:ln>
        </p:spPr>
        <p:txBody>
          <a:bodyPr wrap="square" rtlCol="0" anchor="ctr">
            <a:noAutofit/>
          </a:bodyPr>
          <a:lstStyle/>
          <a:p>
            <a:endParaRPr lang="ja-JP" altLang="en-US"/>
          </a:p>
        </p:txBody>
      </p:sp>
      <p:sp>
        <p:nvSpPr>
          <p:cNvPr id="3" name="日付プレースホルダー 2">
            <a:extLst>
              <a:ext uri="{FF2B5EF4-FFF2-40B4-BE49-F238E27FC236}">
                <a16:creationId xmlns:a16="http://schemas.microsoft.com/office/drawing/2014/main" id="{96562898-0837-7DA3-F7AA-309C34358855}"/>
              </a:ext>
            </a:extLst>
          </p:cNvPr>
          <p:cNvSpPr>
            <a:spLocks noGrp="1"/>
          </p:cNvSpPr>
          <p:nvPr userDrawn="1">
            <p:ph type="dt" sz="half" idx="10"/>
          </p:nvPr>
        </p:nvSpPr>
        <p:spPr/>
        <p:txBody>
          <a:bodyPr/>
          <a:lstStyle/>
          <a:p>
            <a:fld id="{F635B9AE-A35B-4508-8A68-5132A7655D53}"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userDrawn="1">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userDrawn="1">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userDrawn="1">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283935958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本文（食事）">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15022809-CE07-4C38-9547-5145FEC5798B}"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bg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1130727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本文（食事）">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092BF13B-E062-4C04-A0C8-9B41C72D637B}"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392597905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本文（食事）">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78E0169C-30E1-4B84-826A-EBD71070D667}"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741350338"/>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29477B-7E4D-7D15-08E2-AE6FF866D021}"/>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EEB27B-E41B-55E0-D20E-A7527615CD1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428736-CC99-05C5-4CB5-04BC5FA0524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11331-E4D0-4D4E-B6CB-0684306BC1D0}" type="datetime1">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35928B78-0132-BE7C-24DA-9C9643F1BFFF}"/>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 SHIDAX CORPORATION. All Right Reserved.</a:t>
            </a:r>
            <a:endParaRPr kumimoji="1" lang="ja-JP" altLang="en-US"/>
          </a:p>
        </p:txBody>
      </p:sp>
      <p:sp>
        <p:nvSpPr>
          <p:cNvPr id="6" name="スライド番号プレースホルダー 5">
            <a:extLst>
              <a:ext uri="{FF2B5EF4-FFF2-40B4-BE49-F238E27FC236}">
                <a16:creationId xmlns:a16="http://schemas.microsoft.com/office/drawing/2014/main" id="{296C078B-A296-D722-5F68-726FC72167CE}"/>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74C4F-4DC2-4C31-8D08-159129179147}" type="slidenum">
              <a:rPr kumimoji="1" lang="ja-JP" altLang="en-US" smtClean="0"/>
              <a:t>‹#›</a:t>
            </a:fld>
            <a:endParaRPr kumimoji="1" lang="ja-JP" altLang="en-US"/>
          </a:p>
        </p:txBody>
      </p:sp>
    </p:spTree>
    <p:extLst>
      <p:ext uri="{BB962C8B-B14F-4D97-AF65-F5344CB8AC3E}">
        <p14:creationId xmlns:p14="http://schemas.microsoft.com/office/powerpoint/2010/main" val="4560800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11" r:id="rId4"/>
    <p:sldLayoutId id="2147483717" r:id="rId5"/>
    <p:sldLayoutId id="2147483718" r:id="rId6"/>
    <p:sldLayoutId id="2147483712" r:id="rId7"/>
    <p:sldLayoutId id="2147483713" r:id="rId8"/>
    <p:sldLayoutId id="2147483714" r:id="rId9"/>
    <p:sldLayoutId id="2147483690" r:id="rId10"/>
    <p:sldLayoutId id="2147483691" r:id="rId11"/>
    <p:sldLayoutId id="2147483696" r:id="rId12"/>
    <p:sldLayoutId id="2147483716"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144">
          <p15:clr>
            <a:srgbClr val="F26B43"/>
          </p15:clr>
        </p15:guide>
        <p15:guide id="4" pos="6096">
          <p15:clr>
            <a:srgbClr val="F26B43"/>
          </p15:clr>
        </p15:guide>
        <p15:guide id="5" orient="horz" pos="156">
          <p15:clr>
            <a:srgbClr val="F26B43"/>
          </p15:clr>
        </p15:guide>
        <p15:guide id="6" orient="horz" pos="41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26.sv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616.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リーフォーム: 図形 6">
            <a:extLst>
              <a:ext uri="{FF2B5EF4-FFF2-40B4-BE49-F238E27FC236}">
                <a16:creationId xmlns:a16="http://schemas.microsoft.com/office/drawing/2014/main" id="{6890F3A3-F198-5FD4-C735-B6D5C155F846}"/>
              </a:ext>
            </a:extLst>
          </p:cNvPr>
          <p:cNvSpPr/>
          <p:nvPr/>
        </p:nvSpPr>
        <p:spPr>
          <a:xfrm flipH="1" flipV="1">
            <a:off x="4430613" y="3983664"/>
            <a:ext cx="5475387" cy="2874336"/>
          </a:xfrm>
          <a:custGeom>
            <a:avLst/>
            <a:gdLst>
              <a:gd name="connsiteX0" fmla="*/ 0 w 5475387"/>
              <a:gd name="connsiteY0" fmla="*/ 0 h 2874336"/>
              <a:gd name="connsiteX1" fmla="*/ 5475387 w 5475387"/>
              <a:gd name="connsiteY1" fmla="*/ 0 h 2874336"/>
              <a:gd name="connsiteX2" fmla="*/ 5466689 w 5475387"/>
              <a:gd name="connsiteY2" fmla="*/ 18581 h 2874336"/>
              <a:gd name="connsiteX3" fmla="*/ 4970299 w 5475387"/>
              <a:gd name="connsiteY3" fmla="*/ 559276 h 2874336"/>
              <a:gd name="connsiteX4" fmla="*/ 2721008 w 5475387"/>
              <a:gd name="connsiteY4" fmla="*/ 1393841 h 2874336"/>
              <a:gd name="connsiteX5" fmla="*/ 1169880 w 5475387"/>
              <a:gd name="connsiteY5" fmla="*/ 1836590 h 2874336"/>
              <a:gd name="connsiteX6" fmla="*/ 28715 w 5475387"/>
              <a:gd name="connsiteY6" fmla="*/ 2809440 h 2874336"/>
              <a:gd name="connsiteX7" fmla="*/ 0 w 5475387"/>
              <a:gd name="connsiteY7" fmla="*/ 2874336 h 287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5387" h="2874336">
                <a:moveTo>
                  <a:pt x="0" y="0"/>
                </a:moveTo>
                <a:lnTo>
                  <a:pt x="5475387" y="0"/>
                </a:lnTo>
                <a:lnTo>
                  <a:pt x="5466689" y="18581"/>
                </a:lnTo>
                <a:cubicBezTo>
                  <a:pt x="5349698" y="233576"/>
                  <a:pt x="5180706" y="420287"/>
                  <a:pt x="4970299" y="559276"/>
                </a:cubicBezTo>
                <a:cubicBezTo>
                  <a:pt x="4970299" y="559276"/>
                  <a:pt x="4363664" y="1030011"/>
                  <a:pt x="2721008" y="1393841"/>
                </a:cubicBezTo>
                <a:cubicBezTo>
                  <a:pt x="2194806" y="1507328"/>
                  <a:pt x="1676671" y="1655228"/>
                  <a:pt x="1169880" y="1836590"/>
                </a:cubicBezTo>
                <a:cubicBezTo>
                  <a:pt x="846328" y="1975578"/>
                  <a:pt x="343368" y="2173141"/>
                  <a:pt x="28715" y="2809440"/>
                </a:cubicBezTo>
                <a:lnTo>
                  <a:pt x="0" y="2874336"/>
                </a:lnTo>
                <a:close/>
              </a:path>
            </a:pathLst>
          </a:custGeom>
          <a:gradFill>
            <a:gsLst>
              <a:gs pos="16000">
                <a:schemeClr val="tx2"/>
              </a:gs>
              <a:gs pos="89000">
                <a:schemeClr val="tx2"/>
              </a:gs>
            </a:gsLst>
            <a:lin ang="600000" scaled="0"/>
          </a:gradFill>
          <a:ln w="50021" cap="flat">
            <a:noFill/>
            <a:prstDash val="solid"/>
            <a:miter/>
          </a:ln>
        </p:spPr>
        <p:txBody>
          <a:bodyPr wrap="square" rtlCol="0" anchor="ctr">
            <a:noAutofit/>
          </a:bodyPr>
          <a:lstStyle/>
          <a:p>
            <a:endParaRPr lang="ja-JP" altLang="en-US" dirty="0"/>
          </a:p>
        </p:txBody>
      </p:sp>
      <p:sp>
        <p:nvSpPr>
          <p:cNvPr id="11" name="フリーフォーム: 図形 10">
            <a:extLst>
              <a:ext uri="{FF2B5EF4-FFF2-40B4-BE49-F238E27FC236}">
                <a16:creationId xmlns:a16="http://schemas.microsoft.com/office/drawing/2014/main" id="{C8CE34B5-678F-B8AD-6089-84D80A948E32}"/>
              </a:ext>
            </a:extLst>
          </p:cNvPr>
          <p:cNvSpPr/>
          <p:nvPr/>
        </p:nvSpPr>
        <p:spPr>
          <a:xfrm>
            <a:off x="1" y="0"/>
            <a:ext cx="5475387" cy="2874336"/>
          </a:xfrm>
          <a:custGeom>
            <a:avLst/>
            <a:gdLst>
              <a:gd name="connsiteX0" fmla="*/ 0 w 5475387"/>
              <a:gd name="connsiteY0" fmla="*/ 0 h 2874336"/>
              <a:gd name="connsiteX1" fmla="*/ 5475387 w 5475387"/>
              <a:gd name="connsiteY1" fmla="*/ 0 h 2874336"/>
              <a:gd name="connsiteX2" fmla="*/ 5466689 w 5475387"/>
              <a:gd name="connsiteY2" fmla="*/ 18581 h 2874336"/>
              <a:gd name="connsiteX3" fmla="*/ 4970299 w 5475387"/>
              <a:gd name="connsiteY3" fmla="*/ 559276 h 2874336"/>
              <a:gd name="connsiteX4" fmla="*/ 2721008 w 5475387"/>
              <a:gd name="connsiteY4" fmla="*/ 1393841 h 2874336"/>
              <a:gd name="connsiteX5" fmla="*/ 1169880 w 5475387"/>
              <a:gd name="connsiteY5" fmla="*/ 1836590 h 2874336"/>
              <a:gd name="connsiteX6" fmla="*/ 28715 w 5475387"/>
              <a:gd name="connsiteY6" fmla="*/ 2809440 h 2874336"/>
              <a:gd name="connsiteX7" fmla="*/ 0 w 5475387"/>
              <a:gd name="connsiteY7" fmla="*/ 2874336 h 287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5387" h="2874336">
                <a:moveTo>
                  <a:pt x="0" y="0"/>
                </a:moveTo>
                <a:lnTo>
                  <a:pt x="5475387" y="0"/>
                </a:lnTo>
                <a:lnTo>
                  <a:pt x="5466689" y="18581"/>
                </a:lnTo>
                <a:cubicBezTo>
                  <a:pt x="5349698" y="233576"/>
                  <a:pt x="5180706" y="420287"/>
                  <a:pt x="4970299" y="559276"/>
                </a:cubicBezTo>
                <a:cubicBezTo>
                  <a:pt x="4970299" y="559276"/>
                  <a:pt x="4363664" y="1030011"/>
                  <a:pt x="2721008" y="1393841"/>
                </a:cubicBezTo>
                <a:cubicBezTo>
                  <a:pt x="2194806" y="1507328"/>
                  <a:pt x="1676671" y="1655228"/>
                  <a:pt x="1169880" y="1836590"/>
                </a:cubicBezTo>
                <a:cubicBezTo>
                  <a:pt x="846328" y="1975578"/>
                  <a:pt x="343368" y="2173141"/>
                  <a:pt x="28715" y="2809440"/>
                </a:cubicBezTo>
                <a:lnTo>
                  <a:pt x="0" y="2874336"/>
                </a:lnTo>
                <a:close/>
              </a:path>
            </a:pathLst>
          </a:custGeom>
          <a:gradFill>
            <a:gsLst>
              <a:gs pos="16000">
                <a:srgbClr val="D22C25">
                  <a:alpha val="90000"/>
                </a:srgbClr>
              </a:gs>
              <a:gs pos="89000">
                <a:srgbClr val="D22C25">
                  <a:alpha val="0"/>
                </a:srgbClr>
              </a:gs>
            </a:gsLst>
            <a:lin ang="600000" scaled="0"/>
          </a:gradFill>
          <a:ln w="50021" cap="flat">
            <a:noFill/>
            <a:prstDash val="solid"/>
            <a:miter/>
          </a:ln>
        </p:spPr>
        <p:txBody>
          <a:bodyPr wrap="square" rtlCol="0" anchor="ctr">
            <a:noAutofit/>
          </a:bodyPr>
          <a:lstStyle/>
          <a:p>
            <a:endParaRPr lang="ja-JP" altLang="en-US"/>
          </a:p>
        </p:txBody>
      </p:sp>
      <p:sp>
        <p:nvSpPr>
          <p:cNvPr id="2" name="テキスト ボックス 1">
            <a:extLst>
              <a:ext uri="{FF2B5EF4-FFF2-40B4-BE49-F238E27FC236}">
                <a16:creationId xmlns:a16="http://schemas.microsoft.com/office/drawing/2014/main" id="{E098E068-42A3-EBC0-4A74-DA5314C0F1C6}"/>
              </a:ext>
            </a:extLst>
          </p:cNvPr>
          <p:cNvSpPr txBox="1"/>
          <p:nvPr/>
        </p:nvSpPr>
        <p:spPr>
          <a:xfrm>
            <a:off x="2486402" y="2269919"/>
            <a:ext cx="2941831" cy="707886"/>
          </a:xfrm>
          <a:prstGeom prst="rect">
            <a:avLst/>
          </a:prstGeom>
          <a:noFill/>
        </p:spPr>
        <p:txBody>
          <a:bodyPr wrap="none" rtlCol="0">
            <a:spAutoFit/>
          </a:bodyPr>
          <a:lstStyle/>
          <a:p>
            <a:pPr algn="l"/>
            <a:r>
              <a:rPr kumimoji="1" lang="ja-JP" altLang="en-US" sz="4000" b="1" spc="300" dirty="0">
                <a:solidFill>
                  <a:srgbClr val="D22C25"/>
                </a:solidFill>
                <a:latin typeface="+mj-ea"/>
                <a:ea typeface="+mj-ea"/>
              </a:rPr>
              <a:t>混雑防止策</a:t>
            </a:r>
          </a:p>
        </p:txBody>
      </p:sp>
      <p:sp>
        <p:nvSpPr>
          <p:cNvPr id="21" name="楕円 20">
            <a:extLst>
              <a:ext uri="{FF2B5EF4-FFF2-40B4-BE49-F238E27FC236}">
                <a16:creationId xmlns:a16="http://schemas.microsoft.com/office/drawing/2014/main" id="{4A6A8BF6-A23F-84F7-151C-14A4F96D4AE4}"/>
              </a:ext>
            </a:extLst>
          </p:cNvPr>
          <p:cNvSpPr/>
          <p:nvPr/>
        </p:nvSpPr>
        <p:spPr>
          <a:xfrm>
            <a:off x="1423871" y="2215219"/>
            <a:ext cx="739724" cy="739726"/>
          </a:xfrm>
          <a:prstGeom prst="ellipse">
            <a:avLst/>
          </a:prstGeom>
          <a:solidFill>
            <a:srgbClr val="D22C25"/>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endParaRPr>
          </a:p>
        </p:txBody>
      </p:sp>
      <p:pic>
        <p:nvPicPr>
          <p:cNvPr id="3" name="グラフィックス 2" descr="フォーク 単色塗りつぶし">
            <a:extLst>
              <a:ext uri="{FF2B5EF4-FFF2-40B4-BE49-F238E27FC236}">
                <a16:creationId xmlns:a16="http://schemas.microsoft.com/office/drawing/2014/main" id="{606FCEE8-A03D-27B6-AA18-17595948450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rot="18871233">
            <a:off x="1095684" y="2355800"/>
            <a:ext cx="462890" cy="462890"/>
          </a:xfrm>
          <a:prstGeom prst="rect">
            <a:avLst/>
          </a:prstGeom>
        </p:spPr>
      </p:pic>
      <p:pic>
        <p:nvPicPr>
          <p:cNvPr id="4" name="グラフィックス 3" descr="ナイフ 単色塗りつぶし">
            <a:extLst>
              <a:ext uri="{FF2B5EF4-FFF2-40B4-BE49-F238E27FC236}">
                <a16:creationId xmlns:a16="http://schemas.microsoft.com/office/drawing/2014/main" id="{291CDE9A-9982-DA77-3101-70E249485CB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rot="2687617" flipH="1">
            <a:off x="2029142" y="2375833"/>
            <a:ext cx="446294" cy="446294"/>
          </a:xfrm>
          <a:prstGeom prst="rect">
            <a:avLst/>
          </a:prstGeom>
        </p:spPr>
      </p:pic>
      <p:sp>
        <p:nvSpPr>
          <p:cNvPr id="9" name="四角形: 角を丸くする 8">
            <a:extLst>
              <a:ext uri="{FF2B5EF4-FFF2-40B4-BE49-F238E27FC236}">
                <a16:creationId xmlns:a16="http://schemas.microsoft.com/office/drawing/2014/main" id="{62227208-5C85-6A34-FCC8-D3EA08F43494}"/>
              </a:ext>
            </a:extLst>
          </p:cNvPr>
          <p:cNvSpPr/>
          <p:nvPr/>
        </p:nvSpPr>
        <p:spPr>
          <a:xfrm>
            <a:off x="3405188" y="3429000"/>
            <a:ext cx="7212449" cy="481759"/>
          </a:xfrm>
          <a:prstGeom prst="roundRect">
            <a:avLst>
              <a:gd name="adj" fmla="val 50000"/>
            </a:avLst>
          </a:prstGeom>
          <a:gradFill>
            <a:gsLst>
              <a:gs pos="0">
                <a:srgbClr val="D22C25"/>
              </a:gs>
              <a:gs pos="100000">
                <a:srgbClr val="D22C25">
                  <a:alpha val="60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gn="l"/>
            <a:r>
              <a:rPr kumimoji="1" lang="ja-JP" altLang="en-US" sz="1600" b="1" dirty="0"/>
              <a:t>混雑防止策</a:t>
            </a:r>
          </a:p>
        </p:txBody>
      </p:sp>
      <p:sp>
        <p:nvSpPr>
          <p:cNvPr id="13" name="スライド番号プレースホルダー 12">
            <a:extLst>
              <a:ext uri="{FF2B5EF4-FFF2-40B4-BE49-F238E27FC236}">
                <a16:creationId xmlns:a16="http://schemas.microsoft.com/office/drawing/2014/main" id="{FA983D31-7912-0606-E760-0DB6D695A60C}"/>
              </a:ext>
            </a:extLst>
          </p:cNvPr>
          <p:cNvSpPr>
            <a:spLocks noGrp="1"/>
          </p:cNvSpPr>
          <p:nvPr>
            <p:ph type="sldNum" sz="quarter" idx="12"/>
          </p:nvPr>
        </p:nvSpPr>
        <p:spPr/>
        <p:txBody>
          <a:bodyPr vert="horz" lIns="91440" tIns="45720" rIns="91440" bIns="45720" rtlCol="0" anchor="ctr"/>
          <a:lstStyle/>
          <a:p>
            <a:fld id="{3DB74C4F-4DC2-4C31-8D08-159129179147}" type="slidenum">
              <a:rPr kumimoji="1" lang="ja-JP" altLang="en-US">
                <a:solidFill>
                  <a:schemeClr val="accent1"/>
                </a:solidFill>
              </a:rPr>
              <a:pPr/>
              <a:t>1</a:t>
            </a:fld>
            <a:endParaRPr kumimoji="1" lang="ja-JP" altLang="en-US" dirty="0">
              <a:solidFill>
                <a:schemeClr val="accent1"/>
              </a:solidFill>
            </a:endParaRPr>
          </a:p>
        </p:txBody>
      </p:sp>
      <p:sp>
        <p:nvSpPr>
          <p:cNvPr id="6" name="テキスト ボックス 5">
            <a:extLst>
              <a:ext uri="{FF2B5EF4-FFF2-40B4-BE49-F238E27FC236}">
                <a16:creationId xmlns:a16="http://schemas.microsoft.com/office/drawing/2014/main" id="{DA7D48CE-1A0D-1F0A-56F8-4895C044A3B4}"/>
              </a:ext>
            </a:extLst>
          </p:cNvPr>
          <p:cNvSpPr txBox="1"/>
          <p:nvPr/>
        </p:nvSpPr>
        <p:spPr>
          <a:xfrm>
            <a:off x="1404504" y="2237332"/>
            <a:ext cx="755335" cy="707886"/>
          </a:xfrm>
          <a:prstGeom prst="rect">
            <a:avLst/>
          </a:prstGeom>
          <a:noFill/>
        </p:spPr>
        <p:txBody>
          <a:bodyPr wrap="none" rtlCol="0">
            <a:spAutoFit/>
          </a:bodyPr>
          <a:lstStyle/>
          <a:p>
            <a:r>
              <a:rPr kumimoji="1" lang="en-US" altLang="ja-JP" sz="4000" dirty="0">
                <a:solidFill>
                  <a:schemeClr val="bg1"/>
                </a:solidFill>
                <a:latin typeface="Arial 本文"/>
              </a:rPr>
              <a:t>15</a:t>
            </a:r>
            <a:endParaRPr kumimoji="1" lang="ja-JP" altLang="en-US" sz="4000" dirty="0">
              <a:solidFill>
                <a:schemeClr val="bg1"/>
              </a:solidFill>
              <a:latin typeface="Arial 本文"/>
            </a:endParaRPr>
          </a:p>
        </p:txBody>
      </p:sp>
    </p:spTree>
    <p:extLst>
      <p:ext uri="{BB962C8B-B14F-4D97-AF65-F5344CB8AC3E}">
        <p14:creationId xmlns:p14="http://schemas.microsoft.com/office/powerpoint/2010/main" val="3899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フリーフォーム: 図形 12">
            <a:extLst>
              <a:ext uri="{FF2B5EF4-FFF2-40B4-BE49-F238E27FC236}">
                <a16:creationId xmlns:a16="http://schemas.microsoft.com/office/drawing/2014/main" id="{3D3386B4-9525-49D4-C472-A455A5FFF3E6}"/>
              </a:ext>
            </a:extLst>
          </p:cNvPr>
          <p:cNvSpPr/>
          <p:nvPr/>
        </p:nvSpPr>
        <p:spPr>
          <a:xfrm>
            <a:off x="411280" y="1596416"/>
            <a:ext cx="417112" cy="462010"/>
          </a:xfrm>
          <a:custGeom>
            <a:avLst/>
            <a:gdLst>
              <a:gd name="connsiteX0" fmla="*/ 1163791 w 1163841"/>
              <a:gd name="connsiteY0" fmla="*/ 435578 h 1289117"/>
              <a:gd name="connsiteX1" fmla="*/ 1163791 w 1163841"/>
              <a:gd name="connsiteY1" fmla="*/ -36 h 1289117"/>
              <a:gd name="connsiteX2" fmla="*/ 889855 w 1163841"/>
              <a:gd name="connsiteY2" fmla="*/ 351359 h 1289117"/>
              <a:gd name="connsiteX3" fmla="*/ 581820 w 1163841"/>
              <a:gd name="connsiteY3" fmla="*/ 439233 h 1289117"/>
              <a:gd name="connsiteX4" fmla="*/ 581820 w 1163841"/>
              <a:gd name="connsiteY4" fmla="*/ 439233 h 1289117"/>
              <a:gd name="connsiteX5" fmla="*/ 135140 w 1163841"/>
              <a:gd name="connsiteY5" fmla="*/ 605017 h 1289117"/>
              <a:gd name="connsiteX6" fmla="*/ -51 w 1163841"/>
              <a:gd name="connsiteY6" fmla="*/ 853467 h 1289117"/>
              <a:gd name="connsiteX7" fmla="*/ -51 w 1163841"/>
              <a:gd name="connsiteY7" fmla="*/ 1289081 h 1289117"/>
              <a:gd name="connsiteX8" fmla="*/ 273886 w 1163841"/>
              <a:gd name="connsiteY8" fmla="*/ 937686 h 1289117"/>
              <a:gd name="connsiteX9" fmla="*/ 581920 w 1163841"/>
              <a:gd name="connsiteY9" fmla="*/ 849762 h 1289117"/>
              <a:gd name="connsiteX10" fmla="*/ 581920 w 1163841"/>
              <a:gd name="connsiteY10" fmla="*/ 849762 h 1289117"/>
              <a:gd name="connsiteX11" fmla="*/ 1028600 w 1163841"/>
              <a:gd name="connsiteY11" fmla="*/ 684028 h 1289117"/>
              <a:gd name="connsiteX12" fmla="*/ 1163791 w 1163841"/>
              <a:gd name="connsiteY12" fmla="*/ 435578 h 128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3841" h="1289117">
                <a:moveTo>
                  <a:pt x="1163791" y="435578"/>
                </a:moveTo>
                <a:lnTo>
                  <a:pt x="1163791" y="-36"/>
                </a:lnTo>
                <a:cubicBezTo>
                  <a:pt x="1124535" y="257076"/>
                  <a:pt x="975475" y="314557"/>
                  <a:pt x="889855" y="351359"/>
                </a:cubicBezTo>
                <a:cubicBezTo>
                  <a:pt x="789212" y="387375"/>
                  <a:pt x="686318" y="416726"/>
                  <a:pt x="581820" y="439233"/>
                </a:cubicBezTo>
                <a:lnTo>
                  <a:pt x="581820" y="439233"/>
                </a:lnTo>
                <a:cubicBezTo>
                  <a:pt x="255610" y="511535"/>
                  <a:pt x="135140" y="605017"/>
                  <a:pt x="135140" y="605017"/>
                </a:cubicBezTo>
                <a:cubicBezTo>
                  <a:pt x="51622" y="660235"/>
                  <a:pt x="951" y="753336"/>
                  <a:pt x="-51" y="853467"/>
                </a:cubicBezTo>
                <a:lnTo>
                  <a:pt x="-51" y="1289081"/>
                </a:lnTo>
                <a:cubicBezTo>
                  <a:pt x="39205" y="1031969"/>
                  <a:pt x="188215" y="974488"/>
                  <a:pt x="273886" y="937686"/>
                </a:cubicBezTo>
                <a:cubicBezTo>
                  <a:pt x="374528" y="901670"/>
                  <a:pt x="477423" y="872299"/>
                  <a:pt x="581920" y="849762"/>
                </a:cubicBezTo>
                <a:lnTo>
                  <a:pt x="581920" y="849762"/>
                </a:lnTo>
                <a:cubicBezTo>
                  <a:pt x="908130" y="777510"/>
                  <a:pt x="1028600" y="684028"/>
                  <a:pt x="1028600" y="684028"/>
                </a:cubicBezTo>
                <a:cubicBezTo>
                  <a:pt x="1112168" y="628825"/>
                  <a:pt x="1162839" y="535714"/>
                  <a:pt x="1163791" y="435578"/>
                </a:cubicBezTo>
                <a:close/>
              </a:path>
            </a:pathLst>
          </a:custGeom>
          <a:solidFill>
            <a:schemeClr val="tx2"/>
          </a:solidFill>
          <a:ln w="50021" cap="flat">
            <a:noFill/>
            <a:prstDash val="solid"/>
            <a:miter/>
          </a:ln>
        </p:spPr>
        <p:txBody>
          <a:bodyPr rtlCol="0" anchor="ctr"/>
          <a:lstStyle/>
          <a:p>
            <a:endParaRPr lang="ja-JP" altLang="en-US"/>
          </a:p>
        </p:txBody>
      </p:sp>
      <p:grpSp>
        <p:nvGrpSpPr>
          <p:cNvPr id="10" name="グループ化 9">
            <a:extLst>
              <a:ext uri="{FF2B5EF4-FFF2-40B4-BE49-F238E27FC236}">
                <a16:creationId xmlns:a16="http://schemas.microsoft.com/office/drawing/2014/main" id="{ECCF615B-D8B3-1257-17B7-43E3E7D76D69}"/>
              </a:ext>
            </a:extLst>
          </p:cNvPr>
          <p:cNvGrpSpPr>
            <a:grpSpLocks/>
          </p:cNvGrpSpPr>
          <p:nvPr/>
        </p:nvGrpSpPr>
        <p:grpSpPr>
          <a:xfrm>
            <a:off x="-119270" y="1107999"/>
            <a:ext cx="10025270" cy="5750000"/>
            <a:chOff x="9016586" y="6347876"/>
            <a:chExt cx="889414" cy="510124"/>
          </a:xfrm>
          <a:solidFill>
            <a:schemeClr val="bg2"/>
          </a:solidFill>
        </p:grpSpPr>
        <p:sp>
          <p:nvSpPr>
            <p:cNvPr id="17" name="フリーフォーム: 図形 16">
              <a:extLst>
                <a:ext uri="{FF2B5EF4-FFF2-40B4-BE49-F238E27FC236}">
                  <a16:creationId xmlns:a16="http://schemas.microsoft.com/office/drawing/2014/main" id="{68C4A391-7DFF-AF5B-6C96-CAA874C9D47F}"/>
                </a:ext>
              </a:extLst>
            </p:cNvPr>
            <p:cNvSpPr>
              <a:spLocks/>
            </p:cNvSpPr>
            <p:nvPr/>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grpFill/>
            <a:ln w="50021" cap="flat">
              <a:noFill/>
              <a:prstDash val="solid"/>
              <a:miter/>
            </a:ln>
          </p:spPr>
          <p:txBody>
            <a:bodyPr wrap="square" rtlCol="0" anchor="ctr">
              <a:noAutofit/>
            </a:bodyPr>
            <a:lstStyle/>
            <a:p>
              <a:endParaRPr lang="ja-JP" altLang="en-US"/>
            </a:p>
          </p:txBody>
        </p:sp>
        <p:sp>
          <p:nvSpPr>
            <p:cNvPr id="19" name="二等辺三角形 18">
              <a:extLst>
                <a:ext uri="{FF2B5EF4-FFF2-40B4-BE49-F238E27FC236}">
                  <a16:creationId xmlns:a16="http://schemas.microsoft.com/office/drawing/2014/main" id="{8A40CF36-D717-1B5A-0713-55897EF5A13B}"/>
                </a:ext>
              </a:extLst>
            </p:cNvPr>
            <p:cNvSpPr>
              <a:spLocks/>
            </p:cNvSpPr>
            <p:nvPr/>
          </p:nvSpPr>
          <p:spPr>
            <a:xfrm rot="16200000">
              <a:off x="9603569" y="6555569"/>
              <a:ext cx="244473" cy="360388"/>
            </a:xfrm>
            <a:prstGeom prst="triangle">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四角形: 角を丸くする 2">
            <a:extLst>
              <a:ext uri="{FF2B5EF4-FFF2-40B4-BE49-F238E27FC236}">
                <a16:creationId xmlns:a16="http://schemas.microsoft.com/office/drawing/2014/main" id="{E0D72113-A316-2EAD-0876-E0D9253CF44A}"/>
              </a:ext>
            </a:extLst>
          </p:cNvPr>
          <p:cNvSpPr/>
          <p:nvPr/>
        </p:nvSpPr>
        <p:spPr>
          <a:xfrm>
            <a:off x="4905281" y="2764862"/>
            <a:ext cx="4565072" cy="2569138"/>
          </a:xfrm>
          <a:prstGeom prst="roundRect">
            <a:avLst>
              <a:gd name="adj" fmla="val 8266"/>
            </a:avLst>
          </a:prstGeom>
          <a:solidFill>
            <a:schemeClr val="bg1"/>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F26BDCF3-DFA6-7099-1457-704805A92EC1}"/>
              </a:ext>
            </a:extLst>
          </p:cNvPr>
          <p:cNvSpPr/>
          <p:nvPr/>
        </p:nvSpPr>
        <p:spPr>
          <a:xfrm>
            <a:off x="559162" y="1858598"/>
            <a:ext cx="4234732" cy="4758223"/>
          </a:xfrm>
          <a:prstGeom prst="roundRect">
            <a:avLst>
              <a:gd name="adj" fmla="val 497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bwMode="auto">
          <a:xfrm>
            <a:off x="442988" y="646880"/>
            <a:ext cx="3117689" cy="360040"/>
          </a:xfrm>
          <a:prstGeom prst="rect">
            <a:avLst/>
          </a:prstGeom>
          <a:noFill/>
          <a:ln w="9525" algn="ctr">
            <a:noFill/>
            <a:miter lim="800000"/>
            <a:headEnd/>
            <a:tailEnd/>
          </a:ln>
        </p:spPr>
        <p:txBody>
          <a:bodyPr wrap="none" rtlCol="0">
            <a:noAutofit/>
          </a:bodyPr>
          <a:lstStyle/>
          <a:p>
            <a:pPr algn="l">
              <a:spcBef>
                <a:spcPct val="50000"/>
              </a:spcBef>
            </a:pPr>
            <a:endParaRPr kumimoji="1" lang="ja-JP" altLang="en-US" sz="1800" b="1" dirty="0">
              <a:solidFill>
                <a:srgbClr val="FF0000"/>
              </a:solidFill>
              <a:latin typeface="メイリオ" pitchFamily="50" charset="-128"/>
              <a:ea typeface="メイリオ" pitchFamily="50" charset="-128"/>
              <a:cs typeface="メイリオ" pitchFamily="50" charset="-128"/>
            </a:endParaRPr>
          </a:p>
        </p:txBody>
      </p:sp>
      <p:sp>
        <p:nvSpPr>
          <p:cNvPr id="40" name="Text Box 21"/>
          <p:cNvSpPr txBox="1">
            <a:spLocks noChangeArrowheads="1"/>
          </p:cNvSpPr>
          <p:nvPr/>
        </p:nvSpPr>
        <p:spPr bwMode="auto">
          <a:xfrm>
            <a:off x="479286" y="1038680"/>
            <a:ext cx="5908958" cy="543514"/>
          </a:xfrm>
          <a:prstGeom prst="rect">
            <a:avLst/>
          </a:prstGeom>
        </p:spPr>
        <p:txBody>
          <a:bodyPr vert="horz" wrap="square" lIns="0" tIns="60325" rIns="0" bIns="0" rtlCol="0">
            <a:spAutoFit/>
          </a:bodyPr>
          <a:lstStyle>
            <a:defPPr>
              <a:defRPr kern="0"/>
            </a:defPPr>
            <a:lvl1pPr>
              <a:lnSpc>
                <a:spcPct val="130000"/>
              </a:lnSpc>
              <a:defRPr sz="1200" b="1" spc="-30">
                <a:solidFill>
                  <a:srgbClr val="231F20"/>
                </a:solidFill>
                <a:latin typeface="+mn-ea"/>
                <a:ea typeface="+mn-ea"/>
                <a:cs typeface="ＭＳ Ｐゴシック"/>
              </a:defRPr>
            </a:lvl1pPr>
          </a:lstStyle>
          <a:p>
            <a:r>
              <a:rPr lang="ja-JP" altLang="en-US" dirty="0"/>
              <a:t>レストランやカフェ運営で培った“魅せる演出方法”。当日のメニューやフェアのご案内</a:t>
            </a:r>
            <a:endParaRPr lang="en-US" altLang="ja-JP" dirty="0"/>
          </a:p>
          <a:p>
            <a:r>
              <a:rPr lang="ja-JP" altLang="en-US" dirty="0"/>
              <a:t>その他食堂に関する情報を分かりやすく表示することで食堂入り口での混雑会回避。</a:t>
            </a:r>
            <a:endParaRPr lang="en-US" altLang="ja-JP" dirty="0"/>
          </a:p>
        </p:txBody>
      </p:sp>
      <p:pic>
        <p:nvPicPr>
          <p:cNvPr id="11" name="図 10" descr="食堂メニュー表示システム ChoicEat（チョイスイート）の一覧を表示したイメージ">
            <a:extLst>
              <a:ext uri="{FF2B5EF4-FFF2-40B4-BE49-F238E27FC236}">
                <a16:creationId xmlns:a16="http://schemas.microsoft.com/office/drawing/2014/main" id="{5EE928CB-4520-1B7B-E4CF-85FE6A4E6E0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88320" y="2062022"/>
            <a:ext cx="3443212" cy="4131855"/>
          </a:xfrm>
          <a:custGeom>
            <a:avLst/>
            <a:gdLst>
              <a:gd name="connsiteX0" fmla="*/ 306496 w 3443212"/>
              <a:gd name="connsiteY0" fmla="*/ 3604514 h 4131855"/>
              <a:gd name="connsiteX1" fmla="*/ 306496 w 3443212"/>
              <a:gd name="connsiteY1" fmla="*/ 3772929 h 4131855"/>
              <a:gd name="connsiteX2" fmla="*/ 1869748 w 3443212"/>
              <a:gd name="connsiteY2" fmla="*/ 3772929 h 4131855"/>
              <a:gd name="connsiteX3" fmla="*/ 1869748 w 3443212"/>
              <a:gd name="connsiteY3" fmla="*/ 3604514 h 4131855"/>
              <a:gd name="connsiteX4" fmla="*/ 187311 w 3443212"/>
              <a:gd name="connsiteY4" fmla="*/ 0 h 4131855"/>
              <a:gd name="connsiteX5" fmla="*/ 3255901 w 3443212"/>
              <a:gd name="connsiteY5" fmla="*/ 0 h 4131855"/>
              <a:gd name="connsiteX6" fmla="*/ 3443212 w 3443212"/>
              <a:gd name="connsiteY6" fmla="*/ 187311 h 4131855"/>
              <a:gd name="connsiteX7" fmla="*/ 3443212 w 3443212"/>
              <a:gd name="connsiteY7" fmla="*/ 3944544 h 4131855"/>
              <a:gd name="connsiteX8" fmla="*/ 3255901 w 3443212"/>
              <a:gd name="connsiteY8" fmla="*/ 4131855 h 4131855"/>
              <a:gd name="connsiteX9" fmla="*/ 187311 w 3443212"/>
              <a:gd name="connsiteY9" fmla="*/ 4131855 h 4131855"/>
              <a:gd name="connsiteX10" fmla="*/ 0 w 3443212"/>
              <a:gd name="connsiteY10" fmla="*/ 3944544 h 4131855"/>
              <a:gd name="connsiteX11" fmla="*/ 0 w 3443212"/>
              <a:gd name="connsiteY11" fmla="*/ 187311 h 4131855"/>
              <a:gd name="connsiteX12" fmla="*/ 187311 w 3443212"/>
              <a:gd name="connsiteY12" fmla="*/ 0 h 41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3212" h="4131855">
                <a:moveTo>
                  <a:pt x="306496" y="3604514"/>
                </a:moveTo>
                <a:lnTo>
                  <a:pt x="306496" y="3772929"/>
                </a:lnTo>
                <a:lnTo>
                  <a:pt x="1869748" y="3772929"/>
                </a:lnTo>
                <a:lnTo>
                  <a:pt x="1869748" y="3604514"/>
                </a:lnTo>
                <a:close/>
                <a:moveTo>
                  <a:pt x="187311" y="0"/>
                </a:moveTo>
                <a:lnTo>
                  <a:pt x="3255901" y="0"/>
                </a:lnTo>
                <a:cubicBezTo>
                  <a:pt x="3359350" y="0"/>
                  <a:pt x="3443212" y="83862"/>
                  <a:pt x="3443212" y="187311"/>
                </a:cubicBezTo>
                <a:lnTo>
                  <a:pt x="3443212" y="3944544"/>
                </a:lnTo>
                <a:cubicBezTo>
                  <a:pt x="3443212" y="4047993"/>
                  <a:pt x="3359350" y="4131855"/>
                  <a:pt x="3255901" y="4131855"/>
                </a:cubicBezTo>
                <a:lnTo>
                  <a:pt x="187311" y="4131855"/>
                </a:lnTo>
                <a:cubicBezTo>
                  <a:pt x="83862" y="4131855"/>
                  <a:pt x="0" y="4047993"/>
                  <a:pt x="0" y="3944544"/>
                </a:cubicBezTo>
                <a:lnTo>
                  <a:pt x="0" y="187311"/>
                </a:lnTo>
                <a:cubicBezTo>
                  <a:pt x="0" y="83862"/>
                  <a:pt x="83862" y="0"/>
                  <a:pt x="187311"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3"/>
          <a:stretch>
            <a:fillRect/>
          </a:stretch>
        </p:blipFill>
        <p:spPr>
          <a:xfrm>
            <a:off x="5067411" y="2873617"/>
            <a:ext cx="4240812" cy="1804601"/>
          </a:xfrm>
          <a:prstGeom prst="roundRect">
            <a:avLst>
              <a:gd name="adj" fmla="val 9410"/>
            </a:avLst>
          </a:prstGeom>
        </p:spPr>
      </p:pic>
      <p:sp>
        <p:nvSpPr>
          <p:cNvPr id="41" name="Text Box 21"/>
          <p:cNvSpPr txBox="1">
            <a:spLocks noChangeArrowheads="1"/>
          </p:cNvSpPr>
          <p:nvPr/>
        </p:nvSpPr>
        <p:spPr bwMode="auto">
          <a:xfrm>
            <a:off x="5270034" y="4695208"/>
            <a:ext cx="3629146" cy="523861"/>
          </a:xfrm>
          <a:prstGeom prst="rect">
            <a:avLst/>
          </a:prstGeom>
        </p:spPr>
        <p:txBody>
          <a:bodyPr vert="horz" wrap="square" lIns="0" tIns="60325" rIns="0" bIns="0" rtlCol="0">
            <a:spAutoFit/>
          </a:bodyPr>
          <a:lstStyle>
            <a:defPPr>
              <a:defRPr kern="0"/>
            </a:defPPr>
            <a:lvl1pPr>
              <a:lnSpc>
                <a:spcPct val="130000"/>
              </a:lnSpc>
              <a:defRPr sz="1200" b="1" spc="-30">
                <a:solidFill>
                  <a:srgbClr val="231F20"/>
                </a:solidFill>
                <a:latin typeface="+mn-ea"/>
                <a:ea typeface="+mn-ea"/>
                <a:cs typeface="ＭＳ Ｐゴシック"/>
              </a:defRPr>
            </a:lvl1pPr>
          </a:lstStyle>
          <a:p>
            <a:r>
              <a:rPr lang="ja-JP" altLang="en-US" dirty="0"/>
              <a:t>提供カウンター上にもデジタルサイネージを設置し、メニューの視認性を高めます。</a:t>
            </a:r>
            <a:endParaRPr lang="en-US" altLang="ja-JP" dirty="0"/>
          </a:p>
        </p:txBody>
      </p:sp>
      <p:sp>
        <p:nvSpPr>
          <p:cNvPr id="42" name="Text Box 21"/>
          <p:cNvSpPr txBox="1">
            <a:spLocks noChangeArrowheads="1"/>
          </p:cNvSpPr>
          <p:nvPr/>
        </p:nvSpPr>
        <p:spPr bwMode="auto">
          <a:xfrm>
            <a:off x="2715328" y="6088407"/>
            <a:ext cx="2327849" cy="446725"/>
          </a:xfrm>
          <a:prstGeom prst="rect">
            <a:avLst/>
          </a:prstGeom>
        </p:spPr>
        <p:txBody>
          <a:bodyPr vert="horz" wrap="square" lIns="0" tIns="60325" rIns="0" bIns="0" rtlCol="0">
            <a:spAutoFit/>
          </a:bodyPr>
          <a:lstStyle>
            <a:defPPr>
              <a:defRPr kern="0"/>
            </a:defPPr>
            <a:lvl1pPr>
              <a:lnSpc>
                <a:spcPct val="130000"/>
              </a:lnSpc>
              <a:defRPr sz="1200" b="1" spc="-30">
                <a:solidFill>
                  <a:srgbClr val="231F20"/>
                </a:solidFill>
                <a:latin typeface="+mn-ea"/>
                <a:ea typeface="+mn-ea"/>
                <a:cs typeface="ＭＳ Ｐゴシック"/>
              </a:defRPr>
            </a:lvl1pPr>
          </a:lstStyle>
          <a:p>
            <a:r>
              <a:rPr lang="ja-JP" altLang="en-US" sz="1000" dirty="0"/>
              <a:t>アメイジングポケット社と協業し</a:t>
            </a:r>
            <a:endParaRPr lang="en-US" altLang="ja-JP" sz="1000" dirty="0"/>
          </a:p>
          <a:p>
            <a:r>
              <a:rPr lang="ja-JP" altLang="en-US" sz="1000" dirty="0"/>
              <a:t>オリジナルシステム開発</a:t>
            </a:r>
            <a:endParaRPr lang="en-US" altLang="ja-JP" sz="1000" dirty="0"/>
          </a:p>
        </p:txBody>
      </p:sp>
      <p:sp>
        <p:nvSpPr>
          <p:cNvPr id="4" name="タイトル 3">
            <a:extLst>
              <a:ext uri="{FF2B5EF4-FFF2-40B4-BE49-F238E27FC236}">
                <a16:creationId xmlns:a16="http://schemas.microsoft.com/office/drawing/2014/main" id="{3829468E-AFB4-C663-655A-53848E7F418D}"/>
              </a:ext>
            </a:extLst>
          </p:cNvPr>
          <p:cNvSpPr>
            <a:spLocks noGrp="1"/>
          </p:cNvSpPr>
          <p:nvPr>
            <p:ph type="title"/>
          </p:nvPr>
        </p:nvSpPr>
        <p:spPr>
          <a:xfrm>
            <a:off x="360387" y="471313"/>
            <a:ext cx="1915909" cy="424732"/>
          </a:xfrm>
        </p:spPr>
        <p:txBody>
          <a:bodyPr/>
          <a:lstStyle/>
          <a:p>
            <a:r>
              <a:rPr lang="ja-JP" altLang="en-US" dirty="0"/>
              <a:t>混雑防止策</a:t>
            </a:r>
          </a:p>
        </p:txBody>
      </p:sp>
      <p:sp>
        <p:nvSpPr>
          <p:cNvPr id="12" name="Text Box 21">
            <a:extLst>
              <a:ext uri="{FF2B5EF4-FFF2-40B4-BE49-F238E27FC236}">
                <a16:creationId xmlns:a16="http://schemas.microsoft.com/office/drawing/2014/main" id="{14B41578-9220-5B46-C75D-3D7DD404C7DD}"/>
              </a:ext>
            </a:extLst>
          </p:cNvPr>
          <p:cNvSpPr txBox="1">
            <a:spLocks noChangeArrowheads="1"/>
          </p:cNvSpPr>
          <p:nvPr/>
        </p:nvSpPr>
        <p:spPr bwMode="auto">
          <a:xfrm>
            <a:off x="507427" y="1688998"/>
            <a:ext cx="2616773" cy="320985"/>
          </a:xfrm>
          <a:prstGeom prst="rect">
            <a:avLst/>
          </a:prstGeom>
        </p:spPr>
        <p:txBody>
          <a:bodyPr vert="horz" wrap="square" lIns="0" tIns="60325" rIns="0" bIns="0" rtlCol="0">
            <a:spAutoFit/>
          </a:bodyPr>
          <a:lstStyle>
            <a:defPPr>
              <a:defRPr kern="0"/>
            </a:defPPr>
            <a:lvl1pPr>
              <a:lnSpc>
                <a:spcPct val="130000"/>
              </a:lnSpc>
              <a:defRPr sz="1200" b="1" spc="-30">
                <a:solidFill>
                  <a:srgbClr val="231F20"/>
                </a:solidFill>
                <a:latin typeface="+mn-ea"/>
                <a:ea typeface="+mn-ea"/>
                <a:cs typeface="ＭＳ Ｐゴシック"/>
              </a:defRPr>
            </a:lvl1pPr>
          </a:lstStyle>
          <a:p>
            <a:r>
              <a:rPr lang="ja-JP" altLang="en-US" sz="1400" dirty="0">
                <a:solidFill>
                  <a:schemeClr val="accent1"/>
                </a:solidFill>
              </a:rPr>
              <a:t>食堂メニューの一覧イメージ</a:t>
            </a:r>
            <a:endParaRPr lang="en-US" altLang="ja-JP" sz="1400" dirty="0">
              <a:solidFill>
                <a:schemeClr val="accent1"/>
              </a:solidFill>
            </a:endParaRPr>
          </a:p>
        </p:txBody>
      </p:sp>
      <p:sp>
        <p:nvSpPr>
          <p:cNvPr id="8" name="テキスト ボックス 7">
            <a:extLst>
              <a:ext uri="{FF2B5EF4-FFF2-40B4-BE49-F238E27FC236}">
                <a16:creationId xmlns:a16="http://schemas.microsoft.com/office/drawing/2014/main" id="{F2B7D7A2-D5C5-A994-5664-E805782F306A}"/>
              </a:ext>
            </a:extLst>
          </p:cNvPr>
          <p:cNvSpPr txBox="1"/>
          <p:nvPr/>
        </p:nvSpPr>
        <p:spPr>
          <a:xfrm>
            <a:off x="559162" y="210780"/>
            <a:ext cx="954107" cy="276999"/>
          </a:xfrm>
          <a:prstGeom prst="rect">
            <a:avLst/>
          </a:prstGeom>
          <a:noFill/>
        </p:spPr>
        <p:txBody>
          <a:bodyPr wrap="none" rtlCol="0">
            <a:spAutoFit/>
          </a:bodyPr>
          <a:lstStyle/>
          <a:p>
            <a:pPr algn="l"/>
            <a:r>
              <a:rPr kumimoji="1" lang="ja-JP" altLang="en-US" sz="1200" b="1" spc="300" dirty="0">
                <a:solidFill>
                  <a:srgbClr val="D22C25"/>
                </a:solidFill>
                <a:latin typeface="+mj-lt"/>
                <a:ea typeface="+mj-ea"/>
              </a:rPr>
              <a:t>混雑防止</a:t>
            </a:r>
            <a:endParaRPr kumimoji="1" lang="ja-JP" altLang="en-US" sz="1200" b="1" spc="300" dirty="0">
              <a:solidFill>
                <a:srgbClr val="D22C25"/>
              </a:solidFill>
              <a:latin typeface="+mj-ea"/>
              <a:ea typeface="+mj-ea"/>
            </a:endParaRPr>
          </a:p>
        </p:txBody>
      </p:sp>
      <p:sp>
        <p:nvSpPr>
          <p:cNvPr id="9" name="楕円 8">
            <a:extLst>
              <a:ext uri="{FF2B5EF4-FFF2-40B4-BE49-F238E27FC236}">
                <a16:creationId xmlns:a16="http://schemas.microsoft.com/office/drawing/2014/main" id="{61EEE570-BBA3-DE68-D7B8-86B5E5470D88}"/>
              </a:ext>
            </a:extLst>
          </p:cNvPr>
          <p:cNvSpPr/>
          <p:nvPr/>
        </p:nvSpPr>
        <p:spPr>
          <a:xfrm>
            <a:off x="450755" y="263595"/>
            <a:ext cx="157082" cy="157083"/>
          </a:xfrm>
          <a:prstGeom prst="ellipse">
            <a:avLst/>
          </a:prstGeom>
          <a:solidFill>
            <a:srgbClr val="D22C25"/>
          </a:solidFill>
          <a:ln w="28575">
            <a:noFill/>
          </a:ln>
        </p:spPr>
        <p:style>
          <a:lnRef idx="2">
            <a:schemeClr val="accent1">
              <a:shade val="15000"/>
            </a:schemeClr>
          </a:lnRef>
          <a:fillRef idx="1">
            <a:schemeClr val="accent1"/>
          </a:fillRef>
          <a:effectRef idx="0">
            <a:schemeClr val="accent1"/>
          </a:effectRef>
          <a:fontRef idx="minor">
            <a:schemeClr val="lt1"/>
          </a:fontRef>
        </p:style>
        <p:txBody>
          <a:bodyPr wrap="none" lIns="72000" rtlCol="0" anchor="ctr"/>
          <a:lstStyle/>
          <a:p>
            <a:pPr algn="ctr"/>
            <a:r>
              <a:rPr kumimoji="1" lang="en-US" altLang="ja-JP" sz="1050" spc="-150" dirty="0">
                <a:solidFill>
                  <a:schemeClr val="bg1"/>
                </a:solidFill>
              </a:rPr>
              <a:t>15</a:t>
            </a:r>
            <a:endParaRPr kumimoji="1" lang="ja-JP" altLang="en-US" sz="1050" spc="-150" dirty="0">
              <a:solidFill>
                <a:schemeClr val="bg1"/>
              </a:solidFill>
            </a:endParaRPr>
          </a:p>
        </p:txBody>
      </p:sp>
      <p:pic>
        <p:nvPicPr>
          <p:cNvPr id="6" name="図 5"/>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31841" y="5954669"/>
            <a:ext cx="1373084" cy="732142"/>
          </a:xfrm>
          <a:prstGeom prst="rect">
            <a:avLst/>
          </a:prstGeom>
        </p:spPr>
      </p:pic>
    </p:spTree>
    <p:extLst>
      <p:ext uri="{BB962C8B-B14F-4D97-AF65-F5344CB8AC3E}">
        <p14:creationId xmlns:p14="http://schemas.microsoft.com/office/powerpoint/2010/main" val="147067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D5EF5EBF-B81A-4CC3-37A1-75C58CCEBBF4}"/>
              </a:ext>
            </a:extLst>
          </p:cNvPr>
          <p:cNvGrpSpPr/>
          <p:nvPr/>
        </p:nvGrpSpPr>
        <p:grpSpPr>
          <a:xfrm>
            <a:off x="1230704" y="1808204"/>
            <a:ext cx="8146152" cy="4570232"/>
            <a:chOff x="887809" y="1636733"/>
            <a:chExt cx="7912166" cy="4438962"/>
          </a:xfrm>
        </p:grpSpPr>
        <p:grpSp>
          <p:nvGrpSpPr>
            <p:cNvPr id="7" name="グループ化 6">
              <a:extLst>
                <a:ext uri="{FF2B5EF4-FFF2-40B4-BE49-F238E27FC236}">
                  <a16:creationId xmlns:a16="http://schemas.microsoft.com/office/drawing/2014/main" id="{EA646F28-5EF3-2E88-3405-27CFFF29DF8C}"/>
                </a:ext>
              </a:extLst>
            </p:cNvPr>
            <p:cNvGrpSpPr/>
            <p:nvPr/>
          </p:nvGrpSpPr>
          <p:grpSpPr>
            <a:xfrm>
              <a:off x="887809" y="1636733"/>
              <a:ext cx="7868462" cy="4438962"/>
              <a:chOff x="6029513" y="1927981"/>
              <a:chExt cx="7326157" cy="5613000"/>
            </a:xfrm>
          </p:grpSpPr>
          <p:pic>
            <p:nvPicPr>
              <p:cNvPr id="17" name="図 16">
                <a:extLst>
                  <a:ext uri="{FF2B5EF4-FFF2-40B4-BE49-F238E27FC236}">
                    <a16:creationId xmlns:a16="http://schemas.microsoft.com/office/drawing/2014/main" id="{10AA7117-F706-011C-EB24-9317D445C24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122100" y="1927981"/>
                <a:ext cx="7233570" cy="5613000"/>
              </a:xfrm>
              <a:prstGeom prst="rect">
                <a:avLst/>
              </a:prstGeom>
            </p:spPr>
          </p:pic>
          <p:sp>
            <p:nvSpPr>
              <p:cNvPr id="18" name="正方形/長方形 17">
                <a:extLst>
                  <a:ext uri="{FF2B5EF4-FFF2-40B4-BE49-F238E27FC236}">
                    <a16:creationId xmlns:a16="http://schemas.microsoft.com/office/drawing/2014/main" id="{B1D954FD-E198-DD6D-5C5C-C7FC98D5EB14}"/>
                  </a:ext>
                </a:extLst>
              </p:cNvPr>
              <p:cNvSpPr/>
              <p:nvPr/>
            </p:nvSpPr>
            <p:spPr bwMode="auto">
              <a:xfrm>
                <a:off x="11066360" y="2810209"/>
                <a:ext cx="1231353" cy="992607"/>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19" name="正方形/長方形 18">
                <a:extLst>
                  <a:ext uri="{FF2B5EF4-FFF2-40B4-BE49-F238E27FC236}">
                    <a16:creationId xmlns:a16="http://schemas.microsoft.com/office/drawing/2014/main" id="{CC035DB7-387A-818E-BBA8-833AD9ED2843}"/>
                  </a:ext>
                </a:extLst>
              </p:cNvPr>
              <p:cNvSpPr/>
              <p:nvPr/>
            </p:nvSpPr>
            <p:spPr bwMode="auto">
              <a:xfrm rot="16200000">
                <a:off x="4056275" y="4207761"/>
                <a:ext cx="5276555" cy="1330080"/>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dirty="0">
                  <a:latin typeface="メイリオ" pitchFamily="50" charset="-128"/>
                  <a:ea typeface="メイリオ" pitchFamily="50" charset="-128"/>
                  <a:cs typeface="メイリオ" pitchFamily="50" charset="-128"/>
                </a:endParaRPr>
              </a:p>
            </p:txBody>
          </p:sp>
          <p:sp>
            <p:nvSpPr>
              <p:cNvPr id="20" name="正方形/長方形 19">
                <a:extLst>
                  <a:ext uri="{FF2B5EF4-FFF2-40B4-BE49-F238E27FC236}">
                    <a16:creationId xmlns:a16="http://schemas.microsoft.com/office/drawing/2014/main" id="{659CF09D-AEEB-707A-FA26-EB3179CF0D74}"/>
                  </a:ext>
                </a:extLst>
              </p:cNvPr>
              <p:cNvSpPr/>
              <p:nvPr/>
            </p:nvSpPr>
            <p:spPr bwMode="auto">
              <a:xfrm rot="16200000">
                <a:off x="10769283" y="4926199"/>
                <a:ext cx="3541902" cy="1458468"/>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21" name="正方形/長方形 20">
                <a:extLst>
                  <a:ext uri="{FF2B5EF4-FFF2-40B4-BE49-F238E27FC236}">
                    <a16:creationId xmlns:a16="http://schemas.microsoft.com/office/drawing/2014/main" id="{52B29760-200D-3CFD-428C-CE522958AAB9}"/>
                  </a:ext>
                </a:extLst>
              </p:cNvPr>
              <p:cNvSpPr/>
              <p:nvPr/>
            </p:nvSpPr>
            <p:spPr bwMode="auto">
              <a:xfrm>
                <a:off x="11265056" y="3640428"/>
                <a:ext cx="645152" cy="1181431"/>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22" name="正方形/長方形 21">
                <a:extLst>
                  <a:ext uri="{FF2B5EF4-FFF2-40B4-BE49-F238E27FC236}">
                    <a16:creationId xmlns:a16="http://schemas.microsoft.com/office/drawing/2014/main" id="{D152EF41-C195-4506-A025-C56A46FF1863}"/>
                  </a:ext>
                </a:extLst>
              </p:cNvPr>
              <p:cNvSpPr/>
              <p:nvPr/>
            </p:nvSpPr>
            <p:spPr bwMode="auto">
              <a:xfrm>
                <a:off x="11485662" y="5160372"/>
                <a:ext cx="886860" cy="1106330"/>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23" name="正方形/長方形 22">
                <a:extLst>
                  <a:ext uri="{FF2B5EF4-FFF2-40B4-BE49-F238E27FC236}">
                    <a16:creationId xmlns:a16="http://schemas.microsoft.com/office/drawing/2014/main" id="{35DEF243-EC4F-3A2C-2D98-47E9C4E00B4C}"/>
                  </a:ext>
                </a:extLst>
              </p:cNvPr>
              <p:cNvSpPr/>
              <p:nvPr/>
            </p:nvSpPr>
            <p:spPr bwMode="auto">
              <a:xfrm rot="18281539">
                <a:off x="11858132" y="3158660"/>
                <a:ext cx="1204432" cy="1253913"/>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grpSp>
        <p:sp>
          <p:nvSpPr>
            <p:cNvPr id="8" name="正方形/長方形 7">
              <a:extLst>
                <a:ext uri="{FF2B5EF4-FFF2-40B4-BE49-F238E27FC236}">
                  <a16:creationId xmlns:a16="http://schemas.microsoft.com/office/drawing/2014/main" id="{5D962CAA-64A4-162F-7BD4-4C6F7B0317D6}"/>
                </a:ext>
              </a:extLst>
            </p:cNvPr>
            <p:cNvSpPr/>
            <p:nvPr/>
          </p:nvSpPr>
          <p:spPr bwMode="auto">
            <a:xfrm rot="16200000">
              <a:off x="7929175" y="1667776"/>
              <a:ext cx="859756" cy="881844"/>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9" name="正方形/長方形 8">
              <a:extLst>
                <a:ext uri="{FF2B5EF4-FFF2-40B4-BE49-F238E27FC236}">
                  <a16:creationId xmlns:a16="http://schemas.microsoft.com/office/drawing/2014/main" id="{8E5A0DAC-D373-8D75-E720-DFF7671681AF}"/>
                </a:ext>
              </a:extLst>
            </p:cNvPr>
            <p:cNvSpPr/>
            <p:nvPr/>
          </p:nvSpPr>
          <p:spPr bwMode="auto">
            <a:xfrm rot="16200000">
              <a:off x="3192863" y="2593502"/>
              <a:ext cx="360000" cy="1941074"/>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10" name="正方形/長方形 9">
              <a:extLst>
                <a:ext uri="{FF2B5EF4-FFF2-40B4-BE49-F238E27FC236}">
                  <a16:creationId xmlns:a16="http://schemas.microsoft.com/office/drawing/2014/main" id="{6766948A-E166-12FD-9F95-2C70EDB39E43}"/>
                </a:ext>
              </a:extLst>
            </p:cNvPr>
            <p:cNvSpPr/>
            <p:nvPr/>
          </p:nvSpPr>
          <p:spPr bwMode="auto">
            <a:xfrm rot="16200000">
              <a:off x="4961693" y="2755029"/>
              <a:ext cx="360000" cy="1941074"/>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11" name="正方形/長方形 10">
              <a:extLst>
                <a:ext uri="{FF2B5EF4-FFF2-40B4-BE49-F238E27FC236}">
                  <a16:creationId xmlns:a16="http://schemas.microsoft.com/office/drawing/2014/main" id="{E30EA7CA-151D-1DFF-6651-1406BCBC9F15}"/>
                </a:ext>
              </a:extLst>
            </p:cNvPr>
            <p:cNvSpPr/>
            <p:nvPr/>
          </p:nvSpPr>
          <p:spPr bwMode="auto">
            <a:xfrm>
              <a:off x="4020318" y="4004197"/>
              <a:ext cx="360000" cy="99721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12" name="正方形/長方形 11">
              <a:extLst>
                <a:ext uri="{FF2B5EF4-FFF2-40B4-BE49-F238E27FC236}">
                  <a16:creationId xmlns:a16="http://schemas.microsoft.com/office/drawing/2014/main" id="{43BDFB71-DE4C-A551-9E14-8692BCC48A60}"/>
                </a:ext>
              </a:extLst>
            </p:cNvPr>
            <p:cNvSpPr/>
            <p:nvPr/>
          </p:nvSpPr>
          <p:spPr bwMode="auto">
            <a:xfrm>
              <a:off x="3135757" y="3988219"/>
              <a:ext cx="360000" cy="99721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dirty="0">
                <a:latin typeface="メイリオ" pitchFamily="50" charset="-128"/>
                <a:ea typeface="メイリオ" pitchFamily="50" charset="-128"/>
                <a:cs typeface="メイリオ" pitchFamily="50" charset="-128"/>
              </a:endParaRPr>
            </a:p>
          </p:txBody>
        </p:sp>
        <p:sp>
          <p:nvSpPr>
            <p:cNvPr id="13" name="正方形/長方形 12">
              <a:extLst>
                <a:ext uri="{FF2B5EF4-FFF2-40B4-BE49-F238E27FC236}">
                  <a16:creationId xmlns:a16="http://schemas.microsoft.com/office/drawing/2014/main" id="{9EE9E63A-7FC7-DC58-BD57-2FA003DF79FA}"/>
                </a:ext>
              </a:extLst>
            </p:cNvPr>
            <p:cNvSpPr/>
            <p:nvPr/>
          </p:nvSpPr>
          <p:spPr bwMode="auto">
            <a:xfrm>
              <a:off x="4887901" y="3939247"/>
              <a:ext cx="360000" cy="99721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14" name="正方形/長方形 13">
              <a:extLst>
                <a:ext uri="{FF2B5EF4-FFF2-40B4-BE49-F238E27FC236}">
                  <a16:creationId xmlns:a16="http://schemas.microsoft.com/office/drawing/2014/main" id="{9783F9AC-67A7-8DFC-400B-EAB3F709D635}"/>
                </a:ext>
              </a:extLst>
            </p:cNvPr>
            <p:cNvSpPr/>
            <p:nvPr/>
          </p:nvSpPr>
          <p:spPr bwMode="auto">
            <a:xfrm>
              <a:off x="5767391" y="3942698"/>
              <a:ext cx="360000" cy="99721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15" name="正方形/長方形 14">
              <a:extLst>
                <a:ext uri="{FF2B5EF4-FFF2-40B4-BE49-F238E27FC236}">
                  <a16:creationId xmlns:a16="http://schemas.microsoft.com/office/drawing/2014/main" id="{090591B3-1BF0-4648-D936-1D2B267A9394}"/>
                </a:ext>
              </a:extLst>
            </p:cNvPr>
            <p:cNvSpPr/>
            <p:nvPr/>
          </p:nvSpPr>
          <p:spPr bwMode="auto">
            <a:xfrm>
              <a:off x="4057784" y="2465046"/>
              <a:ext cx="360000" cy="99721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16" name="正方形/長方形 15">
              <a:extLst>
                <a:ext uri="{FF2B5EF4-FFF2-40B4-BE49-F238E27FC236}">
                  <a16:creationId xmlns:a16="http://schemas.microsoft.com/office/drawing/2014/main" id="{7DEA1427-0136-53E0-18F6-B31BC03A1A70}"/>
                </a:ext>
              </a:extLst>
            </p:cNvPr>
            <p:cNvSpPr/>
            <p:nvPr/>
          </p:nvSpPr>
          <p:spPr bwMode="auto">
            <a:xfrm>
              <a:off x="4948108" y="2484137"/>
              <a:ext cx="360000" cy="99721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grpSp>
      <p:grpSp>
        <p:nvGrpSpPr>
          <p:cNvPr id="176" name="グループ化 175">
            <a:extLst>
              <a:ext uri="{FF2B5EF4-FFF2-40B4-BE49-F238E27FC236}">
                <a16:creationId xmlns:a16="http://schemas.microsoft.com/office/drawing/2014/main" id="{720A8843-CAE7-F100-C0DB-D9DD3B058B9C}"/>
              </a:ext>
            </a:extLst>
          </p:cNvPr>
          <p:cNvGrpSpPr/>
          <p:nvPr/>
        </p:nvGrpSpPr>
        <p:grpSpPr>
          <a:xfrm>
            <a:off x="1738077" y="4692160"/>
            <a:ext cx="986395" cy="1201313"/>
            <a:chOff x="1316849" y="4423968"/>
            <a:chExt cx="986395" cy="1201313"/>
          </a:xfrm>
          <a:solidFill>
            <a:schemeClr val="bg1">
              <a:lumMod val="85000"/>
              <a:alpha val="26000"/>
            </a:schemeClr>
          </a:solidFill>
        </p:grpSpPr>
        <p:sp>
          <p:nvSpPr>
            <p:cNvPr id="174" name="object 84">
              <a:extLst>
                <a:ext uri="{FF2B5EF4-FFF2-40B4-BE49-F238E27FC236}">
                  <a16:creationId xmlns:a16="http://schemas.microsoft.com/office/drawing/2014/main" id="{EAF641FE-68D3-0002-0FD8-278D381C2098}"/>
                </a:ext>
              </a:extLst>
            </p:cNvPr>
            <p:cNvSpPr/>
            <p:nvPr/>
          </p:nvSpPr>
          <p:spPr>
            <a:xfrm>
              <a:off x="1316849" y="4451612"/>
              <a:ext cx="986395" cy="1173496"/>
            </a:xfrm>
            <a:prstGeom prst="rect">
              <a:avLst/>
            </a:prstGeom>
            <a:grpFill/>
            <a:ln>
              <a:noFill/>
            </a:ln>
          </p:spPr>
          <p:txBody>
            <a:bodyPr wrap="square" lIns="0" tIns="0" rIns="0" bIns="0" rtlCol="0"/>
            <a:lstStyle/>
            <a:p>
              <a:endParaRPr/>
            </a:p>
          </p:txBody>
        </p:sp>
        <p:cxnSp>
          <p:nvCxnSpPr>
            <p:cNvPr id="175" name="直線コネクタ 174">
              <a:extLst>
                <a:ext uri="{FF2B5EF4-FFF2-40B4-BE49-F238E27FC236}">
                  <a16:creationId xmlns:a16="http://schemas.microsoft.com/office/drawing/2014/main" id="{0B79E1E2-19C4-676E-7FFC-6556AD136508}"/>
                </a:ext>
              </a:extLst>
            </p:cNvPr>
            <p:cNvCxnSpPr>
              <a:cxnSpLocks/>
            </p:cNvCxnSpPr>
            <p:nvPr/>
          </p:nvCxnSpPr>
          <p:spPr>
            <a:xfrm flipV="1">
              <a:off x="2303244" y="4423968"/>
              <a:ext cx="0" cy="1201313"/>
            </a:xfrm>
            <a:prstGeom prst="line">
              <a:avLst/>
            </a:prstGeom>
            <a:grpFill/>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0145A0D4-F8F8-21CE-9DA1-2C1BCC443A27}"/>
              </a:ext>
            </a:extLst>
          </p:cNvPr>
          <p:cNvSpPr>
            <a:spLocks noGrp="1"/>
          </p:cNvSpPr>
          <p:nvPr>
            <p:ph type="title"/>
          </p:nvPr>
        </p:nvSpPr>
        <p:spPr>
          <a:xfrm>
            <a:off x="360387" y="469998"/>
            <a:ext cx="1569660" cy="427361"/>
          </a:xfrm>
        </p:spPr>
        <p:txBody>
          <a:bodyPr/>
          <a:lstStyle/>
          <a:p>
            <a:r>
              <a:rPr lang="ja-JP" altLang="en-US" dirty="0"/>
              <a:t>混雑緩和</a:t>
            </a:r>
          </a:p>
        </p:txBody>
      </p:sp>
      <p:sp>
        <p:nvSpPr>
          <p:cNvPr id="68" name="object 84">
            <a:extLst>
              <a:ext uri="{FF2B5EF4-FFF2-40B4-BE49-F238E27FC236}">
                <a16:creationId xmlns:a16="http://schemas.microsoft.com/office/drawing/2014/main" id="{0EA49AF3-418F-4D75-6F94-A797B4666E07}"/>
              </a:ext>
            </a:extLst>
          </p:cNvPr>
          <p:cNvSpPr/>
          <p:nvPr/>
        </p:nvSpPr>
        <p:spPr>
          <a:xfrm>
            <a:off x="1738077" y="2048875"/>
            <a:ext cx="986395" cy="663280"/>
          </a:xfrm>
          <a:prstGeom prst="rect">
            <a:avLst/>
          </a:prstGeom>
          <a:solidFill>
            <a:schemeClr val="bg1">
              <a:lumMod val="85000"/>
              <a:alpha val="26000"/>
            </a:schemeClr>
          </a:solidFill>
        </p:spPr>
        <p:txBody>
          <a:bodyPr wrap="square" lIns="0" tIns="0" rIns="0" bIns="0" rtlCol="0"/>
          <a:lstStyle/>
          <a:p>
            <a:endParaRPr/>
          </a:p>
        </p:txBody>
      </p:sp>
      <p:sp>
        <p:nvSpPr>
          <p:cNvPr id="69" name="object 84">
            <a:extLst>
              <a:ext uri="{FF2B5EF4-FFF2-40B4-BE49-F238E27FC236}">
                <a16:creationId xmlns:a16="http://schemas.microsoft.com/office/drawing/2014/main" id="{F9704D39-0B18-532B-B16F-CBA2ADD5CFA0}"/>
              </a:ext>
            </a:extLst>
          </p:cNvPr>
          <p:cNvSpPr/>
          <p:nvPr/>
        </p:nvSpPr>
        <p:spPr>
          <a:xfrm>
            <a:off x="1738077" y="2962604"/>
            <a:ext cx="986395" cy="1173496"/>
          </a:xfrm>
          <a:prstGeom prst="rect">
            <a:avLst/>
          </a:prstGeom>
          <a:solidFill>
            <a:schemeClr val="bg1">
              <a:lumMod val="85000"/>
              <a:alpha val="26000"/>
            </a:schemeClr>
          </a:solidFill>
          <a:ln>
            <a:noFill/>
          </a:ln>
        </p:spPr>
        <p:txBody>
          <a:bodyPr wrap="square" lIns="0" tIns="0" rIns="0" bIns="0" rtlCol="0"/>
          <a:lstStyle/>
          <a:p>
            <a:endParaRPr/>
          </a:p>
        </p:txBody>
      </p:sp>
      <p:sp>
        <p:nvSpPr>
          <p:cNvPr id="70" name="object 84">
            <a:extLst>
              <a:ext uri="{FF2B5EF4-FFF2-40B4-BE49-F238E27FC236}">
                <a16:creationId xmlns:a16="http://schemas.microsoft.com/office/drawing/2014/main" id="{712B86DF-E25A-5457-ECBA-A46EF482DE8E}"/>
              </a:ext>
            </a:extLst>
          </p:cNvPr>
          <p:cNvSpPr/>
          <p:nvPr/>
        </p:nvSpPr>
        <p:spPr>
          <a:xfrm>
            <a:off x="6751121" y="2479973"/>
            <a:ext cx="770139" cy="902894"/>
          </a:xfrm>
          <a:prstGeom prst="rect">
            <a:avLst/>
          </a:prstGeom>
          <a:solidFill>
            <a:schemeClr val="bg1">
              <a:lumMod val="85000"/>
              <a:alpha val="26000"/>
            </a:schemeClr>
          </a:solidFill>
        </p:spPr>
        <p:txBody>
          <a:bodyPr wrap="square" lIns="0" tIns="0" rIns="0" bIns="0" rtlCol="0"/>
          <a:lstStyle/>
          <a:p>
            <a:endParaRPr/>
          </a:p>
        </p:txBody>
      </p:sp>
      <p:sp>
        <p:nvSpPr>
          <p:cNvPr id="71" name="object 84">
            <a:extLst>
              <a:ext uri="{FF2B5EF4-FFF2-40B4-BE49-F238E27FC236}">
                <a16:creationId xmlns:a16="http://schemas.microsoft.com/office/drawing/2014/main" id="{F479FE77-7C4B-2C75-CDAB-0DBB000D4924}"/>
              </a:ext>
            </a:extLst>
          </p:cNvPr>
          <p:cNvSpPr/>
          <p:nvPr/>
        </p:nvSpPr>
        <p:spPr>
          <a:xfrm>
            <a:off x="7271572" y="4411566"/>
            <a:ext cx="607732" cy="962025"/>
          </a:xfrm>
          <a:prstGeom prst="rect">
            <a:avLst/>
          </a:prstGeom>
          <a:solidFill>
            <a:schemeClr val="bg1">
              <a:lumMod val="85000"/>
              <a:alpha val="26000"/>
            </a:schemeClr>
          </a:solidFill>
        </p:spPr>
        <p:txBody>
          <a:bodyPr wrap="square" lIns="0" tIns="0" rIns="0" bIns="0" rtlCol="0"/>
          <a:lstStyle/>
          <a:p>
            <a:endParaRPr/>
          </a:p>
        </p:txBody>
      </p:sp>
      <p:sp>
        <p:nvSpPr>
          <p:cNvPr id="72" name="object 84">
            <a:extLst>
              <a:ext uri="{FF2B5EF4-FFF2-40B4-BE49-F238E27FC236}">
                <a16:creationId xmlns:a16="http://schemas.microsoft.com/office/drawing/2014/main" id="{F423DBF8-9535-6BAF-1143-C398A8F5B288}"/>
              </a:ext>
            </a:extLst>
          </p:cNvPr>
          <p:cNvSpPr/>
          <p:nvPr/>
        </p:nvSpPr>
        <p:spPr>
          <a:xfrm>
            <a:off x="6980830" y="3382867"/>
            <a:ext cx="540430" cy="753785"/>
          </a:xfrm>
          <a:prstGeom prst="rect">
            <a:avLst/>
          </a:prstGeom>
          <a:solidFill>
            <a:schemeClr val="bg1">
              <a:lumMod val="85000"/>
              <a:alpha val="26000"/>
            </a:schemeClr>
          </a:solidFill>
        </p:spPr>
        <p:txBody>
          <a:bodyPr wrap="square" lIns="0" tIns="0" rIns="0" bIns="0" rtlCol="0"/>
          <a:lstStyle/>
          <a:p>
            <a:endParaRPr/>
          </a:p>
        </p:txBody>
      </p:sp>
      <p:sp>
        <p:nvSpPr>
          <p:cNvPr id="73" name="object 84">
            <a:extLst>
              <a:ext uri="{FF2B5EF4-FFF2-40B4-BE49-F238E27FC236}">
                <a16:creationId xmlns:a16="http://schemas.microsoft.com/office/drawing/2014/main" id="{7F2BDC64-8155-265E-46B2-F1F41F6D5654}"/>
              </a:ext>
            </a:extLst>
          </p:cNvPr>
          <p:cNvSpPr/>
          <p:nvPr/>
        </p:nvSpPr>
        <p:spPr>
          <a:xfrm>
            <a:off x="4567766" y="5463015"/>
            <a:ext cx="1189738" cy="463189"/>
          </a:xfrm>
          <a:prstGeom prst="rect">
            <a:avLst/>
          </a:prstGeom>
          <a:solidFill>
            <a:schemeClr val="bg1">
              <a:lumMod val="85000"/>
              <a:alpha val="26000"/>
            </a:schemeClr>
          </a:solidFill>
        </p:spPr>
        <p:txBody>
          <a:bodyPr wrap="square" lIns="0" tIns="0" rIns="0" bIns="0" rtlCol="0"/>
          <a:lstStyle/>
          <a:p>
            <a:endParaRPr/>
          </a:p>
        </p:txBody>
      </p:sp>
      <p:cxnSp>
        <p:nvCxnSpPr>
          <p:cNvPr id="74" name="直線コネクタ 73">
            <a:extLst>
              <a:ext uri="{FF2B5EF4-FFF2-40B4-BE49-F238E27FC236}">
                <a16:creationId xmlns:a16="http://schemas.microsoft.com/office/drawing/2014/main" id="{9957B1A5-E783-9FB1-B94F-C028B65EAB20}"/>
              </a:ext>
            </a:extLst>
          </p:cNvPr>
          <p:cNvCxnSpPr/>
          <p:nvPr/>
        </p:nvCxnSpPr>
        <p:spPr>
          <a:xfrm flipH="1">
            <a:off x="1738077" y="2010201"/>
            <a:ext cx="986395" cy="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ED69A92B-6916-375B-752E-E8F7B41FDD8F}"/>
              </a:ext>
            </a:extLst>
          </p:cNvPr>
          <p:cNvCxnSpPr>
            <a:cxnSpLocks/>
          </p:cNvCxnSpPr>
          <p:nvPr/>
        </p:nvCxnSpPr>
        <p:spPr>
          <a:xfrm flipV="1">
            <a:off x="2724472" y="2962604"/>
            <a:ext cx="0" cy="1201313"/>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1B5CF4E0-2D04-EC4F-99B7-603BB81E8B6C}"/>
              </a:ext>
            </a:extLst>
          </p:cNvPr>
          <p:cNvCxnSpPr>
            <a:cxnSpLocks/>
          </p:cNvCxnSpPr>
          <p:nvPr/>
        </p:nvCxnSpPr>
        <p:spPr>
          <a:xfrm flipV="1">
            <a:off x="6751121" y="2480589"/>
            <a:ext cx="0" cy="930853"/>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AC0A68B9-A1EC-8E24-7EFC-C004E948A200}"/>
              </a:ext>
            </a:extLst>
          </p:cNvPr>
          <p:cNvCxnSpPr>
            <a:cxnSpLocks/>
          </p:cNvCxnSpPr>
          <p:nvPr/>
        </p:nvCxnSpPr>
        <p:spPr>
          <a:xfrm flipV="1">
            <a:off x="6980830" y="3382867"/>
            <a:ext cx="0" cy="78105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41F7DEDC-4637-F4C1-57DD-30ABA0680B31}"/>
              </a:ext>
            </a:extLst>
          </p:cNvPr>
          <p:cNvCxnSpPr>
            <a:cxnSpLocks/>
          </p:cNvCxnSpPr>
          <p:nvPr/>
        </p:nvCxnSpPr>
        <p:spPr>
          <a:xfrm flipV="1">
            <a:off x="7264031" y="4411567"/>
            <a:ext cx="0" cy="962024"/>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2" name="object 60">
            <a:extLst>
              <a:ext uri="{FF2B5EF4-FFF2-40B4-BE49-F238E27FC236}">
                <a16:creationId xmlns:a16="http://schemas.microsoft.com/office/drawing/2014/main" id="{B01A5C0E-3585-F59F-B086-FCA2E71E9F6A}"/>
              </a:ext>
            </a:extLst>
          </p:cNvPr>
          <p:cNvSpPr txBox="1"/>
          <p:nvPr/>
        </p:nvSpPr>
        <p:spPr>
          <a:xfrm>
            <a:off x="5156473" y="832787"/>
            <a:ext cx="2182918" cy="323807"/>
          </a:xfrm>
          <a:prstGeom prst="rect">
            <a:avLst/>
          </a:prstGeom>
        </p:spPr>
        <p:txBody>
          <a:bodyPr vert="horz" wrap="square" lIns="0" tIns="12065" rIns="0" bIns="0" rtlCol="0">
            <a:spAutoFit/>
          </a:bodyPr>
          <a:lstStyle/>
          <a:p>
            <a:pPr marL="12700" marR="5080">
              <a:lnSpc>
                <a:spcPct val="110200"/>
              </a:lnSpc>
              <a:spcBef>
                <a:spcPts val="95"/>
              </a:spcBef>
            </a:pPr>
            <a:r>
              <a:rPr lang="ja-JP" altLang="en-US" sz="900" b="1" dirty="0">
                <a:solidFill>
                  <a:schemeClr val="bg1"/>
                </a:solidFill>
                <a:latin typeface="游ゴシック" panose="020B0400000000000000" pitchFamily="50" charset="-128"/>
                <a:ea typeface="游ゴシック" panose="020B0400000000000000" pitchFamily="50" charset="-128"/>
                <a:cs typeface="ＭＳ Ｐゴシック"/>
              </a:rPr>
              <a:t>待たずにメニューを</a:t>
            </a:r>
          </a:p>
          <a:p>
            <a:pPr marL="12700" marR="5080">
              <a:lnSpc>
                <a:spcPct val="110200"/>
              </a:lnSpc>
              <a:spcBef>
                <a:spcPts val="95"/>
              </a:spcBef>
            </a:pPr>
            <a:r>
              <a:rPr lang="ja-JP" altLang="en-US" sz="900" b="1" dirty="0">
                <a:solidFill>
                  <a:schemeClr val="bg1"/>
                </a:solidFill>
                <a:latin typeface="游ゴシック" panose="020B0400000000000000" pitchFamily="50" charset="-128"/>
                <a:ea typeface="游ゴシック" panose="020B0400000000000000" pitchFamily="50" charset="-128"/>
                <a:cs typeface="ＭＳ Ｐゴシック"/>
              </a:rPr>
              <a:t>選ぶことが出来るクイック提供コーナー</a:t>
            </a:r>
          </a:p>
        </p:txBody>
      </p:sp>
      <p:grpSp>
        <p:nvGrpSpPr>
          <p:cNvPr id="167" name="グループ化 166">
            <a:extLst>
              <a:ext uri="{FF2B5EF4-FFF2-40B4-BE49-F238E27FC236}">
                <a16:creationId xmlns:a16="http://schemas.microsoft.com/office/drawing/2014/main" id="{D42E5038-E8F8-9344-C4B2-850427A0BDCB}"/>
              </a:ext>
            </a:extLst>
          </p:cNvPr>
          <p:cNvGrpSpPr/>
          <p:nvPr/>
        </p:nvGrpSpPr>
        <p:grpSpPr>
          <a:xfrm>
            <a:off x="4893383" y="2668746"/>
            <a:ext cx="443616" cy="1123950"/>
            <a:chOff x="4501122" y="2400554"/>
            <a:chExt cx="443616" cy="1123950"/>
          </a:xfrm>
          <a:solidFill>
            <a:schemeClr val="bg1">
              <a:lumMod val="85000"/>
              <a:alpha val="26000"/>
            </a:schemeClr>
          </a:solidFill>
        </p:grpSpPr>
        <p:grpSp>
          <p:nvGrpSpPr>
            <p:cNvPr id="84" name="グループ化 83">
              <a:extLst>
                <a:ext uri="{FF2B5EF4-FFF2-40B4-BE49-F238E27FC236}">
                  <a16:creationId xmlns:a16="http://schemas.microsoft.com/office/drawing/2014/main" id="{D80F254F-74B7-E597-D5FD-D804DACE5334}"/>
                </a:ext>
              </a:extLst>
            </p:cNvPr>
            <p:cNvGrpSpPr/>
            <p:nvPr/>
          </p:nvGrpSpPr>
          <p:grpSpPr>
            <a:xfrm>
              <a:off x="4501122" y="2400554"/>
              <a:ext cx="443616" cy="1123950"/>
              <a:chOff x="5138034" y="2333625"/>
              <a:chExt cx="443616" cy="1123950"/>
            </a:xfrm>
            <a:grpFill/>
          </p:grpSpPr>
          <p:sp>
            <p:nvSpPr>
              <p:cNvPr id="85" name="object 84">
                <a:extLst>
                  <a:ext uri="{FF2B5EF4-FFF2-40B4-BE49-F238E27FC236}">
                    <a16:creationId xmlns:a16="http://schemas.microsoft.com/office/drawing/2014/main" id="{EB3F467A-DD29-9058-02BA-2B543EA346D4}"/>
                  </a:ext>
                </a:extLst>
              </p:cNvPr>
              <p:cNvSpPr/>
              <p:nvPr/>
            </p:nvSpPr>
            <p:spPr>
              <a:xfrm>
                <a:off x="5162550" y="2333625"/>
                <a:ext cx="419100" cy="1123950"/>
              </a:xfrm>
              <a:prstGeom prst="rect">
                <a:avLst/>
              </a:prstGeom>
              <a:grpFill/>
            </p:spPr>
            <p:txBody>
              <a:bodyPr wrap="square" lIns="0" tIns="0" rIns="0" bIns="0" rtlCol="0"/>
              <a:lstStyle/>
              <a:p>
                <a:endParaRPr/>
              </a:p>
            </p:txBody>
          </p:sp>
          <p:cxnSp>
            <p:nvCxnSpPr>
              <p:cNvPr id="86" name="直線コネクタ 85">
                <a:extLst>
                  <a:ext uri="{FF2B5EF4-FFF2-40B4-BE49-F238E27FC236}">
                    <a16:creationId xmlns:a16="http://schemas.microsoft.com/office/drawing/2014/main" id="{13B4B842-A37A-AD31-EE38-1301B2AE6F69}"/>
                  </a:ext>
                </a:extLst>
              </p:cNvPr>
              <p:cNvCxnSpPr>
                <a:cxnSpLocks/>
              </p:cNvCxnSpPr>
              <p:nvPr/>
            </p:nvCxnSpPr>
            <p:spPr>
              <a:xfrm flipV="1">
                <a:off x="5138034" y="2333625"/>
                <a:ext cx="7736" cy="1123950"/>
              </a:xfrm>
              <a:prstGeom prst="line">
                <a:avLst/>
              </a:prstGeom>
              <a:grpFill/>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364C82C1-9A55-5ADF-C84C-9EC92909C7F3}"/>
                  </a:ext>
                </a:extLst>
              </p:cNvPr>
              <p:cNvCxnSpPr>
                <a:cxnSpLocks/>
              </p:cNvCxnSpPr>
              <p:nvPr/>
            </p:nvCxnSpPr>
            <p:spPr>
              <a:xfrm flipV="1">
                <a:off x="5573914" y="2333625"/>
                <a:ext cx="7736" cy="1123950"/>
              </a:xfrm>
              <a:prstGeom prst="line">
                <a:avLst/>
              </a:prstGeom>
              <a:grpFill/>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4" name="楕円 113">
              <a:extLst>
                <a:ext uri="{FF2B5EF4-FFF2-40B4-BE49-F238E27FC236}">
                  <a16:creationId xmlns:a16="http://schemas.microsoft.com/office/drawing/2014/main" id="{AF69C8B5-7BC2-D34F-AD46-628EFFEBAA48}"/>
                </a:ext>
              </a:extLst>
            </p:cNvPr>
            <p:cNvSpPr/>
            <p:nvPr/>
          </p:nvSpPr>
          <p:spPr>
            <a:xfrm>
              <a:off x="4531622" y="2748775"/>
              <a:ext cx="377442" cy="377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0" name="グラフィックス 129">
              <a:extLst>
                <a:ext uri="{FF2B5EF4-FFF2-40B4-BE49-F238E27FC236}">
                  <a16:creationId xmlns:a16="http://schemas.microsoft.com/office/drawing/2014/main" id="{F99F4239-6C87-0067-D949-2A3E4B7961F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27957" y="2845110"/>
              <a:ext cx="184773" cy="184773"/>
            </a:xfrm>
            <a:prstGeom prst="rect">
              <a:avLst/>
            </a:prstGeom>
          </p:spPr>
        </p:pic>
      </p:grpSp>
      <p:grpSp>
        <p:nvGrpSpPr>
          <p:cNvPr id="250" name="グループ化 249">
            <a:extLst>
              <a:ext uri="{FF2B5EF4-FFF2-40B4-BE49-F238E27FC236}">
                <a16:creationId xmlns:a16="http://schemas.microsoft.com/office/drawing/2014/main" id="{4FFC012A-AC00-1124-DE26-D436562C4B5C}"/>
              </a:ext>
            </a:extLst>
          </p:cNvPr>
          <p:cNvGrpSpPr/>
          <p:nvPr/>
        </p:nvGrpSpPr>
        <p:grpSpPr>
          <a:xfrm>
            <a:off x="3946809" y="4176691"/>
            <a:ext cx="443616" cy="1123950"/>
            <a:chOff x="5138034" y="2333625"/>
            <a:chExt cx="443616" cy="1123950"/>
          </a:xfrm>
          <a:solidFill>
            <a:schemeClr val="bg1">
              <a:lumMod val="85000"/>
              <a:alpha val="26000"/>
            </a:schemeClr>
          </a:solidFill>
        </p:grpSpPr>
        <p:sp>
          <p:nvSpPr>
            <p:cNvPr id="253" name="object 84">
              <a:extLst>
                <a:ext uri="{FF2B5EF4-FFF2-40B4-BE49-F238E27FC236}">
                  <a16:creationId xmlns:a16="http://schemas.microsoft.com/office/drawing/2014/main" id="{C54CE4F9-C374-A841-FAF3-9F5E781BD542}"/>
                </a:ext>
              </a:extLst>
            </p:cNvPr>
            <p:cNvSpPr/>
            <p:nvPr/>
          </p:nvSpPr>
          <p:spPr>
            <a:xfrm>
              <a:off x="5162550" y="2333625"/>
              <a:ext cx="419100" cy="1123950"/>
            </a:xfrm>
            <a:prstGeom prst="rect">
              <a:avLst/>
            </a:prstGeom>
            <a:grpFill/>
          </p:spPr>
          <p:txBody>
            <a:bodyPr wrap="square" lIns="0" tIns="0" rIns="0" bIns="0" rtlCol="0"/>
            <a:lstStyle/>
            <a:p>
              <a:endParaRPr/>
            </a:p>
          </p:txBody>
        </p:sp>
        <p:cxnSp>
          <p:nvCxnSpPr>
            <p:cNvPr id="254" name="直線コネクタ 253">
              <a:extLst>
                <a:ext uri="{FF2B5EF4-FFF2-40B4-BE49-F238E27FC236}">
                  <a16:creationId xmlns:a16="http://schemas.microsoft.com/office/drawing/2014/main" id="{36A44DCB-332F-29E5-DCAF-FC693D4513AB}"/>
                </a:ext>
              </a:extLst>
            </p:cNvPr>
            <p:cNvCxnSpPr>
              <a:cxnSpLocks/>
            </p:cNvCxnSpPr>
            <p:nvPr/>
          </p:nvCxnSpPr>
          <p:spPr>
            <a:xfrm flipV="1">
              <a:off x="5138034" y="2333625"/>
              <a:ext cx="7736" cy="1123950"/>
            </a:xfrm>
            <a:prstGeom prst="line">
              <a:avLst/>
            </a:prstGeom>
            <a:grpFill/>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5" name="直線コネクタ 254">
              <a:extLst>
                <a:ext uri="{FF2B5EF4-FFF2-40B4-BE49-F238E27FC236}">
                  <a16:creationId xmlns:a16="http://schemas.microsoft.com/office/drawing/2014/main" id="{98E2DC2D-0999-433A-04A1-B17A2A65BFD3}"/>
                </a:ext>
              </a:extLst>
            </p:cNvPr>
            <p:cNvCxnSpPr>
              <a:cxnSpLocks/>
            </p:cNvCxnSpPr>
            <p:nvPr/>
          </p:nvCxnSpPr>
          <p:spPr>
            <a:xfrm flipV="1">
              <a:off x="5573914" y="2333625"/>
              <a:ext cx="7736" cy="1123950"/>
            </a:xfrm>
            <a:prstGeom prst="line">
              <a:avLst/>
            </a:prstGeom>
            <a:grpFill/>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57" name="グループ化 256">
            <a:extLst>
              <a:ext uri="{FF2B5EF4-FFF2-40B4-BE49-F238E27FC236}">
                <a16:creationId xmlns:a16="http://schemas.microsoft.com/office/drawing/2014/main" id="{22FB72E9-80EF-56A5-0C4D-DA30FFC29F90}"/>
              </a:ext>
            </a:extLst>
          </p:cNvPr>
          <p:cNvGrpSpPr/>
          <p:nvPr/>
        </p:nvGrpSpPr>
        <p:grpSpPr>
          <a:xfrm>
            <a:off x="5747331" y="4168866"/>
            <a:ext cx="443616" cy="1123950"/>
            <a:chOff x="5138034" y="2333625"/>
            <a:chExt cx="443616" cy="1123950"/>
          </a:xfrm>
          <a:solidFill>
            <a:schemeClr val="bg1">
              <a:lumMod val="85000"/>
              <a:alpha val="26000"/>
            </a:schemeClr>
          </a:solidFill>
        </p:grpSpPr>
        <p:sp>
          <p:nvSpPr>
            <p:cNvPr id="260" name="object 84">
              <a:extLst>
                <a:ext uri="{FF2B5EF4-FFF2-40B4-BE49-F238E27FC236}">
                  <a16:creationId xmlns:a16="http://schemas.microsoft.com/office/drawing/2014/main" id="{49EB0830-CA16-F61E-CE14-71C18D5AE410}"/>
                </a:ext>
              </a:extLst>
            </p:cNvPr>
            <p:cNvSpPr/>
            <p:nvPr/>
          </p:nvSpPr>
          <p:spPr>
            <a:xfrm>
              <a:off x="5162550" y="2333625"/>
              <a:ext cx="419100" cy="1123950"/>
            </a:xfrm>
            <a:prstGeom prst="rect">
              <a:avLst/>
            </a:prstGeom>
            <a:grpFill/>
          </p:spPr>
          <p:txBody>
            <a:bodyPr wrap="square" lIns="0" tIns="0" rIns="0" bIns="0" rtlCol="0"/>
            <a:lstStyle/>
            <a:p>
              <a:endParaRPr/>
            </a:p>
          </p:txBody>
        </p:sp>
        <p:cxnSp>
          <p:nvCxnSpPr>
            <p:cNvPr id="261" name="直線コネクタ 260">
              <a:extLst>
                <a:ext uri="{FF2B5EF4-FFF2-40B4-BE49-F238E27FC236}">
                  <a16:creationId xmlns:a16="http://schemas.microsoft.com/office/drawing/2014/main" id="{133907B8-B1CA-4198-AE34-6F2EF6E74C75}"/>
                </a:ext>
              </a:extLst>
            </p:cNvPr>
            <p:cNvCxnSpPr>
              <a:cxnSpLocks/>
            </p:cNvCxnSpPr>
            <p:nvPr/>
          </p:nvCxnSpPr>
          <p:spPr>
            <a:xfrm flipV="1">
              <a:off x="5138034" y="2333625"/>
              <a:ext cx="7736" cy="1123950"/>
            </a:xfrm>
            <a:prstGeom prst="line">
              <a:avLst/>
            </a:prstGeom>
            <a:grpFill/>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2" name="直線コネクタ 261">
              <a:extLst>
                <a:ext uri="{FF2B5EF4-FFF2-40B4-BE49-F238E27FC236}">
                  <a16:creationId xmlns:a16="http://schemas.microsoft.com/office/drawing/2014/main" id="{4B0B8830-F6A2-F8FA-D23B-6E3AE1DCADA1}"/>
                </a:ext>
              </a:extLst>
            </p:cNvPr>
            <p:cNvCxnSpPr>
              <a:cxnSpLocks/>
            </p:cNvCxnSpPr>
            <p:nvPr/>
          </p:nvCxnSpPr>
          <p:spPr>
            <a:xfrm flipV="1">
              <a:off x="5573914" y="2333625"/>
              <a:ext cx="7736" cy="1123950"/>
            </a:xfrm>
            <a:prstGeom prst="line">
              <a:avLst/>
            </a:prstGeom>
            <a:grpFill/>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03" name="テキスト ボックス 302">
            <a:extLst>
              <a:ext uri="{FF2B5EF4-FFF2-40B4-BE49-F238E27FC236}">
                <a16:creationId xmlns:a16="http://schemas.microsoft.com/office/drawing/2014/main" id="{4295BD0B-52B7-21B4-1E0B-5EFE35BF6850}"/>
              </a:ext>
            </a:extLst>
          </p:cNvPr>
          <p:cNvSpPr txBox="1"/>
          <p:nvPr/>
        </p:nvSpPr>
        <p:spPr>
          <a:xfrm>
            <a:off x="3926223" y="4594666"/>
            <a:ext cx="467772" cy="288000"/>
          </a:xfrm>
          <a:prstGeom prst="roundRect">
            <a:avLst/>
          </a:prstGeom>
          <a:solidFill>
            <a:schemeClr val="tx1">
              <a:lumMod val="50000"/>
              <a:lumOff val="50000"/>
            </a:schemeClr>
          </a:solidFill>
          <a:ln>
            <a:noFill/>
          </a:ln>
        </p:spPr>
        <p:txBody>
          <a:bodyPr wrap="square" rtlCol="0" anchor="ctr">
            <a:noAutofit/>
          </a:bodyPr>
          <a:lstStyle/>
          <a:p>
            <a:pPr algn="ctr"/>
            <a:r>
              <a:rPr lang="ja-JP" altLang="en-US" sz="900" b="1" dirty="0">
                <a:solidFill>
                  <a:schemeClr val="bg1"/>
                </a:solidFill>
                <a:latin typeface="+mn-ea"/>
                <a:ea typeface="+mn-ea"/>
                <a:cs typeface="メイリオ" pitchFamily="50" charset="-128"/>
              </a:rPr>
              <a:t>副菜</a:t>
            </a:r>
            <a:endParaRPr lang="en-US" altLang="ja-JP" sz="900" b="1" dirty="0">
              <a:solidFill>
                <a:schemeClr val="bg1"/>
              </a:solidFill>
              <a:latin typeface="+mn-ea"/>
              <a:ea typeface="+mn-ea"/>
              <a:cs typeface="メイリオ" pitchFamily="50" charset="-128"/>
            </a:endParaRPr>
          </a:p>
        </p:txBody>
      </p:sp>
      <p:sp>
        <p:nvSpPr>
          <p:cNvPr id="304" name="テキスト ボックス 303">
            <a:extLst>
              <a:ext uri="{FF2B5EF4-FFF2-40B4-BE49-F238E27FC236}">
                <a16:creationId xmlns:a16="http://schemas.microsoft.com/office/drawing/2014/main" id="{9A681FF3-F52B-BBB7-3DD3-A273FF014BCF}"/>
              </a:ext>
            </a:extLst>
          </p:cNvPr>
          <p:cNvSpPr txBox="1"/>
          <p:nvPr/>
        </p:nvSpPr>
        <p:spPr>
          <a:xfrm>
            <a:off x="1847276" y="3411442"/>
            <a:ext cx="767997" cy="288000"/>
          </a:xfrm>
          <a:prstGeom prst="roundRect">
            <a:avLst/>
          </a:prstGeom>
          <a:solidFill>
            <a:schemeClr val="tx1">
              <a:lumMod val="50000"/>
              <a:lumOff val="50000"/>
            </a:schemeClr>
          </a:solidFill>
          <a:ln>
            <a:noFill/>
          </a:ln>
        </p:spPr>
        <p:txBody>
          <a:bodyPr wrap="square" rtlCol="0" anchor="ctr">
            <a:noAutofit/>
          </a:bodyPr>
          <a:lstStyle/>
          <a:p>
            <a:pPr algn="ctr"/>
            <a:r>
              <a:rPr lang="ja-JP" altLang="en-US" sz="900" b="1" dirty="0">
                <a:solidFill>
                  <a:schemeClr val="bg1"/>
                </a:solidFill>
                <a:latin typeface="+mn-ea"/>
                <a:ea typeface="+mn-ea"/>
                <a:cs typeface="メイリオ" pitchFamily="50" charset="-128"/>
              </a:rPr>
              <a:t>主菜</a:t>
            </a:r>
            <a:r>
              <a:rPr lang="en-US" altLang="ja-JP" sz="900" b="1" dirty="0">
                <a:solidFill>
                  <a:schemeClr val="bg1"/>
                </a:solidFill>
                <a:latin typeface="+mn-ea"/>
                <a:ea typeface="+mn-ea"/>
                <a:cs typeface="メイリオ" pitchFamily="50" charset="-128"/>
              </a:rPr>
              <a:t>2</a:t>
            </a:r>
            <a:r>
              <a:rPr lang="ja-JP" altLang="en-US" sz="900" b="1" dirty="0">
                <a:solidFill>
                  <a:schemeClr val="bg1"/>
                </a:solidFill>
                <a:latin typeface="+mn-ea"/>
                <a:ea typeface="+mn-ea"/>
                <a:cs typeface="メイリオ" pitchFamily="50" charset="-128"/>
              </a:rPr>
              <a:t>種類</a:t>
            </a:r>
            <a:endParaRPr lang="en-US" altLang="ja-JP" sz="900" b="1" dirty="0">
              <a:solidFill>
                <a:schemeClr val="bg1"/>
              </a:solidFill>
              <a:latin typeface="+mn-ea"/>
              <a:ea typeface="+mn-ea"/>
              <a:cs typeface="メイリオ" pitchFamily="50" charset="-128"/>
            </a:endParaRPr>
          </a:p>
        </p:txBody>
      </p:sp>
      <p:sp>
        <p:nvSpPr>
          <p:cNvPr id="307" name="テキスト ボックス 306">
            <a:extLst>
              <a:ext uri="{FF2B5EF4-FFF2-40B4-BE49-F238E27FC236}">
                <a16:creationId xmlns:a16="http://schemas.microsoft.com/office/drawing/2014/main" id="{D9225A44-DF44-22CF-E83D-A77CD8ECB338}"/>
              </a:ext>
            </a:extLst>
          </p:cNvPr>
          <p:cNvSpPr txBox="1"/>
          <p:nvPr/>
        </p:nvSpPr>
        <p:spPr>
          <a:xfrm>
            <a:off x="7322043" y="4626936"/>
            <a:ext cx="928434" cy="288000"/>
          </a:xfrm>
          <a:prstGeom prst="roundRect">
            <a:avLst/>
          </a:prstGeom>
          <a:solidFill>
            <a:schemeClr val="tx1">
              <a:lumMod val="50000"/>
              <a:lumOff val="50000"/>
            </a:schemeClr>
          </a:solidFill>
          <a:ln>
            <a:noFill/>
          </a:ln>
        </p:spPr>
        <p:txBody>
          <a:bodyPr wrap="square" rtlCol="0" anchor="ctr">
            <a:noAutofit/>
          </a:bodyPr>
          <a:lstStyle/>
          <a:p>
            <a:pPr algn="ctr"/>
            <a:r>
              <a:rPr lang="ja-JP" altLang="en-US" sz="900" b="1" dirty="0">
                <a:solidFill>
                  <a:schemeClr val="bg1"/>
                </a:solidFill>
                <a:latin typeface="+mn-ea"/>
                <a:ea typeface="+mn-ea"/>
                <a:cs typeface="メイリオ" pitchFamily="50" charset="-128"/>
              </a:rPr>
              <a:t>ライブクック</a:t>
            </a:r>
            <a:endParaRPr lang="en-US" altLang="ja-JP" sz="900" b="1" dirty="0">
              <a:solidFill>
                <a:schemeClr val="bg1"/>
              </a:solidFill>
              <a:latin typeface="+mn-ea"/>
              <a:ea typeface="+mn-ea"/>
              <a:cs typeface="メイリオ" pitchFamily="50" charset="-128"/>
            </a:endParaRPr>
          </a:p>
        </p:txBody>
      </p:sp>
      <p:sp>
        <p:nvSpPr>
          <p:cNvPr id="308" name="テキスト ボックス 307">
            <a:extLst>
              <a:ext uri="{FF2B5EF4-FFF2-40B4-BE49-F238E27FC236}">
                <a16:creationId xmlns:a16="http://schemas.microsoft.com/office/drawing/2014/main" id="{877E1E95-665C-6375-25FD-ABF231D46933}"/>
              </a:ext>
            </a:extLst>
          </p:cNvPr>
          <p:cNvSpPr txBox="1"/>
          <p:nvPr/>
        </p:nvSpPr>
        <p:spPr>
          <a:xfrm>
            <a:off x="7314432" y="4970112"/>
            <a:ext cx="653141" cy="266252"/>
          </a:xfrm>
          <a:prstGeom prst="roundRect">
            <a:avLst/>
          </a:prstGeom>
          <a:solidFill>
            <a:schemeClr val="tx1">
              <a:lumMod val="50000"/>
              <a:lumOff val="50000"/>
            </a:schemeClr>
          </a:solidFill>
          <a:ln>
            <a:noFill/>
          </a:ln>
        </p:spPr>
        <p:txBody>
          <a:bodyPr wrap="square" rtlCol="0" anchor="ctr">
            <a:noAutofit/>
          </a:bodyPr>
          <a:lstStyle/>
          <a:p>
            <a:pPr algn="ctr"/>
            <a:r>
              <a:rPr lang="ja-JP" altLang="en-US" sz="900" b="1" dirty="0">
                <a:solidFill>
                  <a:schemeClr val="bg1"/>
                </a:solidFill>
                <a:latin typeface="+mn-ea"/>
                <a:ea typeface="+mn-ea"/>
                <a:cs typeface="メイリオ" pitchFamily="50" charset="-128"/>
              </a:rPr>
              <a:t>パスタ</a:t>
            </a:r>
            <a:endParaRPr lang="en-US" altLang="ja-JP" sz="900" b="1" dirty="0">
              <a:solidFill>
                <a:schemeClr val="bg1"/>
              </a:solidFill>
              <a:latin typeface="+mn-ea"/>
              <a:ea typeface="+mn-ea"/>
              <a:cs typeface="メイリオ" pitchFamily="50" charset="-128"/>
            </a:endParaRPr>
          </a:p>
        </p:txBody>
      </p:sp>
      <p:sp>
        <p:nvSpPr>
          <p:cNvPr id="309" name="テキスト ボックス 308">
            <a:extLst>
              <a:ext uri="{FF2B5EF4-FFF2-40B4-BE49-F238E27FC236}">
                <a16:creationId xmlns:a16="http://schemas.microsoft.com/office/drawing/2014/main" id="{37A9BC22-EAF7-C558-394C-6CAC90C329FB}"/>
              </a:ext>
            </a:extLst>
          </p:cNvPr>
          <p:cNvSpPr txBox="1"/>
          <p:nvPr/>
        </p:nvSpPr>
        <p:spPr>
          <a:xfrm>
            <a:off x="5763914" y="4594666"/>
            <a:ext cx="471700" cy="288000"/>
          </a:xfrm>
          <a:prstGeom prst="roundRect">
            <a:avLst/>
          </a:prstGeom>
          <a:solidFill>
            <a:schemeClr val="tx1">
              <a:lumMod val="50000"/>
              <a:lumOff val="50000"/>
            </a:schemeClr>
          </a:solidFill>
          <a:ln>
            <a:noFill/>
          </a:ln>
        </p:spPr>
        <p:txBody>
          <a:bodyPr wrap="square" rtlCol="0" anchor="ctr">
            <a:noAutofit/>
          </a:bodyPr>
          <a:lstStyle/>
          <a:p>
            <a:pPr algn="ctr"/>
            <a:r>
              <a:rPr lang="ja-JP" altLang="en-US" sz="900" b="1" dirty="0">
                <a:solidFill>
                  <a:schemeClr val="bg1"/>
                </a:solidFill>
                <a:latin typeface="+mn-ea"/>
                <a:ea typeface="+mn-ea"/>
                <a:cs typeface="メイリオ" pitchFamily="50" charset="-128"/>
              </a:rPr>
              <a:t>副菜</a:t>
            </a:r>
            <a:endParaRPr lang="en-US" altLang="ja-JP" sz="900" b="1" dirty="0">
              <a:solidFill>
                <a:schemeClr val="bg1"/>
              </a:solidFill>
              <a:latin typeface="+mn-ea"/>
              <a:ea typeface="+mn-ea"/>
              <a:cs typeface="メイリオ" pitchFamily="50" charset="-128"/>
            </a:endParaRPr>
          </a:p>
        </p:txBody>
      </p:sp>
      <p:sp>
        <p:nvSpPr>
          <p:cNvPr id="312" name="テキスト ボックス 311">
            <a:extLst>
              <a:ext uri="{FF2B5EF4-FFF2-40B4-BE49-F238E27FC236}">
                <a16:creationId xmlns:a16="http://schemas.microsoft.com/office/drawing/2014/main" id="{316E8B51-6E33-C6DC-0101-0CD9DA9966EB}"/>
              </a:ext>
            </a:extLst>
          </p:cNvPr>
          <p:cNvSpPr txBox="1"/>
          <p:nvPr/>
        </p:nvSpPr>
        <p:spPr>
          <a:xfrm>
            <a:off x="1847276" y="5141040"/>
            <a:ext cx="767997" cy="288000"/>
          </a:xfrm>
          <a:prstGeom prst="roundRect">
            <a:avLst/>
          </a:prstGeom>
          <a:solidFill>
            <a:schemeClr val="tx1">
              <a:lumMod val="50000"/>
              <a:lumOff val="50000"/>
            </a:schemeClr>
          </a:solidFill>
          <a:ln>
            <a:noFill/>
          </a:ln>
        </p:spPr>
        <p:txBody>
          <a:bodyPr wrap="square" rtlCol="0" anchor="ctr">
            <a:noAutofit/>
          </a:bodyPr>
          <a:lstStyle/>
          <a:p>
            <a:pPr algn="ctr"/>
            <a:r>
              <a:rPr lang="ja-JP" altLang="en-US" sz="900" b="1" dirty="0">
                <a:solidFill>
                  <a:schemeClr val="bg1"/>
                </a:solidFill>
                <a:latin typeface="+mn-ea"/>
                <a:ea typeface="+mn-ea"/>
                <a:cs typeface="メイリオ" pitchFamily="50" charset="-128"/>
              </a:rPr>
              <a:t>主菜</a:t>
            </a:r>
            <a:r>
              <a:rPr lang="en-US" altLang="ja-JP" sz="900" b="1" dirty="0">
                <a:solidFill>
                  <a:schemeClr val="bg1"/>
                </a:solidFill>
                <a:latin typeface="+mn-ea"/>
                <a:ea typeface="+mn-ea"/>
                <a:cs typeface="メイリオ" pitchFamily="50" charset="-128"/>
              </a:rPr>
              <a:t>2</a:t>
            </a:r>
            <a:r>
              <a:rPr lang="ja-JP" altLang="en-US" sz="900" b="1" dirty="0">
                <a:solidFill>
                  <a:schemeClr val="bg1"/>
                </a:solidFill>
                <a:latin typeface="+mn-ea"/>
                <a:ea typeface="+mn-ea"/>
                <a:cs typeface="メイリオ" pitchFamily="50" charset="-128"/>
              </a:rPr>
              <a:t>種類</a:t>
            </a:r>
            <a:endParaRPr lang="en-US" altLang="ja-JP" sz="900" b="1" dirty="0">
              <a:solidFill>
                <a:schemeClr val="bg1"/>
              </a:solidFill>
              <a:latin typeface="+mn-ea"/>
              <a:ea typeface="+mn-ea"/>
              <a:cs typeface="メイリオ" pitchFamily="50" charset="-128"/>
            </a:endParaRPr>
          </a:p>
        </p:txBody>
      </p:sp>
      <p:sp>
        <p:nvSpPr>
          <p:cNvPr id="315" name="テキスト ボックス 314">
            <a:extLst>
              <a:ext uri="{FF2B5EF4-FFF2-40B4-BE49-F238E27FC236}">
                <a16:creationId xmlns:a16="http://schemas.microsoft.com/office/drawing/2014/main" id="{2F22EF24-76B5-4986-0089-8C8073EBCEA3}"/>
              </a:ext>
            </a:extLst>
          </p:cNvPr>
          <p:cNvSpPr txBox="1"/>
          <p:nvPr/>
        </p:nvSpPr>
        <p:spPr>
          <a:xfrm>
            <a:off x="4881305" y="3409599"/>
            <a:ext cx="467772" cy="288000"/>
          </a:xfrm>
          <a:prstGeom prst="roundRect">
            <a:avLst/>
          </a:prstGeom>
          <a:solidFill>
            <a:schemeClr val="tx1">
              <a:lumMod val="50000"/>
              <a:lumOff val="50000"/>
            </a:schemeClr>
          </a:solidFill>
          <a:ln>
            <a:noFill/>
          </a:ln>
        </p:spPr>
        <p:txBody>
          <a:bodyPr wrap="square" rtlCol="0" anchor="ctr">
            <a:noAutofit/>
          </a:bodyPr>
          <a:lstStyle/>
          <a:p>
            <a:pPr algn="ctr"/>
            <a:r>
              <a:rPr lang="ja-JP" altLang="en-US" sz="900" b="1" dirty="0">
                <a:solidFill>
                  <a:schemeClr val="bg1"/>
                </a:solidFill>
                <a:latin typeface="+mn-ea"/>
                <a:ea typeface="+mn-ea"/>
                <a:cs typeface="メイリオ" pitchFamily="50" charset="-128"/>
              </a:rPr>
              <a:t>副菜</a:t>
            </a:r>
            <a:endParaRPr lang="en-US" altLang="ja-JP" sz="900" b="1" dirty="0">
              <a:solidFill>
                <a:schemeClr val="bg1"/>
              </a:solidFill>
              <a:latin typeface="+mn-ea"/>
              <a:ea typeface="+mn-ea"/>
              <a:cs typeface="メイリオ" pitchFamily="50" charset="-128"/>
            </a:endParaRPr>
          </a:p>
        </p:txBody>
      </p:sp>
      <p:sp>
        <p:nvSpPr>
          <p:cNvPr id="318" name="テキスト ボックス 317">
            <a:extLst>
              <a:ext uri="{FF2B5EF4-FFF2-40B4-BE49-F238E27FC236}">
                <a16:creationId xmlns:a16="http://schemas.microsoft.com/office/drawing/2014/main" id="{E2A5A670-3770-504F-4AE1-C640F712230E}"/>
              </a:ext>
            </a:extLst>
          </p:cNvPr>
          <p:cNvSpPr txBox="1"/>
          <p:nvPr/>
        </p:nvSpPr>
        <p:spPr>
          <a:xfrm>
            <a:off x="1838247" y="2283968"/>
            <a:ext cx="786054" cy="282121"/>
          </a:xfrm>
          <a:prstGeom prst="roundRect">
            <a:avLst/>
          </a:prstGeom>
          <a:solidFill>
            <a:schemeClr val="tx1">
              <a:lumMod val="50000"/>
              <a:lumOff val="50000"/>
            </a:schemeClr>
          </a:solidFill>
          <a:ln>
            <a:noFill/>
          </a:ln>
        </p:spPr>
        <p:txBody>
          <a:bodyPr wrap="square" rtlCol="0" anchor="ctr">
            <a:noAutofit/>
          </a:bodyPr>
          <a:lstStyle/>
          <a:p>
            <a:pPr algn="ctr"/>
            <a:r>
              <a:rPr lang="ja-JP" altLang="en-US" sz="900" b="1" dirty="0">
                <a:solidFill>
                  <a:schemeClr val="bg1"/>
                </a:solidFill>
                <a:latin typeface="+mn-ea"/>
                <a:ea typeface="+mn-ea"/>
                <a:cs typeface="メイリオ" pitchFamily="50" charset="-128"/>
              </a:rPr>
              <a:t>ビーガン</a:t>
            </a:r>
          </a:p>
        </p:txBody>
      </p:sp>
      <p:sp>
        <p:nvSpPr>
          <p:cNvPr id="346" name="スライド番号プレースホルダー 5">
            <a:extLst>
              <a:ext uri="{FF2B5EF4-FFF2-40B4-BE49-F238E27FC236}">
                <a16:creationId xmlns:a16="http://schemas.microsoft.com/office/drawing/2014/main" id="{65096128-8546-4327-20DD-6FF7D8A5C6AE}"/>
              </a:ext>
            </a:extLst>
          </p:cNvPr>
          <p:cNvSpPr>
            <a:spLocks noGrp="1"/>
          </p:cNvSpPr>
          <p:nvPr>
            <p:ph type="sldNum" sz="quarter" idx="12"/>
          </p:nvPr>
        </p:nvSpPr>
        <p:spPr>
          <a:xfrm>
            <a:off x="7544584" y="6492875"/>
            <a:ext cx="2228850" cy="365125"/>
          </a:xfrm>
        </p:spPr>
        <p:txBody>
          <a:bodyPr/>
          <a:lstStyle/>
          <a:p>
            <a:fld id="{3DB74C4F-4DC2-4C31-8D08-159129179147}" type="slidenum">
              <a:rPr kumimoji="1" lang="ja-JP" altLang="en-US" smtClean="0"/>
              <a:pPr/>
              <a:t>3</a:t>
            </a:fld>
            <a:endParaRPr kumimoji="1" lang="ja-JP" altLang="en-US" dirty="0"/>
          </a:p>
        </p:txBody>
      </p:sp>
      <p:sp>
        <p:nvSpPr>
          <p:cNvPr id="216" name="正方形/長方形 215">
            <a:extLst>
              <a:ext uri="{FF2B5EF4-FFF2-40B4-BE49-F238E27FC236}">
                <a16:creationId xmlns:a16="http://schemas.microsoft.com/office/drawing/2014/main" id="{090591B3-1BF0-4648-D936-1D2B267A9394}"/>
              </a:ext>
            </a:extLst>
          </p:cNvPr>
          <p:cNvSpPr/>
          <p:nvPr/>
        </p:nvSpPr>
        <p:spPr bwMode="auto">
          <a:xfrm>
            <a:off x="4952789" y="4093320"/>
            <a:ext cx="370646" cy="1344327"/>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217" name="正方形/長方形 216">
            <a:extLst>
              <a:ext uri="{FF2B5EF4-FFF2-40B4-BE49-F238E27FC236}">
                <a16:creationId xmlns:a16="http://schemas.microsoft.com/office/drawing/2014/main" id="{090591B3-1BF0-4648-D936-1D2B267A9394}"/>
              </a:ext>
            </a:extLst>
          </p:cNvPr>
          <p:cNvSpPr/>
          <p:nvPr/>
        </p:nvSpPr>
        <p:spPr bwMode="auto">
          <a:xfrm rot="5400000">
            <a:off x="3500378" y="4722245"/>
            <a:ext cx="370646" cy="1764129"/>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218" name="正方形/長方形 217">
            <a:extLst>
              <a:ext uri="{FF2B5EF4-FFF2-40B4-BE49-F238E27FC236}">
                <a16:creationId xmlns:a16="http://schemas.microsoft.com/office/drawing/2014/main" id="{090591B3-1BF0-4648-D936-1D2B267A9394}"/>
              </a:ext>
            </a:extLst>
          </p:cNvPr>
          <p:cNvSpPr/>
          <p:nvPr/>
        </p:nvSpPr>
        <p:spPr bwMode="auto">
          <a:xfrm rot="5400000">
            <a:off x="6460655" y="4838090"/>
            <a:ext cx="370646" cy="1764129"/>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229" name="正方形/長方形 228">
            <a:extLst>
              <a:ext uri="{FF2B5EF4-FFF2-40B4-BE49-F238E27FC236}">
                <a16:creationId xmlns:a16="http://schemas.microsoft.com/office/drawing/2014/main" id="{090591B3-1BF0-4648-D936-1D2B267A9394}"/>
              </a:ext>
            </a:extLst>
          </p:cNvPr>
          <p:cNvSpPr/>
          <p:nvPr/>
        </p:nvSpPr>
        <p:spPr bwMode="auto">
          <a:xfrm rot="5400000">
            <a:off x="6059624" y="2889619"/>
            <a:ext cx="838606" cy="381401"/>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230" name="正方形/長方形 229">
            <a:extLst>
              <a:ext uri="{FF2B5EF4-FFF2-40B4-BE49-F238E27FC236}">
                <a16:creationId xmlns:a16="http://schemas.microsoft.com/office/drawing/2014/main" id="{090591B3-1BF0-4648-D936-1D2B267A9394}"/>
              </a:ext>
            </a:extLst>
          </p:cNvPr>
          <p:cNvSpPr/>
          <p:nvPr/>
        </p:nvSpPr>
        <p:spPr bwMode="auto">
          <a:xfrm rot="5400000">
            <a:off x="6470603" y="3395979"/>
            <a:ext cx="429893" cy="457134"/>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234" name="正方形/長方形 233">
            <a:extLst>
              <a:ext uri="{FF2B5EF4-FFF2-40B4-BE49-F238E27FC236}">
                <a16:creationId xmlns:a16="http://schemas.microsoft.com/office/drawing/2014/main" id="{090591B3-1BF0-4648-D936-1D2B267A9394}"/>
              </a:ext>
            </a:extLst>
          </p:cNvPr>
          <p:cNvSpPr/>
          <p:nvPr/>
        </p:nvSpPr>
        <p:spPr bwMode="auto">
          <a:xfrm rot="5400000">
            <a:off x="2661833" y="4731823"/>
            <a:ext cx="877895" cy="584494"/>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244" name="正方形/長方形 243">
            <a:extLst>
              <a:ext uri="{FF2B5EF4-FFF2-40B4-BE49-F238E27FC236}">
                <a16:creationId xmlns:a16="http://schemas.microsoft.com/office/drawing/2014/main" id="{090591B3-1BF0-4648-D936-1D2B267A9394}"/>
              </a:ext>
            </a:extLst>
          </p:cNvPr>
          <p:cNvSpPr/>
          <p:nvPr/>
        </p:nvSpPr>
        <p:spPr bwMode="auto">
          <a:xfrm rot="5400000">
            <a:off x="6712031" y="4874671"/>
            <a:ext cx="429893" cy="457134"/>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245" name="正方形/長方形 244">
            <a:extLst>
              <a:ext uri="{FF2B5EF4-FFF2-40B4-BE49-F238E27FC236}">
                <a16:creationId xmlns:a16="http://schemas.microsoft.com/office/drawing/2014/main" id="{090591B3-1BF0-4648-D936-1D2B267A9394}"/>
              </a:ext>
            </a:extLst>
          </p:cNvPr>
          <p:cNvSpPr/>
          <p:nvPr/>
        </p:nvSpPr>
        <p:spPr bwMode="auto">
          <a:xfrm rot="5400000">
            <a:off x="6735148" y="4168483"/>
            <a:ext cx="429893" cy="457134"/>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246" name="正方形/長方形 245">
            <a:extLst>
              <a:ext uri="{FF2B5EF4-FFF2-40B4-BE49-F238E27FC236}">
                <a16:creationId xmlns:a16="http://schemas.microsoft.com/office/drawing/2014/main" id="{090591B3-1BF0-4648-D936-1D2B267A9394}"/>
              </a:ext>
            </a:extLst>
          </p:cNvPr>
          <p:cNvSpPr/>
          <p:nvPr/>
        </p:nvSpPr>
        <p:spPr bwMode="auto">
          <a:xfrm rot="5400000">
            <a:off x="6994450" y="5347356"/>
            <a:ext cx="429893" cy="457134"/>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ja-JP" altLang="en-US" sz="1200">
              <a:latin typeface="メイリオ" pitchFamily="50" charset="-128"/>
              <a:ea typeface="メイリオ" pitchFamily="50" charset="-128"/>
              <a:cs typeface="メイリオ" pitchFamily="50" charset="-128"/>
            </a:endParaRPr>
          </a:p>
        </p:txBody>
      </p:sp>
      <p:sp>
        <p:nvSpPr>
          <p:cNvPr id="4" name="フリーフォーム 3"/>
          <p:cNvSpPr/>
          <p:nvPr/>
        </p:nvSpPr>
        <p:spPr>
          <a:xfrm>
            <a:off x="6635132" y="3823689"/>
            <a:ext cx="266700" cy="2133600"/>
          </a:xfrm>
          <a:custGeom>
            <a:avLst/>
            <a:gdLst>
              <a:gd name="connsiteX0" fmla="*/ 0 w 266700"/>
              <a:gd name="connsiteY0" fmla="*/ 2133600 h 2133600"/>
              <a:gd name="connsiteX1" fmla="*/ 7620 w 266700"/>
              <a:gd name="connsiteY1" fmla="*/ 0 h 2133600"/>
              <a:gd name="connsiteX2" fmla="*/ 266700 w 266700"/>
              <a:gd name="connsiteY2" fmla="*/ 0 h 2133600"/>
            </a:gdLst>
            <a:ahLst/>
            <a:cxnLst>
              <a:cxn ang="0">
                <a:pos x="connsiteX0" y="connsiteY0"/>
              </a:cxn>
              <a:cxn ang="0">
                <a:pos x="connsiteX1" y="connsiteY1"/>
              </a:cxn>
              <a:cxn ang="0">
                <a:pos x="connsiteX2" y="connsiteY2"/>
              </a:cxn>
            </a:cxnLst>
            <a:rect l="l" t="t" r="r" b="b"/>
            <a:pathLst>
              <a:path w="266700" h="2133600">
                <a:moveTo>
                  <a:pt x="0" y="2133600"/>
                </a:moveTo>
                <a:lnTo>
                  <a:pt x="7620" y="0"/>
                </a:lnTo>
                <a:lnTo>
                  <a:pt x="266700" y="0"/>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6423660" y="2962275"/>
            <a:ext cx="243840" cy="2979420"/>
          </a:xfrm>
          <a:custGeom>
            <a:avLst/>
            <a:gdLst>
              <a:gd name="connsiteX0" fmla="*/ 0 w 243840"/>
              <a:gd name="connsiteY0" fmla="*/ 2979420 h 2979420"/>
              <a:gd name="connsiteX1" fmla="*/ 0 w 243840"/>
              <a:gd name="connsiteY1" fmla="*/ 7620 h 2979420"/>
              <a:gd name="connsiteX2" fmla="*/ 243840 w 243840"/>
              <a:gd name="connsiteY2" fmla="*/ 0 h 2979420"/>
            </a:gdLst>
            <a:ahLst/>
            <a:cxnLst>
              <a:cxn ang="0">
                <a:pos x="connsiteX0" y="connsiteY0"/>
              </a:cxn>
              <a:cxn ang="0">
                <a:pos x="connsiteX1" y="connsiteY1"/>
              </a:cxn>
              <a:cxn ang="0">
                <a:pos x="connsiteX2" y="connsiteY2"/>
              </a:cxn>
            </a:cxnLst>
            <a:rect l="l" t="t" r="r" b="b"/>
            <a:pathLst>
              <a:path w="243840" h="2979420">
                <a:moveTo>
                  <a:pt x="0" y="2979420"/>
                </a:moveTo>
                <a:lnTo>
                  <a:pt x="0" y="7620"/>
                </a:lnTo>
                <a:lnTo>
                  <a:pt x="243840" y="0"/>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角丸四角形 122"/>
          <p:cNvSpPr/>
          <p:nvPr/>
        </p:nvSpPr>
        <p:spPr>
          <a:xfrm>
            <a:off x="7954909" y="2298535"/>
            <a:ext cx="1720243" cy="1986359"/>
          </a:xfrm>
          <a:prstGeom prst="roundRect">
            <a:avLst>
              <a:gd name="adj" fmla="val 8371"/>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31A51F47-3B7A-6052-8CF7-F54737DFFB9D}"/>
              </a:ext>
            </a:extLst>
          </p:cNvPr>
          <p:cNvSpPr txBox="1"/>
          <p:nvPr/>
        </p:nvSpPr>
        <p:spPr>
          <a:xfrm>
            <a:off x="8047910" y="2405866"/>
            <a:ext cx="1591390" cy="1035412"/>
          </a:xfrm>
          <a:prstGeom prst="rect">
            <a:avLst/>
          </a:prstGeom>
          <a:noFill/>
        </p:spPr>
        <p:txBody>
          <a:bodyPr wrap="square" rtlCol="0">
            <a:spAutoFit/>
          </a:bodyPr>
          <a:lstStyle>
            <a:defPPr>
              <a:defRPr kern="0"/>
            </a:defPPr>
            <a:lvl1pPr>
              <a:lnSpc>
                <a:spcPct val="130000"/>
              </a:lnSpc>
              <a:buClr>
                <a:srgbClr val="FF0000"/>
              </a:buClr>
              <a:defRPr sz="1200" b="1">
                <a:latin typeface="+mn-ea"/>
                <a:ea typeface="+mn-ea"/>
                <a:cs typeface="メイリオ" pitchFamily="50" charset="-128"/>
              </a:defRPr>
            </a:lvl1pPr>
          </a:lstStyle>
          <a:p>
            <a:r>
              <a:rPr lang="ja-JP" altLang="en-US" dirty="0">
                <a:solidFill>
                  <a:schemeClr val="bg1"/>
                </a:solidFill>
              </a:rPr>
              <a:t>混雑ポイントの麺コーナーを、和麺と中華麺で分離し提供スピードアップ</a:t>
            </a:r>
            <a:endParaRPr lang="en-US" altLang="ja-JP" dirty="0">
              <a:solidFill>
                <a:schemeClr val="bg1"/>
              </a:solidFill>
            </a:endParaRPr>
          </a:p>
        </p:txBody>
      </p:sp>
      <p:sp>
        <p:nvSpPr>
          <p:cNvPr id="128" name="角丸四角形 127"/>
          <p:cNvSpPr/>
          <p:nvPr/>
        </p:nvSpPr>
        <p:spPr>
          <a:xfrm>
            <a:off x="7127254" y="611693"/>
            <a:ext cx="1822739" cy="1069599"/>
          </a:xfrm>
          <a:prstGeom prst="roundRect">
            <a:avLst>
              <a:gd name="adj" fmla="val 13463"/>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角丸四角形 140"/>
          <p:cNvSpPr/>
          <p:nvPr/>
        </p:nvSpPr>
        <p:spPr>
          <a:xfrm>
            <a:off x="3421347" y="3906278"/>
            <a:ext cx="1308275" cy="1556737"/>
          </a:xfrm>
          <a:prstGeom prst="roundRect">
            <a:avLst>
              <a:gd name="adj" fmla="val 110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テキスト ボックス 141">
            <a:extLst>
              <a:ext uri="{FF2B5EF4-FFF2-40B4-BE49-F238E27FC236}">
                <a16:creationId xmlns:a16="http://schemas.microsoft.com/office/drawing/2014/main" id="{31A51F47-3B7A-6052-8CF7-F54737DFFB9D}"/>
              </a:ext>
            </a:extLst>
          </p:cNvPr>
          <p:cNvSpPr txBox="1"/>
          <p:nvPr/>
        </p:nvSpPr>
        <p:spPr>
          <a:xfrm>
            <a:off x="3432775" y="3965382"/>
            <a:ext cx="1323518" cy="795346"/>
          </a:xfrm>
          <a:prstGeom prst="rect">
            <a:avLst/>
          </a:prstGeom>
          <a:noFill/>
        </p:spPr>
        <p:txBody>
          <a:bodyPr wrap="square" rtlCol="0">
            <a:spAutoFit/>
          </a:bodyPr>
          <a:lstStyle>
            <a:defPPr>
              <a:defRPr kern="0"/>
            </a:defPPr>
            <a:lvl1pPr>
              <a:lnSpc>
                <a:spcPct val="130000"/>
              </a:lnSpc>
              <a:buClr>
                <a:srgbClr val="FF0000"/>
              </a:buClr>
              <a:defRPr sz="1200" b="1">
                <a:latin typeface="+mn-ea"/>
                <a:ea typeface="+mn-ea"/>
                <a:cs typeface="メイリオ" pitchFamily="50" charset="-128"/>
              </a:defRPr>
            </a:lvl1pPr>
          </a:lstStyle>
          <a:p>
            <a:r>
              <a:rPr lang="ja-JP" altLang="en-US" dirty="0">
                <a:solidFill>
                  <a:schemeClr val="bg1"/>
                </a:solidFill>
              </a:rPr>
              <a:t>クイック</a:t>
            </a:r>
            <a:r>
              <a:rPr lang="en-US" altLang="ja-JP" dirty="0">
                <a:solidFill>
                  <a:schemeClr val="bg1"/>
                </a:solidFill>
              </a:rPr>
              <a:t/>
            </a:r>
            <a:br>
              <a:rPr lang="en-US" altLang="ja-JP" dirty="0">
                <a:solidFill>
                  <a:schemeClr val="bg1"/>
                </a:solidFill>
              </a:rPr>
            </a:br>
            <a:r>
              <a:rPr lang="ja-JP" altLang="en-US" dirty="0">
                <a:solidFill>
                  <a:schemeClr val="bg1"/>
                </a:solidFill>
              </a:rPr>
              <a:t>ワンプレート</a:t>
            </a:r>
            <a:r>
              <a:rPr lang="en-US" altLang="ja-JP" dirty="0">
                <a:solidFill>
                  <a:schemeClr val="bg1"/>
                </a:solidFill>
              </a:rPr>
              <a:t/>
            </a:r>
            <a:br>
              <a:rPr lang="en-US" altLang="ja-JP" dirty="0">
                <a:solidFill>
                  <a:schemeClr val="bg1"/>
                </a:solidFill>
              </a:rPr>
            </a:br>
            <a:r>
              <a:rPr lang="ja-JP" altLang="en-US" dirty="0">
                <a:solidFill>
                  <a:schemeClr val="bg1"/>
                </a:solidFill>
              </a:rPr>
              <a:t>メニューを提供</a:t>
            </a:r>
            <a:endParaRPr lang="en-US" altLang="ja-JP" dirty="0">
              <a:solidFill>
                <a:schemeClr val="bg1"/>
              </a:solidFill>
            </a:endParaRPr>
          </a:p>
        </p:txBody>
      </p:sp>
      <p:sp>
        <p:nvSpPr>
          <p:cNvPr id="143" name="角丸四角形 142"/>
          <p:cNvSpPr/>
          <p:nvPr/>
        </p:nvSpPr>
        <p:spPr>
          <a:xfrm>
            <a:off x="2515345" y="2797704"/>
            <a:ext cx="491454" cy="3159585"/>
          </a:xfrm>
          <a:prstGeom prst="roundRect">
            <a:avLst>
              <a:gd name="adj" fmla="val 9313"/>
            </a:avLst>
          </a:prstGeom>
          <a:solidFill>
            <a:schemeClr val="accent1">
              <a:lumMod val="20000"/>
              <a:lumOff val="80000"/>
              <a:alpha val="32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a:extLst>
              <a:ext uri="{FF2B5EF4-FFF2-40B4-BE49-F238E27FC236}">
                <a16:creationId xmlns:a16="http://schemas.microsoft.com/office/drawing/2014/main" id="{E0703B52-0421-92FB-737B-429C8F442A61}"/>
              </a:ext>
            </a:extLst>
          </p:cNvPr>
          <p:cNvSpPr txBox="1"/>
          <p:nvPr/>
        </p:nvSpPr>
        <p:spPr>
          <a:xfrm>
            <a:off x="4657193" y="6317476"/>
            <a:ext cx="939208" cy="443784"/>
          </a:xfrm>
          <a:prstGeom prst="roundRect">
            <a:avLst/>
          </a:prstGeom>
          <a:solidFill>
            <a:schemeClr val="accent1"/>
          </a:solidFill>
          <a:ln>
            <a:noFill/>
          </a:ln>
        </p:spPr>
        <p:txBody>
          <a:bodyPr wrap="square" rtlCol="0" anchor="ctr">
            <a:noAutofit/>
          </a:bodyPr>
          <a:lstStyle>
            <a:defPPr>
              <a:defRPr kern="0"/>
            </a:defPPr>
            <a:lvl1pPr algn="ctr">
              <a:defRPr sz="900" b="1">
                <a:solidFill>
                  <a:schemeClr val="bg1"/>
                </a:solidFill>
                <a:latin typeface="+mn-ea"/>
                <a:ea typeface="+mn-ea"/>
                <a:cs typeface="メイリオ" pitchFamily="50" charset="-128"/>
              </a:defRPr>
            </a:lvl1pPr>
          </a:lstStyle>
          <a:p>
            <a:r>
              <a:rPr lang="ja-JP" altLang="en-US" dirty="0"/>
              <a:t>デジタル</a:t>
            </a:r>
            <a:r>
              <a:rPr lang="en-US" altLang="ja-JP" dirty="0"/>
              <a:t/>
            </a:r>
            <a:br>
              <a:rPr lang="en-US" altLang="ja-JP" dirty="0"/>
            </a:br>
            <a:r>
              <a:rPr lang="ja-JP" altLang="en-US" dirty="0"/>
              <a:t>サイネージ</a:t>
            </a:r>
            <a:endParaRPr lang="en-US" altLang="ja-JP" dirty="0"/>
          </a:p>
        </p:txBody>
      </p:sp>
      <p:sp>
        <p:nvSpPr>
          <p:cNvPr id="147" name="角丸四角形 146"/>
          <p:cNvSpPr/>
          <p:nvPr/>
        </p:nvSpPr>
        <p:spPr>
          <a:xfrm>
            <a:off x="2230364" y="6067548"/>
            <a:ext cx="2011806" cy="693672"/>
          </a:xfrm>
          <a:prstGeom prst="roundRect">
            <a:avLst>
              <a:gd name="adj" fmla="val 20759"/>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テキスト ボックス 144">
            <a:extLst>
              <a:ext uri="{FF2B5EF4-FFF2-40B4-BE49-F238E27FC236}">
                <a16:creationId xmlns:a16="http://schemas.microsoft.com/office/drawing/2014/main" id="{31A51F47-3B7A-6052-8CF7-F54737DFFB9D}"/>
              </a:ext>
            </a:extLst>
          </p:cNvPr>
          <p:cNvSpPr txBox="1"/>
          <p:nvPr/>
        </p:nvSpPr>
        <p:spPr>
          <a:xfrm>
            <a:off x="2306634" y="6125820"/>
            <a:ext cx="1955447" cy="555280"/>
          </a:xfrm>
          <a:prstGeom prst="rect">
            <a:avLst/>
          </a:prstGeom>
          <a:noFill/>
        </p:spPr>
        <p:txBody>
          <a:bodyPr wrap="square" rtlCol="0">
            <a:spAutoFit/>
          </a:bodyPr>
          <a:lstStyle>
            <a:defPPr>
              <a:defRPr kern="0"/>
            </a:defPPr>
            <a:lvl1pPr>
              <a:lnSpc>
                <a:spcPct val="130000"/>
              </a:lnSpc>
              <a:buClr>
                <a:srgbClr val="FF0000"/>
              </a:buClr>
              <a:defRPr sz="1200" b="1">
                <a:latin typeface="+mn-ea"/>
                <a:ea typeface="+mn-ea"/>
                <a:cs typeface="メイリオ" pitchFamily="50" charset="-128"/>
              </a:defRPr>
            </a:lvl1pPr>
          </a:lstStyle>
          <a:p>
            <a:r>
              <a:rPr lang="ja-JP" altLang="en-US" dirty="0">
                <a:solidFill>
                  <a:schemeClr val="bg1"/>
                </a:solidFill>
              </a:rPr>
              <a:t>デジタルサイネージで</a:t>
            </a:r>
            <a:endParaRPr lang="en-US" altLang="ja-JP" dirty="0">
              <a:solidFill>
                <a:schemeClr val="bg1"/>
              </a:solidFill>
            </a:endParaRPr>
          </a:p>
          <a:p>
            <a:r>
              <a:rPr lang="ja-JP" altLang="en-US" dirty="0">
                <a:solidFill>
                  <a:schemeClr val="bg1"/>
                </a:solidFill>
              </a:rPr>
              <a:t>スムーズなメニュー案内</a:t>
            </a:r>
            <a:endParaRPr lang="en-US" altLang="ja-JP" dirty="0">
              <a:solidFill>
                <a:schemeClr val="bg1"/>
              </a:solidFill>
            </a:endParaRPr>
          </a:p>
        </p:txBody>
      </p:sp>
      <p:sp>
        <p:nvSpPr>
          <p:cNvPr id="149" name="角丸四角形 148"/>
          <p:cNvSpPr/>
          <p:nvPr/>
        </p:nvSpPr>
        <p:spPr>
          <a:xfrm>
            <a:off x="7569605" y="977187"/>
            <a:ext cx="938037" cy="585063"/>
          </a:xfrm>
          <a:prstGeom prst="roundRect">
            <a:avLst>
              <a:gd name="adj" fmla="val 15383"/>
            </a:avLst>
          </a:prstGeom>
          <a:blipFill>
            <a:blip r:embed="rId5" cstate="hqprint">
              <a:extLst>
                <a:ext uri="{28A0092B-C50C-407E-A947-70E740481C1C}">
                  <a14:useLocalDpi xmlns:a14="http://schemas.microsoft.com/office/drawing/2010/main"/>
                </a:ext>
              </a:extLst>
            </a:blip>
            <a:stretch>
              <a:fillRect/>
            </a:stretch>
          </a:bli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39CCCF79-671E-655D-6391-704624529741}"/>
              </a:ext>
            </a:extLst>
          </p:cNvPr>
          <p:cNvGrpSpPr/>
          <p:nvPr/>
        </p:nvGrpSpPr>
        <p:grpSpPr>
          <a:xfrm>
            <a:off x="301263" y="3332909"/>
            <a:ext cx="1507749" cy="2089175"/>
            <a:chOff x="301263" y="3052906"/>
            <a:chExt cx="1507749" cy="2089175"/>
          </a:xfrm>
        </p:grpSpPr>
        <p:sp>
          <p:nvSpPr>
            <p:cNvPr id="122" name="角丸四角形 121"/>
            <p:cNvSpPr/>
            <p:nvPr/>
          </p:nvSpPr>
          <p:spPr>
            <a:xfrm>
              <a:off x="301263" y="3052906"/>
              <a:ext cx="1487563" cy="2089175"/>
            </a:xfrm>
            <a:prstGeom prst="roundRect">
              <a:avLst>
                <a:gd name="adj" fmla="val 992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31A51F47-3B7A-6052-8CF7-F54737DFFB9D}"/>
                </a:ext>
              </a:extLst>
            </p:cNvPr>
            <p:cNvSpPr txBox="1"/>
            <p:nvPr/>
          </p:nvSpPr>
          <p:spPr>
            <a:xfrm>
              <a:off x="338227" y="3142656"/>
              <a:ext cx="1470785" cy="1035412"/>
            </a:xfrm>
            <a:prstGeom prst="rect">
              <a:avLst/>
            </a:prstGeom>
            <a:noFill/>
          </p:spPr>
          <p:txBody>
            <a:bodyPr wrap="square" rtlCol="0">
              <a:spAutoFit/>
            </a:bodyPr>
            <a:lstStyle>
              <a:defPPr>
                <a:defRPr kern="0"/>
              </a:defPPr>
              <a:lvl1pPr>
                <a:lnSpc>
                  <a:spcPct val="130000"/>
                </a:lnSpc>
                <a:buClr>
                  <a:srgbClr val="FF0000"/>
                </a:buClr>
                <a:defRPr sz="1200" b="1">
                  <a:latin typeface="+mn-ea"/>
                  <a:ea typeface="+mn-ea"/>
                  <a:cs typeface="メイリオ" pitchFamily="50" charset="-128"/>
                </a:defRPr>
              </a:lvl1pPr>
            </a:lstStyle>
            <a:p>
              <a:r>
                <a:rPr lang="ja-JP" altLang="en-US" dirty="0">
                  <a:solidFill>
                    <a:schemeClr val="bg1"/>
                  </a:solidFill>
                </a:rPr>
                <a:t>提供カウンターを</a:t>
              </a:r>
              <a:endParaRPr lang="en-US" altLang="ja-JP" dirty="0">
                <a:solidFill>
                  <a:schemeClr val="bg1"/>
                </a:solidFill>
              </a:endParaRPr>
            </a:p>
            <a:p>
              <a:r>
                <a:rPr lang="ja-JP" altLang="en-US" dirty="0">
                  <a:solidFill>
                    <a:schemeClr val="bg1"/>
                  </a:solidFill>
                </a:rPr>
                <a:t>現在の</a:t>
              </a:r>
              <a:r>
                <a:rPr lang="en-US" altLang="ja-JP" dirty="0">
                  <a:solidFill>
                    <a:schemeClr val="bg1"/>
                  </a:solidFill>
                </a:rPr>
                <a:t>1</a:t>
              </a:r>
              <a:r>
                <a:rPr lang="ja-JP" altLang="en-US" dirty="0">
                  <a:solidFill>
                    <a:schemeClr val="bg1"/>
                  </a:solidFill>
                </a:rPr>
                <a:t>段から</a:t>
              </a:r>
              <a:r>
                <a:rPr lang="en-US" altLang="ja-JP" dirty="0">
                  <a:solidFill>
                    <a:schemeClr val="bg1"/>
                  </a:solidFill>
                </a:rPr>
                <a:t>2</a:t>
              </a:r>
              <a:r>
                <a:rPr lang="ja-JP" altLang="en-US" dirty="0">
                  <a:solidFill>
                    <a:schemeClr val="bg1"/>
                  </a:solidFill>
                </a:rPr>
                <a:t>段</a:t>
              </a:r>
              <a:endParaRPr lang="en-US" altLang="ja-JP" dirty="0">
                <a:solidFill>
                  <a:schemeClr val="bg1"/>
                </a:solidFill>
              </a:endParaRPr>
            </a:p>
            <a:p>
              <a:r>
                <a:rPr lang="ja-JP" altLang="en-US" dirty="0">
                  <a:solidFill>
                    <a:schemeClr val="bg1"/>
                  </a:solidFill>
                </a:rPr>
                <a:t>にすることで提供</a:t>
              </a:r>
              <a:endParaRPr lang="en-US" altLang="ja-JP" dirty="0">
                <a:solidFill>
                  <a:schemeClr val="bg1"/>
                </a:solidFill>
              </a:endParaRPr>
            </a:p>
            <a:p>
              <a:r>
                <a:rPr lang="ja-JP" altLang="en-US" dirty="0">
                  <a:solidFill>
                    <a:schemeClr val="bg1"/>
                  </a:solidFill>
                </a:rPr>
                <a:t>スピードアップ</a:t>
              </a:r>
              <a:endParaRPr lang="en-US" altLang="ja-JP" dirty="0">
                <a:solidFill>
                  <a:schemeClr val="bg1"/>
                </a:solidFill>
              </a:endParaRPr>
            </a:p>
          </p:txBody>
        </p:sp>
        <p:sp>
          <p:nvSpPr>
            <p:cNvPr id="150" name="角丸四角形 149"/>
            <p:cNvSpPr/>
            <p:nvPr/>
          </p:nvSpPr>
          <p:spPr>
            <a:xfrm>
              <a:off x="503822" y="4222187"/>
              <a:ext cx="1082445" cy="767148"/>
            </a:xfrm>
            <a:prstGeom prst="roundRect">
              <a:avLst>
                <a:gd name="adj" fmla="val 11732"/>
              </a:avLst>
            </a:prstGeom>
            <a:blipFill>
              <a:blip r:embed="rId6"/>
              <a:stretch>
                <a:fillRect/>
              </a:stretch>
            </a:bli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1" name="角丸四角形 150"/>
          <p:cNvSpPr/>
          <p:nvPr/>
        </p:nvSpPr>
        <p:spPr>
          <a:xfrm>
            <a:off x="3606466" y="4788528"/>
            <a:ext cx="938037" cy="585063"/>
          </a:xfrm>
          <a:prstGeom prst="roundRect">
            <a:avLst>
              <a:gd name="adj" fmla="val 15383"/>
            </a:avLst>
          </a:prstGeom>
          <a:blipFill>
            <a:blip r:embed="rId7" cstate="hqprint">
              <a:extLst>
                <a:ext uri="{28A0092B-C50C-407E-A947-70E740481C1C}">
                  <a14:useLocalDpi xmlns:a14="http://schemas.microsoft.com/office/drawing/2010/main"/>
                </a:ext>
              </a:extLst>
            </a:blip>
            <a:stretch>
              <a:fillRect/>
            </a:stretch>
          </a:bli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角丸四角形 151"/>
          <p:cNvSpPr/>
          <p:nvPr/>
        </p:nvSpPr>
        <p:spPr>
          <a:xfrm>
            <a:off x="8273327" y="3476626"/>
            <a:ext cx="1083408" cy="675730"/>
          </a:xfrm>
          <a:prstGeom prst="roundRect">
            <a:avLst>
              <a:gd name="adj" fmla="val 13319"/>
            </a:avLst>
          </a:prstGeom>
          <a:blipFill>
            <a:blip r:embed="rId8" cstate="hqprint">
              <a:extLst>
                <a:ext uri="{28A0092B-C50C-407E-A947-70E740481C1C}">
                  <a14:useLocalDpi xmlns:a14="http://schemas.microsoft.com/office/drawing/2010/main"/>
                </a:ext>
              </a:extLst>
            </a:blip>
            <a:stretch>
              <a:fillRect/>
            </a:stretch>
          </a:bli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テキスト ボックス 158">
            <a:extLst>
              <a:ext uri="{FF2B5EF4-FFF2-40B4-BE49-F238E27FC236}">
                <a16:creationId xmlns:a16="http://schemas.microsoft.com/office/drawing/2014/main" id="{31A51F47-3B7A-6052-8CF7-F54737DFFB9D}"/>
              </a:ext>
            </a:extLst>
          </p:cNvPr>
          <p:cNvSpPr txBox="1"/>
          <p:nvPr/>
        </p:nvSpPr>
        <p:spPr>
          <a:xfrm>
            <a:off x="7155735" y="662277"/>
            <a:ext cx="1765776" cy="315214"/>
          </a:xfrm>
          <a:prstGeom prst="rect">
            <a:avLst/>
          </a:prstGeom>
          <a:noFill/>
        </p:spPr>
        <p:txBody>
          <a:bodyPr wrap="square" rtlCol="0">
            <a:spAutoFit/>
          </a:bodyPr>
          <a:lstStyle>
            <a:defPPr>
              <a:defRPr kern="0"/>
            </a:defPPr>
            <a:lvl1pPr>
              <a:lnSpc>
                <a:spcPct val="130000"/>
              </a:lnSpc>
              <a:buClr>
                <a:srgbClr val="FF0000"/>
              </a:buClr>
              <a:defRPr sz="1200" b="1">
                <a:latin typeface="+mn-ea"/>
                <a:ea typeface="+mn-ea"/>
                <a:cs typeface="メイリオ" pitchFamily="50" charset="-128"/>
              </a:defRPr>
            </a:lvl1pPr>
          </a:lstStyle>
          <a:p>
            <a:pPr algn="ctr"/>
            <a:r>
              <a:rPr lang="ja-JP" altLang="en-US" dirty="0">
                <a:solidFill>
                  <a:schemeClr val="bg1"/>
                </a:solidFill>
              </a:rPr>
              <a:t>給水タンクを増設する</a:t>
            </a:r>
            <a:endParaRPr lang="en-US" altLang="ja-JP" dirty="0">
              <a:solidFill>
                <a:schemeClr val="bg1"/>
              </a:solidFill>
            </a:endParaRPr>
          </a:p>
        </p:txBody>
      </p:sp>
      <p:grpSp>
        <p:nvGrpSpPr>
          <p:cNvPr id="58" name="グループ化 57">
            <a:extLst>
              <a:ext uri="{FF2B5EF4-FFF2-40B4-BE49-F238E27FC236}">
                <a16:creationId xmlns:a16="http://schemas.microsoft.com/office/drawing/2014/main" id="{F3E35786-AA2A-1AA9-B43F-92DD31E872BC}"/>
              </a:ext>
            </a:extLst>
          </p:cNvPr>
          <p:cNvGrpSpPr/>
          <p:nvPr/>
        </p:nvGrpSpPr>
        <p:grpSpPr>
          <a:xfrm>
            <a:off x="7073107" y="5376740"/>
            <a:ext cx="1931033" cy="1315165"/>
            <a:chOff x="6975850" y="5376740"/>
            <a:chExt cx="1931033" cy="1315165"/>
          </a:xfrm>
        </p:grpSpPr>
        <p:sp>
          <p:nvSpPr>
            <p:cNvPr id="153" name="角丸四角形 152"/>
            <p:cNvSpPr/>
            <p:nvPr/>
          </p:nvSpPr>
          <p:spPr>
            <a:xfrm>
              <a:off x="6975850" y="5376740"/>
              <a:ext cx="1931033" cy="1315165"/>
            </a:xfrm>
            <a:prstGeom prst="roundRect">
              <a:avLst>
                <a:gd name="adj" fmla="val 12646"/>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31A51F47-3B7A-6052-8CF7-F54737DFFB9D}"/>
                </a:ext>
              </a:extLst>
            </p:cNvPr>
            <p:cNvSpPr txBox="1"/>
            <p:nvPr/>
          </p:nvSpPr>
          <p:spPr>
            <a:xfrm>
              <a:off x="7075850" y="5415168"/>
              <a:ext cx="1769132" cy="555280"/>
            </a:xfrm>
            <a:prstGeom prst="rect">
              <a:avLst/>
            </a:prstGeom>
            <a:noFill/>
          </p:spPr>
          <p:txBody>
            <a:bodyPr wrap="square" rtlCol="0">
              <a:spAutoFit/>
            </a:bodyPr>
            <a:lstStyle>
              <a:defPPr>
                <a:defRPr kern="0"/>
              </a:defPPr>
              <a:lvl1pPr>
                <a:lnSpc>
                  <a:spcPct val="130000"/>
                </a:lnSpc>
                <a:buClr>
                  <a:srgbClr val="FF0000"/>
                </a:buClr>
                <a:defRPr sz="1200" b="1">
                  <a:latin typeface="+mn-ea"/>
                  <a:ea typeface="+mn-ea"/>
                  <a:cs typeface="メイリオ" pitchFamily="50" charset="-128"/>
                </a:defRPr>
              </a:lvl1pPr>
            </a:lstStyle>
            <a:p>
              <a:r>
                <a:rPr lang="ja-JP" altLang="en-US" dirty="0">
                  <a:solidFill>
                    <a:schemeClr val="accent1"/>
                  </a:solidFill>
                </a:rPr>
                <a:t>食堂混雑状況モニターの提案も可能</a:t>
              </a:r>
              <a:endParaRPr lang="en-US" altLang="ja-JP" dirty="0">
                <a:solidFill>
                  <a:schemeClr val="accent1"/>
                </a:solidFill>
              </a:endParaRPr>
            </a:p>
          </p:txBody>
        </p:sp>
        <p:sp>
          <p:nvSpPr>
            <p:cNvPr id="160" name="角丸四角形 159"/>
            <p:cNvSpPr/>
            <p:nvPr/>
          </p:nvSpPr>
          <p:spPr>
            <a:xfrm>
              <a:off x="7472348" y="6019904"/>
              <a:ext cx="938037" cy="585063"/>
            </a:xfrm>
            <a:prstGeom prst="roundRect">
              <a:avLst>
                <a:gd name="adj" fmla="val 15383"/>
              </a:avLst>
            </a:prstGeom>
            <a:blipFill>
              <a:blip r:embed="rId9"/>
              <a:stretch>
                <a:fillRect/>
              </a:stretch>
            </a:bli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39FB6F6F-6468-87BE-06AA-841DAE3AD426}"/>
              </a:ext>
            </a:extLst>
          </p:cNvPr>
          <p:cNvSpPr txBox="1"/>
          <p:nvPr/>
        </p:nvSpPr>
        <p:spPr>
          <a:xfrm>
            <a:off x="559162" y="210780"/>
            <a:ext cx="954107" cy="276999"/>
          </a:xfrm>
          <a:prstGeom prst="rect">
            <a:avLst/>
          </a:prstGeom>
          <a:noFill/>
        </p:spPr>
        <p:txBody>
          <a:bodyPr wrap="none" rtlCol="0">
            <a:spAutoFit/>
          </a:bodyPr>
          <a:lstStyle/>
          <a:p>
            <a:pPr algn="l"/>
            <a:r>
              <a:rPr kumimoji="1" lang="ja-JP" altLang="en-US" sz="1200" b="1" spc="300" dirty="0">
                <a:solidFill>
                  <a:srgbClr val="D22C25"/>
                </a:solidFill>
                <a:latin typeface="+mj-lt"/>
                <a:ea typeface="+mj-ea"/>
              </a:rPr>
              <a:t>混雑防止</a:t>
            </a:r>
            <a:endParaRPr kumimoji="1" lang="ja-JP" altLang="en-US" sz="1200" b="1" spc="300" dirty="0">
              <a:solidFill>
                <a:srgbClr val="D22C25"/>
              </a:solidFill>
              <a:latin typeface="+mj-ea"/>
              <a:ea typeface="+mj-ea"/>
            </a:endParaRPr>
          </a:p>
        </p:txBody>
      </p:sp>
      <p:sp>
        <p:nvSpPr>
          <p:cNvPr id="5" name="楕円 4">
            <a:extLst>
              <a:ext uri="{FF2B5EF4-FFF2-40B4-BE49-F238E27FC236}">
                <a16:creationId xmlns:a16="http://schemas.microsoft.com/office/drawing/2014/main" id="{83024838-59B9-05EF-FF98-E7DEB92FB5F6}"/>
              </a:ext>
            </a:extLst>
          </p:cNvPr>
          <p:cNvSpPr/>
          <p:nvPr/>
        </p:nvSpPr>
        <p:spPr>
          <a:xfrm>
            <a:off x="450755" y="263595"/>
            <a:ext cx="157082" cy="157083"/>
          </a:xfrm>
          <a:prstGeom prst="ellipse">
            <a:avLst/>
          </a:prstGeom>
          <a:solidFill>
            <a:srgbClr val="D22C25"/>
          </a:solidFill>
          <a:ln w="28575">
            <a:noFill/>
          </a:ln>
        </p:spPr>
        <p:style>
          <a:lnRef idx="2">
            <a:schemeClr val="accent1">
              <a:shade val="15000"/>
            </a:schemeClr>
          </a:lnRef>
          <a:fillRef idx="1">
            <a:schemeClr val="accent1"/>
          </a:fillRef>
          <a:effectRef idx="0">
            <a:schemeClr val="accent1"/>
          </a:effectRef>
          <a:fontRef idx="minor">
            <a:schemeClr val="lt1"/>
          </a:fontRef>
        </p:style>
        <p:txBody>
          <a:bodyPr wrap="none" lIns="72000" rtlCol="0" anchor="ctr"/>
          <a:lstStyle/>
          <a:p>
            <a:pPr algn="ctr"/>
            <a:r>
              <a:rPr kumimoji="1" lang="en-US" altLang="ja-JP" sz="1050" spc="-150" dirty="0">
                <a:solidFill>
                  <a:schemeClr val="bg1"/>
                </a:solidFill>
              </a:rPr>
              <a:t>15</a:t>
            </a:r>
            <a:endParaRPr kumimoji="1" lang="ja-JP" altLang="en-US" sz="1050" spc="-150" dirty="0">
              <a:solidFill>
                <a:schemeClr val="bg1"/>
              </a:solidFill>
            </a:endParaRPr>
          </a:p>
        </p:txBody>
      </p:sp>
      <p:sp>
        <p:nvSpPr>
          <p:cNvPr id="24" name="Text Box 21">
            <a:extLst>
              <a:ext uri="{FF2B5EF4-FFF2-40B4-BE49-F238E27FC236}">
                <a16:creationId xmlns:a16="http://schemas.microsoft.com/office/drawing/2014/main" id="{99669DC7-CD98-8CCF-CAA1-A4B7E78ED236}"/>
              </a:ext>
            </a:extLst>
          </p:cNvPr>
          <p:cNvSpPr txBox="1">
            <a:spLocks noChangeArrowheads="1"/>
          </p:cNvSpPr>
          <p:nvPr/>
        </p:nvSpPr>
        <p:spPr bwMode="auto">
          <a:xfrm>
            <a:off x="479286" y="1038680"/>
            <a:ext cx="6342680" cy="523861"/>
          </a:xfrm>
          <a:prstGeom prst="rect">
            <a:avLst/>
          </a:prstGeom>
        </p:spPr>
        <p:txBody>
          <a:bodyPr vert="horz" wrap="square" lIns="0" tIns="60325" rIns="0" bIns="0" rtlCol="0">
            <a:spAutoFit/>
          </a:bodyPr>
          <a:lstStyle>
            <a:defPPr>
              <a:defRPr kern="0"/>
            </a:defPPr>
            <a:lvl1pPr>
              <a:lnSpc>
                <a:spcPct val="130000"/>
              </a:lnSpc>
              <a:defRPr sz="1200" b="1" spc="-30">
                <a:solidFill>
                  <a:srgbClr val="231F20"/>
                </a:solidFill>
                <a:latin typeface="+mn-ea"/>
                <a:ea typeface="+mn-ea"/>
                <a:cs typeface="ＭＳ Ｐゴシック"/>
              </a:defRPr>
            </a:lvl1pPr>
          </a:lstStyle>
          <a:p>
            <a:r>
              <a:rPr lang="ja-JP" altLang="en-US" dirty="0"/>
              <a:t>現在の運営での混雑ポイントを整理し、導線ごとに提供方法を再検討しました。</a:t>
            </a:r>
          </a:p>
          <a:p>
            <a:r>
              <a:rPr lang="ja-JP" altLang="en-US" dirty="0"/>
              <a:t>各メニューの提供時間を分析し、混雑予測箇所での改善策を講じることで混雑緩和を致します。</a:t>
            </a:r>
          </a:p>
        </p:txBody>
      </p:sp>
      <p:sp>
        <p:nvSpPr>
          <p:cNvPr id="38" name="角丸四角形 142">
            <a:extLst>
              <a:ext uri="{FF2B5EF4-FFF2-40B4-BE49-F238E27FC236}">
                <a16:creationId xmlns:a16="http://schemas.microsoft.com/office/drawing/2014/main" id="{ED8F8489-A5F3-2BB0-D3F2-6D545F4E3CF9}"/>
              </a:ext>
            </a:extLst>
          </p:cNvPr>
          <p:cNvSpPr/>
          <p:nvPr/>
        </p:nvSpPr>
        <p:spPr>
          <a:xfrm>
            <a:off x="4675709" y="2522974"/>
            <a:ext cx="855963" cy="1347887"/>
          </a:xfrm>
          <a:prstGeom prst="roundRect">
            <a:avLst>
              <a:gd name="adj" fmla="val 9313"/>
            </a:avLst>
          </a:prstGeom>
          <a:solidFill>
            <a:schemeClr val="accent1">
              <a:lumMod val="20000"/>
              <a:lumOff val="80000"/>
              <a:alpha val="32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142">
            <a:extLst>
              <a:ext uri="{FF2B5EF4-FFF2-40B4-BE49-F238E27FC236}">
                <a16:creationId xmlns:a16="http://schemas.microsoft.com/office/drawing/2014/main" id="{A3B55F8D-3525-E2CC-1CF8-A791AD48D424}"/>
              </a:ext>
            </a:extLst>
          </p:cNvPr>
          <p:cNvSpPr/>
          <p:nvPr/>
        </p:nvSpPr>
        <p:spPr>
          <a:xfrm>
            <a:off x="4675709" y="1751790"/>
            <a:ext cx="855963" cy="575440"/>
          </a:xfrm>
          <a:prstGeom prst="roundRect">
            <a:avLst>
              <a:gd name="adj" fmla="val 9313"/>
            </a:avLst>
          </a:prstGeom>
          <a:solidFill>
            <a:schemeClr val="accent1">
              <a:lumMod val="20000"/>
              <a:lumOff val="80000"/>
              <a:alpha val="32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テキスト ボックス 143">
            <a:extLst>
              <a:ext uri="{FF2B5EF4-FFF2-40B4-BE49-F238E27FC236}">
                <a16:creationId xmlns:a16="http://schemas.microsoft.com/office/drawing/2014/main" id="{E0703B52-0421-92FB-737B-429C8F442A61}"/>
              </a:ext>
            </a:extLst>
          </p:cNvPr>
          <p:cNvSpPr txBox="1"/>
          <p:nvPr/>
        </p:nvSpPr>
        <p:spPr>
          <a:xfrm>
            <a:off x="4747369" y="1889685"/>
            <a:ext cx="712643" cy="242612"/>
          </a:xfrm>
          <a:prstGeom prst="roundRect">
            <a:avLst/>
          </a:prstGeom>
          <a:solidFill>
            <a:schemeClr val="accent1"/>
          </a:solidFill>
          <a:ln>
            <a:noFill/>
          </a:ln>
        </p:spPr>
        <p:txBody>
          <a:bodyPr wrap="square" rtlCol="0" anchor="ctr">
            <a:noAutofit/>
          </a:bodyPr>
          <a:lstStyle>
            <a:defPPr>
              <a:defRPr kern="0"/>
            </a:defPPr>
            <a:lvl1pPr algn="ctr">
              <a:defRPr sz="900" b="1">
                <a:solidFill>
                  <a:schemeClr val="bg1"/>
                </a:solidFill>
                <a:latin typeface="+mn-ea"/>
                <a:ea typeface="+mn-ea"/>
                <a:cs typeface="メイリオ" pitchFamily="50" charset="-128"/>
              </a:defRPr>
            </a:lvl1pPr>
          </a:lstStyle>
          <a:p>
            <a:r>
              <a:rPr lang="ja-JP" altLang="en-US" dirty="0"/>
              <a:t>給茶</a:t>
            </a:r>
            <a:endParaRPr lang="en-US" altLang="ja-JP" dirty="0"/>
          </a:p>
        </p:txBody>
      </p:sp>
      <p:sp>
        <p:nvSpPr>
          <p:cNvPr id="316" name="テキスト ボックス 315">
            <a:extLst>
              <a:ext uri="{FF2B5EF4-FFF2-40B4-BE49-F238E27FC236}">
                <a16:creationId xmlns:a16="http://schemas.microsoft.com/office/drawing/2014/main" id="{A511C146-7D4C-7E04-CFE3-FD934C1C97F4}"/>
              </a:ext>
            </a:extLst>
          </p:cNvPr>
          <p:cNvSpPr txBox="1"/>
          <p:nvPr/>
        </p:nvSpPr>
        <p:spPr>
          <a:xfrm>
            <a:off x="4525431" y="2741538"/>
            <a:ext cx="1144104" cy="311368"/>
          </a:xfrm>
          <a:prstGeom prst="roundRect">
            <a:avLst/>
          </a:prstGeom>
          <a:solidFill>
            <a:schemeClr val="accent1"/>
          </a:solidFill>
          <a:ln>
            <a:noFill/>
          </a:ln>
        </p:spPr>
        <p:txBody>
          <a:bodyPr wrap="square" rtlCol="0" anchor="ctr">
            <a:noAutofit/>
          </a:bodyPr>
          <a:lstStyle>
            <a:defPPr>
              <a:defRPr kern="0"/>
            </a:defPPr>
            <a:lvl1pPr algn="ctr">
              <a:defRPr sz="900" b="1">
                <a:solidFill>
                  <a:schemeClr val="bg1"/>
                </a:solidFill>
                <a:latin typeface="+mn-ea"/>
                <a:ea typeface="+mn-ea"/>
                <a:cs typeface="メイリオ" pitchFamily="50" charset="-128"/>
              </a:defRPr>
            </a:lvl1pPr>
          </a:lstStyle>
          <a:p>
            <a:r>
              <a:rPr lang="ja-JP" altLang="en-US" dirty="0"/>
              <a:t>バリュークイック</a:t>
            </a:r>
            <a:endParaRPr lang="en-US" altLang="ja-JP" dirty="0"/>
          </a:p>
        </p:txBody>
      </p:sp>
      <p:sp>
        <p:nvSpPr>
          <p:cNvPr id="40" name="角丸四角形 142">
            <a:extLst>
              <a:ext uri="{FF2B5EF4-FFF2-40B4-BE49-F238E27FC236}">
                <a16:creationId xmlns:a16="http://schemas.microsoft.com/office/drawing/2014/main" id="{30A448EF-AB77-2BED-E213-D5ADCF845976}"/>
              </a:ext>
            </a:extLst>
          </p:cNvPr>
          <p:cNvSpPr/>
          <p:nvPr/>
        </p:nvSpPr>
        <p:spPr>
          <a:xfrm>
            <a:off x="6610871" y="2475537"/>
            <a:ext cx="967315" cy="979117"/>
          </a:xfrm>
          <a:prstGeom prst="roundRect">
            <a:avLst>
              <a:gd name="adj" fmla="val 9313"/>
            </a:avLst>
          </a:prstGeom>
          <a:solidFill>
            <a:schemeClr val="accent1">
              <a:lumMod val="20000"/>
              <a:lumOff val="80000"/>
              <a:alpha val="32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142">
            <a:extLst>
              <a:ext uri="{FF2B5EF4-FFF2-40B4-BE49-F238E27FC236}">
                <a16:creationId xmlns:a16="http://schemas.microsoft.com/office/drawing/2014/main" id="{88CF491E-3729-5F83-3136-6C9456835F9B}"/>
              </a:ext>
            </a:extLst>
          </p:cNvPr>
          <p:cNvSpPr/>
          <p:nvPr/>
        </p:nvSpPr>
        <p:spPr>
          <a:xfrm>
            <a:off x="6898132" y="3361991"/>
            <a:ext cx="967315" cy="807433"/>
          </a:xfrm>
          <a:prstGeom prst="roundRect">
            <a:avLst>
              <a:gd name="adj" fmla="val 9313"/>
            </a:avLst>
          </a:prstGeom>
          <a:solidFill>
            <a:schemeClr val="accent1">
              <a:lumMod val="20000"/>
              <a:lumOff val="80000"/>
              <a:alpha val="32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テキスト ボックス 304">
            <a:extLst>
              <a:ext uri="{FF2B5EF4-FFF2-40B4-BE49-F238E27FC236}">
                <a16:creationId xmlns:a16="http://schemas.microsoft.com/office/drawing/2014/main" id="{E0703B52-0421-92FB-737B-429C8F442A61}"/>
              </a:ext>
            </a:extLst>
          </p:cNvPr>
          <p:cNvSpPr txBox="1"/>
          <p:nvPr/>
        </p:nvSpPr>
        <p:spPr>
          <a:xfrm>
            <a:off x="7019713" y="3620980"/>
            <a:ext cx="712643" cy="242612"/>
          </a:xfrm>
          <a:prstGeom prst="roundRect">
            <a:avLst/>
          </a:prstGeom>
          <a:solidFill>
            <a:schemeClr val="accent1"/>
          </a:solidFill>
          <a:ln>
            <a:noFill/>
          </a:ln>
        </p:spPr>
        <p:txBody>
          <a:bodyPr wrap="square" rtlCol="0" anchor="ctr">
            <a:noAutofit/>
          </a:bodyPr>
          <a:lstStyle>
            <a:defPPr>
              <a:defRPr kern="0"/>
            </a:defPPr>
            <a:lvl1pPr algn="ctr">
              <a:defRPr sz="900" b="1">
                <a:solidFill>
                  <a:schemeClr val="bg1"/>
                </a:solidFill>
                <a:latin typeface="+mn-ea"/>
                <a:ea typeface="+mn-ea"/>
                <a:cs typeface="メイリオ" pitchFamily="50" charset="-128"/>
              </a:defRPr>
            </a:lvl1pPr>
          </a:lstStyle>
          <a:p>
            <a:r>
              <a:rPr lang="ja-JP" altLang="en-US" dirty="0"/>
              <a:t>ラーメン</a:t>
            </a:r>
            <a:endParaRPr lang="en-US" altLang="ja-JP" dirty="0"/>
          </a:p>
        </p:txBody>
      </p:sp>
      <p:grpSp>
        <p:nvGrpSpPr>
          <p:cNvPr id="319" name="グループ化 318">
            <a:extLst>
              <a:ext uri="{FF2B5EF4-FFF2-40B4-BE49-F238E27FC236}">
                <a16:creationId xmlns:a16="http://schemas.microsoft.com/office/drawing/2014/main" id="{5E49F03D-DF08-BFE5-B40F-DC7828B4A881}"/>
              </a:ext>
            </a:extLst>
          </p:cNvPr>
          <p:cNvGrpSpPr/>
          <p:nvPr/>
        </p:nvGrpSpPr>
        <p:grpSpPr>
          <a:xfrm>
            <a:off x="6821966" y="2697076"/>
            <a:ext cx="620961" cy="544275"/>
            <a:chOff x="5913075" y="2460927"/>
            <a:chExt cx="620961" cy="544275"/>
          </a:xfrm>
          <a:solidFill>
            <a:schemeClr val="accent1"/>
          </a:solidFill>
        </p:grpSpPr>
        <p:sp>
          <p:nvSpPr>
            <p:cNvPr id="306" name="テキスト ボックス 305">
              <a:extLst>
                <a:ext uri="{FF2B5EF4-FFF2-40B4-BE49-F238E27FC236}">
                  <a16:creationId xmlns:a16="http://schemas.microsoft.com/office/drawing/2014/main" id="{D80E869A-05AD-532A-7CEA-34E658377ACF}"/>
                </a:ext>
              </a:extLst>
            </p:cNvPr>
            <p:cNvSpPr txBox="1"/>
            <p:nvPr/>
          </p:nvSpPr>
          <p:spPr>
            <a:xfrm>
              <a:off x="5913075" y="2460927"/>
              <a:ext cx="614438" cy="230832"/>
            </a:xfrm>
            <a:prstGeom prst="roundRect">
              <a:avLst/>
            </a:prstGeom>
            <a:grpFill/>
            <a:ln>
              <a:noFill/>
            </a:ln>
          </p:spPr>
          <p:txBody>
            <a:bodyPr wrap="square" rtlCol="0">
              <a:noAutofit/>
            </a:bodyPr>
            <a:lstStyle/>
            <a:p>
              <a:pPr algn="ctr"/>
              <a:r>
                <a:rPr lang="ja-JP" altLang="en-US" sz="900" b="1" dirty="0">
                  <a:solidFill>
                    <a:schemeClr val="bg1"/>
                  </a:solidFill>
                  <a:latin typeface="+mn-ea"/>
                  <a:ea typeface="+mn-ea"/>
                  <a:cs typeface="メイリオ" pitchFamily="50" charset="-128"/>
                </a:rPr>
                <a:t>うどん</a:t>
              </a:r>
              <a:endParaRPr lang="en-US" altLang="ja-JP" sz="900" b="1" dirty="0">
                <a:solidFill>
                  <a:schemeClr val="bg1"/>
                </a:solidFill>
                <a:latin typeface="+mn-ea"/>
                <a:ea typeface="+mn-ea"/>
                <a:cs typeface="メイリオ" pitchFamily="50" charset="-128"/>
              </a:endParaRPr>
            </a:p>
          </p:txBody>
        </p:sp>
        <p:sp>
          <p:nvSpPr>
            <p:cNvPr id="311" name="テキスト ボックス 310">
              <a:extLst>
                <a:ext uri="{FF2B5EF4-FFF2-40B4-BE49-F238E27FC236}">
                  <a16:creationId xmlns:a16="http://schemas.microsoft.com/office/drawing/2014/main" id="{1DDAE3AC-0E95-18A5-8C32-E7705E65624A}"/>
                </a:ext>
              </a:extLst>
            </p:cNvPr>
            <p:cNvSpPr txBox="1"/>
            <p:nvPr/>
          </p:nvSpPr>
          <p:spPr>
            <a:xfrm>
              <a:off x="5919598" y="2774370"/>
              <a:ext cx="614438" cy="230832"/>
            </a:xfrm>
            <a:prstGeom prst="roundRect">
              <a:avLst/>
            </a:prstGeom>
            <a:grpFill/>
            <a:ln>
              <a:noFill/>
            </a:ln>
          </p:spPr>
          <p:txBody>
            <a:bodyPr wrap="square" rtlCol="0">
              <a:noAutofit/>
            </a:bodyPr>
            <a:lstStyle/>
            <a:p>
              <a:pPr algn="ctr"/>
              <a:r>
                <a:rPr lang="ja-JP" altLang="en-US" sz="900" b="1" dirty="0">
                  <a:solidFill>
                    <a:schemeClr val="bg1"/>
                  </a:solidFill>
                  <a:latin typeface="+mn-ea"/>
                  <a:ea typeface="+mn-ea"/>
                  <a:cs typeface="メイリオ" pitchFamily="50" charset="-128"/>
                </a:rPr>
                <a:t>そば</a:t>
              </a:r>
              <a:endParaRPr lang="en-US" altLang="ja-JP" sz="900" b="1" dirty="0">
                <a:solidFill>
                  <a:schemeClr val="bg1"/>
                </a:solidFill>
                <a:latin typeface="+mn-ea"/>
                <a:ea typeface="+mn-ea"/>
                <a:cs typeface="メイリオ" pitchFamily="50" charset="-128"/>
              </a:endParaRPr>
            </a:p>
          </p:txBody>
        </p:sp>
      </p:grpSp>
      <p:cxnSp>
        <p:nvCxnSpPr>
          <p:cNvPr id="43" name="直線コネクタ 42">
            <a:extLst>
              <a:ext uri="{FF2B5EF4-FFF2-40B4-BE49-F238E27FC236}">
                <a16:creationId xmlns:a16="http://schemas.microsoft.com/office/drawing/2014/main" id="{1F82506D-FC22-95D7-DA69-9CACFB858E89}"/>
              </a:ext>
            </a:extLst>
          </p:cNvPr>
          <p:cNvCxnSpPr>
            <a:cxnSpLocks/>
          </p:cNvCxnSpPr>
          <p:nvPr/>
        </p:nvCxnSpPr>
        <p:spPr>
          <a:xfrm flipH="1" flipV="1">
            <a:off x="1780437" y="4377496"/>
            <a:ext cx="734908" cy="1"/>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48" name="フリーフォーム: 図形 47">
            <a:extLst>
              <a:ext uri="{FF2B5EF4-FFF2-40B4-BE49-F238E27FC236}">
                <a16:creationId xmlns:a16="http://schemas.microsoft.com/office/drawing/2014/main" id="{41D120B0-49C9-D706-7D69-37E396F29B3D}"/>
              </a:ext>
            </a:extLst>
          </p:cNvPr>
          <p:cNvSpPr/>
          <p:nvPr/>
        </p:nvSpPr>
        <p:spPr>
          <a:xfrm>
            <a:off x="5562124" y="1657647"/>
            <a:ext cx="2476500" cy="381000"/>
          </a:xfrm>
          <a:custGeom>
            <a:avLst/>
            <a:gdLst>
              <a:gd name="connsiteX0" fmla="*/ 0 w 2476500"/>
              <a:gd name="connsiteY0" fmla="*/ 381000 h 381000"/>
              <a:gd name="connsiteX1" fmla="*/ 2476500 w 2476500"/>
              <a:gd name="connsiteY1" fmla="*/ 381000 h 381000"/>
              <a:gd name="connsiteX2" fmla="*/ 2476500 w 2476500"/>
              <a:gd name="connsiteY2" fmla="*/ 0 h 381000"/>
            </a:gdLst>
            <a:ahLst/>
            <a:cxnLst>
              <a:cxn ang="0">
                <a:pos x="connsiteX0" y="connsiteY0"/>
              </a:cxn>
              <a:cxn ang="0">
                <a:pos x="connsiteX1" y="connsiteY1"/>
              </a:cxn>
              <a:cxn ang="0">
                <a:pos x="connsiteX2" y="connsiteY2"/>
              </a:cxn>
            </a:cxnLst>
            <a:rect l="l" t="t" r="r" b="b"/>
            <a:pathLst>
              <a:path w="2476500" h="381000">
                <a:moveTo>
                  <a:pt x="0" y="381000"/>
                </a:moveTo>
                <a:lnTo>
                  <a:pt x="2476500" y="381000"/>
                </a:lnTo>
                <a:lnTo>
                  <a:pt x="2476500" y="0"/>
                </a:lnTo>
              </a:path>
            </a:pathLst>
          </a:custGeom>
          <a:ln w="2222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509C573C-5D98-98E7-1BF1-C23A4B7F31F9}"/>
              </a:ext>
            </a:extLst>
          </p:cNvPr>
          <p:cNvSpPr/>
          <p:nvPr/>
        </p:nvSpPr>
        <p:spPr>
          <a:xfrm>
            <a:off x="4733925" y="3857625"/>
            <a:ext cx="371475" cy="866775"/>
          </a:xfrm>
          <a:custGeom>
            <a:avLst/>
            <a:gdLst>
              <a:gd name="connsiteX0" fmla="*/ 0 w 371475"/>
              <a:gd name="connsiteY0" fmla="*/ 866775 h 866775"/>
              <a:gd name="connsiteX1" fmla="*/ 371475 w 371475"/>
              <a:gd name="connsiteY1" fmla="*/ 866775 h 866775"/>
              <a:gd name="connsiteX2" fmla="*/ 371475 w 371475"/>
              <a:gd name="connsiteY2" fmla="*/ 0 h 866775"/>
            </a:gdLst>
            <a:ahLst/>
            <a:cxnLst>
              <a:cxn ang="0">
                <a:pos x="connsiteX0" y="connsiteY0"/>
              </a:cxn>
              <a:cxn ang="0">
                <a:pos x="connsiteX1" y="connsiteY1"/>
              </a:cxn>
              <a:cxn ang="0">
                <a:pos x="connsiteX2" y="connsiteY2"/>
              </a:cxn>
            </a:cxnLst>
            <a:rect l="l" t="t" r="r" b="b"/>
            <a:pathLst>
              <a:path w="371475" h="866775">
                <a:moveTo>
                  <a:pt x="0" y="866775"/>
                </a:moveTo>
                <a:lnTo>
                  <a:pt x="371475" y="866775"/>
                </a:lnTo>
                <a:lnTo>
                  <a:pt x="371475" y="0"/>
                </a:lnTo>
              </a:path>
            </a:pathLst>
          </a:custGeom>
          <a:ln w="2222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B79DDBB4-3A62-5D26-A501-76D688829F0C}"/>
              </a:ext>
            </a:extLst>
          </p:cNvPr>
          <p:cNvCxnSpPr>
            <a:cxnSpLocks/>
          </p:cNvCxnSpPr>
          <p:nvPr/>
        </p:nvCxnSpPr>
        <p:spPr>
          <a:xfrm flipH="1">
            <a:off x="7572870" y="2969480"/>
            <a:ext cx="375527"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577487E-023A-54F0-9EA0-332DF53CBAF6}"/>
              </a:ext>
            </a:extLst>
          </p:cNvPr>
          <p:cNvCxnSpPr>
            <a:cxnSpLocks/>
            <a:endCxn id="41" idx="3"/>
          </p:cNvCxnSpPr>
          <p:nvPr/>
        </p:nvCxnSpPr>
        <p:spPr>
          <a:xfrm flipH="1">
            <a:off x="7865447" y="3765707"/>
            <a:ext cx="86624" cy="1"/>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FF912843-60E6-7FC6-2B39-B3B69205F95B}"/>
              </a:ext>
            </a:extLst>
          </p:cNvPr>
          <p:cNvCxnSpPr>
            <a:cxnSpLocks/>
            <a:stCxn id="146" idx="1"/>
          </p:cNvCxnSpPr>
          <p:nvPr/>
        </p:nvCxnSpPr>
        <p:spPr>
          <a:xfrm flipH="1" flipV="1">
            <a:off x="4191000" y="6538913"/>
            <a:ext cx="466193" cy="455"/>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313" name="テキスト ボックス 312">
            <a:extLst>
              <a:ext uri="{FF2B5EF4-FFF2-40B4-BE49-F238E27FC236}">
                <a16:creationId xmlns:a16="http://schemas.microsoft.com/office/drawing/2014/main" id="{7D83F0A6-78C9-0E39-54A0-9FFF76AF9CF2}"/>
              </a:ext>
            </a:extLst>
          </p:cNvPr>
          <p:cNvSpPr txBox="1"/>
          <p:nvPr/>
        </p:nvSpPr>
        <p:spPr>
          <a:xfrm>
            <a:off x="4470955" y="5737783"/>
            <a:ext cx="634445" cy="282121"/>
          </a:xfrm>
          <a:prstGeom prst="roundRect">
            <a:avLst/>
          </a:prstGeom>
          <a:solidFill>
            <a:schemeClr val="tx1">
              <a:lumMod val="50000"/>
              <a:lumOff val="50000"/>
            </a:schemeClr>
          </a:solidFill>
          <a:ln>
            <a:noFill/>
          </a:ln>
        </p:spPr>
        <p:txBody>
          <a:bodyPr wrap="square" rtlCol="0" anchor="ctr">
            <a:noAutofit/>
          </a:bodyPr>
          <a:lstStyle/>
          <a:p>
            <a:pPr algn="ctr"/>
            <a:r>
              <a:rPr lang="ja-JP" altLang="en-US" sz="900" b="1" dirty="0">
                <a:solidFill>
                  <a:schemeClr val="bg1"/>
                </a:solidFill>
                <a:latin typeface="+mn-ea"/>
                <a:ea typeface="+mn-ea"/>
                <a:cs typeface="メイリオ" pitchFamily="50" charset="-128"/>
              </a:rPr>
              <a:t>カレー</a:t>
            </a:r>
            <a:endParaRPr lang="en-US" altLang="ja-JP" sz="900" b="1" dirty="0">
              <a:solidFill>
                <a:schemeClr val="bg1"/>
              </a:solidFill>
              <a:latin typeface="+mn-ea"/>
              <a:ea typeface="+mn-ea"/>
              <a:cs typeface="メイリオ" pitchFamily="50" charset="-128"/>
            </a:endParaRPr>
          </a:p>
        </p:txBody>
      </p:sp>
      <p:sp>
        <p:nvSpPr>
          <p:cNvPr id="314" name="テキスト ボックス 313">
            <a:extLst>
              <a:ext uri="{FF2B5EF4-FFF2-40B4-BE49-F238E27FC236}">
                <a16:creationId xmlns:a16="http://schemas.microsoft.com/office/drawing/2014/main" id="{13D98F77-87F1-6E03-D636-9C97A386B8F5}"/>
              </a:ext>
            </a:extLst>
          </p:cNvPr>
          <p:cNvSpPr txBox="1"/>
          <p:nvPr/>
        </p:nvSpPr>
        <p:spPr>
          <a:xfrm>
            <a:off x="5159415" y="5737783"/>
            <a:ext cx="639686" cy="282121"/>
          </a:xfrm>
          <a:prstGeom prst="roundRect">
            <a:avLst/>
          </a:prstGeom>
          <a:solidFill>
            <a:schemeClr val="tx1">
              <a:lumMod val="50000"/>
              <a:lumOff val="50000"/>
            </a:schemeClr>
          </a:solidFill>
          <a:ln>
            <a:noFill/>
          </a:ln>
        </p:spPr>
        <p:txBody>
          <a:bodyPr wrap="square" rtlCol="0" anchor="ctr">
            <a:noAutofit/>
          </a:bodyPr>
          <a:lstStyle/>
          <a:p>
            <a:pPr algn="ctr"/>
            <a:r>
              <a:rPr lang="ja-JP" altLang="en-US" sz="900" b="1" dirty="0">
                <a:solidFill>
                  <a:schemeClr val="bg1"/>
                </a:solidFill>
                <a:latin typeface="+mn-ea"/>
                <a:ea typeface="+mn-ea"/>
                <a:cs typeface="メイリオ" pitchFamily="50" charset="-128"/>
              </a:rPr>
              <a:t>丼ぶり</a:t>
            </a:r>
            <a:endParaRPr lang="en-US" altLang="ja-JP" sz="900" b="1" dirty="0">
              <a:solidFill>
                <a:schemeClr val="bg1"/>
              </a:solidFill>
              <a:latin typeface="+mn-ea"/>
              <a:ea typeface="+mn-ea"/>
              <a:cs typeface="メイリオ" pitchFamily="50" charset="-128"/>
            </a:endParaRPr>
          </a:p>
        </p:txBody>
      </p:sp>
      <p:grpSp>
        <p:nvGrpSpPr>
          <p:cNvPr id="31" name="グループ化 30">
            <a:extLst>
              <a:ext uri="{FF2B5EF4-FFF2-40B4-BE49-F238E27FC236}">
                <a16:creationId xmlns:a16="http://schemas.microsoft.com/office/drawing/2014/main" id="{EF24A2DF-3D4D-50E4-9DF6-6EA4062986F2}"/>
              </a:ext>
            </a:extLst>
          </p:cNvPr>
          <p:cNvGrpSpPr/>
          <p:nvPr/>
        </p:nvGrpSpPr>
        <p:grpSpPr>
          <a:xfrm>
            <a:off x="2210966" y="3961365"/>
            <a:ext cx="887941" cy="604841"/>
            <a:chOff x="3011785" y="2132297"/>
            <a:chExt cx="887941" cy="604841"/>
          </a:xfrm>
        </p:grpSpPr>
        <p:sp>
          <p:nvSpPr>
            <p:cNvPr id="115" name="テキスト ボックス 114">
              <a:extLst>
                <a:ext uri="{FF2B5EF4-FFF2-40B4-BE49-F238E27FC236}">
                  <a16:creationId xmlns:a16="http://schemas.microsoft.com/office/drawing/2014/main" id="{E0703B52-0421-92FB-737B-429C8F442A61}"/>
                </a:ext>
              </a:extLst>
            </p:cNvPr>
            <p:cNvSpPr txBox="1"/>
            <p:nvPr/>
          </p:nvSpPr>
          <p:spPr>
            <a:xfrm>
              <a:off x="3187083" y="2364812"/>
              <a:ext cx="712643" cy="372326"/>
            </a:xfrm>
            <a:prstGeom prst="roundRect">
              <a:avLst/>
            </a:prstGeom>
            <a:solidFill>
              <a:schemeClr val="bg1"/>
            </a:solidFill>
            <a:ln>
              <a:solidFill>
                <a:schemeClr val="tx1"/>
              </a:solidFill>
            </a:ln>
          </p:spPr>
          <p:txBody>
            <a:bodyPr wrap="square" rtlCol="0" anchor="ctr">
              <a:noAutofit/>
            </a:bodyPr>
            <a:lstStyle>
              <a:defPPr>
                <a:defRPr kern="0"/>
              </a:defPPr>
              <a:lvl1pPr algn="ctr">
                <a:defRPr sz="900" b="1">
                  <a:solidFill>
                    <a:schemeClr val="bg1"/>
                  </a:solidFill>
                  <a:latin typeface="+mn-ea"/>
                  <a:ea typeface="+mn-ea"/>
                  <a:cs typeface="メイリオ" pitchFamily="50" charset="-128"/>
                </a:defRPr>
              </a:lvl1pPr>
            </a:lstStyle>
            <a:p>
              <a:r>
                <a:rPr lang="ja-JP" altLang="en-US" dirty="0">
                  <a:solidFill>
                    <a:schemeClr val="tx1"/>
                  </a:solidFill>
                </a:rPr>
                <a:t>混雑</a:t>
              </a:r>
              <a:endParaRPr lang="en-US" altLang="ja-JP" dirty="0">
                <a:solidFill>
                  <a:schemeClr val="tx1"/>
                </a:solidFill>
              </a:endParaRPr>
            </a:p>
            <a:p>
              <a:r>
                <a:rPr lang="ja-JP" altLang="en-US" dirty="0">
                  <a:solidFill>
                    <a:schemeClr val="tx1"/>
                  </a:solidFill>
                </a:rPr>
                <a:t>ポイント</a:t>
              </a:r>
              <a:endParaRPr lang="en-US" altLang="ja-JP" dirty="0">
                <a:solidFill>
                  <a:schemeClr val="tx1"/>
                </a:solidFill>
              </a:endParaRPr>
            </a:p>
          </p:txBody>
        </p:sp>
        <p:grpSp>
          <p:nvGrpSpPr>
            <p:cNvPr id="29" name="グループ化 28">
              <a:extLst>
                <a:ext uri="{FF2B5EF4-FFF2-40B4-BE49-F238E27FC236}">
                  <a16:creationId xmlns:a16="http://schemas.microsoft.com/office/drawing/2014/main" id="{E1BF15C3-7FE0-F967-494F-A964D5C5B77E}"/>
                </a:ext>
              </a:extLst>
            </p:cNvPr>
            <p:cNvGrpSpPr/>
            <p:nvPr/>
          </p:nvGrpSpPr>
          <p:grpSpPr>
            <a:xfrm>
              <a:off x="3011785" y="2132297"/>
              <a:ext cx="448964" cy="448964"/>
              <a:chOff x="3011785" y="2132297"/>
              <a:chExt cx="448964" cy="448964"/>
            </a:xfrm>
          </p:grpSpPr>
          <p:sp>
            <p:nvSpPr>
              <p:cNvPr id="28" name="楕円 27">
                <a:extLst>
                  <a:ext uri="{FF2B5EF4-FFF2-40B4-BE49-F238E27FC236}">
                    <a16:creationId xmlns:a16="http://schemas.microsoft.com/office/drawing/2014/main" id="{52B55142-C7D4-1C2C-FF11-53DDBCA9E0B5}"/>
                  </a:ext>
                </a:extLst>
              </p:cNvPr>
              <p:cNvSpPr/>
              <p:nvPr/>
            </p:nvSpPr>
            <p:spPr>
              <a:xfrm>
                <a:off x="3131975" y="2250373"/>
                <a:ext cx="205962" cy="205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グラフィックス 26">
                <a:extLst>
                  <a:ext uri="{FF2B5EF4-FFF2-40B4-BE49-F238E27FC236}">
                    <a16:creationId xmlns:a16="http://schemas.microsoft.com/office/drawing/2014/main" id="{9FAD04D0-A575-F776-02AA-B7BF07813316}"/>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3011785" y="2132297"/>
                <a:ext cx="448964" cy="448964"/>
              </a:xfrm>
              <a:prstGeom prst="rect">
                <a:avLst/>
              </a:prstGeom>
            </p:spPr>
          </p:pic>
        </p:grpSp>
      </p:grpSp>
      <p:grpSp>
        <p:nvGrpSpPr>
          <p:cNvPr id="32" name="グループ化 31">
            <a:extLst>
              <a:ext uri="{FF2B5EF4-FFF2-40B4-BE49-F238E27FC236}">
                <a16:creationId xmlns:a16="http://schemas.microsoft.com/office/drawing/2014/main" id="{1C060B77-ABBD-BDC6-C930-FC4495C25B3C}"/>
              </a:ext>
            </a:extLst>
          </p:cNvPr>
          <p:cNvGrpSpPr/>
          <p:nvPr/>
        </p:nvGrpSpPr>
        <p:grpSpPr>
          <a:xfrm>
            <a:off x="3820169" y="2988790"/>
            <a:ext cx="887941" cy="604841"/>
            <a:chOff x="3011785" y="2132297"/>
            <a:chExt cx="887941" cy="604841"/>
          </a:xfrm>
        </p:grpSpPr>
        <p:sp>
          <p:nvSpPr>
            <p:cNvPr id="33" name="テキスト ボックス 32">
              <a:extLst>
                <a:ext uri="{FF2B5EF4-FFF2-40B4-BE49-F238E27FC236}">
                  <a16:creationId xmlns:a16="http://schemas.microsoft.com/office/drawing/2014/main" id="{99148804-A3F5-8D19-FAB7-D2BBC0ACBCAB}"/>
                </a:ext>
              </a:extLst>
            </p:cNvPr>
            <p:cNvSpPr txBox="1"/>
            <p:nvPr/>
          </p:nvSpPr>
          <p:spPr>
            <a:xfrm>
              <a:off x="3187083" y="2364812"/>
              <a:ext cx="712643" cy="372326"/>
            </a:xfrm>
            <a:prstGeom prst="roundRect">
              <a:avLst/>
            </a:prstGeom>
            <a:solidFill>
              <a:schemeClr val="bg1"/>
            </a:solidFill>
            <a:ln>
              <a:solidFill>
                <a:schemeClr val="tx1"/>
              </a:solidFill>
            </a:ln>
          </p:spPr>
          <p:txBody>
            <a:bodyPr wrap="square" rtlCol="0" anchor="ctr">
              <a:noAutofit/>
            </a:bodyPr>
            <a:lstStyle>
              <a:defPPr>
                <a:defRPr kern="0"/>
              </a:defPPr>
              <a:lvl1pPr algn="ctr">
                <a:defRPr sz="900" b="1">
                  <a:solidFill>
                    <a:schemeClr val="bg1"/>
                  </a:solidFill>
                  <a:latin typeface="+mn-ea"/>
                  <a:ea typeface="+mn-ea"/>
                  <a:cs typeface="メイリオ" pitchFamily="50" charset="-128"/>
                </a:defRPr>
              </a:lvl1pPr>
            </a:lstStyle>
            <a:p>
              <a:r>
                <a:rPr lang="ja-JP" altLang="en-US" dirty="0">
                  <a:solidFill>
                    <a:schemeClr val="tx1"/>
                  </a:solidFill>
                </a:rPr>
                <a:t>混雑</a:t>
              </a:r>
              <a:endParaRPr lang="en-US" altLang="ja-JP" dirty="0">
                <a:solidFill>
                  <a:schemeClr val="tx1"/>
                </a:solidFill>
              </a:endParaRPr>
            </a:p>
            <a:p>
              <a:r>
                <a:rPr lang="ja-JP" altLang="en-US" dirty="0">
                  <a:solidFill>
                    <a:schemeClr val="tx1"/>
                  </a:solidFill>
                </a:rPr>
                <a:t>ポイント</a:t>
              </a:r>
              <a:endParaRPr lang="en-US" altLang="ja-JP" dirty="0">
                <a:solidFill>
                  <a:schemeClr val="tx1"/>
                </a:solidFill>
              </a:endParaRPr>
            </a:p>
          </p:txBody>
        </p:sp>
        <p:grpSp>
          <p:nvGrpSpPr>
            <p:cNvPr id="34" name="グループ化 33">
              <a:extLst>
                <a:ext uri="{FF2B5EF4-FFF2-40B4-BE49-F238E27FC236}">
                  <a16:creationId xmlns:a16="http://schemas.microsoft.com/office/drawing/2014/main" id="{0B3F2BCB-92DB-EC00-90A5-896D703B75F2}"/>
                </a:ext>
              </a:extLst>
            </p:cNvPr>
            <p:cNvGrpSpPr/>
            <p:nvPr/>
          </p:nvGrpSpPr>
          <p:grpSpPr>
            <a:xfrm>
              <a:off x="3011785" y="2132297"/>
              <a:ext cx="448964" cy="448964"/>
              <a:chOff x="3011785" y="2132297"/>
              <a:chExt cx="448964" cy="448964"/>
            </a:xfrm>
          </p:grpSpPr>
          <p:sp>
            <p:nvSpPr>
              <p:cNvPr id="35" name="楕円 34">
                <a:extLst>
                  <a:ext uri="{FF2B5EF4-FFF2-40B4-BE49-F238E27FC236}">
                    <a16:creationId xmlns:a16="http://schemas.microsoft.com/office/drawing/2014/main" id="{3F04BCF8-7AA2-5409-B5AF-A3F0ABB3B3BD}"/>
                  </a:ext>
                </a:extLst>
              </p:cNvPr>
              <p:cNvSpPr/>
              <p:nvPr/>
            </p:nvSpPr>
            <p:spPr>
              <a:xfrm>
                <a:off x="3131975" y="2250373"/>
                <a:ext cx="205962" cy="205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6" name="グラフィックス 35">
                <a:extLst>
                  <a:ext uri="{FF2B5EF4-FFF2-40B4-BE49-F238E27FC236}">
                    <a16:creationId xmlns:a16="http://schemas.microsoft.com/office/drawing/2014/main" id="{DFF57236-9EFF-3548-769E-350BB37699F9}"/>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3011785" y="2132297"/>
                <a:ext cx="448964" cy="448964"/>
              </a:xfrm>
              <a:prstGeom prst="rect">
                <a:avLst/>
              </a:prstGeom>
            </p:spPr>
          </p:pic>
        </p:grpSp>
      </p:grpSp>
      <p:grpSp>
        <p:nvGrpSpPr>
          <p:cNvPr id="100" name="グループ化 99">
            <a:extLst>
              <a:ext uri="{FF2B5EF4-FFF2-40B4-BE49-F238E27FC236}">
                <a16:creationId xmlns:a16="http://schemas.microsoft.com/office/drawing/2014/main" id="{B29ABEDA-3FD3-7DA9-888D-3F99298DD2E4}"/>
              </a:ext>
            </a:extLst>
          </p:cNvPr>
          <p:cNvGrpSpPr/>
          <p:nvPr/>
        </p:nvGrpSpPr>
        <p:grpSpPr>
          <a:xfrm>
            <a:off x="3820169" y="1597958"/>
            <a:ext cx="887941" cy="604841"/>
            <a:chOff x="3011785" y="2132297"/>
            <a:chExt cx="887941" cy="604841"/>
          </a:xfrm>
        </p:grpSpPr>
        <p:sp>
          <p:nvSpPr>
            <p:cNvPr id="101" name="テキスト ボックス 100">
              <a:extLst>
                <a:ext uri="{FF2B5EF4-FFF2-40B4-BE49-F238E27FC236}">
                  <a16:creationId xmlns:a16="http://schemas.microsoft.com/office/drawing/2014/main" id="{52613FE8-72BF-447C-DB36-6990BF2A9752}"/>
                </a:ext>
              </a:extLst>
            </p:cNvPr>
            <p:cNvSpPr txBox="1"/>
            <p:nvPr/>
          </p:nvSpPr>
          <p:spPr>
            <a:xfrm>
              <a:off x="3187083" y="2364812"/>
              <a:ext cx="712643" cy="372326"/>
            </a:xfrm>
            <a:prstGeom prst="roundRect">
              <a:avLst/>
            </a:prstGeom>
            <a:solidFill>
              <a:schemeClr val="bg1"/>
            </a:solidFill>
            <a:ln>
              <a:solidFill>
                <a:schemeClr val="tx1"/>
              </a:solidFill>
            </a:ln>
          </p:spPr>
          <p:txBody>
            <a:bodyPr wrap="square" rtlCol="0" anchor="ctr">
              <a:noAutofit/>
            </a:bodyPr>
            <a:lstStyle>
              <a:defPPr>
                <a:defRPr kern="0"/>
              </a:defPPr>
              <a:lvl1pPr algn="ctr">
                <a:defRPr sz="900" b="1">
                  <a:solidFill>
                    <a:schemeClr val="bg1"/>
                  </a:solidFill>
                  <a:latin typeface="+mn-ea"/>
                  <a:ea typeface="+mn-ea"/>
                  <a:cs typeface="メイリオ" pitchFamily="50" charset="-128"/>
                </a:defRPr>
              </a:lvl1pPr>
            </a:lstStyle>
            <a:p>
              <a:r>
                <a:rPr lang="ja-JP" altLang="en-US" dirty="0">
                  <a:solidFill>
                    <a:schemeClr val="tx1"/>
                  </a:solidFill>
                </a:rPr>
                <a:t>混雑</a:t>
              </a:r>
              <a:endParaRPr lang="en-US" altLang="ja-JP" dirty="0">
                <a:solidFill>
                  <a:schemeClr val="tx1"/>
                </a:solidFill>
              </a:endParaRPr>
            </a:p>
            <a:p>
              <a:r>
                <a:rPr lang="ja-JP" altLang="en-US" dirty="0">
                  <a:solidFill>
                    <a:schemeClr val="tx1"/>
                  </a:solidFill>
                </a:rPr>
                <a:t>ポイント</a:t>
              </a:r>
              <a:endParaRPr lang="en-US" altLang="ja-JP" dirty="0">
                <a:solidFill>
                  <a:schemeClr val="tx1"/>
                </a:solidFill>
              </a:endParaRPr>
            </a:p>
          </p:txBody>
        </p:sp>
        <p:grpSp>
          <p:nvGrpSpPr>
            <p:cNvPr id="102" name="グループ化 101">
              <a:extLst>
                <a:ext uri="{FF2B5EF4-FFF2-40B4-BE49-F238E27FC236}">
                  <a16:creationId xmlns:a16="http://schemas.microsoft.com/office/drawing/2014/main" id="{34C8309B-4688-0837-1D14-4E6B64EFAC64}"/>
                </a:ext>
              </a:extLst>
            </p:cNvPr>
            <p:cNvGrpSpPr/>
            <p:nvPr/>
          </p:nvGrpSpPr>
          <p:grpSpPr>
            <a:xfrm>
              <a:off x="3011785" y="2132297"/>
              <a:ext cx="448964" cy="448964"/>
              <a:chOff x="3011785" y="2132297"/>
              <a:chExt cx="448964" cy="448964"/>
            </a:xfrm>
          </p:grpSpPr>
          <p:sp>
            <p:nvSpPr>
              <p:cNvPr id="103" name="楕円 102">
                <a:extLst>
                  <a:ext uri="{FF2B5EF4-FFF2-40B4-BE49-F238E27FC236}">
                    <a16:creationId xmlns:a16="http://schemas.microsoft.com/office/drawing/2014/main" id="{9690751F-B781-CCF3-1D98-2D261F617DF3}"/>
                  </a:ext>
                </a:extLst>
              </p:cNvPr>
              <p:cNvSpPr/>
              <p:nvPr/>
            </p:nvSpPr>
            <p:spPr>
              <a:xfrm>
                <a:off x="3131975" y="2250373"/>
                <a:ext cx="205962" cy="205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4" name="グラフィックス 103">
                <a:extLst>
                  <a:ext uri="{FF2B5EF4-FFF2-40B4-BE49-F238E27FC236}">
                    <a16:creationId xmlns:a16="http://schemas.microsoft.com/office/drawing/2014/main" id="{BE17BB76-4123-C4AC-0F9C-9774A6561635}"/>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3011785" y="2132297"/>
                <a:ext cx="448964" cy="448964"/>
              </a:xfrm>
              <a:prstGeom prst="rect">
                <a:avLst/>
              </a:prstGeom>
            </p:spPr>
          </p:pic>
        </p:grpSp>
      </p:grpSp>
      <p:grpSp>
        <p:nvGrpSpPr>
          <p:cNvPr id="105" name="グループ化 104">
            <a:extLst>
              <a:ext uri="{FF2B5EF4-FFF2-40B4-BE49-F238E27FC236}">
                <a16:creationId xmlns:a16="http://schemas.microsoft.com/office/drawing/2014/main" id="{47C3F236-C6C8-1D7D-09A0-DEEF7753AB1D}"/>
              </a:ext>
            </a:extLst>
          </p:cNvPr>
          <p:cNvGrpSpPr/>
          <p:nvPr/>
        </p:nvGrpSpPr>
        <p:grpSpPr>
          <a:xfrm>
            <a:off x="5898173" y="2199243"/>
            <a:ext cx="887941" cy="604841"/>
            <a:chOff x="3011785" y="2132297"/>
            <a:chExt cx="887941" cy="604841"/>
          </a:xfrm>
        </p:grpSpPr>
        <p:sp>
          <p:nvSpPr>
            <p:cNvPr id="106" name="テキスト ボックス 105">
              <a:extLst>
                <a:ext uri="{FF2B5EF4-FFF2-40B4-BE49-F238E27FC236}">
                  <a16:creationId xmlns:a16="http://schemas.microsoft.com/office/drawing/2014/main" id="{2B2DA883-D06D-407C-C77F-8962C30D7466}"/>
                </a:ext>
              </a:extLst>
            </p:cNvPr>
            <p:cNvSpPr txBox="1"/>
            <p:nvPr/>
          </p:nvSpPr>
          <p:spPr>
            <a:xfrm>
              <a:off x="3187083" y="2364812"/>
              <a:ext cx="712643" cy="372326"/>
            </a:xfrm>
            <a:prstGeom prst="roundRect">
              <a:avLst/>
            </a:prstGeom>
            <a:solidFill>
              <a:schemeClr val="bg1"/>
            </a:solidFill>
            <a:ln>
              <a:solidFill>
                <a:schemeClr val="tx1"/>
              </a:solidFill>
            </a:ln>
          </p:spPr>
          <p:txBody>
            <a:bodyPr wrap="square" rtlCol="0" anchor="ctr">
              <a:noAutofit/>
            </a:bodyPr>
            <a:lstStyle>
              <a:defPPr>
                <a:defRPr kern="0"/>
              </a:defPPr>
              <a:lvl1pPr algn="ctr">
                <a:defRPr sz="900" b="1">
                  <a:solidFill>
                    <a:schemeClr val="bg1"/>
                  </a:solidFill>
                  <a:latin typeface="+mn-ea"/>
                  <a:ea typeface="+mn-ea"/>
                  <a:cs typeface="メイリオ" pitchFamily="50" charset="-128"/>
                </a:defRPr>
              </a:lvl1pPr>
            </a:lstStyle>
            <a:p>
              <a:r>
                <a:rPr lang="ja-JP" altLang="en-US" dirty="0">
                  <a:solidFill>
                    <a:schemeClr val="tx1"/>
                  </a:solidFill>
                </a:rPr>
                <a:t>混雑</a:t>
              </a:r>
              <a:endParaRPr lang="en-US" altLang="ja-JP" dirty="0">
                <a:solidFill>
                  <a:schemeClr val="tx1"/>
                </a:solidFill>
              </a:endParaRPr>
            </a:p>
            <a:p>
              <a:r>
                <a:rPr lang="ja-JP" altLang="en-US" dirty="0">
                  <a:solidFill>
                    <a:schemeClr val="tx1"/>
                  </a:solidFill>
                </a:rPr>
                <a:t>ポイント</a:t>
              </a:r>
              <a:endParaRPr lang="en-US" altLang="ja-JP" dirty="0">
                <a:solidFill>
                  <a:schemeClr val="tx1"/>
                </a:solidFill>
              </a:endParaRPr>
            </a:p>
          </p:txBody>
        </p:sp>
        <p:grpSp>
          <p:nvGrpSpPr>
            <p:cNvPr id="107" name="グループ化 106">
              <a:extLst>
                <a:ext uri="{FF2B5EF4-FFF2-40B4-BE49-F238E27FC236}">
                  <a16:creationId xmlns:a16="http://schemas.microsoft.com/office/drawing/2014/main" id="{9D59598C-B980-13F6-38AC-5CA341725141}"/>
                </a:ext>
              </a:extLst>
            </p:cNvPr>
            <p:cNvGrpSpPr/>
            <p:nvPr/>
          </p:nvGrpSpPr>
          <p:grpSpPr>
            <a:xfrm>
              <a:off x="3011785" y="2132297"/>
              <a:ext cx="448964" cy="448964"/>
              <a:chOff x="3011785" y="2132297"/>
              <a:chExt cx="448964" cy="448964"/>
            </a:xfrm>
          </p:grpSpPr>
          <p:sp>
            <p:nvSpPr>
              <p:cNvPr id="108" name="楕円 107">
                <a:extLst>
                  <a:ext uri="{FF2B5EF4-FFF2-40B4-BE49-F238E27FC236}">
                    <a16:creationId xmlns:a16="http://schemas.microsoft.com/office/drawing/2014/main" id="{B063DE73-6837-37B5-0D70-513C800F1826}"/>
                  </a:ext>
                </a:extLst>
              </p:cNvPr>
              <p:cNvSpPr/>
              <p:nvPr/>
            </p:nvSpPr>
            <p:spPr>
              <a:xfrm>
                <a:off x="3131975" y="2250373"/>
                <a:ext cx="205962" cy="205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9" name="グラフィックス 108">
                <a:extLst>
                  <a:ext uri="{FF2B5EF4-FFF2-40B4-BE49-F238E27FC236}">
                    <a16:creationId xmlns:a16="http://schemas.microsoft.com/office/drawing/2014/main" id="{9F965787-001E-8062-EC3E-29E19D74F416}"/>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3011785" y="2132297"/>
                <a:ext cx="448964" cy="448964"/>
              </a:xfrm>
              <a:prstGeom prst="rect">
                <a:avLst/>
              </a:prstGeom>
            </p:spPr>
          </p:pic>
        </p:grpSp>
      </p:grpSp>
      <p:pic>
        <p:nvPicPr>
          <p:cNvPr id="133" name="図 132"/>
          <p:cNvPicPr>
            <a:picLocks noChangeAspect="1"/>
          </p:cNvPicPr>
          <p:nvPr/>
        </p:nvPicPr>
        <p:blipFill>
          <a:blip r:embed="rId12">
            <a:clrChange>
              <a:clrFrom>
                <a:srgbClr val="FFFFFF"/>
              </a:clrFrom>
              <a:clrTo>
                <a:srgbClr val="FFFFFF">
                  <a:alpha val="0"/>
                </a:srgbClr>
              </a:clrTo>
            </a:clrChange>
          </a:blip>
          <a:stretch>
            <a:fillRect/>
          </a:stretch>
        </p:blipFill>
        <p:spPr>
          <a:xfrm>
            <a:off x="-1665018" y="1143000"/>
            <a:ext cx="1665018" cy="1610056"/>
          </a:xfrm>
          <a:prstGeom prst="rect">
            <a:avLst/>
          </a:prstGeom>
        </p:spPr>
      </p:pic>
    </p:spTree>
    <p:extLst>
      <p:ext uri="{BB962C8B-B14F-4D97-AF65-F5344CB8AC3E}">
        <p14:creationId xmlns:p14="http://schemas.microsoft.com/office/powerpoint/2010/main" val="379517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デザインの設定">
  <a:themeElements>
    <a:clrScheme name="シダックスコントラクトフードサービス様">
      <a:dk1>
        <a:sysClr val="windowText" lastClr="000000"/>
      </a:dk1>
      <a:lt1>
        <a:sysClr val="window" lastClr="FFFFFF"/>
      </a:lt1>
      <a:dk2>
        <a:srgbClr val="FEE6E6"/>
      </a:dk2>
      <a:lt2>
        <a:srgbClr val="FEF2E2"/>
      </a:lt2>
      <a:accent1>
        <a:srgbClr val="D22C25"/>
      </a:accent1>
      <a:accent2>
        <a:srgbClr val="FEE6E6"/>
      </a:accent2>
      <a:accent3>
        <a:srgbClr val="FEF2E2"/>
      </a:accent3>
      <a:accent4>
        <a:srgbClr val="6DAC2E"/>
      </a:accent4>
      <a:accent5>
        <a:srgbClr val="DAF3C5"/>
      </a:accent5>
      <a:accent6>
        <a:srgbClr val="595959"/>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b9de4f5-6a70-492b-b5d7-f671bf91d8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D73525F4D435E4BAEDBA389134B5BC4" ma:contentTypeVersion="13" ma:contentTypeDescription="新しいドキュメントを作成します。" ma:contentTypeScope="" ma:versionID="16b91ce669a10ca1bdfeb61b74d6ec7d">
  <xsd:schema xmlns:xsd="http://www.w3.org/2001/XMLSchema" xmlns:xs="http://www.w3.org/2001/XMLSchema" xmlns:p="http://schemas.microsoft.com/office/2006/metadata/properties" xmlns:ns3="db9de4f5-6a70-492b-b5d7-f671bf91d89a" xmlns:ns4="b0edcebc-856b-4f48-91e7-b71b8bf101a2" targetNamespace="http://schemas.microsoft.com/office/2006/metadata/properties" ma:root="true" ma:fieldsID="6680efd2b53709ff15e7e68005f371e2" ns3:_="" ns4:_="">
    <xsd:import namespace="db9de4f5-6a70-492b-b5d7-f671bf91d89a"/>
    <xsd:import namespace="b0edcebc-856b-4f48-91e7-b71b8bf101a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_activity" minOccurs="0"/>
                <xsd:element ref="ns3:MediaServiceObjectDetectorVersions"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de4f5-6a70-492b-b5d7-f671bf91d8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edcebc-856b-4f48-91e7-b71b8bf101a2"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SharingHintHash" ma:index="12"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CC0ECC-4D15-4378-B997-563FCB1C194C}">
  <ds:schemaRefs>
    <ds:schemaRef ds:uri="http://schemas.microsoft.com/sharepoint/v3/contenttype/forms"/>
  </ds:schemaRefs>
</ds:datastoreItem>
</file>

<file path=customXml/itemProps2.xml><?xml version="1.0" encoding="utf-8"?>
<ds:datastoreItem xmlns:ds="http://schemas.openxmlformats.org/officeDocument/2006/customXml" ds:itemID="{45FFBFC8-2AEF-4581-A767-FF27588CB764}">
  <ds:schemaRefs>
    <ds:schemaRef ds:uri="b0edcebc-856b-4f48-91e7-b71b8bf101a2"/>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documentManagement/types"/>
    <ds:schemaRef ds:uri="db9de4f5-6a70-492b-b5d7-f671bf91d89a"/>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AE8D29F-2DCA-453F-8C34-9BC09F6D5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de4f5-6a70-492b-b5d7-f671bf91d89a"/>
    <ds:schemaRef ds:uri="b0edcebc-856b-4f48-91e7-b71b8bf101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9661</TotalTime>
  <Words>222</Words>
  <Application>Microsoft Office PowerPoint</Application>
  <PresentationFormat>A4 210 x 297 mm</PresentationFormat>
  <Paragraphs>55</Paragraphs>
  <Slides>3</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vt:i4>
      </vt:variant>
    </vt:vector>
  </HeadingPairs>
  <TitlesOfParts>
    <vt:vector size="11" baseType="lpstr">
      <vt:lpstr>Arial 本文</vt:lpstr>
      <vt:lpstr>ＭＳ Ｐゴシック</vt:lpstr>
      <vt:lpstr>メイリオ</vt:lpstr>
      <vt:lpstr>Yu Gothic</vt:lpstr>
      <vt:lpstr>Yu Gothic</vt:lpstr>
      <vt:lpstr>Arial</vt:lpstr>
      <vt:lpstr>デザインの設定</vt:lpstr>
      <vt:lpstr>think-cell スライド</vt:lpstr>
      <vt:lpstr>PowerPoint プレゼンテーション</vt:lpstr>
      <vt:lpstr>混雑防止策</vt:lpstr>
      <vt:lpstr>混雑緩和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前半_1104</dc:title>
  <dc:creator>長澤千裕</dc:creator>
  <cp:lastModifiedBy>Naoki.sato</cp:lastModifiedBy>
  <cp:revision>345</cp:revision>
  <cp:lastPrinted>2023-06-28T05:30:58Z</cp:lastPrinted>
  <dcterms:created xsi:type="dcterms:W3CDTF">2022-11-07T02:37:46Z</dcterms:created>
  <dcterms:modified xsi:type="dcterms:W3CDTF">2024-07-01T04:46:20Z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2022-11-07T00:00:00Z</vt:filetime>
  </property>
  <property fmtid="{D5CDD505-2E9C-101B-9397-08002B2CF9AE}" pid="3" name="Creator">
    <vt:lpwstr>Adobe Illustrator CC 22.1 (Macintosh)</vt:lpwstr>
  </property>
  <property fmtid="{D5CDD505-2E9C-101B-9397-08002B2CF9AE}" pid="4" name="GTS_PDFXVersion">
    <vt:lpwstr>PDF/X-4</vt:lpwstr>
  </property>
  <property fmtid="{D5CDD505-2E9C-101B-9397-08002B2CF9AE}" pid="5" name="LastSaved">
    <vt:filetime>2022-11-07T00:00:00Z</vt:filetime>
  </property>
  <property fmtid="{D5CDD505-2E9C-101B-9397-08002B2CF9AE}" pid="6" name="Producer">
    <vt:lpwstr>Adobe PDF library 15.00</vt:lpwstr>
  </property>
  <property fmtid="{D5CDD505-2E9C-101B-9397-08002B2CF9AE}" pid="7" name="ContentTypeId">
    <vt:lpwstr>0x0101007D73525F4D435E4BAEDBA389134B5BC4</vt:lpwstr>
  </property>
  <property fmtid="{D5CDD505-2E9C-101B-9397-08002B2CF9AE}" pid="8" name="MediaServiceImageTags">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ies>
</file>