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75"/>
            <a:ext cx="10657205" cy="15031085"/>
          </a:xfrm>
          <a:custGeom>
            <a:avLst/>
            <a:gdLst/>
            <a:ahLst/>
            <a:cxnLst/>
            <a:rect l="l" t="t" r="r" b="b"/>
            <a:pathLst>
              <a:path w="10657205" h="15031085">
                <a:moveTo>
                  <a:pt x="10656963" y="0"/>
                </a:moveTo>
                <a:lnTo>
                  <a:pt x="10656963" y="15031085"/>
                </a:lnTo>
                <a:lnTo>
                  <a:pt x="0" y="15031085"/>
                </a:lnTo>
                <a:lnTo>
                  <a:pt x="0" y="0"/>
                </a:lnTo>
                <a:lnTo>
                  <a:pt x="10656963" y="0"/>
                </a:lnTo>
                <a:close/>
              </a:path>
            </a:pathLst>
          </a:custGeom>
          <a:solidFill>
            <a:srgbClr val="231A16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46646" cy="15119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151199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163" y="14136970"/>
              <a:ext cx="1857423" cy="420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04147" y="4132656"/>
              <a:ext cx="5625465" cy="605155"/>
            </a:xfrm>
            <a:custGeom>
              <a:avLst/>
              <a:gdLst/>
              <a:ahLst/>
              <a:cxnLst/>
              <a:rect l="l" t="t" r="r" b="b"/>
              <a:pathLst>
                <a:path w="5625465" h="605154">
                  <a:moveTo>
                    <a:pt x="479386" y="131597"/>
                  </a:moveTo>
                  <a:lnTo>
                    <a:pt x="471093" y="124574"/>
                  </a:lnTo>
                  <a:lnTo>
                    <a:pt x="464921" y="120573"/>
                  </a:lnTo>
                  <a:lnTo>
                    <a:pt x="459587" y="117475"/>
                  </a:lnTo>
                  <a:lnTo>
                    <a:pt x="454736" y="114249"/>
                  </a:lnTo>
                  <a:lnTo>
                    <a:pt x="450011" y="109893"/>
                  </a:lnTo>
                  <a:lnTo>
                    <a:pt x="443484" y="105575"/>
                  </a:lnTo>
                  <a:lnTo>
                    <a:pt x="434759" y="96697"/>
                  </a:lnTo>
                  <a:lnTo>
                    <a:pt x="428955" y="92024"/>
                  </a:lnTo>
                  <a:lnTo>
                    <a:pt x="428320" y="89471"/>
                  </a:lnTo>
                  <a:lnTo>
                    <a:pt x="424497" y="86271"/>
                  </a:lnTo>
                  <a:lnTo>
                    <a:pt x="414909" y="86271"/>
                  </a:lnTo>
                  <a:lnTo>
                    <a:pt x="410438" y="86918"/>
                  </a:lnTo>
                  <a:lnTo>
                    <a:pt x="406615" y="89471"/>
                  </a:lnTo>
                  <a:lnTo>
                    <a:pt x="400240" y="92659"/>
                  </a:lnTo>
                  <a:lnTo>
                    <a:pt x="395757" y="92659"/>
                  </a:lnTo>
                  <a:lnTo>
                    <a:pt x="389382" y="94576"/>
                  </a:lnTo>
                  <a:lnTo>
                    <a:pt x="381190" y="94627"/>
                  </a:lnTo>
                  <a:lnTo>
                    <a:pt x="373659" y="95453"/>
                  </a:lnTo>
                  <a:lnTo>
                    <a:pt x="359384" y="97764"/>
                  </a:lnTo>
                  <a:lnTo>
                    <a:pt x="350964" y="97142"/>
                  </a:lnTo>
                  <a:lnTo>
                    <a:pt x="334149" y="98755"/>
                  </a:lnTo>
                  <a:lnTo>
                    <a:pt x="326821" y="97764"/>
                  </a:lnTo>
                  <a:lnTo>
                    <a:pt x="308305" y="96570"/>
                  </a:lnTo>
                  <a:lnTo>
                    <a:pt x="300431" y="96596"/>
                  </a:lnTo>
                  <a:lnTo>
                    <a:pt x="293624" y="97764"/>
                  </a:lnTo>
                  <a:lnTo>
                    <a:pt x="286461" y="97764"/>
                  </a:lnTo>
                  <a:lnTo>
                    <a:pt x="278460" y="97282"/>
                  </a:lnTo>
                  <a:lnTo>
                    <a:pt x="269748" y="97040"/>
                  </a:lnTo>
                  <a:lnTo>
                    <a:pt x="252818" y="98488"/>
                  </a:lnTo>
                  <a:lnTo>
                    <a:pt x="245033" y="98729"/>
                  </a:lnTo>
                  <a:lnTo>
                    <a:pt x="236639" y="98488"/>
                  </a:lnTo>
                  <a:lnTo>
                    <a:pt x="227241" y="97764"/>
                  </a:lnTo>
                  <a:lnTo>
                    <a:pt x="218363" y="98221"/>
                  </a:lnTo>
                  <a:lnTo>
                    <a:pt x="201828" y="97675"/>
                  </a:lnTo>
                  <a:lnTo>
                    <a:pt x="194043" y="97764"/>
                  </a:lnTo>
                  <a:lnTo>
                    <a:pt x="186982" y="99390"/>
                  </a:lnTo>
                  <a:lnTo>
                    <a:pt x="178714" y="99682"/>
                  </a:lnTo>
                  <a:lnTo>
                    <a:pt x="169989" y="99021"/>
                  </a:lnTo>
                  <a:lnTo>
                    <a:pt x="161493" y="97764"/>
                  </a:lnTo>
                  <a:lnTo>
                    <a:pt x="154076" y="98933"/>
                  </a:lnTo>
                  <a:lnTo>
                    <a:pt x="145694" y="98958"/>
                  </a:lnTo>
                  <a:lnTo>
                    <a:pt x="128930" y="97764"/>
                  </a:lnTo>
                  <a:lnTo>
                    <a:pt x="121678" y="97485"/>
                  </a:lnTo>
                  <a:lnTo>
                    <a:pt x="108369" y="98132"/>
                  </a:lnTo>
                  <a:lnTo>
                    <a:pt x="101485" y="97129"/>
                  </a:lnTo>
                  <a:lnTo>
                    <a:pt x="94780" y="97929"/>
                  </a:lnTo>
                  <a:lnTo>
                    <a:pt x="87045" y="97764"/>
                  </a:lnTo>
                  <a:lnTo>
                    <a:pt x="74041" y="96494"/>
                  </a:lnTo>
                  <a:lnTo>
                    <a:pt x="66052" y="96850"/>
                  </a:lnTo>
                  <a:lnTo>
                    <a:pt x="59524" y="97370"/>
                  </a:lnTo>
                  <a:lnTo>
                    <a:pt x="53213" y="97294"/>
                  </a:lnTo>
                  <a:lnTo>
                    <a:pt x="45961" y="95846"/>
                  </a:lnTo>
                  <a:lnTo>
                    <a:pt x="38963" y="96481"/>
                  </a:lnTo>
                  <a:lnTo>
                    <a:pt x="25209" y="95580"/>
                  </a:lnTo>
                  <a:lnTo>
                    <a:pt x="17868" y="95846"/>
                  </a:lnTo>
                  <a:lnTo>
                    <a:pt x="12128" y="95211"/>
                  </a:lnTo>
                  <a:lnTo>
                    <a:pt x="635" y="102882"/>
                  </a:lnTo>
                  <a:lnTo>
                    <a:pt x="635" y="111810"/>
                  </a:lnTo>
                  <a:lnTo>
                    <a:pt x="1282" y="112445"/>
                  </a:lnTo>
                  <a:lnTo>
                    <a:pt x="2616" y="120764"/>
                  </a:lnTo>
                  <a:lnTo>
                    <a:pt x="2946" y="128092"/>
                  </a:lnTo>
                  <a:lnTo>
                    <a:pt x="2438" y="135890"/>
                  </a:lnTo>
                  <a:lnTo>
                    <a:pt x="1282" y="144995"/>
                  </a:lnTo>
                  <a:lnTo>
                    <a:pt x="1282" y="157772"/>
                  </a:lnTo>
                  <a:lnTo>
                    <a:pt x="2552" y="164795"/>
                  </a:lnTo>
                  <a:lnTo>
                    <a:pt x="1282" y="171818"/>
                  </a:lnTo>
                  <a:lnTo>
                    <a:pt x="1282" y="185216"/>
                  </a:lnTo>
                  <a:lnTo>
                    <a:pt x="2552" y="190969"/>
                  </a:lnTo>
                  <a:lnTo>
                    <a:pt x="1282" y="199263"/>
                  </a:lnTo>
                  <a:lnTo>
                    <a:pt x="1905" y="206286"/>
                  </a:lnTo>
                  <a:lnTo>
                    <a:pt x="0" y="213309"/>
                  </a:lnTo>
                  <a:lnTo>
                    <a:pt x="0" y="224155"/>
                  </a:lnTo>
                  <a:lnTo>
                    <a:pt x="1282" y="226072"/>
                  </a:lnTo>
                  <a:lnTo>
                    <a:pt x="1993" y="233857"/>
                  </a:lnTo>
                  <a:lnTo>
                    <a:pt x="2235" y="239953"/>
                  </a:lnTo>
                  <a:lnTo>
                    <a:pt x="1993" y="245821"/>
                  </a:lnTo>
                  <a:lnTo>
                    <a:pt x="1282" y="252882"/>
                  </a:lnTo>
                  <a:lnTo>
                    <a:pt x="2349" y="262851"/>
                  </a:lnTo>
                  <a:lnTo>
                    <a:pt x="2705" y="273304"/>
                  </a:lnTo>
                  <a:lnTo>
                    <a:pt x="2349" y="283756"/>
                  </a:lnTo>
                  <a:lnTo>
                    <a:pt x="1282" y="293738"/>
                  </a:lnTo>
                  <a:lnTo>
                    <a:pt x="3213" y="301802"/>
                  </a:lnTo>
                  <a:lnTo>
                    <a:pt x="7175" y="307543"/>
                  </a:lnTo>
                  <a:lnTo>
                    <a:pt x="13296" y="310527"/>
                  </a:lnTo>
                  <a:lnTo>
                    <a:pt x="21704" y="310337"/>
                  </a:lnTo>
                  <a:lnTo>
                    <a:pt x="28244" y="310515"/>
                  </a:lnTo>
                  <a:lnTo>
                    <a:pt x="43510" y="310159"/>
                  </a:lnTo>
                  <a:lnTo>
                    <a:pt x="50431" y="310337"/>
                  </a:lnTo>
                  <a:lnTo>
                    <a:pt x="57848" y="308914"/>
                  </a:lnTo>
                  <a:lnTo>
                    <a:pt x="64782" y="306184"/>
                  </a:lnTo>
                  <a:lnTo>
                    <a:pt x="69811" y="300101"/>
                  </a:lnTo>
                  <a:lnTo>
                    <a:pt x="71488" y="288632"/>
                  </a:lnTo>
                  <a:lnTo>
                    <a:pt x="70662" y="278561"/>
                  </a:lnTo>
                  <a:lnTo>
                    <a:pt x="70942" y="261518"/>
                  </a:lnTo>
                  <a:lnTo>
                    <a:pt x="70929" y="244703"/>
                  </a:lnTo>
                  <a:lnTo>
                    <a:pt x="71564" y="236766"/>
                  </a:lnTo>
                  <a:lnTo>
                    <a:pt x="71831" y="228104"/>
                  </a:lnTo>
                  <a:lnTo>
                    <a:pt x="70853" y="217766"/>
                  </a:lnTo>
                  <a:lnTo>
                    <a:pt x="71501" y="210083"/>
                  </a:lnTo>
                  <a:lnTo>
                    <a:pt x="72136" y="191604"/>
                  </a:lnTo>
                  <a:lnTo>
                    <a:pt x="74688" y="180225"/>
                  </a:lnTo>
                  <a:lnTo>
                    <a:pt x="80657" y="171411"/>
                  </a:lnTo>
                  <a:lnTo>
                    <a:pt x="88912" y="165836"/>
                  </a:lnTo>
                  <a:lnTo>
                    <a:pt x="98298" y="164160"/>
                  </a:lnTo>
                  <a:lnTo>
                    <a:pt x="113372" y="164642"/>
                  </a:lnTo>
                  <a:lnTo>
                    <a:pt x="127025" y="164160"/>
                  </a:lnTo>
                  <a:lnTo>
                    <a:pt x="155663" y="163614"/>
                  </a:lnTo>
                  <a:lnTo>
                    <a:pt x="164693" y="164160"/>
                  </a:lnTo>
                  <a:lnTo>
                    <a:pt x="173177" y="163614"/>
                  </a:lnTo>
                  <a:lnTo>
                    <a:pt x="202349" y="164160"/>
                  </a:lnTo>
                  <a:lnTo>
                    <a:pt x="210197" y="164960"/>
                  </a:lnTo>
                  <a:lnTo>
                    <a:pt x="219252" y="164871"/>
                  </a:lnTo>
                  <a:lnTo>
                    <a:pt x="240004" y="164160"/>
                  </a:lnTo>
                  <a:lnTo>
                    <a:pt x="250024" y="165252"/>
                  </a:lnTo>
                  <a:lnTo>
                    <a:pt x="269354" y="164071"/>
                  </a:lnTo>
                  <a:lnTo>
                    <a:pt x="278307" y="164795"/>
                  </a:lnTo>
                  <a:lnTo>
                    <a:pt x="288848" y="166585"/>
                  </a:lnTo>
                  <a:lnTo>
                    <a:pt x="298094" y="167182"/>
                  </a:lnTo>
                  <a:lnTo>
                    <a:pt x="306844" y="166585"/>
                  </a:lnTo>
                  <a:lnTo>
                    <a:pt x="315976" y="164795"/>
                  </a:lnTo>
                  <a:lnTo>
                    <a:pt x="326745" y="166154"/>
                  </a:lnTo>
                  <a:lnTo>
                    <a:pt x="337591" y="166547"/>
                  </a:lnTo>
                  <a:lnTo>
                    <a:pt x="347840" y="166230"/>
                  </a:lnTo>
                  <a:lnTo>
                    <a:pt x="356831" y="165430"/>
                  </a:lnTo>
                  <a:lnTo>
                    <a:pt x="361886" y="166674"/>
                  </a:lnTo>
                  <a:lnTo>
                    <a:pt x="385305" y="199186"/>
                  </a:lnTo>
                  <a:lnTo>
                    <a:pt x="384860" y="208153"/>
                  </a:lnTo>
                  <a:lnTo>
                    <a:pt x="383641" y="213944"/>
                  </a:lnTo>
                  <a:lnTo>
                    <a:pt x="382841" y="220878"/>
                  </a:lnTo>
                  <a:lnTo>
                    <a:pt x="380593" y="228701"/>
                  </a:lnTo>
                  <a:lnTo>
                    <a:pt x="378599" y="236651"/>
                  </a:lnTo>
                  <a:lnTo>
                    <a:pt x="378536" y="243941"/>
                  </a:lnTo>
                  <a:lnTo>
                    <a:pt x="375920" y="251777"/>
                  </a:lnTo>
                  <a:lnTo>
                    <a:pt x="373976" y="259664"/>
                  </a:lnTo>
                  <a:lnTo>
                    <a:pt x="372872" y="267195"/>
                  </a:lnTo>
                  <a:lnTo>
                    <a:pt x="372783" y="273951"/>
                  </a:lnTo>
                  <a:lnTo>
                    <a:pt x="370459" y="288785"/>
                  </a:lnTo>
                  <a:lnTo>
                    <a:pt x="368731" y="295313"/>
                  </a:lnTo>
                  <a:lnTo>
                    <a:pt x="365760" y="302666"/>
                  </a:lnTo>
                  <a:lnTo>
                    <a:pt x="361911" y="311200"/>
                  </a:lnTo>
                  <a:lnTo>
                    <a:pt x="359448" y="317754"/>
                  </a:lnTo>
                  <a:lnTo>
                    <a:pt x="355549" y="331393"/>
                  </a:lnTo>
                  <a:lnTo>
                    <a:pt x="348208" y="346481"/>
                  </a:lnTo>
                  <a:lnTo>
                    <a:pt x="344766" y="352666"/>
                  </a:lnTo>
                  <a:lnTo>
                    <a:pt x="340868" y="358203"/>
                  </a:lnTo>
                  <a:lnTo>
                    <a:pt x="336626" y="365772"/>
                  </a:lnTo>
                  <a:lnTo>
                    <a:pt x="331368" y="372325"/>
                  </a:lnTo>
                  <a:lnTo>
                    <a:pt x="326237" y="378040"/>
                  </a:lnTo>
                  <a:lnTo>
                    <a:pt x="322364" y="383095"/>
                  </a:lnTo>
                  <a:lnTo>
                    <a:pt x="316268" y="389115"/>
                  </a:lnTo>
                  <a:lnTo>
                    <a:pt x="300659" y="406082"/>
                  </a:lnTo>
                  <a:lnTo>
                    <a:pt x="294970" y="410806"/>
                  </a:lnTo>
                  <a:lnTo>
                    <a:pt x="289153" y="416610"/>
                  </a:lnTo>
                  <a:lnTo>
                    <a:pt x="282879" y="422414"/>
                  </a:lnTo>
                  <a:lnTo>
                    <a:pt x="268605" y="432028"/>
                  </a:lnTo>
                  <a:lnTo>
                    <a:pt x="255282" y="442506"/>
                  </a:lnTo>
                  <a:lnTo>
                    <a:pt x="249580" y="446303"/>
                  </a:lnTo>
                  <a:lnTo>
                    <a:pt x="242379" y="450481"/>
                  </a:lnTo>
                  <a:lnTo>
                    <a:pt x="225323" y="460971"/>
                  </a:lnTo>
                  <a:lnTo>
                    <a:pt x="217449" y="463600"/>
                  </a:lnTo>
                  <a:lnTo>
                    <a:pt x="210642" y="467118"/>
                  </a:lnTo>
                  <a:lnTo>
                    <a:pt x="204317" y="470763"/>
                  </a:lnTo>
                  <a:lnTo>
                    <a:pt x="197878" y="473748"/>
                  </a:lnTo>
                  <a:lnTo>
                    <a:pt x="190588" y="477456"/>
                  </a:lnTo>
                  <a:lnTo>
                    <a:pt x="183197" y="480923"/>
                  </a:lnTo>
                  <a:lnTo>
                    <a:pt x="168516" y="487146"/>
                  </a:lnTo>
                  <a:lnTo>
                    <a:pt x="158305" y="490982"/>
                  </a:lnTo>
                  <a:lnTo>
                    <a:pt x="155117" y="492899"/>
                  </a:lnTo>
                  <a:lnTo>
                    <a:pt x="144894" y="495452"/>
                  </a:lnTo>
                  <a:lnTo>
                    <a:pt x="139788" y="497370"/>
                  </a:lnTo>
                  <a:lnTo>
                    <a:pt x="128930" y="500557"/>
                  </a:lnTo>
                  <a:lnTo>
                    <a:pt x="122555" y="501827"/>
                  </a:lnTo>
                  <a:lnTo>
                    <a:pt x="111709" y="504380"/>
                  </a:lnTo>
                  <a:lnTo>
                    <a:pt x="108521" y="518426"/>
                  </a:lnTo>
                  <a:lnTo>
                    <a:pt x="111061" y="520979"/>
                  </a:lnTo>
                  <a:lnTo>
                    <a:pt x="113080" y="528878"/>
                  </a:lnTo>
                  <a:lnTo>
                    <a:pt x="117208" y="536232"/>
                  </a:lnTo>
                  <a:lnTo>
                    <a:pt x="121920" y="542975"/>
                  </a:lnTo>
                  <a:lnTo>
                    <a:pt x="125742" y="549071"/>
                  </a:lnTo>
                  <a:lnTo>
                    <a:pt x="129768" y="556831"/>
                  </a:lnTo>
                  <a:lnTo>
                    <a:pt x="134442" y="565188"/>
                  </a:lnTo>
                  <a:lnTo>
                    <a:pt x="140195" y="571868"/>
                  </a:lnTo>
                  <a:lnTo>
                    <a:pt x="147447" y="574598"/>
                  </a:lnTo>
                  <a:lnTo>
                    <a:pt x="149999" y="574598"/>
                  </a:lnTo>
                  <a:lnTo>
                    <a:pt x="151282" y="575233"/>
                  </a:lnTo>
                  <a:lnTo>
                    <a:pt x="161493" y="575233"/>
                  </a:lnTo>
                  <a:lnTo>
                    <a:pt x="171069" y="570776"/>
                  </a:lnTo>
                  <a:lnTo>
                    <a:pt x="176174" y="566305"/>
                  </a:lnTo>
                  <a:lnTo>
                    <a:pt x="184137" y="561860"/>
                  </a:lnTo>
                  <a:lnTo>
                    <a:pt x="192455" y="557999"/>
                  </a:lnTo>
                  <a:lnTo>
                    <a:pt x="208724" y="551624"/>
                  </a:lnTo>
                  <a:lnTo>
                    <a:pt x="215595" y="547509"/>
                  </a:lnTo>
                  <a:lnTo>
                    <a:pt x="231978" y="540486"/>
                  </a:lnTo>
                  <a:lnTo>
                    <a:pt x="240652" y="535660"/>
                  </a:lnTo>
                  <a:lnTo>
                    <a:pt x="247764" y="530186"/>
                  </a:lnTo>
                  <a:lnTo>
                    <a:pt x="255485" y="525843"/>
                  </a:lnTo>
                  <a:lnTo>
                    <a:pt x="271284" y="518426"/>
                  </a:lnTo>
                  <a:lnTo>
                    <a:pt x="278663" y="512381"/>
                  </a:lnTo>
                  <a:lnTo>
                    <a:pt x="286283" y="507415"/>
                  </a:lnTo>
                  <a:lnTo>
                    <a:pt x="301294" y="499275"/>
                  </a:lnTo>
                  <a:lnTo>
                    <a:pt x="314363" y="490575"/>
                  </a:lnTo>
                  <a:lnTo>
                    <a:pt x="322110" y="484822"/>
                  </a:lnTo>
                  <a:lnTo>
                    <a:pt x="329374" y="477570"/>
                  </a:lnTo>
                  <a:lnTo>
                    <a:pt x="336334" y="473621"/>
                  </a:lnTo>
                  <a:lnTo>
                    <a:pt x="342455" y="467918"/>
                  </a:lnTo>
                  <a:lnTo>
                    <a:pt x="348576" y="461149"/>
                  </a:lnTo>
                  <a:lnTo>
                    <a:pt x="362013" y="447001"/>
                  </a:lnTo>
                  <a:lnTo>
                    <a:pt x="368541" y="440397"/>
                  </a:lnTo>
                  <a:lnTo>
                    <a:pt x="374472" y="434035"/>
                  </a:lnTo>
                  <a:lnTo>
                    <a:pt x="379158" y="427786"/>
                  </a:lnTo>
                  <a:lnTo>
                    <a:pt x="384238" y="421767"/>
                  </a:lnTo>
                  <a:lnTo>
                    <a:pt x="393433" y="405892"/>
                  </a:lnTo>
                  <a:lnTo>
                    <a:pt x="399592" y="398424"/>
                  </a:lnTo>
                  <a:lnTo>
                    <a:pt x="402793" y="392671"/>
                  </a:lnTo>
                  <a:lnTo>
                    <a:pt x="410438" y="385660"/>
                  </a:lnTo>
                  <a:lnTo>
                    <a:pt x="411721" y="376720"/>
                  </a:lnTo>
                  <a:lnTo>
                    <a:pt x="412991" y="369697"/>
                  </a:lnTo>
                  <a:lnTo>
                    <a:pt x="416179" y="362673"/>
                  </a:lnTo>
                  <a:lnTo>
                    <a:pt x="421944" y="353733"/>
                  </a:lnTo>
                  <a:lnTo>
                    <a:pt x="423214" y="348627"/>
                  </a:lnTo>
                  <a:lnTo>
                    <a:pt x="427037" y="341604"/>
                  </a:lnTo>
                  <a:lnTo>
                    <a:pt x="430872" y="330758"/>
                  </a:lnTo>
                  <a:lnTo>
                    <a:pt x="433489" y="325450"/>
                  </a:lnTo>
                  <a:lnTo>
                    <a:pt x="435622" y="313880"/>
                  </a:lnTo>
                  <a:lnTo>
                    <a:pt x="437883" y="307149"/>
                  </a:lnTo>
                  <a:lnTo>
                    <a:pt x="438619" y="301650"/>
                  </a:lnTo>
                  <a:lnTo>
                    <a:pt x="443179" y="288734"/>
                  </a:lnTo>
                  <a:lnTo>
                    <a:pt x="444271" y="282879"/>
                  </a:lnTo>
                  <a:lnTo>
                    <a:pt x="444715" y="276301"/>
                  </a:lnTo>
                  <a:lnTo>
                    <a:pt x="446354" y="269481"/>
                  </a:lnTo>
                  <a:lnTo>
                    <a:pt x="448221" y="263144"/>
                  </a:lnTo>
                  <a:lnTo>
                    <a:pt x="449389" y="257987"/>
                  </a:lnTo>
                  <a:lnTo>
                    <a:pt x="452577" y="250329"/>
                  </a:lnTo>
                  <a:lnTo>
                    <a:pt x="453847" y="245224"/>
                  </a:lnTo>
                  <a:lnTo>
                    <a:pt x="453847" y="233730"/>
                  </a:lnTo>
                  <a:lnTo>
                    <a:pt x="454494" y="226707"/>
                  </a:lnTo>
                  <a:lnTo>
                    <a:pt x="456399" y="219684"/>
                  </a:lnTo>
                  <a:lnTo>
                    <a:pt x="457034" y="209473"/>
                  </a:lnTo>
                  <a:lnTo>
                    <a:pt x="456869" y="197345"/>
                  </a:lnTo>
                  <a:lnTo>
                    <a:pt x="457568" y="190627"/>
                  </a:lnTo>
                  <a:lnTo>
                    <a:pt x="459587" y="183311"/>
                  </a:lnTo>
                  <a:lnTo>
                    <a:pt x="461518" y="175006"/>
                  </a:lnTo>
                  <a:lnTo>
                    <a:pt x="460870" y="167982"/>
                  </a:lnTo>
                  <a:lnTo>
                    <a:pt x="465975" y="160324"/>
                  </a:lnTo>
                  <a:lnTo>
                    <a:pt x="469671" y="156806"/>
                  </a:lnTo>
                  <a:lnTo>
                    <a:pt x="473557" y="154254"/>
                  </a:lnTo>
                  <a:lnTo>
                    <a:pt x="476834" y="150266"/>
                  </a:lnTo>
                  <a:lnTo>
                    <a:pt x="478739" y="142455"/>
                  </a:lnTo>
                  <a:lnTo>
                    <a:pt x="478739" y="141173"/>
                  </a:lnTo>
                  <a:lnTo>
                    <a:pt x="479386" y="139903"/>
                  </a:lnTo>
                  <a:lnTo>
                    <a:pt x="479386" y="138620"/>
                  </a:lnTo>
                  <a:lnTo>
                    <a:pt x="479386" y="131597"/>
                  </a:lnTo>
                  <a:close/>
                </a:path>
                <a:path w="5625465" h="605154">
                  <a:moveTo>
                    <a:pt x="820915" y="197345"/>
                  </a:moveTo>
                  <a:lnTo>
                    <a:pt x="819632" y="189052"/>
                  </a:lnTo>
                  <a:lnTo>
                    <a:pt x="819632" y="179476"/>
                  </a:lnTo>
                  <a:lnTo>
                    <a:pt x="819632" y="178841"/>
                  </a:lnTo>
                  <a:lnTo>
                    <a:pt x="813892" y="179476"/>
                  </a:lnTo>
                  <a:lnTo>
                    <a:pt x="810056" y="171183"/>
                  </a:lnTo>
                  <a:lnTo>
                    <a:pt x="804202" y="165709"/>
                  </a:lnTo>
                  <a:lnTo>
                    <a:pt x="785164" y="147561"/>
                  </a:lnTo>
                  <a:lnTo>
                    <a:pt x="779830" y="141566"/>
                  </a:lnTo>
                  <a:lnTo>
                    <a:pt x="778116" y="139903"/>
                  </a:lnTo>
                  <a:lnTo>
                    <a:pt x="774077" y="135991"/>
                  </a:lnTo>
                  <a:lnTo>
                    <a:pt x="767486" y="130771"/>
                  </a:lnTo>
                  <a:lnTo>
                    <a:pt x="759637" y="125857"/>
                  </a:lnTo>
                  <a:lnTo>
                    <a:pt x="753465" y="120243"/>
                  </a:lnTo>
                  <a:lnTo>
                    <a:pt x="738009" y="110693"/>
                  </a:lnTo>
                  <a:lnTo>
                    <a:pt x="732193" y="105435"/>
                  </a:lnTo>
                  <a:lnTo>
                    <a:pt x="723836" y="101193"/>
                  </a:lnTo>
                  <a:lnTo>
                    <a:pt x="716076" y="96888"/>
                  </a:lnTo>
                  <a:lnTo>
                    <a:pt x="709028" y="92227"/>
                  </a:lnTo>
                  <a:lnTo>
                    <a:pt x="698347" y="83083"/>
                  </a:lnTo>
                  <a:lnTo>
                    <a:pt x="693242" y="81813"/>
                  </a:lnTo>
                  <a:lnTo>
                    <a:pt x="688136" y="81813"/>
                  </a:lnTo>
                  <a:lnTo>
                    <a:pt x="686854" y="81178"/>
                  </a:lnTo>
                  <a:lnTo>
                    <a:pt x="681113" y="81178"/>
                  </a:lnTo>
                  <a:lnTo>
                    <a:pt x="676643" y="86283"/>
                  </a:lnTo>
                  <a:lnTo>
                    <a:pt x="670902" y="91389"/>
                  </a:lnTo>
                  <a:lnTo>
                    <a:pt x="657504" y="106705"/>
                  </a:lnTo>
                  <a:lnTo>
                    <a:pt x="652919" y="110909"/>
                  </a:lnTo>
                  <a:lnTo>
                    <a:pt x="649046" y="116433"/>
                  </a:lnTo>
                  <a:lnTo>
                    <a:pt x="646379" y="122682"/>
                  </a:lnTo>
                  <a:lnTo>
                    <a:pt x="645375" y="129044"/>
                  </a:lnTo>
                  <a:lnTo>
                    <a:pt x="645375" y="133515"/>
                  </a:lnTo>
                  <a:lnTo>
                    <a:pt x="646645" y="140538"/>
                  </a:lnTo>
                  <a:lnTo>
                    <a:pt x="650481" y="139903"/>
                  </a:lnTo>
                  <a:lnTo>
                    <a:pt x="651764" y="145643"/>
                  </a:lnTo>
                  <a:lnTo>
                    <a:pt x="660692" y="146926"/>
                  </a:lnTo>
                  <a:lnTo>
                    <a:pt x="667702" y="153936"/>
                  </a:lnTo>
                  <a:lnTo>
                    <a:pt x="674585" y="159194"/>
                  </a:lnTo>
                  <a:lnTo>
                    <a:pt x="680643" y="163436"/>
                  </a:lnTo>
                  <a:lnTo>
                    <a:pt x="685495" y="166598"/>
                  </a:lnTo>
                  <a:lnTo>
                    <a:pt x="688784" y="168630"/>
                  </a:lnTo>
                  <a:lnTo>
                    <a:pt x="694524" y="175641"/>
                  </a:lnTo>
                  <a:lnTo>
                    <a:pt x="702183" y="175641"/>
                  </a:lnTo>
                  <a:lnTo>
                    <a:pt x="704735" y="181394"/>
                  </a:lnTo>
                  <a:lnTo>
                    <a:pt x="709206" y="187769"/>
                  </a:lnTo>
                  <a:lnTo>
                    <a:pt x="714311" y="188417"/>
                  </a:lnTo>
                  <a:lnTo>
                    <a:pt x="720051" y="194792"/>
                  </a:lnTo>
                  <a:lnTo>
                    <a:pt x="724522" y="197993"/>
                  </a:lnTo>
                  <a:lnTo>
                    <a:pt x="730262" y="206286"/>
                  </a:lnTo>
                  <a:lnTo>
                    <a:pt x="734745" y="208838"/>
                  </a:lnTo>
                  <a:lnTo>
                    <a:pt x="741756" y="215861"/>
                  </a:lnTo>
                  <a:lnTo>
                    <a:pt x="741121" y="219697"/>
                  </a:lnTo>
                  <a:lnTo>
                    <a:pt x="749414" y="224167"/>
                  </a:lnTo>
                  <a:lnTo>
                    <a:pt x="754164" y="230136"/>
                  </a:lnTo>
                  <a:lnTo>
                    <a:pt x="759079" y="234607"/>
                  </a:lnTo>
                  <a:lnTo>
                    <a:pt x="764590" y="237528"/>
                  </a:lnTo>
                  <a:lnTo>
                    <a:pt x="771118" y="238836"/>
                  </a:lnTo>
                  <a:lnTo>
                    <a:pt x="782612" y="238836"/>
                  </a:lnTo>
                  <a:lnTo>
                    <a:pt x="785799" y="231178"/>
                  </a:lnTo>
                  <a:lnTo>
                    <a:pt x="788987" y="228625"/>
                  </a:lnTo>
                  <a:lnTo>
                    <a:pt x="797293" y="222885"/>
                  </a:lnTo>
                  <a:lnTo>
                    <a:pt x="799211" y="217779"/>
                  </a:lnTo>
                  <a:lnTo>
                    <a:pt x="806234" y="212674"/>
                  </a:lnTo>
                  <a:lnTo>
                    <a:pt x="806869" y="207568"/>
                  </a:lnTo>
                  <a:lnTo>
                    <a:pt x="811974" y="204381"/>
                  </a:lnTo>
                  <a:lnTo>
                    <a:pt x="817727" y="199263"/>
                  </a:lnTo>
                  <a:lnTo>
                    <a:pt x="820915" y="197345"/>
                  </a:lnTo>
                  <a:close/>
                </a:path>
                <a:path w="5625465" h="605154">
                  <a:moveTo>
                    <a:pt x="1129868" y="198628"/>
                  </a:moveTo>
                  <a:lnTo>
                    <a:pt x="1112634" y="166712"/>
                  </a:lnTo>
                  <a:lnTo>
                    <a:pt x="1106881" y="160324"/>
                  </a:lnTo>
                  <a:lnTo>
                    <a:pt x="1104963" y="155854"/>
                  </a:lnTo>
                  <a:lnTo>
                    <a:pt x="1097940" y="148831"/>
                  </a:lnTo>
                  <a:lnTo>
                    <a:pt x="1094130" y="143738"/>
                  </a:lnTo>
                  <a:lnTo>
                    <a:pt x="1068590" y="159689"/>
                  </a:lnTo>
                  <a:lnTo>
                    <a:pt x="1064996" y="165785"/>
                  </a:lnTo>
                  <a:lnTo>
                    <a:pt x="1061808" y="170942"/>
                  </a:lnTo>
                  <a:lnTo>
                    <a:pt x="1058354" y="176441"/>
                  </a:lnTo>
                  <a:lnTo>
                    <a:pt x="1054531" y="182676"/>
                  </a:lnTo>
                  <a:lnTo>
                    <a:pt x="1050925" y="188760"/>
                  </a:lnTo>
                  <a:lnTo>
                    <a:pt x="1048080" y="194475"/>
                  </a:lnTo>
                  <a:lnTo>
                    <a:pt x="1045121" y="199720"/>
                  </a:lnTo>
                  <a:lnTo>
                    <a:pt x="1041146" y="204381"/>
                  </a:lnTo>
                  <a:lnTo>
                    <a:pt x="1036662" y="213944"/>
                  </a:lnTo>
                  <a:lnTo>
                    <a:pt x="1035392" y="216496"/>
                  </a:lnTo>
                  <a:lnTo>
                    <a:pt x="1013053" y="247777"/>
                  </a:lnTo>
                  <a:lnTo>
                    <a:pt x="1007516" y="253123"/>
                  </a:lnTo>
                  <a:lnTo>
                    <a:pt x="1002284" y="259422"/>
                  </a:lnTo>
                  <a:lnTo>
                    <a:pt x="997165" y="266446"/>
                  </a:lnTo>
                  <a:lnTo>
                    <a:pt x="991984" y="273951"/>
                  </a:lnTo>
                  <a:lnTo>
                    <a:pt x="985266" y="281432"/>
                  </a:lnTo>
                  <a:lnTo>
                    <a:pt x="979855" y="288315"/>
                  </a:lnTo>
                  <a:lnTo>
                    <a:pt x="974928" y="294233"/>
                  </a:lnTo>
                  <a:lnTo>
                    <a:pt x="969645" y="298843"/>
                  </a:lnTo>
                  <a:lnTo>
                    <a:pt x="963904" y="306578"/>
                  </a:lnTo>
                  <a:lnTo>
                    <a:pt x="957668" y="312889"/>
                  </a:lnTo>
                  <a:lnTo>
                    <a:pt x="951687" y="318236"/>
                  </a:lnTo>
                  <a:lnTo>
                    <a:pt x="946658" y="323100"/>
                  </a:lnTo>
                  <a:lnTo>
                    <a:pt x="940714" y="328129"/>
                  </a:lnTo>
                  <a:lnTo>
                    <a:pt x="934935" y="333629"/>
                  </a:lnTo>
                  <a:lnTo>
                    <a:pt x="928801" y="339623"/>
                  </a:lnTo>
                  <a:lnTo>
                    <a:pt x="914996" y="352336"/>
                  </a:lnTo>
                  <a:lnTo>
                    <a:pt x="901217" y="361962"/>
                  </a:lnTo>
                  <a:lnTo>
                    <a:pt x="896239" y="367144"/>
                  </a:lnTo>
                  <a:lnTo>
                    <a:pt x="889088" y="374015"/>
                  </a:lnTo>
                  <a:lnTo>
                    <a:pt x="882599" y="379514"/>
                  </a:lnTo>
                  <a:lnTo>
                    <a:pt x="876223" y="383933"/>
                  </a:lnTo>
                  <a:lnTo>
                    <a:pt x="869416" y="387578"/>
                  </a:lnTo>
                  <a:lnTo>
                    <a:pt x="862799" y="393712"/>
                  </a:lnTo>
                  <a:lnTo>
                    <a:pt x="855230" y="398818"/>
                  </a:lnTo>
                  <a:lnTo>
                    <a:pt x="847890" y="403110"/>
                  </a:lnTo>
                  <a:lnTo>
                    <a:pt x="841971" y="406730"/>
                  </a:lnTo>
                  <a:lnTo>
                    <a:pt x="834326" y="413105"/>
                  </a:lnTo>
                  <a:lnTo>
                    <a:pt x="829843" y="417576"/>
                  </a:lnTo>
                  <a:lnTo>
                    <a:pt x="824750" y="418211"/>
                  </a:lnTo>
                  <a:lnTo>
                    <a:pt x="821550" y="422046"/>
                  </a:lnTo>
                  <a:lnTo>
                    <a:pt x="810691" y="427151"/>
                  </a:lnTo>
                  <a:lnTo>
                    <a:pt x="807504" y="429069"/>
                  </a:lnTo>
                  <a:lnTo>
                    <a:pt x="798563" y="434174"/>
                  </a:lnTo>
                  <a:lnTo>
                    <a:pt x="797928" y="435444"/>
                  </a:lnTo>
                  <a:lnTo>
                    <a:pt x="790270" y="439280"/>
                  </a:lnTo>
                  <a:lnTo>
                    <a:pt x="781964" y="443103"/>
                  </a:lnTo>
                  <a:lnTo>
                    <a:pt x="779411" y="443750"/>
                  </a:lnTo>
                  <a:lnTo>
                    <a:pt x="772401" y="449491"/>
                  </a:lnTo>
                  <a:lnTo>
                    <a:pt x="762190" y="459714"/>
                  </a:lnTo>
                  <a:lnTo>
                    <a:pt x="754519" y="459714"/>
                  </a:lnTo>
                  <a:lnTo>
                    <a:pt x="748131" y="464172"/>
                  </a:lnTo>
                  <a:lnTo>
                    <a:pt x="742391" y="468642"/>
                  </a:lnTo>
                  <a:lnTo>
                    <a:pt x="736650" y="468642"/>
                  </a:lnTo>
                  <a:lnTo>
                    <a:pt x="729627" y="470560"/>
                  </a:lnTo>
                  <a:lnTo>
                    <a:pt x="725170" y="474383"/>
                  </a:lnTo>
                  <a:lnTo>
                    <a:pt x="718134" y="477583"/>
                  </a:lnTo>
                  <a:lnTo>
                    <a:pt x="709206" y="478853"/>
                  </a:lnTo>
                  <a:lnTo>
                    <a:pt x="704735" y="485876"/>
                  </a:lnTo>
                  <a:lnTo>
                    <a:pt x="698982" y="485876"/>
                  </a:lnTo>
                  <a:lnTo>
                    <a:pt x="690930" y="488251"/>
                  </a:lnTo>
                  <a:lnTo>
                    <a:pt x="684314" y="491934"/>
                  </a:lnTo>
                  <a:lnTo>
                    <a:pt x="679602" y="497547"/>
                  </a:lnTo>
                  <a:lnTo>
                    <a:pt x="677278" y="505663"/>
                  </a:lnTo>
                  <a:lnTo>
                    <a:pt x="674090" y="508215"/>
                  </a:lnTo>
                  <a:lnTo>
                    <a:pt x="681113" y="512051"/>
                  </a:lnTo>
                  <a:lnTo>
                    <a:pt x="681761" y="517156"/>
                  </a:lnTo>
                  <a:lnTo>
                    <a:pt x="684872" y="522706"/>
                  </a:lnTo>
                  <a:lnTo>
                    <a:pt x="688467" y="528561"/>
                  </a:lnTo>
                  <a:lnTo>
                    <a:pt x="692531" y="534301"/>
                  </a:lnTo>
                  <a:lnTo>
                    <a:pt x="697077" y="539496"/>
                  </a:lnTo>
                  <a:lnTo>
                    <a:pt x="698982" y="548436"/>
                  </a:lnTo>
                  <a:lnTo>
                    <a:pt x="707288" y="552894"/>
                  </a:lnTo>
                  <a:lnTo>
                    <a:pt x="709206" y="561200"/>
                  </a:lnTo>
                  <a:lnTo>
                    <a:pt x="710488" y="566940"/>
                  </a:lnTo>
                  <a:lnTo>
                    <a:pt x="717499" y="571411"/>
                  </a:lnTo>
                  <a:lnTo>
                    <a:pt x="724522" y="571411"/>
                  </a:lnTo>
                  <a:lnTo>
                    <a:pt x="733463" y="570776"/>
                  </a:lnTo>
                  <a:lnTo>
                    <a:pt x="736650" y="563753"/>
                  </a:lnTo>
                  <a:lnTo>
                    <a:pt x="737933" y="559282"/>
                  </a:lnTo>
                  <a:lnTo>
                    <a:pt x="740981" y="556526"/>
                  </a:lnTo>
                  <a:lnTo>
                    <a:pt x="745591" y="553059"/>
                  </a:lnTo>
                  <a:lnTo>
                    <a:pt x="752119" y="548868"/>
                  </a:lnTo>
                  <a:lnTo>
                    <a:pt x="760907" y="543966"/>
                  </a:lnTo>
                  <a:lnTo>
                    <a:pt x="768400" y="540359"/>
                  </a:lnTo>
                  <a:lnTo>
                    <a:pt x="774877" y="537095"/>
                  </a:lnTo>
                  <a:lnTo>
                    <a:pt x="786447" y="531202"/>
                  </a:lnTo>
                  <a:lnTo>
                    <a:pt x="791375" y="528129"/>
                  </a:lnTo>
                  <a:lnTo>
                    <a:pt x="797140" y="524891"/>
                  </a:lnTo>
                  <a:lnTo>
                    <a:pt x="803148" y="521766"/>
                  </a:lnTo>
                  <a:lnTo>
                    <a:pt x="808786" y="519074"/>
                  </a:lnTo>
                  <a:lnTo>
                    <a:pt x="815809" y="512051"/>
                  </a:lnTo>
                  <a:lnTo>
                    <a:pt x="824750" y="511416"/>
                  </a:lnTo>
                  <a:lnTo>
                    <a:pt x="830491" y="506298"/>
                  </a:lnTo>
                  <a:lnTo>
                    <a:pt x="836231" y="500557"/>
                  </a:lnTo>
                  <a:lnTo>
                    <a:pt x="842619" y="499287"/>
                  </a:lnTo>
                  <a:lnTo>
                    <a:pt x="851547" y="492899"/>
                  </a:lnTo>
                  <a:lnTo>
                    <a:pt x="872617" y="478853"/>
                  </a:lnTo>
                  <a:lnTo>
                    <a:pt x="877087" y="471830"/>
                  </a:lnTo>
                  <a:lnTo>
                    <a:pt x="886028" y="470560"/>
                  </a:lnTo>
                  <a:lnTo>
                    <a:pt x="893051" y="464172"/>
                  </a:lnTo>
                  <a:lnTo>
                    <a:pt x="899426" y="460336"/>
                  </a:lnTo>
                  <a:lnTo>
                    <a:pt x="907084" y="452678"/>
                  </a:lnTo>
                  <a:lnTo>
                    <a:pt x="921118" y="445668"/>
                  </a:lnTo>
                  <a:lnTo>
                    <a:pt x="928789" y="439915"/>
                  </a:lnTo>
                  <a:lnTo>
                    <a:pt x="933259" y="434174"/>
                  </a:lnTo>
                  <a:lnTo>
                    <a:pt x="941552" y="428434"/>
                  </a:lnTo>
                  <a:lnTo>
                    <a:pt x="946658" y="422046"/>
                  </a:lnTo>
                  <a:lnTo>
                    <a:pt x="952398" y="417576"/>
                  </a:lnTo>
                  <a:lnTo>
                    <a:pt x="958151" y="411187"/>
                  </a:lnTo>
                  <a:lnTo>
                    <a:pt x="961339" y="406730"/>
                  </a:lnTo>
                  <a:lnTo>
                    <a:pt x="970915" y="400977"/>
                  </a:lnTo>
                  <a:lnTo>
                    <a:pt x="974102" y="397154"/>
                  </a:lnTo>
                  <a:lnTo>
                    <a:pt x="981138" y="389483"/>
                  </a:lnTo>
                  <a:lnTo>
                    <a:pt x="989431" y="383743"/>
                  </a:lnTo>
                  <a:lnTo>
                    <a:pt x="995807" y="380555"/>
                  </a:lnTo>
                  <a:lnTo>
                    <a:pt x="1002195" y="369697"/>
                  </a:lnTo>
                  <a:lnTo>
                    <a:pt x="1006665" y="365874"/>
                  </a:lnTo>
                  <a:lnTo>
                    <a:pt x="1014958" y="363321"/>
                  </a:lnTo>
                  <a:lnTo>
                    <a:pt x="1018159" y="356933"/>
                  </a:lnTo>
                  <a:lnTo>
                    <a:pt x="1023899" y="348005"/>
                  </a:lnTo>
                  <a:lnTo>
                    <a:pt x="1029017" y="340969"/>
                  </a:lnTo>
                  <a:lnTo>
                    <a:pt x="1033475" y="333959"/>
                  </a:lnTo>
                  <a:lnTo>
                    <a:pt x="1040498" y="328841"/>
                  </a:lnTo>
                  <a:lnTo>
                    <a:pt x="1045603" y="319913"/>
                  </a:lnTo>
                  <a:lnTo>
                    <a:pt x="1048791" y="319265"/>
                  </a:lnTo>
                  <a:lnTo>
                    <a:pt x="1055814" y="309702"/>
                  </a:lnTo>
                  <a:lnTo>
                    <a:pt x="1058570" y="303898"/>
                  </a:lnTo>
                  <a:lnTo>
                    <a:pt x="1062050" y="298284"/>
                  </a:lnTo>
                  <a:lnTo>
                    <a:pt x="1066228" y="293268"/>
                  </a:lnTo>
                  <a:lnTo>
                    <a:pt x="1078166" y="283527"/>
                  </a:lnTo>
                  <a:lnTo>
                    <a:pt x="1083271" y="273951"/>
                  </a:lnTo>
                  <a:lnTo>
                    <a:pt x="1085811" y="268846"/>
                  </a:lnTo>
                  <a:lnTo>
                    <a:pt x="1089012" y="266928"/>
                  </a:lnTo>
                  <a:lnTo>
                    <a:pt x="1089012" y="261823"/>
                  </a:lnTo>
                  <a:lnTo>
                    <a:pt x="1096035" y="253530"/>
                  </a:lnTo>
                  <a:lnTo>
                    <a:pt x="1100213" y="249491"/>
                  </a:lnTo>
                  <a:lnTo>
                    <a:pt x="1104099" y="243306"/>
                  </a:lnTo>
                  <a:lnTo>
                    <a:pt x="1107617" y="236639"/>
                  </a:lnTo>
                  <a:lnTo>
                    <a:pt x="1110716" y="231178"/>
                  </a:lnTo>
                  <a:lnTo>
                    <a:pt x="1113878" y="226060"/>
                  </a:lnTo>
                  <a:lnTo>
                    <a:pt x="1117866" y="220332"/>
                  </a:lnTo>
                  <a:lnTo>
                    <a:pt x="1121397" y="214388"/>
                  </a:lnTo>
                  <a:lnTo>
                    <a:pt x="1123480" y="208203"/>
                  </a:lnTo>
                  <a:lnTo>
                    <a:pt x="1124127" y="201180"/>
                  </a:lnTo>
                  <a:lnTo>
                    <a:pt x="1129868" y="198628"/>
                  </a:lnTo>
                  <a:close/>
                </a:path>
                <a:path w="5625465" h="605154">
                  <a:moveTo>
                    <a:pt x="1748447" y="160020"/>
                  </a:moveTo>
                  <a:lnTo>
                    <a:pt x="1745894" y="153670"/>
                  </a:lnTo>
                  <a:lnTo>
                    <a:pt x="1740789" y="149860"/>
                  </a:lnTo>
                  <a:lnTo>
                    <a:pt x="1734185" y="143510"/>
                  </a:lnTo>
                  <a:lnTo>
                    <a:pt x="1727212" y="137160"/>
                  </a:lnTo>
                  <a:lnTo>
                    <a:pt x="1720494" y="130810"/>
                  </a:lnTo>
                  <a:lnTo>
                    <a:pt x="1714614" y="124460"/>
                  </a:lnTo>
                  <a:lnTo>
                    <a:pt x="1710651" y="120650"/>
                  </a:lnTo>
                  <a:lnTo>
                    <a:pt x="1708023" y="118110"/>
                  </a:lnTo>
                  <a:lnTo>
                    <a:pt x="1702079" y="110490"/>
                  </a:lnTo>
                  <a:lnTo>
                    <a:pt x="1696034" y="105410"/>
                  </a:lnTo>
                  <a:lnTo>
                    <a:pt x="1689087" y="102870"/>
                  </a:lnTo>
                  <a:lnTo>
                    <a:pt x="1680616" y="104140"/>
                  </a:lnTo>
                  <a:lnTo>
                    <a:pt x="1675434" y="106680"/>
                  </a:lnTo>
                  <a:lnTo>
                    <a:pt x="1669415" y="110490"/>
                  </a:lnTo>
                  <a:lnTo>
                    <a:pt x="1658442" y="114300"/>
                  </a:lnTo>
                  <a:lnTo>
                    <a:pt x="1621421" y="115570"/>
                  </a:lnTo>
                  <a:lnTo>
                    <a:pt x="1547533" y="115570"/>
                  </a:lnTo>
                  <a:lnTo>
                    <a:pt x="1535557" y="116840"/>
                  </a:lnTo>
                  <a:lnTo>
                    <a:pt x="1499730" y="116840"/>
                  </a:lnTo>
                  <a:lnTo>
                    <a:pt x="1488490" y="118110"/>
                  </a:lnTo>
                  <a:lnTo>
                    <a:pt x="1449603" y="118110"/>
                  </a:lnTo>
                  <a:lnTo>
                    <a:pt x="1437576" y="119380"/>
                  </a:lnTo>
                  <a:lnTo>
                    <a:pt x="1390624" y="119380"/>
                  </a:lnTo>
                  <a:lnTo>
                    <a:pt x="1382903" y="120650"/>
                  </a:lnTo>
                  <a:lnTo>
                    <a:pt x="1375079" y="120650"/>
                  </a:lnTo>
                  <a:lnTo>
                    <a:pt x="1368628" y="119380"/>
                  </a:lnTo>
                  <a:lnTo>
                    <a:pt x="1354340" y="119380"/>
                  </a:lnTo>
                  <a:lnTo>
                    <a:pt x="1348079" y="118110"/>
                  </a:lnTo>
                  <a:lnTo>
                    <a:pt x="1332649" y="118110"/>
                  </a:lnTo>
                  <a:lnTo>
                    <a:pt x="1326184" y="119380"/>
                  </a:lnTo>
                  <a:lnTo>
                    <a:pt x="1319720" y="119380"/>
                  </a:lnTo>
                  <a:lnTo>
                    <a:pt x="1311833" y="118110"/>
                  </a:lnTo>
                  <a:lnTo>
                    <a:pt x="1283093" y="118110"/>
                  </a:lnTo>
                  <a:lnTo>
                    <a:pt x="1274914" y="119380"/>
                  </a:lnTo>
                  <a:lnTo>
                    <a:pt x="1269365" y="124460"/>
                  </a:lnTo>
                  <a:lnTo>
                    <a:pt x="1266215" y="130810"/>
                  </a:lnTo>
                  <a:lnTo>
                    <a:pt x="1265224" y="139700"/>
                  </a:lnTo>
                  <a:lnTo>
                    <a:pt x="1265224" y="166370"/>
                  </a:lnTo>
                  <a:lnTo>
                    <a:pt x="1267142" y="171450"/>
                  </a:lnTo>
                  <a:lnTo>
                    <a:pt x="1267167" y="180340"/>
                  </a:lnTo>
                  <a:lnTo>
                    <a:pt x="1270723" y="186690"/>
                  </a:lnTo>
                  <a:lnTo>
                    <a:pt x="1277277" y="190500"/>
                  </a:lnTo>
                  <a:lnTo>
                    <a:pt x="1286294" y="191770"/>
                  </a:lnTo>
                  <a:lnTo>
                    <a:pt x="1313307" y="191770"/>
                  </a:lnTo>
                  <a:lnTo>
                    <a:pt x="1322679" y="190500"/>
                  </a:lnTo>
                  <a:lnTo>
                    <a:pt x="1335252" y="189230"/>
                  </a:lnTo>
                  <a:lnTo>
                    <a:pt x="1358493" y="189230"/>
                  </a:lnTo>
                  <a:lnTo>
                    <a:pt x="1369275" y="190500"/>
                  </a:lnTo>
                  <a:lnTo>
                    <a:pt x="1375270" y="189230"/>
                  </a:lnTo>
                  <a:lnTo>
                    <a:pt x="1402816" y="189230"/>
                  </a:lnTo>
                  <a:lnTo>
                    <a:pt x="1410042" y="187960"/>
                  </a:lnTo>
                  <a:lnTo>
                    <a:pt x="1424813" y="187960"/>
                  </a:lnTo>
                  <a:lnTo>
                    <a:pt x="1430451" y="186690"/>
                  </a:lnTo>
                  <a:lnTo>
                    <a:pt x="1437411" y="186690"/>
                  </a:lnTo>
                  <a:lnTo>
                    <a:pt x="1445094" y="187960"/>
                  </a:lnTo>
                  <a:lnTo>
                    <a:pt x="1452892" y="186690"/>
                  </a:lnTo>
                  <a:lnTo>
                    <a:pt x="1466380" y="186690"/>
                  </a:lnTo>
                  <a:lnTo>
                    <a:pt x="1473441" y="185420"/>
                  </a:lnTo>
                  <a:lnTo>
                    <a:pt x="1480337" y="186690"/>
                  </a:lnTo>
                  <a:lnTo>
                    <a:pt x="1490472" y="186690"/>
                  </a:lnTo>
                  <a:lnTo>
                    <a:pt x="1500606" y="185420"/>
                  </a:lnTo>
                  <a:lnTo>
                    <a:pt x="1510499" y="184150"/>
                  </a:lnTo>
                  <a:lnTo>
                    <a:pt x="1529969" y="186690"/>
                  </a:lnTo>
                  <a:lnTo>
                    <a:pt x="1547660" y="184150"/>
                  </a:lnTo>
                  <a:lnTo>
                    <a:pt x="1592694" y="184150"/>
                  </a:lnTo>
                  <a:lnTo>
                    <a:pt x="1601635" y="182880"/>
                  </a:lnTo>
                  <a:lnTo>
                    <a:pt x="1624609" y="182880"/>
                  </a:lnTo>
                  <a:lnTo>
                    <a:pt x="1634858" y="185420"/>
                  </a:lnTo>
                  <a:lnTo>
                    <a:pt x="1642008" y="193040"/>
                  </a:lnTo>
                  <a:lnTo>
                    <a:pt x="1645081" y="204470"/>
                  </a:lnTo>
                  <a:lnTo>
                    <a:pt x="1643126" y="220980"/>
                  </a:lnTo>
                  <a:lnTo>
                    <a:pt x="1641843" y="232410"/>
                  </a:lnTo>
                  <a:lnTo>
                    <a:pt x="1638655" y="232410"/>
                  </a:lnTo>
                  <a:lnTo>
                    <a:pt x="1636737" y="241300"/>
                  </a:lnTo>
                  <a:lnTo>
                    <a:pt x="1632940" y="247650"/>
                  </a:lnTo>
                  <a:lnTo>
                    <a:pt x="1629867" y="254000"/>
                  </a:lnTo>
                  <a:lnTo>
                    <a:pt x="1627035" y="261620"/>
                  </a:lnTo>
                  <a:lnTo>
                    <a:pt x="1623974" y="267970"/>
                  </a:lnTo>
                  <a:lnTo>
                    <a:pt x="1619504" y="274320"/>
                  </a:lnTo>
                  <a:lnTo>
                    <a:pt x="1616951" y="285750"/>
                  </a:lnTo>
                  <a:lnTo>
                    <a:pt x="1613115" y="289560"/>
                  </a:lnTo>
                  <a:lnTo>
                    <a:pt x="1608188" y="297180"/>
                  </a:lnTo>
                  <a:lnTo>
                    <a:pt x="1604340" y="303530"/>
                  </a:lnTo>
                  <a:lnTo>
                    <a:pt x="1600733" y="311150"/>
                  </a:lnTo>
                  <a:lnTo>
                    <a:pt x="1596529" y="318770"/>
                  </a:lnTo>
                  <a:lnTo>
                    <a:pt x="1591119" y="326390"/>
                  </a:lnTo>
                  <a:lnTo>
                    <a:pt x="1586382" y="332740"/>
                  </a:lnTo>
                  <a:lnTo>
                    <a:pt x="1582254" y="339090"/>
                  </a:lnTo>
                  <a:lnTo>
                    <a:pt x="1578660" y="345440"/>
                  </a:lnTo>
                  <a:lnTo>
                    <a:pt x="1574482" y="351790"/>
                  </a:lnTo>
                  <a:lnTo>
                    <a:pt x="1569224" y="358140"/>
                  </a:lnTo>
                  <a:lnTo>
                    <a:pt x="1563738" y="364490"/>
                  </a:lnTo>
                  <a:lnTo>
                    <a:pt x="1558861" y="370840"/>
                  </a:lnTo>
                  <a:lnTo>
                    <a:pt x="1554568" y="374650"/>
                  </a:lnTo>
                  <a:lnTo>
                    <a:pt x="1549438" y="378460"/>
                  </a:lnTo>
                  <a:lnTo>
                    <a:pt x="1543596" y="384810"/>
                  </a:lnTo>
                  <a:lnTo>
                    <a:pt x="1537157" y="393700"/>
                  </a:lnTo>
                  <a:lnTo>
                    <a:pt x="1531493" y="398780"/>
                  </a:lnTo>
                  <a:lnTo>
                    <a:pt x="1524939" y="403860"/>
                  </a:lnTo>
                  <a:lnTo>
                    <a:pt x="1518742" y="408940"/>
                  </a:lnTo>
                  <a:lnTo>
                    <a:pt x="1514170" y="415290"/>
                  </a:lnTo>
                  <a:lnTo>
                    <a:pt x="1508036" y="420370"/>
                  </a:lnTo>
                  <a:lnTo>
                    <a:pt x="1501013" y="425450"/>
                  </a:lnTo>
                  <a:lnTo>
                    <a:pt x="1494332" y="429260"/>
                  </a:lnTo>
                  <a:lnTo>
                    <a:pt x="1489278" y="434340"/>
                  </a:lnTo>
                  <a:lnTo>
                    <a:pt x="1482852" y="440690"/>
                  </a:lnTo>
                  <a:lnTo>
                    <a:pt x="1469529" y="448310"/>
                  </a:lnTo>
                  <a:lnTo>
                    <a:pt x="1463116" y="453390"/>
                  </a:lnTo>
                  <a:lnTo>
                    <a:pt x="1455585" y="459740"/>
                  </a:lnTo>
                  <a:lnTo>
                    <a:pt x="1447876" y="464820"/>
                  </a:lnTo>
                  <a:lnTo>
                    <a:pt x="1440751" y="468630"/>
                  </a:lnTo>
                  <a:lnTo>
                    <a:pt x="1435023" y="472440"/>
                  </a:lnTo>
                  <a:lnTo>
                    <a:pt x="1428407" y="477520"/>
                  </a:lnTo>
                  <a:lnTo>
                    <a:pt x="1422806" y="480060"/>
                  </a:lnTo>
                  <a:lnTo>
                    <a:pt x="1418056" y="481330"/>
                  </a:lnTo>
                  <a:lnTo>
                    <a:pt x="1413967" y="485140"/>
                  </a:lnTo>
                  <a:lnTo>
                    <a:pt x="1407579" y="492760"/>
                  </a:lnTo>
                  <a:lnTo>
                    <a:pt x="1402473" y="488950"/>
                  </a:lnTo>
                  <a:lnTo>
                    <a:pt x="1394815" y="495300"/>
                  </a:lnTo>
                  <a:lnTo>
                    <a:pt x="1390396" y="497840"/>
                  </a:lnTo>
                  <a:lnTo>
                    <a:pt x="1384833" y="501650"/>
                  </a:lnTo>
                  <a:lnTo>
                    <a:pt x="1378204" y="504190"/>
                  </a:lnTo>
                  <a:lnTo>
                    <a:pt x="1370558" y="506730"/>
                  </a:lnTo>
                  <a:lnTo>
                    <a:pt x="1363726" y="509270"/>
                  </a:lnTo>
                  <a:lnTo>
                    <a:pt x="1358099" y="511810"/>
                  </a:lnTo>
                  <a:lnTo>
                    <a:pt x="1352956" y="515620"/>
                  </a:lnTo>
                  <a:lnTo>
                    <a:pt x="1347571" y="518160"/>
                  </a:lnTo>
                  <a:lnTo>
                    <a:pt x="1337995" y="521970"/>
                  </a:lnTo>
                  <a:lnTo>
                    <a:pt x="1330985" y="523240"/>
                  </a:lnTo>
                  <a:lnTo>
                    <a:pt x="1330337" y="534670"/>
                  </a:lnTo>
                  <a:lnTo>
                    <a:pt x="1331252" y="544830"/>
                  </a:lnTo>
                  <a:lnTo>
                    <a:pt x="1336725" y="553720"/>
                  </a:lnTo>
                  <a:lnTo>
                    <a:pt x="1343621" y="562610"/>
                  </a:lnTo>
                  <a:lnTo>
                    <a:pt x="1348854" y="568960"/>
                  </a:lnTo>
                  <a:lnTo>
                    <a:pt x="1352130" y="574040"/>
                  </a:lnTo>
                  <a:lnTo>
                    <a:pt x="1356436" y="581660"/>
                  </a:lnTo>
                  <a:lnTo>
                    <a:pt x="1362049" y="586740"/>
                  </a:lnTo>
                  <a:lnTo>
                    <a:pt x="1369275" y="588010"/>
                  </a:lnTo>
                  <a:lnTo>
                    <a:pt x="1371193" y="588010"/>
                  </a:lnTo>
                  <a:lnTo>
                    <a:pt x="1378851" y="585470"/>
                  </a:lnTo>
                  <a:lnTo>
                    <a:pt x="1385239" y="584200"/>
                  </a:lnTo>
                  <a:lnTo>
                    <a:pt x="1396085" y="580390"/>
                  </a:lnTo>
                  <a:lnTo>
                    <a:pt x="1403108" y="576580"/>
                  </a:lnTo>
                  <a:lnTo>
                    <a:pt x="1403743" y="572770"/>
                  </a:lnTo>
                  <a:lnTo>
                    <a:pt x="1413319" y="571500"/>
                  </a:lnTo>
                  <a:lnTo>
                    <a:pt x="1418424" y="571500"/>
                  </a:lnTo>
                  <a:lnTo>
                    <a:pt x="1422895" y="565150"/>
                  </a:lnTo>
                  <a:lnTo>
                    <a:pt x="1431836" y="562610"/>
                  </a:lnTo>
                  <a:lnTo>
                    <a:pt x="1441411" y="558800"/>
                  </a:lnTo>
                  <a:lnTo>
                    <a:pt x="1440764" y="554990"/>
                  </a:lnTo>
                  <a:lnTo>
                    <a:pt x="1449705" y="551180"/>
                  </a:lnTo>
                  <a:lnTo>
                    <a:pt x="1455445" y="549910"/>
                  </a:lnTo>
                  <a:lnTo>
                    <a:pt x="1460563" y="544830"/>
                  </a:lnTo>
                  <a:lnTo>
                    <a:pt x="1465668" y="542290"/>
                  </a:lnTo>
                  <a:lnTo>
                    <a:pt x="1475244" y="533400"/>
                  </a:lnTo>
                  <a:lnTo>
                    <a:pt x="1483537" y="529590"/>
                  </a:lnTo>
                  <a:lnTo>
                    <a:pt x="1487360" y="529590"/>
                  </a:lnTo>
                  <a:lnTo>
                    <a:pt x="1492631" y="524510"/>
                  </a:lnTo>
                  <a:lnTo>
                    <a:pt x="1498854" y="519430"/>
                  </a:lnTo>
                  <a:lnTo>
                    <a:pt x="1506029" y="515620"/>
                  </a:lnTo>
                  <a:lnTo>
                    <a:pt x="1514170" y="511810"/>
                  </a:lnTo>
                  <a:lnTo>
                    <a:pt x="1521853" y="506730"/>
                  </a:lnTo>
                  <a:lnTo>
                    <a:pt x="1528686" y="501650"/>
                  </a:lnTo>
                  <a:lnTo>
                    <a:pt x="1534820" y="496570"/>
                  </a:lnTo>
                  <a:lnTo>
                    <a:pt x="1540344" y="492760"/>
                  </a:lnTo>
                  <a:lnTo>
                    <a:pt x="1547101" y="488950"/>
                  </a:lnTo>
                  <a:lnTo>
                    <a:pt x="1553667" y="483870"/>
                  </a:lnTo>
                  <a:lnTo>
                    <a:pt x="1559648" y="478790"/>
                  </a:lnTo>
                  <a:lnTo>
                    <a:pt x="1564601" y="472440"/>
                  </a:lnTo>
                  <a:lnTo>
                    <a:pt x="1569999" y="467360"/>
                  </a:lnTo>
                  <a:lnTo>
                    <a:pt x="1575689" y="462280"/>
                  </a:lnTo>
                  <a:lnTo>
                    <a:pt x="1581746" y="455930"/>
                  </a:lnTo>
                  <a:lnTo>
                    <a:pt x="1588223" y="449580"/>
                  </a:lnTo>
                  <a:lnTo>
                    <a:pt x="1593862" y="445770"/>
                  </a:lnTo>
                  <a:lnTo>
                    <a:pt x="1597469" y="440690"/>
                  </a:lnTo>
                  <a:lnTo>
                    <a:pt x="1602041" y="434340"/>
                  </a:lnTo>
                  <a:lnTo>
                    <a:pt x="1610563" y="426720"/>
                  </a:lnTo>
                  <a:lnTo>
                    <a:pt x="1616443" y="421640"/>
                  </a:lnTo>
                  <a:lnTo>
                    <a:pt x="1621256" y="415290"/>
                  </a:lnTo>
                  <a:lnTo>
                    <a:pt x="1625815" y="408940"/>
                  </a:lnTo>
                  <a:lnTo>
                    <a:pt x="1630997" y="401320"/>
                  </a:lnTo>
                  <a:lnTo>
                    <a:pt x="1634871" y="396240"/>
                  </a:lnTo>
                  <a:lnTo>
                    <a:pt x="1639531" y="389890"/>
                  </a:lnTo>
                  <a:lnTo>
                    <a:pt x="1644548" y="383540"/>
                  </a:lnTo>
                  <a:lnTo>
                    <a:pt x="1649514" y="375920"/>
                  </a:lnTo>
                  <a:lnTo>
                    <a:pt x="1653705" y="369570"/>
                  </a:lnTo>
                  <a:lnTo>
                    <a:pt x="1658200" y="361950"/>
                  </a:lnTo>
                  <a:lnTo>
                    <a:pt x="1662341" y="354330"/>
                  </a:lnTo>
                  <a:lnTo>
                    <a:pt x="1665465" y="347980"/>
                  </a:lnTo>
                  <a:lnTo>
                    <a:pt x="1669872" y="340360"/>
                  </a:lnTo>
                  <a:lnTo>
                    <a:pt x="1674406" y="332740"/>
                  </a:lnTo>
                  <a:lnTo>
                    <a:pt x="1678927" y="323850"/>
                  </a:lnTo>
                  <a:lnTo>
                    <a:pt x="1683334" y="313690"/>
                  </a:lnTo>
                  <a:lnTo>
                    <a:pt x="1683981" y="307340"/>
                  </a:lnTo>
                  <a:lnTo>
                    <a:pt x="1688439" y="304800"/>
                  </a:lnTo>
                  <a:lnTo>
                    <a:pt x="1691627" y="294640"/>
                  </a:lnTo>
                  <a:lnTo>
                    <a:pt x="1694827" y="290830"/>
                  </a:lnTo>
                  <a:lnTo>
                    <a:pt x="1697380" y="285750"/>
                  </a:lnTo>
                  <a:lnTo>
                    <a:pt x="1698663" y="276860"/>
                  </a:lnTo>
                  <a:lnTo>
                    <a:pt x="1702193" y="266700"/>
                  </a:lnTo>
                  <a:lnTo>
                    <a:pt x="1709508" y="248920"/>
                  </a:lnTo>
                  <a:lnTo>
                    <a:pt x="1712696" y="240030"/>
                  </a:lnTo>
                  <a:lnTo>
                    <a:pt x="1714398" y="229870"/>
                  </a:lnTo>
                  <a:lnTo>
                    <a:pt x="1717243" y="222250"/>
                  </a:lnTo>
                  <a:lnTo>
                    <a:pt x="1720684" y="213360"/>
                  </a:lnTo>
                  <a:lnTo>
                    <a:pt x="1724190" y="201930"/>
                  </a:lnTo>
                  <a:lnTo>
                    <a:pt x="1725650" y="196850"/>
                  </a:lnTo>
                  <a:lnTo>
                    <a:pt x="1726336" y="190500"/>
                  </a:lnTo>
                  <a:lnTo>
                    <a:pt x="1727860" y="185420"/>
                  </a:lnTo>
                  <a:lnTo>
                    <a:pt x="1729460" y="182880"/>
                  </a:lnTo>
                  <a:lnTo>
                    <a:pt x="1731848" y="179070"/>
                  </a:lnTo>
                  <a:lnTo>
                    <a:pt x="1736318" y="173990"/>
                  </a:lnTo>
                  <a:lnTo>
                    <a:pt x="1740789" y="176530"/>
                  </a:lnTo>
                  <a:lnTo>
                    <a:pt x="1741906" y="173990"/>
                  </a:lnTo>
                  <a:lnTo>
                    <a:pt x="1745259" y="166370"/>
                  </a:lnTo>
                  <a:lnTo>
                    <a:pt x="1748447" y="160020"/>
                  </a:lnTo>
                  <a:close/>
                </a:path>
                <a:path w="5625465" h="605154">
                  <a:moveTo>
                    <a:pt x="1831428" y="50800"/>
                  </a:moveTo>
                  <a:lnTo>
                    <a:pt x="1822500" y="38100"/>
                  </a:lnTo>
                  <a:lnTo>
                    <a:pt x="1823770" y="35560"/>
                  </a:lnTo>
                  <a:lnTo>
                    <a:pt x="1821218" y="33020"/>
                  </a:lnTo>
                  <a:lnTo>
                    <a:pt x="1814830" y="26670"/>
                  </a:lnTo>
                  <a:lnTo>
                    <a:pt x="1813560" y="21590"/>
                  </a:lnTo>
                  <a:lnTo>
                    <a:pt x="1810372" y="20320"/>
                  </a:lnTo>
                  <a:lnTo>
                    <a:pt x="1801431" y="15240"/>
                  </a:lnTo>
                  <a:lnTo>
                    <a:pt x="1800148" y="10160"/>
                  </a:lnTo>
                  <a:lnTo>
                    <a:pt x="1797596" y="9321"/>
                  </a:lnTo>
                  <a:lnTo>
                    <a:pt x="1797596" y="60960"/>
                  </a:lnTo>
                  <a:lnTo>
                    <a:pt x="1796961" y="67310"/>
                  </a:lnTo>
                  <a:lnTo>
                    <a:pt x="1796961" y="80010"/>
                  </a:lnTo>
                  <a:lnTo>
                    <a:pt x="1765681" y="100330"/>
                  </a:lnTo>
                  <a:lnTo>
                    <a:pt x="1759381" y="100330"/>
                  </a:lnTo>
                  <a:lnTo>
                    <a:pt x="1729943" y="69850"/>
                  </a:lnTo>
                  <a:lnTo>
                    <a:pt x="1730248" y="62230"/>
                  </a:lnTo>
                  <a:lnTo>
                    <a:pt x="1731454" y="55880"/>
                  </a:lnTo>
                  <a:lnTo>
                    <a:pt x="1733969" y="50800"/>
                  </a:lnTo>
                  <a:lnTo>
                    <a:pt x="1738236" y="44450"/>
                  </a:lnTo>
                  <a:lnTo>
                    <a:pt x="1740789" y="43180"/>
                  </a:lnTo>
                  <a:lnTo>
                    <a:pt x="1742071" y="40640"/>
                  </a:lnTo>
                  <a:lnTo>
                    <a:pt x="1749082" y="36830"/>
                  </a:lnTo>
                  <a:lnTo>
                    <a:pt x="1754187" y="34290"/>
                  </a:lnTo>
                  <a:lnTo>
                    <a:pt x="1758022" y="35560"/>
                  </a:lnTo>
                  <a:lnTo>
                    <a:pt x="1763763" y="34290"/>
                  </a:lnTo>
                  <a:lnTo>
                    <a:pt x="1769516" y="33020"/>
                  </a:lnTo>
                  <a:lnTo>
                    <a:pt x="1772704" y="36830"/>
                  </a:lnTo>
                  <a:lnTo>
                    <a:pt x="1784184" y="39370"/>
                  </a:lnTo>
                  <a:lnTo>
                    <a:pt x="1782927" y="41910"/>
                  </a:lnTo>
                  <a:lnTo>
                    <a:pt x="1788020" y="44450"/>
                  </a:lnTo>
                  <a:lnTo>
                    <a:pt x="1792490" y="46990"/>
                  </a:lnTo>
                  <a:lnTo>
                    <a:pt x="1791220" y="49530"/>
                  </a:lnTo>
                  <a:lnTo>
                    <a:pt x="1793773" y="54610"/>
                  </a:lnTo>
                  <a:lnTo>
                    <a:pt x="1797596" y="60960"/>
                  </a:lnTo>
                  <a:lnTo>
                    <a:pt x="1797596" y="9321"/>
                  </a:lnTo>
                  <a:lnTo>
                    <a:pt x="1792490" y="7620"/>
                  </a:lnTo>
                  <a:lnTo>
                    <a:pt x="1787232" y="5080"/>
                  </a:lnTo>
                  <a:lnTo>
                    <a:pt x="1781073" y="2540"/>
                  </a:lnTo>
                  <a:lnTo>
                    <a:pt x="1774075" y="1270"/>
                  </a:lnTo>
                  <a:lnTo>
                    <a:pt x="1766316" y="0"/>
                  </a:lnTo>
                  <a:lnTo>
                    <a:pt x="1757883" y="0"/>
                  </a:lnTo>
                  <a:lnTo>
                    <a:pt x="1721624" y="16510"/>
                  </a:lnTo>
                  <a:lnTo>
                    <a:pt x="1711286" y="25400"/>
                  </a:lnTo>
                  <a:lnTo>
                    <a:pt x="1706956" y="30480"/>
                  </a:lnTo>
                  <a:lnTo>
                    <a:pt x="1704060" y="35560"/>
                  </a:lnTo>
                  <a:lnTo>
                    <a:pt x="1702485" y="40640"/>
                  </a:lnTo>
                  <a:lnTo>
                    <a:pt x="1699437" y="48260"/>
                  </a:lnTo>
                  <a:lnTo>
                    <a:pt x="1697774" y="55880"/>
                  </a:lnTo>
                  <a:lnTo>
                    <a:pt x="1697177" y="62230"/>
                  </a:lnTo>
                  <a:lnTo>
                    <a:pt x="1697380" y="67310"/>
                  </a:lnTo>
                  <a:lnTo>
                    <a:pt x="1697545" y="74930"/>
                  </a:lnTo>
                  <a:lnTo>
                    <a:pt x="1713344" y="109220"/>
                  </a:lnTo>
                  <a:lnTo>
                    <a:pt x="1721713" y="119380"/>
                  </a:lnTo>
                  <a:lnTo>
                    <a:pt x="1727212" y="123190"/>
                  </a:lnTo>
                  <a:lnTo>
                    <a:pt x="1732965" y="125730"/>
                  </a:lnTo>
                  <a:lnTo>
                    <a:pt x="1738236" y="129540"/>
                  </a:lnTo>
                  <a:lnTo>
                    <a:pt x="1744383" y="132080"/>
                  </a:lnTo>
                  <a:lnTo>
                    <a:pt x="1750110" y="132080"/>
                  </a:lnTo>
                  <a:lnTo>
                    <a:pt x="1756448" y="133350"/>
                  </a:lnTo>
                  <a:lnTo>
                    <a:pt x="1764411" y="134620"/>
                  </a:lnTo>
                  <a:lnTo>
                    <a:pt x="1770024" y="134620"/>
                  </a:lnTo>
                  <a:lnTo>
                    <a:pt x="1776768" y="133350"/>
                  </a:lnTo>
                  <a:lnTo>
                    <a:pt x="1783880" y="130810"/>
                  </a:lnTo>
                  <a:lnTo>
                    <a:pt x="1790573" y="129540"/>
                  </a:lnTo>
                  <a:lnTo>
                    <a:pt x="1819935" y="104140"/>
                  </a:lnTo>
                  <a:lnTo>
                    <a:pt x="1822462" y="100330"/>
                  </a:lnTo>
                  <a:lnTo>
                    <a:pt x="1823313" y="99060"/>
                  </a:lnTo>
                  <a:lnTo>
                    <a:pt x="1826323" y="92710"/>
                  </a:lnTo>
                  <a:lnTo>
                    <a:pt x="1828876" y="85090"/>
                  </a:lnTo>
                  <a:lnTo>
                    <a:pt x="1831428" y="78740"/>
                  </a:lnTo>
                  <a:lnTo>
                    <a:pt x="1831428" y="67310"/>
                  </a:lnTo>
                  <a:lnTo>
                    <a:pt x="1830146" y="57150"/>
                  </a:lnTo>
                  <a:lnTo>
                    <a:pt x="1831428" y="50800"/>
                  </a:lnTo>
                  <a:close/>
                </a:path>
                <a:path w="5625465" h="605154">
                  <a:moveTo>
                    <a:pt x="2416810" y="299478"/>
                  </a:moveTo>
                  <a:lnTo>
                    <a:pt x="2413622" y="294373"/>
                  </a:lnTo>
                  <a:lnTo>
                    <a:pt x="2411069" y="286715"/>
                  </a:lnTo>
                  <a:lnTo>
                    <a:pt x="2402344" y="266331"/>
                  </a:lnTo>
                  <a:lnTo>
                    <a:pt x="2399576" y="257987"/>
                  </a:lnTo>
                  <a:lnTo>
                    <a:pt x="2395956" y="253365"/>
                  </a:lnTo>
                  <a:lnTo>
                    <a:pt x="2389352" y="250723"/>
                  </a:lnTo>
                  <a:lnTo>
                    <a:pt x="2381796" y="251079"/>
                  </a:lnTo>
                  <a:lnTo>
                    <a:pt x="2375319" y="255447"/>
                  </a:lnTo>
                  <a:lnTo>
                    <a:pt x="2363190" y="266293"/>
                  </a:lnTo>
                  <a:lnTo>
                    <a:pt x="2354249" y="273951"/>
                  </a:lnTo>
                  <a:lnTo>
                    <a:pt x="2352967" y="277139"/>
                  </a:lnTo>
                  <a:lnTo>
                    <a:pt x="2342680" y="286359"/>
                  </a:lnTo>
                  <a:lnTo>
                    <a:pt x="2333129" y="293649"/>
                  </a:lnTo>
                  <a:lnTo>
                    <a:pt x="2326805" y="298843"/>
                  </a:lnTo>
                  <a:lnTo>
                    <a:pt x="2312593" y="311531"/>
                  </a:lnTo>
                  <a:lnTo>
                    <a:pt x="2306155" y="316534"/>
                  </a:lnTo>
                  <a:lnTo>
                    <a:pt x="2299360" y="319913"/>
                  </a:lnTo>
                  <a:lnTo>
                    <a:pt x="2293378" y="324065"/>
                  </a:lnTo>
                  <a:lnTo>
                    <a:pt x="2279510" y="334543"/>
                  </a:lnTo>
                  <a:lnTo>
                    <a:pt x="2245741" y="358851"/>
                  </a:lnTo>
                  <a:lnTo>
                    <a:pt x="2224189" y="372491"/>
                  </a:lnTo>
                  <a:lnTo>
                    <a:pt x="2218283" y="375450"/>
                  </a:lnTo>
                  <a:lnTo>
                    <a:pt x="2211565" y="380809"/>
                  </a:lnTo>
                  <a:lnTo>
                    <a:pt x="2205278" y="384860"/>
                  </a:lnTo>
                  <a:lnTo>
                    <a:pt x="2198624" y="388188"/>
                  </a:lnTo>
                  <a:lnTo>
                    <a:pt x="2190839" y="391401"/>
                  </a:lnTo>
                  <a:lnTo>
                    <a:pt x="2160740" y="410095"/>
                  </a:lnTo>
                  <a:lnTo>
                    <a:pt x="2152777" y="414693"/>
                  </a:lnTo>
                  <a:lnTo>
                    <a:pt x="2144687" y="418820"/>
                  </a:lnTo>
                  <a:lnTo>
                    <a:pt x="2137854" y="421398"/>
                  </a:lnTo>
                  <a:lnTo>
                    <a:pt x="2125738" y="424599"/>
                  </a:lnTo>
                  <a:lnTo>
                    <a:pt x="2125738" y="431622"/>
                  </a:lnTo>
                  <a:lnTo>
                    <a:pt x="2104669" y="435444"/>
                  </a:lnTo>
                  <a:lnTo>
                    <a:pt x="2103386" y="441833"/>
                  </a:lnTo>
                  <a:lnTo>
                    <a:pt x="2096998" y="443103"/>
                  </a:lnTo>
                  <a:lnTo>
                    <a:pt x="2089061" y="445820"/>
                  </a:lnTo>
                  <a:lnTo>
                    <a:pt x="2073211" y="454139"/>
                  </a:lnTo>
                  <a:lnTo>
                    <a:pt x="2066366" y="456514"/>
                  </a:lnTo>
                  <a:lnTo>
                    <a:pt x="2054720" y="456603"/>
                  </a:lnTo>
                  <a:lnTo>
                    <a:pt x="2044026" y="452920"/>
                  </a:lnTo>
                  <a:lnTo>
                    <a:pt x="2036203" y="445287"/>
                  </a:lnTo>
                  <a:lnTo>
                    <a:pt x="2033181" y="433527"/>
                  </a:lnTo>
                  <a:lnTo>
                    <a:pt x="2033803" y="422681"/>
                  </a:lnTo>
                  <a:lnTo>
                    <a:pt x="2030628" y="418211"/>
                  </a:lnTo>
                  <a:lnTo>
                    <a:pt x="2033181" y="409282"/>
                  </a:lnTo>
                  <a:lnTo>
                    <a:pt x="2032812" y="401383"/>
                  </a:lnTo>
                  <a:lnTo>
                    <a:pt x="2032685" y="393077"/>
                  </a:lnTo>
                  <a:lnTo>
                    <a:pt x="2033181" y="375450"/>
                  </a:lnTo>
                  <a:lnTo>
                    <a:pt x="2033701" y="350126"/>
                  </a:lnTo>
                  <a:lnTo>
                    <a:pt x="2033181" y="341617"/>
                  </a:lnTo>
                  <a:lnTo>
                    <a:pt x="2034247" y="333260"/>
                  </a:lnTo>
                  <a:lnTo>
                    <a:pt x="2034603" y="324612"/>
                  </a:lnTo>
                  <a:lnTo>
                    <a:pt x="2034247" y="315849"/>
                  </a:lnTo>
                  <a:lnTo>
                    <a:pt x="2033181" y="307149"/>
                  </a:lnTo>
                  <a:lnTo>
                    <a:pt x="2033346" y="297802"/>
                  </a:lnTo>
                  <a:lnTo>
                    <a:pt x="2032990" y="280568"/>
                  </a:lnTo>
                  <a:lnTo>
                    <a:pt x="2033181" y="272669"/>
                  </a:lnTo>
                  <a:lnTo>
                    <a:pt x="2031733" y="264782"/>
                  </a:lnTo>
                  <a:lnTo>
                    <a:pt x="2031733" y="256946"/>
                  </a:lnTo>
                  <a:lnTo>
                    <a:pt x="2033181" y="238836"/>
                  </a:lnTo>
                  <a:lnTo>
                    <a:pt x="2033638" y="222643"/>
                  </a:lnTo>
                  <a:lnTo>
                    <a:pt x="2033181" y="205016"/>
                  </a:lnTo>
                  <a:lnTo>
                    <a:pt x="2033435" y="195770"/>
                  </a:lnTo>
                  <a:lnTo>
                    <a:pt x="2032533" y="180416"/>
                  </a:lnTo>
                  <a:lnTo>
                    <a:pt x="2033955" y="158648"/>
                  </a:lnTo>
                  <a:lnTo>
                    <a:pt x="2034057" y="149720"/>
                  </a:lnTo>
                  <a:lnTo>
                    <a:pt x="2033803" y="139903"/>
                  </a:lnTo>
                  <a:lnTo>
                    <a:pt x="2033181" y="132245"/>
                  </a:lnTo>
                  <a:lnTo>
                    <a:pt x="2033803" y="126492"/>
                  </a:lnTo>
                  <a:lnTo>
                    <a:pt x="2033803" y="111175"/>
                  </a:lnTo>
                  <a:lnTo>
                    <a:pt x="2035086" y="106705"/>
                  </a:lnTo>
                  <a:lnTo>
                    <a:pt x="2044026" y="95859"/>
                  </a:lnTo>
                  <a:lnTo>
                    <a:pt x="2048497" y="94576"/>
                  </a:lnTo>
                  <a:lnTo>
                    <a:pt x="2047214" y="79260"/>
                  </a:lnTo>
                  <a:lnTo>
                    <a:pt x="2035086" y="77343"/>
                  </a:lnTo>
                  <a:lnTo>
                    <a:pt x="2019198" y="76301"/>
                  </a:lnTo>
                  <a:lnTo>
                    <a:pt x="1992071" y="73342"/>
                  </a:lnTo>
                  <a:lnTo>
                    <a:pt x="1984984" y="72986"/>
                  </a:lnTo>
                  <a:lnTo>
                    <a:pt x="1975713" y="72872"/>
                  </a:lnTo>
                  <a:lnTo>
                    <a:pt x="1973808" y="72237"/>
                  </a:lnTo>
                  <a:lnTo>
                    <a:pt x="1963585" y="72237"/>
                  </a:lnTo>
                  <a:lnTo>
                    <a:pt x="1958492" y="79895"/>
                  </a:lnTo>
                  <a:lnTo>
                    <a:pt x="1958492" y="90106"/>
                  </a:lnTo>
                  <a:lnTo>
                    <a:pt x="1959825" y="120726"/>
                  </a:lnTo>
                  <a:lnTo>
                    <a:pt x="1959483" y="142062"/>
                  </a:lnTo>
                  <a:lnTo>
                    <a:pt x="1959394" y="159880"/>
                  </a:lnTo>
                  <a:lnTo>
                    <a:pt x="1958860" y="177292"/>
                  </a:lnTo>
                  <a:lnTo>
                    <a:pt x="1959127" y="200545"/>
                  </a:lnTo>
                  <a:lnTo>
                    <a:pt x="1959927" y="208013"/>
                  </a:lnTo>
                  <a:lnTo>
                    <a:pt x="1959838" y="216331"/>
                  </a:lnTo>
                  <a:lnTo>
                    <a:pt x="1959127" y="231178"/>
                  </a:lnTo>
                  <a:lnTo>
                    <a:pt x="1959838" y="240106"/>
                  </a:lnTo>
                  <a:lnTo>
                    <a:pt x="1959597" y="248488"/>
                  </a:lnTo>
                  <a:lnTo>
                    <a:pt x="1959127" y="256044"/>
                  </a:lnTo>
                  <a:lnTo>
                    <a:pt x="1959127" y="262458"/>
                  </a:lnTo>
                  <a:lnTo>
                    <a:pt x="1959483" y="271297"/>
                  </a:lnTo>
                  <a:lnTo>
                    <a:pt x="1958759" y="287058"/>
                  </a:lnTo>
                  <a:lnTo>
                    <a:pt x="1959660" y="302844"/>
                  </a:lnTo>
                  <a:lnTo>
                    <a:pt x="1958581" y="317703"/>
                  </a:lnTo>
                  <a:lnTo>
                    <a:pt x="1959127" y="325018"/>
                  </a:lnTo>
                  <a:lnTo>
                    <a:pt x="1959127" y="356298"/>
                  </a:lnTo>
                  <a:lnTo>
                    <a:pt x="1959483" y="364324"/>
                  </a:lnTo>
                  <a:lnTo>
                    <a:pt x="1958759" y="379183"/>
                  </a:lnTo>
                  <a:lnTo>
                    <a:pt x="1959127" y="387578"/>
                  </a:lnTo>
                  <a:lnTo>
                    <a:pt x="1957946" y="396125"/>
                  </a:lnTo>
                  <a:lnTo>
                    <a:pt x="1957438" y="403847"/>
                  </a:lnTo>
                  <a:lnTo>
                    <a:pt x="1957768" y="411086"/>
                  </a:lnTo>
                  <a:lnTo>
                    <a:pt x="1959127" y="418211"/>
                  </a:lnTo>
                  <a:lnTo>
                    <a:pt x="1958403" y="439191"/>
                  </a:lnTo>
                  <a:lnTo>
                    <a:pt x="1958492" y="450430"/>
                  </a:lnTo>
                  <a:lnTo>
                    <a:pt x="1959127" y="461619"/>
                  </a:lnTo>
                  <a:lnTo>
                    <a:pt x="1957514" y="478688"/>
                  </a:lnTo>
                  <a:lnTo>
                    <a:pt x="1957324" y="485851"/>
                  </a:lnTo>
                  <a:lnTo>
                    <a:pt x="1957844" y="494817"/>
                  </a:lnTo>
                  <a:lnTo>
                    <a:pt x="1956892" y="501396"/>
                  </a:lnTo>
                  <a:lnTo>
                    <a:pt x="1955685" y="512406"/>
                  </a:lnTo>
                  <a:lnTo>
                    <a:pt x="1953374" y="522262"/>
                  </a:lnTo>
                  <a:lnTo>
                    <a:pt x="1953374" y="536943"/>
                  </a:lnTo>
                  <a:lnTo>
                    <a:pt x="1957844" y="542048"/>
                  </a:lnTo>
                  <a:lnTo>
                    <a:pt x="1980831" y="552272"/>
                  </a:lnTo>
                  <a:lnTo>
                    <a:pt x="1987219" y="555459"/>
                  </a:lnTo>
                  <a:lnTo>
                    <a:pt x="1992960" y="558647"/>
                  </a:lnTo>
                  <a:lnTo>
                    <a:pt x="1997417" y="559282"/>
                  </a:lnTo>
                  <a:lnTo>
                    <a:pt x="2005088" y="564388"/>
                  </a:lnTo>
                  <a:lnTo>
                    <a:pt x="2009546" y="566940"/>
                  </a:lnTo>
                  <a:lnTo>
                    <a:pt x="2012111" y="568858"/>
                  </a:lnTo>
                  <a:lnTo>
                    <a:pt x="2018487" y="568858"/>
                  </a:lnTo>
                  <a:lnTo>
                    <a:pt x="2021052" y="567588"/>
                  </a:lnTo>
                  <a:lnTo>
                    <a:pt x="2024862" y="566305"/>
                  </a:lnTo>
                  <a:lnTo>
                    <a:pt x="2031898" y="563118"/>
                  </a:lnTo>
                  <a:lnTo>
                    <a:pt x="2029980" y="556729"/>
                  </a:lnTo>
                  <a:lnTo>
                    <a:pt x="2048497" y="548436"/>
                  </a:lnTo>
                  <a:lnTo>
                    <a:pt x="2051050" y="545236"/>
                  </a:lnTo>
                  <a:lnTo>
                    <a:pt x="2063178" y="540778"/>
                  </a:lnTo>
                  <a:lnTo>
                    <a:pt x="2070506" y="536790"/>
                  </a:lnTo>
                  <a:lnTo>
                    <a:pt x="2083003" y="530987"/>
                  </a:lnTo>
                  <a:lnTo>
                    <a:pt x="2111438" y="516318"/>
                  </a:lnTo>
                  <a:lnTo>
                    <a:pt x="2126983" y="509409"/>
                  </a:lnTo>
                  <a:lnTo>
                    <a:pt x="2140343" y="501650"/>
                  </a:lnTo>
                  <a:lnTo>
                    <a:pt x="2148700" y="498005"/>
                  </a:lnTo>
                  <a:lnTo>
                    <a:pt x="2157399" y="493788"/>
                  </a:lnTo>
                  <a:lnTo>
                    <a:pt x="2165134" y="488670"/>
                  </a:lnTo>
                  <a:lnTo>
                    <a:pt x="2173122" y="483908"/>
                  </a:lnTo>
                  <a:lnTo>
                    <a:pt x="2182533" y="480771"/>
                  </a:lnTo>
                  <a:lnTo>
                    <a:pt x="2190102" y="477989"/>
                  </a:lnTo>
                  <a:lnTo>
                    <a:pt x="2203094" y="468376"/>
                  </a:lnTo>
                  <a:lnTo>
                    <a:pt x="2220252" y="461327"/>
                  </a:lnTo>
                  <a:lnTo>
                    <a:pt x="2233193" y="452767"/>
                  </a:lnTo>
                  <a:lnTo>
                    <a:pt x="2240635" y="448856"/>
                  </a:lnTo>
                  <a:lnTo>
                    <a:pt x="2256828" y="438162"/>
                  </a:lnTo>
                  <a:lnTo>
                    <a:pt x="2265311" y="433057"/>
                  </a:lnTo>
                  <a:lnTo>
                    <a:pt x="2274468" y="428434"/>
                  </a:lnTo>
                  <a:lnTo>
                    <a:pt x="2281669" y="424256"/>
                  </a:lnTo>
                  <a:lnTo>
                    <a:pt x="2296541" y="412800"/>
                  </a:lnTo>
                  <a:lnTo>
                    <a:pt x="2304465" y="408635"/>
                  </a:lnTo>
                  <a:lnTo>
                    <a:pt x="2318982" y="396824"/>
                  </a:lnTo>
                  <a:lnTo>
                    <a:pt x="2326538" y="391401"/>
                  </a:lnTo>
                  <a:lnTo>
                    <a:pt x="2334463" y="386943"/>
                  </a:lnTo>
                  <a:lnTo>
                    <a:pt x="2341194" y="381393"/>
                  </a:lnTo>
                  <a:lnTo>
                    <a:pt x="2363190" y="365239"/>
                  </a:lnTo>
                  <a:lnTo>
                    <a:pt x="2369896" y="361099"/>
                  </a:lnTo>
                  <a:lnTo>
                    <a:pt x="2376665" y="355650"/>
                  </a:lnTo>
                  <a:lnTo>
                    <a:pt x="2383561" y="349250"/>
                  </a:lnTo>
                  <a:lnTo>
                    <a:pt x="2390635" y="342252"/>
                  </a:lnTo>
                  <a:lnTo>
                    <a:pt x="2392553" y="339051"/>
                  </a:lnTo>
                  <a:lnTo>
                    <a:pt x="2400211" y="335876"/>
                  </a:lnTo>
                  <a:lnTo>
                    <a:pt x="2406599" y="328206"/>
                  </a:lnTo>
                  <a:lnTo>
                    <a:pt x="2411704" y="320548"/>
                  </a:lnTo>
                  <a:lnTo>
                    <a:pt x="2415527" y="318630"/>
                  </a:lnTo>
                  <a:lnTo>
                    <a:pt x="2416810" y="310337"/>
                  </a:lnTo>
                  <a:lnTo>
                    <a:pt x="2416810" y="299478"/>
                  </a:lnTo>
                  <a:close/>
                </a:path>
                <a:path w="5625465" h="605154">
                  <a:moveTo>
                    <a:pt x="3053880" y="296926"/>
                  </a:moveTo>
                  <a:lnTo>
                    <a:pt x="3052889" y="289534"/>
                  </a:lnTo>
                  <a:lnTo>
                    <a:pt x="3049740" y="284238"/>
                  </a:lnTo>
                  <a:lnTo>
                    <a:pt x="3044202" y="280504"/>
                  </a:lnTo>
                  <a:lnTo>
                    <a:pt x="3036011" y="277774"/>
                  </a:lnTo>
                  <a:lnTo>
                    <a:pt x="3027680" y="279031"/>
                  </a:lnTo>
                  <a:lnTo>
                    <a:pt x="3020542" y="279692"/>
                  </a:lnTo>
                  <a:lnTo>
                    <a:pt x="3014116" y="279387"/>
                  </a:lnTo>
                  <a:lnTo>
                    <a:pt x="3007931" y="277774"/>
                  </a:lnTo>
                  <a:lnTo>
                    <a:pt x="2986506" y="278587"/>
                  </a:lnTo>
                  <a:lnTo>
                    <a:pt x="2974098" y="278422"/>
                  </a:lnTo>
                  <a:lnTo>
                    <a:pt x="2967710" y="277139"/>
                  </a:lnTo>
                  <a:lnTo>
                    <a:pt x="2957499" y="277139"/>
                  </a:lnTo>
                  <a:lnTo>
                    <a:pt x="2949841" y="278422"/>
                  </a:lnTo>
                  <a:lnTo>
                    <a:pt x="2939885" y="278866"/>
                  </a:lnTo>
                  <a:lnTo>
                    <a:pt x="2930461" y="279615"/>
                  </a:lnTo>
                  <a:lnTo>
                    <a:pt x="2920669" y="279768"/>
                  </a:lnTo>
                  <a:lnTo>
                    <a:pt x="2909620" y="278422"/>
                  </a:lnTo>
                  <a:lnTo>
                    <a:pt x="2864942" y="278422"/>
                  </a:lnTo>
                  <a:lnTo>
                    <a:pt x="2848673" y="279374"/>
                  </a:lnTo>
                  <a:lnTo>
                    <a:pt x="2839097" y="279501"/>
                  </a:lnTo>
                  <a:lnTo>
                    <a:pt x="2828556" y="278422"/>
                  </a:lnTo>
                  <a:lnTo>
                    <a:pt x="2824721" y="277774"/>
                  </a:lnTo>
                  <a:lnTo>
                    <a:pt x="2795270" y="278587"/>
                  </a:lnTo>
                  <a:lnTo>
                    <a:pt x="2783865" y="278422"/>
                  </a:lnTo>
                  <a:lnTo>
                    <a:pt x="2775674" y="278955"/>
                  </a:lnTo>
                  <a:lnTo>
                    <a:pt x="2767596" y="279857"/>
                  </a:lnTo>
                  <a:lnTo>
                    <a:pt x="2758554" y="280035"/>
                  </a:lnTo>
                  <a:lnTo>
                    <a:pt x="2747480" y="278422"/>
                  </a:lnTo>
                  <a:lnTo>
                    <a:pt x="2743022" y="277139"/>
                  </a:lnTo>
                  <a:lnTo>
                    <a:pt x="2735999" y="277139"/>
                  </a:lnTo>
                  <a:lnTo>
                    <a:pt x="2728366" y="277609"/>
                  </a:lnTo>
                  <a:lnTo>
                    <a:pt x="2721318" y="278498"/>
                  </a:lnTo>
                  <a:lnTo>
                    <a:pt x="2714269" y="279019"/>
                  </a:lnTo>
                  <a:lnTo>
                    <a:pt x="2706624" y="278422"/>
                  </a:lnTo>
                  <a:lnTo>
                    <a:pt x="2704071" y="277774"/>
                  </a:lnTo>
                  <a:lnTo>
                    <a:pt x="2691739" y="278320"/>
                  </a:lnTo>
                  <a:lnTo>
                    <a:pt x="2683980" y="279285"/>
                  </a:lnTo>
                  <a:lnTo>
                    <a:pt x="2675737" y="279666"/>
                  </a:lnTo>
                  <a:lnTo>
                    <a:pt x="2666415" y="278422"/>
                  </a:lnTo>
                  <a:lnTo>
                    <a:pt x="2658757" y="277139"/>
                  </a:lnTo>
                  <a:lnTo>
                    <a:pt x="2646476" y="277431"/>
                  </a:lnTo>
                  <a:lnTo>
                    <a:pt x="2631579" y="278485"/>
                  </a:lnTo>
                  <a:lnTo>
                    <a:pt x="2625560" y="278422"/>
                  </a:lnTo>
                  <a:lnTo>
                    <a:pt x="2618549" y="277139"/>
                  </a:lnTo>
                  <a:lnTo>
                    <a:pt x="2591092" y="277139"/>
                  </a:lnTo>
                  <a:lnTo>
                    <a:pt x="2584716" y="277774"/>
                  </a:lnTo>
                  <a:lnTo>
                    <a:pt x="2545765" y="277139"/>
                  </a:lnTo>
                  <a:lnTo>
                    <a:pt x="2542578" y="277774"/>
                  </a:lnTo>
                  <a:lnTo>
                    <a:pt x="2541308" y="277774"/>
                  </a:lnTo>
                  <a:lnTo>
                    <a:pt x="2532938" y="279361"/>
                  </a:lnTo>
                  <a:lnTo>
                    <a:pt x="2526957" y="283756"/>
                  </a:lnTo>
                  <a:lnTo>
                    <a:pt x="2523363" y="290436"/>
                  </a:lnTo>
                  <a:lnTo>
                    <a:pt x="2522156" y="298843"/>
                  </a:lnTo>
                  <a:lnTo>
                    <a:pt x="2522156" y="310337"/>
                  </a:lnTo>
                  <a:lnTo>
                    <a:pt x="2521508" y="316725"/>
                  </a:lnTo>
                  <a:lnTo>
                    <a:pt x="2521508" y="325653"/>
                  </a:lnTo>
                  <a:lnTo>
                    <a:pt x="2522156" y="327571"/>
                  </a:lnTo>
                  <a:lnTo>
                    <a:pt x="2523731" y="336423"/>
                  </a:lnTo>
                  <a:lnTo>
                    <a:pt x="2526627" y="342887"/>
                  </a:lnTo>
                  <a:lnTo>
                    <a:pt x="2532392" y="346951"/>
                  </a:lnTo>
                  <a:lnTo>
                    <a:pt x="2542578" y="348627"/>
                  </a:lnTo>
                  <a:lnTo>
                    <a:pt x="2551950" y="347916"/>
                  </a:lnTo>
                  <a:lnTo>
                    <a:pt x="2562936" y="347675"/>
                  </a:lnTo>
                  <a:lnTo>
                    <a:pt x="2574277" y="347916"/>
                  </a:lnTo>
                  <a:lnTo>
                    <a:pt x="2584716" y="348627"/>
                  </a:lnTo>
                  <a:lnTo>
                    <a:pt x="2593886" y="347548"/>
                  </a:lnTo>
                  <a:lnTo>
                    <a:pt x="2604427" y="347116"/>
                  </a:lnTo>
                  <a:lnTo>
                    <a:pt x="2615323" y="347294"/>
                  </a:lnTo>
                  <a:lnTo>
                    <a:pt x="2625560" y="348005"/>
                  </a:lnTo>
                  <a:lnTo>
                    <a:pt x="2634996" y="348170"/>
                  </a:lnTo>
                  <a:lnTo>
                    <a:pt x="2656268" y="347814"/>
                  </a:lnTo>
                  <a:lnTo>
                    <a:pt x="2666415" y="348005"/>
                  </a:lnTo>
                  <a:lnTo>
                    <a:pt x="2679827" y="349275"/>
                  </a:lnTo>
                  <a:lnTo>
                    <a:pt x="2693225" y="349275"/>
                  </a:lnTo>
                  <a:lnTo>
                    <a:pt x="2706624" y="348005"/>
                  </a:lnTo>
                  <a:lnTo>
                    <a:pt x="2720035" y="349275"/>
                  </a:lnTo>
                  <a:lnTo>
                    <a:pt x="2732811" y="349275"/>
                  </a:lnTo>
                  <a:lnTo>
                    <a:pt x="2747480" y="348005"/>
                  </a:lnTo>
                  <a:lnTo>
                    <a:pt x="2776753" y="348259"/>
                  </a:lnTo>
                  <a:lnTo>
                    <a:pt x="2787700" y="348005"/>
                  </a:lnTo>
                  <a:lnTo>
                    <a:pt x="2798559" y="349275"/>
                  </a:lnTo>
                  <a:lnTo>
                    <a:pt x="2813240" y="349275"/>
                  </a:lnTo>
                  <a:lnTo>
                    <a:pt x="2828556" y="348005"/>
                  </a:lnTo>
                  <a:lnTo>
                    <a:pt x="2849715" y="347281"/>
                  </a:lnTo>
                  <a:lnTo>
                    <a:pt x="2859354" y="347370"/>
                  </a:lnTo>
                  <a:lnTo>
                    <a:pt x="2869412" y="348005"/>
                  </a:lnTo>
                  <a:lnTo>
                    <a:pt x="2904515" y="348627"/>
                  </a:lnTo>
                  <a:lnTo>
                    <a:pt x="2909620" y="348005"/>
                  </a:lnTo>
                  <a:lnTo>
                    <a:pt x="2924302" y="349275"/>
                  </a:lnTo>
                  <a:lnTo>
                    <a:pt x="2944101" y="349275"/>
                  </a:lnTo>
                  <a:lnTo>
                    <a:pt x="2949841" y="348005"/>
                  </a:lnTo>
                  <a:lnTo>
                    <a:pt x="2957753" y="347814"/>
                  </a:lnTo>
                  <a:lnTo>
                    <a:pt x="2970936" y="348170"/>
                  </a:lnTo>
                  <a:lnTo>
                    <a:pt x="2985579" y="348005"/>
                  </a:lnTo>
                  <a:lnTo>
                    <a:pt x="2993872" y="349275"/>
                  </a:lnTo>
                  <a:lnTo>
                    <a:pt x="3006013" y="349275"/>
                  </a:lnTo>
                  <a:lnTo>
                    <a:pt x="3007931" y="348627"/>
                  </a:lnTo>
                  <a:lnTo>
                    <a:pt x="3013672" y="349910"/>
                  </a:lnTo>
                  <a:lnTo>
                    <a:pt x="3016859" y="349910"/>
                  </a:lnTo>
                  <a:lnTo>
                    <a:pt x="3022600" y="349910"/>
                  </a:lnTo>
                  <a:lnTo>
                    <a:pt x="3028353" y="348627"/>
                  </a:lnTo>
                  <a:lnTo>
                    <a:pt x="3036011" y="348627"/>
                  </a:lnTo>
                  <a:lnTo>
                    <a:pt x="3043656" y="347433"/>
                  </a:lnTo>
                  <a:lnTo>
                    <a:pt x="3049257" y="343839"/>
                  </a:lnTo>
                  <a:lnTo>
                    <a:pt x="3052711" y="337858"/>
                  </a:lnTo>
                  <a:lnTo>
                    <a:pt x="3053880" y="329488"/>
                  </a:lnTo>
                  <a:lnTo>
                    <a:pt x="3053880" y="296926"/>
                  </a:lnTo>
                  <a:close/>
                </a:path>
                <a:path w="5625465" h="605154">
                  <a:moveTo>
                    <a:pt x="3639909" y="336499"/>
                  </a:moveTo>
                  <a:lnTo>
                    <a:pt x="3639261" y="333946"/>
                  </a:lnTo>
                  <a:lnTo>
                    <a:pt x="3636721" y="325653"/>
                  </a:lnTo>
                  <a:lnTo>
                    <a:pt x="3629050" y="321818"/>
                  </a:lnTo>
                  <a:lnTo>
                    <a:pt x="3613086" y="309689"/>
                  </a:lnTo>
                  <a:lnTo>
                    <a:pt x="3610533" y="303949"/>
                  </a:lnTo>
                  <a:lnTo>
                    <a:pt x="3594887" y="294589"/>
                  </a:lnTo>
                  <a:lnTo>
                    <a:pt x="3580079" y="283870"/>
                  </a:lnTo>
                  <a:lnTo>
                    <a:pt x="3573513" y="279692"/>
                  </a:lnTo>
                  <a:lnTo>
                    <a:pt x="3567188" y="276580"/>
                  </a:lnTo>
                  <a:lnTo>
                    <a:pt x="3555746" y="268198"/>
                  </a:lnTo>
                  <a:lnTo>
                    <a:pt x="3547986" y="264363"/>
                  </a:lnTo>
                  <a:lnTo>
                    <a:pt x="3539261" y="260845"/>
                  </a:lnTo>
                  <a:lnTo>
                    <a:pt x="3531793" y="255358"/>
                  </a:lnTo>
                  <a:lnTo>
                    <a:pt x="3524910" y="249745"/>
                  </a:lnTo>
                  <a:lnTo>
                    <a:pt x="3517976" y="245859"/>
                  </a:lnTo>
                  <a:lnTo>
                    <a:pt x="3510686" y="241122"/>
                  </a:lnTo>
                  <a:lnTo>
                    <a:pt x="3503701" y="237159"/>
                  </a:lnTo>
                  <a:lnTo>
                    <a:pt x="3496348" y="233565"/>
                  </a:lnTo>
                  <a:lnTo>
                    <a:pt x="3481286" y="226809"/>
                  </a:lnTo>
                  <a:lnTo>
                    <a:pt x="3475609" y="223837"/>
                  </a:lnTo>
                  <a:lnTo>
                    <a:pt x="3461804" y="215849"/>
                  </a:lnTo>
                  <a:lnTo>
                    <a:pt x="3445687" y="210032"/>
                  </a:lnTo>
                  <a:lnTo>
                    <a:pt x="3438829" y="208051"/>
                  </a:lnTo>
                  <a:lnTo>
                    <a:pt x="3432454" y="207556"/>
                  </a:lnTo>
                  <a:lnTo>
                    <a:pt x="3422231" y="208826"/>
                  </a:lnTo>
                  <a:lnTo>
                    <a:pt x="3419043" y="215214"/>
                  </a:lnTo>
                  <a:lnTo>
                    <a:pt x="3406914" y="213944"/>
                  </a:lnTo>
                  <a:lnTo>
                    <a:pt x="3405632" y="210108"/>
                  </a:lnTo>
                  <a:lnTo>
                    <a:pt x="3405632" y="199898"/>
                  </a:lnTo>
                  <a:lnTo>
                    <a:pt x="3408197" y="196062"/>
                  </a:lnTo>
                  <a:lnTo>
                    <a:pt x="3403714" y="187769"/>
                  </a:lnTo>
                  <a:lnTo>
                    <a:pt x="3406267" y="184581"/>
                  </a:lnTo>
                  <a:lnTo>
                    <a:pt x="3405898" y="177533"/>
                  </a:lnTo>
                  <a:lnTo>
                    <a:pt x="3405238" y="170776"/>
                  </a:lnTo>
                  <a:lnTo>
                    <a:pt x="3404920" y="164388"/>
                  </a:lnTo>
                  <a:lnTo>
                    <a:pt x="3405632" y="158407"/>
                  </a:lnTo>
                  <a:lnTo>
                    <a:pt x="3407549" y="150101"/>
                  </a:lnTo>
                  <a:lnTo>
                    <a:pt x="3405632" y="142443"/>
                  </a:lnTo>
                  <a:lnTo>
                    <a:pt x="3406267" y="134150"/>
                  </a:lnTo>
                  <a:lnTo>
                    <a:pt x="3406102" y="127558"/>
                  </a:lnTo>
                  <a:lnTo>
                    <a:pt x="3405403" y="121627"/>
                  </a:lnTo>
                  <a:lnTo>
                    <a:pt x="3405289" y="115570"/>
                  </a:lnTo>
                  <a:lnTo>
                    <a:pt x="3406914" y="108610"/>
                  </a:lnTo>
                  <a:lnTo>
                    <a:pt x="3410102" y="100952"/>
                  </a:lnTo>
                  <a:lnTo>
                    <a:pt x="3406914" y="93929"/>
                  </a:lnTo>
                  <a:lnTo>
                    <a:pt x="3406914" y="85636"/>
                  </a:lnTo>
                  <a:lnTo>
                    <a:pt x="3407549" y="74142"/>
                  </a:lnTo>
                  <a:lnTo>
                    <a:pt x="3406914" y="69672"/>
                  </a:lnTo>
                  <a:lnTo>
                    <a:pt x="3412655" y="62014"/>
                  </a:lnTo>
                  <a:lnTo>
                    <a:pt x="3415207" y="58191"/>
                  </a:lnTo>
                  <a:lnTo>
                    <a:pt x="3420326" y="54356"/>
                  </a:lnTo>
                  <a:lnTo>
                    <a:pt x="3419043" y="40309"/>
                  </a:lnTo>
                  <a:lnTo>
                    <a:pt x="3413290" y="39674"/>
                  </a:lnTo>
                  <a:lnTo>
                    <a:pt x="3406914" y="38404"/>
                  </a:lnTo>
                  <a:lnTo>
                    <a:pt x="3398659" y="37820"/>
                  </a:lnTo>
                  <a:lnTo>
                    <a:pt x="3378822" y="35204"/>
                  </a:lnTo>
                  <a:lnTo>
                    <a:pt x="3371177" y="34569"/>
                  </a:lnTo>
                  <a:lnTo>
                    <a:pt x="3366058" y="32651"/>
                  </a:lnTo>
                  <a:lnTo>
                    <a:pt x="3355848" y="32651"/>
                  </a:lnTo>
                  <a:lnTo>
                    <a:pt x="3330956" y="58826"/>
                  </a:lnTo>
                  <a:lnTo>
                    <a:pt x="3331222" y="80378"/>
                  </a:lnTo>
                  <a:lnTo>
                    <a:pt x="3332226" y="96481"/>
                  </a:lnTo>
                  <a:lnTo>
                    <a:pt x="3330956" y="104140"/>
                  </a:lnTo>
                  <a:lnTo>
                    <a:pt x="3330956" y="114350"/>
                  </a:lnTo>
                  <a:lnTo>
                    <a:pt x="3333940" y="128333"/>
                  </a:lnTo>
                  <a:lnTo>
                    <a:pt x="3333978" y="136550"/>
                  </a:lnTo>
                  <a:lnTo>
                    <a:pt x="3332861" y="152019"/>
                  </a:lnTo>
                  <a:lnTo>
                    <a:pt x="3333585" y="169024"/>
                  </a:lnTo>
                  <a:lnTo>
                    <a:pt x="3333673" y="176530"/>
                  </a:lnTo>
                  <a:lnTo>
                    <a:pt x="3332861" y="184581"/>
                  </a:lnTo>
                  <a:lnTo>
                    <a:pt x="3333407" y="193789"/>
                  </a:lnTo>
                  <a:lnTo>
                    <a:pt x="3332327" y="209804"/>
                  </a:lnTo>
                  <a:lnTo>
                    <a:pt x="3333407" y="225069"/>
                  </a:lnTo>
                  <a:lnTo>
                    <a:pt x="3331603" y="240550"/>
                  </a:lnTo>
                  <a:lnTo>
                    <a:pt x="3334220" y="257454"/>
                  </a:lnTo>
                  <a:lnTo>
                    <a:pt x="3331883" y="274091"/>
                  </a:lnTo>
                  <a:lnTo>
                    <a:pt x="3332861" y="280962"/>
                  </a:lnTo>
                  <a:lnTo>
                    <a:pt x="3334664" y="288747"/>
                  </a:lnTo>
                  <a:lnTo>
                    <a:pt x="3334308" y="296773"/>
                  </a:lnTo>
                  <a:lnTo>
                    <a:pt x="3333229" y="305028"/>
                  </a:lnTo>
                  <a:lnTo>
                    <a:pt x="3332861" y="313524"/>
                  </a:lnTo>
                  <a:lnTo>
                    <a:pt x="3333940" y="322300"/>
                  </a:lnTo>
                  <a:lnTo>
                    <a:pt x="3333826" y="330047"/>
                  </a:lnTo>
                  <a:lnTo>
                    <a:pt x="3333216" y="337667"/>
                  </a:lnTo>
                  <a:lnTo>
                    <a:pt x="3332861" y="346075"/>
                  </a:lnTo>
                  <a:lnTo>
                    <a:pt x="3333407" y="355638"/>
                  </a:lnTo>
                  <a:lnTo>
                    <a:pt x="3333343" y="364185"/>
                  </a:lnTo>
                  <a:lnTo>
                    <a:pt x="3333038" y="371665"/>
                  </a:lnTo>
                  <a:lnTo>
                    <a:pt x="3332873" y="387654"/>
                  </a:lnTo>
                  <a:lnTo>
                    <a:pt x="3332149" y="403390"/>
                  </a:lnTo>
                  <a:lnTo>
                    <a:pt x="3332861" y="410540"/>
                  </a:lnTo>
                  <a:lnTo>
                    <a:pt x="3332149" y="425310"/>
                  </a:lnTo>
                  <a:lnTo>
                    <a:pt x="3332061" y="433616"/>
                  </a:lnTo>
                  <a:lnTo>
                    <a:pt x="3333851" y="453618"/>
                  </a:lnTo>
                  <a:lnTo>
                    <a:pt x="3333585" y="465124"/>
                  </a:lnTo>
                  <a:lnTo>
                    <a:pt x="3332950" y="477113"/>
                  </a:lnTo>
                  <a:lnTo>
                    <a:pt x="3332861" y="489699"/>
                  </a:lnTo>
                  <a:lnTo>
                    <a:pt x="3331946" y="501751"/>
                  </a:lnTo>
                  <a:lnTo>
                    <a:pt x="3331578" y="536930"/>
                  </a:lnTo>
                  <a:lnTo>
                    <a:pt x="3330321" y="568210"/>
                  </a:lnTo>
                  <a:lnTo>
                    <a:pt x="3330321" y="573316"/>
                  </a:lnTo>
                  <a:lnTo>
                    <a:pt x="3331743" y="582904"/>
                  </a:lnTo>
                  <a:lnTo>
                    <a:pt x="3335896" y="589673"/>
                  </a:lnTo>
                  <a:lnTo>
                    <a:pt x="3342703" y="593699"/>
                  </a:lnTo>
                  <a:lnTo>
                    <a:pt x="3352012" y="595020"/>
                  </a:lnTo>
                  <a:lnTo>
                    <a:pt x="3353930" y="595020"/>
                  </a:lnTo>
                  <a:lnTo>
                    <a:pt x="3364141" y="596303"/>
                  </a:lnTo>
                  <a:lnTo>
                    <a:pt x="3375634" y="596303"/>
                  </a:lnTo>
                  <a:lnTo>
                    <a:pt x="3386493" y="595020"/>
                  </a:lnTo>
                  <a:lnTo>
                    <a:pt x="3396259" y="593128"/>
                  </a:lnTo>
                  <a:lnTo>
                    <a:pt x="3402850" y="588010"/>
                  </a:lnTo>
                  <a:lnTo>
                    <a:pt x="3406686" y="580491"/>
                  </a:lnTo>
                  <a:lnTo>
                    <a:pt x="3408197" y="571411"/>
                  </a:lnTo>
                  <a:lnTo>
                    <a:pt x="3408007" y="564095"/>
                  </a:lnTo>
                  <a:lnTo>
                    <a:pt x="3408095" y="547535"/>
                  </a:lnTo>
                  <a:lnTo>
                    <a:pt x="3407549" y="539496"/>
                  </a:lnTo>
                  <a:lnTo>
                    <a:pt x="3407372" y="532168"/>
                  </a:lnTo>
                  <a:lnTo>
                    <a:pt x="3406521" y="524421"/>
                  </a:lnTo>
                  <a:lnTo>
                    <a:pt x="3406025" y="516064"/>
                  </a:lnTo>
                  <a:lnTo>
                    <a:pt x="3406914" y="506933"/>
                  </a:lnTo>
                  <a:lnTo>
                    <a:pt x="3406825" y="500418"/>
                  </a:lnTo>
                  <a:lnTo>
                    <a:pt x="3405721" y="492582"/>
                  </a:lnTo>
                  <a:lnTo>
                    <a:pt x="3405213" y="483781"/>
                  </a:lnTo>
                  <a:lnTo>
                    <a:pt x="3406914" y="474383"/>
                  </a:lnTo>
                  <a:lnTo>
                    <a:pt x="3407892" y="467334"/>
                  </a:lnTo>
                  <a:lnTo>
                    <a:pt x="3406013" y="451319"/>
                  </a:lnTo>
                  <a:lnTo>
                    <a:pt x="3406267" y="442455"/>
                  </a:lnTo>
                  <a:lnTo>
                    <a:pt x="3407435" y="430657"/>
                  </a:lnTo>
                  <a:lnTo>
                    <a:pt x="3407473" y="419328"/>
                  </a:lnTo>
                  <a:lnTo>
                    <a:pt x="3406267" y="399046"/>
                  </a:lnTo>
                  <a:lnTo>
                    <a:pt x="3407270" y="388493"/>
                  </a:lnTo>
                  <a:lnTo>
                    <a:pt x="3407549" y="378231"/>
                  </a:lnTo>
                  <a:lnTo>
                    <a:pt x="3406648" y="343954"/>
                  </a:lnTo>
                  <a:lnTo>
                    <a:pt x="3406914" y="307771"/>
                  </a:lnTo>
                  <a:lnTo>
                    <a:pt x="3406571" y="299275"/>
                  </a:lnTo>
                  <a:lnTo>
                    <a:pt x="3407067" y="291426"/>
                  </a:lnTo>
                  <a:lnTo>
                    <a:pt x="3409251" y="284886"/>
                  </a:lnTo>
                  <a:lnTo>
                    <a:pt x="3413937" y="280327"/>
                  </a:lnTo>
                  <a:lnTo>
                    <a:pt x="3418395" y="277774"/>
                  </a:lnTo>
                  <a:lnTo>
                    <a:pt x="3422231" y="277774"/>
                  </a:lnTo>
                  <a:lnTo>
                    <a:pt x="3432454" y="281597"/>
                  </a:lnTo>
                  <a:lnTo>
                    <a:pt x="3440646" y="286664"/>
                  </a:lnTo>
                  <a:lnTo>
                    <a:pt x="3450564" y="292379"/>
                  </a:lnTo>
                  <a:lnTo>
                    <a:pt x="3460369" y="297497"/>
                  </a:lnTo>
                  <a:lnTo>
                    <a:pt x="3468192" y="300748"/>
                  </a:lnTo>
                  <a:lnTo>
                    <a:pt x="3482962" y="309854"/>
                  </a:lnTo>
                  <a:lnTo>
                    <a:pt x="3489833" y="313855"/>
                  </a:lnTo>
                  <a:lnTo>
                    <a:pt x="3498202" y="317982"/>
                  </a:lnTo>
                  <a:lnTo>
                    <a:pt x="3501390" y="320535"/>
                  </a:lnTo>
                  <a:lnTo>
                    <a:pt x="3505847" y="326288"/>
                  </a:lnTo>
                  <a:lnTo>
                    <a:pt x="3511600" y="328193"/>
                  </a:lnTo>
                  <a:lnTo>
                    <a:pt x="3520529" y="330758"/>
                  </a:lnTo>
                  <a:lnTo>
                    <a:pt x="3522459" y="334581"/>
                  </a:lnTo>
                  <a:lnTo>
                    <a:pt x="3526282" y="336499"/>
                  </a:lnTo>
                  <a:lnTo>
                    <a:pt x="3534740" y="344487"/>
                  </a:lnTo>
                  <a:lnTo>
                    <a:pt x="3540290" y="349072"/>
                  </a:lnTo>
                  <a:lnTo>
                    <a:pt x="3546068" y="352463"/>
                  </a:lnTo>
                  <a:lnTo>
                    <a:pt x="3552228" y="355688"/>
                  </a:lnTo>
                  <a:lnTo>
                    <a:pt x="3557003" y="359562"/>
                  </a:lnTo>
                  <a:lnTo>
                    <a:pt x="3566503" y="369049"/>
                  </a:lnTo>
                  <a:lnTo>
                    <a:pt x="3571633" y="372287"/>
                  </a:lnTo>
                  <a:lnTo>
                    <a:pt x="3583559" y="381635"/>
                  </a:lnTo>
                  <a:lnTo>
                    <a:pt x="3590112" y="386295"/>
                  </a:lnTo>
                  <a:lnTo>
                    <a:pt x="3597402" y="388962"/>
                  </a:lnTo>
                  <a:lnTo>
                    <a:pt x="3603841" y="387972"/>
                  </a:lnTo>
                  <a:lnTo>
                    <a:pt x="3609327" y="384225"/>
                  </a:lnTo>
                  <a:lnTo>
                    <a:pt x="3613734" y="378625"/>
                  </a:lnTo>
                  <a:lnTo>
                    <a:pt x="3624745" y="367055"/>
                  </a:lnTo>
                  <a:lnTo>
                    <a:pt x="3628999" y="362026"/>
                  </a:lnTo>
                  <a:lnTo>
                    <a:pt x="3636073" y="352463"/>
                  </a:lnTo>
                  <a:lnTo>
                    <a:pt x="3639909" y="347992"/>
                  </a:lnTo>
                  <a:lnTo>
                    <a:pt x="3639909" y="336499"/>
                  </a:lnTo>
                  <a:close/>
                </a:path>
                <a:path w="5625465" h="605154">
                  <a:moveTo>
                    <a:pt x="4229125" y="95846"/>
                  </a:moveTo>
                  <a:lnTo>
                    <a:pt x="4227842" y="90106"/>
                  </a:lnTo>
                  <a:lnTo>
                    <a:pt x="4227842" y="79895"/>
                  </a:lnTo>
                  <a:lnTo>
                    <a:pt x="4226750" y="71996"/>
                  </a:lnTo>
                  <a:lnTo>
                    <a:pt x="4223461" y="64566"/>
                  </a:lnTo>
                  <a:lnTo>
                    <a:pt x="4218127" y="59309"/>
                  </a:lnTo>
                  <a:lnTo>
                    <a:pt x="4217886" y="59067"/>
                  </a:lnTo>
                  <a:lnTo>
                    <a:pt x="4212577" y="57619"/>
                  </a:lnTo>
                  <a:lnTo>
                    <a:pt x="4212348" y="57556"/>
                  </a:lnTo>
                  <a:lnTo>
                    <a:pt x="4209973" y="56908"/>
                  </a:lnTo>
                  <a:lnTo>
                    <a:pt x="4201033" y="56908"/>
                  </a:lnTo>
                  <a:lnTo>
                    <a:pt x="4194429" y="57010"/>
                  </a:lnTo>
                  <a:lnTo>
                    <a:pt x="4181462" y="57454"/>
                  </a:lnTo>
                  <a:lnTo>
                    <a:pt x="4174858" y="57556"/>
                  </a:lnTo>
                  <a:lnTo>
                    <a:pt x="4165892" y="57556"/>
                  </a:lnTo>
                  <a:lnTo>
                    <a:pt x="4160824" y="56908"/>
                  </a:lnTo>
                  <a:lnTo>
                    <a:pt x="4151719" y="57619"/>
                  </a:lnTo>
                  <a:lnTo>
                    <a:pt x="4142549" y="57315"/>
                  </a:lnTo>
                  <a:lnTo>
                    <a:pt x="4133253" y="56642"/>
                  </a:lnTo>
                  <a:lnTo>
                    <a:pt x="4123791" y="56273"/>
                  </a:lnTo>
                  <a:lnTo>
                    <a:pt x="4116705" y="56286"/>
                  </a:lnTo>
                  <a:lnTo>
                    <a:pt x="4102049" y="58712"/>
                  </a:lnTo>
                  <a:lnTo>
                    <a:pt x="4089958" y="59309"/>
                  </a:lnTo>
                  <a:lnTo>
                    <a:pt x="4077385" y="58712"/>
                  </a:lnTo>
                  <a:lnTo>
                    <a:pt x="4071797" y="57886"/>
                  </a:lnTo>
                  <a:lnTo>
                    <a:pt x="4065066" y="56908"/>
                  </a:lnTo>
                  <a:lnTo>
                    <a:pt x="4057523" y="56540"/>
                  </a:lnTo>
                  <a:lnTo>
                    <a:pt x="4050220" y="56349"/>
                  </a:lnTo>
                  <a:lnTo>
                    <a:pt x="4022928" y="56273"/>
                  </a:lnTo>
                  <a:lnTo>
                    <a:pt x="4016552" y="56908"/>
                  </a:lnTo>
                  <a:lnTo>
                    <a:pt x="4013352" y="56273"/>
                  </a:lnTo>
                  <a:lnTo>
                    <a:pt x="4006977" y="56273"/>
                  </a:lnTo>
                  <a:lnTo>
                    <a:pt x="3996956" y="56730"/>
                  </a:lnTo>
                  <a:lnTo>
                    <a:pt x="3987025" y="57556"/>
                  </a:lnTo>
                  <a:lnTo>
                    <a:pt x="3977627" y="57886"/>
                  </a:lnTo>
                  <a:lnTo>
                    <a:pt x="3968686" y="56908"/>
                  </a:lnTo>
                  <a:lnTo>
                    <a:pt x="3920794" y="56908"/>
                  </a:lnTo>
                  <a:lnTo>
                    <a:pt x="3913962" y="58407"/>
                  </a:lnTo>
                  <a:lnTo>
                    <a:pt x="3908272" y="62661"/>
                  </a:lnTo>
                  <a:lnTo>
                    <a:pt x="3904373" y="69303"/>
                  </a:lnTo>
                  <a:lnTo>
                    <a:pt x="3902926" y="77978"/>
                  </a:lnTo>
                  <a:lnTo>
                    <a:pt x="3902926" y="87553"/>
                  </a:lnTo>
                  <a:lnTo>
                    <a:pt x="3902291" y="93294"/>
                  </a:lnTo>
                  <a:lnTo>
                    <a:pt x="3933126" y="123825"/>
                  </a:lnTo>
                  <a:lnTo>
                    <a:pt x="3944734" y="124180"/>
                  </a:lnTo>
                  <a:lnTo>
                    <a:pt x="3956354" y="123926"/>
                  </a:lnTo>
                  <a:lnTo>
                    <a:pt x="3968686" y="122669"/>
                  </a:lnTo>
                  <a:lnTo>
                    <a:pt x="3981450" y="123291"/>
                  </a:lnTo>
                  <a:lnTo>
                    <a:pt x="3993807" y="123380"/>
                  </a:lnTo>
                  <a:lnTo>
                    <a:pt x="4005567" y="123113"/>
                  </a:lnTo>
                  <a:lnTo>
                    <a:pt x="4016552" y="122669"/>
                  </a:lnTo>
                  <a:lnTo>
                    <a:pt x="4029430" y="122491"/>
                  </a:lnTo>
                  <a:lnTo>
                    <a:pt x="4041533" y="122186"/>
                  </a:lnTo>
                  <a:lnTo>
                    <a:pt x="4054538" y="122186"/>
                  </a:lnTo>
                  <a:lnTo>
                    <a:pt x="4065066" y="122669"/>
                  </a:lnTo>
                  <a:lnTo>
                    <a:pt x="4075252" y="122186"/>
                  </a:lnTo>
                  <a:lnTo>
                    <a:pt x="4084802" y="122174"/>
                  </a:lnTo>
                  <a:lnTo>
                    <a:pt x="4087571" y="122186"/>
                  </a:lnTo>
                  <a:lnTo>
                    <a:pt x="4099534" y="122491"/>
                  </a:lnTo>
                  <a:lnTo>
                    <a:pt x="4112933" y="122669"/>
                  </a:lnTo>
                  <a:lnTo>
                    <a:pt x="4123296" y="123469"/>
                  </a:lnTo>
                  <a:lnTo>
                    <a:pt x="4134967" y="123380"/>
                  </a:lnTo>
                  <a:lnTo>
                    <a:pt x="4147591" y="122936"/>
                  </a:lnTo>
                  <a:lnTo>
                    <a:pt x="4160824" y="122669"/>
                  </a:lnTo>
                  <a:lnTo>
                    <a:pt x="4171899" y="123571"/>
                  </a:lnTo>
                  <a:lnTo>
                    <a:pt x="4183392" y="124180"/>
                  </a:lnTo>
                  <a:lnTo>
                    <a:pt x="4195724" y="124193"/>
                  </a:lnTo>
                  <a:lnTo>
                    <a:pt x="4209402" y="123291"/>
                  </a:lnTo>
                  <a:lnTo>
                    <a:pt x="4214038" y="122669"/>
                  </a:lnTo>
                  <a:lnTo>
                    <a:pt x="4217797" y="122161"/>
                  </a:lnTo>
                  <a:lnTo>
                    <a:pt x="4223448" y="117551"/>
                  </a:lnTo>
                  <a:lnTo>
                    <a:pt x="4226826" y="110553"/>
                  </a:lnTo>
                  <a:lnTo>
                    <a:pt x="4228477" y="102235"/>
                  </a:lnTo>
                  <a:lnTo>
                    <a:pt x="4229125" y="95846"/>
                  </a:lnTo>
                  <a:close/>
                </a:path>
                <a:path w="5625465" h="605154">
                  <a:moveTo>
                    <a:pt x="4309554" y="240118"/>
                  </a:moveTo>
                  <a:lnTo>
                    <a:pt x="4307624" y="233730"/>
                  </a:lnTo>
                  <a:lnTo>
                    <a:pt x="4301883" y="230543"/>
                  </a:lnTo>
                  <a:lnTo>
                    <a:pt x="4294937" y="225894"/>
                  </a:lnTo>
                  <a:lnTo>
                    <a:pt x="4289361" y="220649"/>
                  </a:lnTo>
                  <a:lnTo>
                    <a:pt x="4283659" y="214922"/>
                  </a:lnTo>
                  <a:lnTo>
                    <a:pt x="4276344" y="208838"/>
                  </a:lnTo>
                  <a:lnTo>
                    <a:pt x="4275607" y="208203"/>
                  </a:lnTo>
                  <a:lnTo>
                    <a:pt x="4273804" y="206629"/>
                  </a:lnTo>
                  <a:lnTo>
                    <a:pt x="4272216" y="205244"/>
                  </a:lnTo>
                  <a:lnTo>
                    <a:pt x="4270768" y="204000"/>
                  </a:lnTo>
                  <a:lnTo>
                    <a:pt x="4269816" y="203009"/>
                  </a:lnTo>
                  <a:lnTo>
                    <a:pt x="4267441" y="200545"/>
                  </a:lnTo>
                  <a:lnTo>
                    <a:pt x="4265739" y="198793"/>
                  </a:lnTo>
                  <a:lnTo>
                    <a:pt x="4260100" y="194297"/>
                  </a:lnTo>
                  <a:lnTo>
                    <a:pt x="4252734" y="191604"/>
                  </a:lnTo>
                  <a:lnTo>
                    <a:pt x="4245813" y="192100"/>
                  </a:lnTo>
                  <a:lnTo>
                    <a:pt x="4239971" y="195110"/>
                  </a:lnTo>
                  <a:lnTo>
                    <a:pt x="4234599" y="198602"/>
                  </a:lnTo>
                  <a:lnTo>
                    <a:pt x="4229125" y="200545"/>
                  </a:lnTo>
                  <a:lnTo>
                    <a:pt x="4221302" y="200202"/>
                  </a:lnTo>
                  <a:lnTo>
                    <a:pt x="4213961" y="200215"/>
                  </a:lnTo>
                  <a:lnTo>
                    <a:pt x="4206849" y="200710"/>
                  </a:lnTo>
                  <a:lnTo>
                    <a:pt x="4199750" y="201815"/>
                  </a:lnTo>
                  <a:lnTo>
                    <a:pt x="4170311" y="202463"/>
                  </a:lnTo>
                  <a:lnTo>
                    <a:pt x="4163390" y="203009"/>
                  </a:lnTo>
                  <a:lnTo>
                    <a:pt x="4156430" y="202615"/>
                  </a:lnTo>
                  <a:lnTo>
                    <a:pt x="4149115" y="202463"/>
                  </a:lnTo>
                  <a:lnTo>
                    <a:pt x="4141025" y="203733"/>
                  </a:lnTo>
                  <a:lnTo>
                    <a:pt x="4134104" y="205181"/>
                  </a:lnTo>
                  <a:lnTo>
                    <a:pt x="4127296" y="205244"/>
                  </a:lnTo>
                  <a:lnTo>
                    <a:pt x="4120019" y="204711"/>
                  </a:lnTo>
                  <a:lnTo>
                    <a:pt x="4111663" y="204368"/>
                  </a:lnTo>
                  <a:lnTo>
                    <a:pt x="4104640" y="204368"/>
                  </a:lnTo>
                  <a:lnTo>
                    <a:pt x="4100169" y="203098"/>
                  </a:lnTo>
                  <a:lnTo>
                    <a:pt x="4091876" y="205638"/>
                  </a:lnTo>
                  <a:lnTo>
                    <a:pt x="4084764" y="206629"/>
                  </a:lnTo>
                  <a:lnTo>
                    <a:pt x="4084231" y="206565"/>
                  </a:lnTo>
                  <a:lnTo>
                    <a:pt x="4079024" y="205879"/>
                  </a:lnTo>
                  <a:lnTo>
                    <a:pt x="4073652" y="205016"/>
                  </a:lnTo>
                  <a:lnTo>
                    <a:pt x="4067619" y="205638"/>
                  </a:lnTo>
                  <a:lnTo>
                    <a:pt x="4060964" y="206565"/>
                  </a:lnTo>
                  <a:lnTo>
                    <a:pt x="4046702" y="206006"/>
                  </a:lnTo>
                  <a:lnTo>
                    <a:pt x="4038257" y="206921"/>
                  </a:lnTo>
                  <a:lnTo>
                    <a:pt x="4031234" y="208203"/>
                  </a:lnTo>
                  <a:lnTo>
                    <a:pt x="4027830" y="206629"/>
                  </a:lnTo>
                  <a:lnTo>
                    <a:pt x="4022928" y="204368"/>
                  </a:lnTo>
                  <a:lnTo>
                    <a:pt x="4015905" y="205638"/>
                  </a:lnTo>
                  <a:lnTo>
                    <a:pt x="4007802" y="206629"/>
                  </a:lnTo>
                  <a:lnTo>
                    <a:pt x="4005326" y="206540"/>
                  </a:lnTo>
                  <a:lnTo>
                    <a:pt x="4000436" y="206362"/>
                  </a:lnTo>
                  <a:lnTo>
                    <a:pt x="3991851" y="205740"/>
                  </a:lnTo>
                  <a:lnTo>
                    <a:pt x="3980167" y="205638"/>
                  </a:lnTo>
                  <a:lnTo>
                    <a:pt x="3970464" y="205917"/>
                  </a:lnTo>
                  <a:lnTo>
                    <a:pt x="3949585" y="206006"/>
                  </a:lnTo>
                  <a:lnTo>
                    <a:pt x="3928300" y="206540"/>
                  </a:lnTo>
                  <a:lnTo>
                    <a:pt x="3917607" y="206438"/>
                  </a:lnTo>
                  <a:lnTo>
                    <a:pt x="3904424" y="206006"/>
                  </a:lnTo>
                  <a:lnTo>
                    <a:pt x="3899433" y="205803"/>
                  </a:lnTo>
                  <a:lnTo>
                    <a:pt x="3895267" y="205638"/>
                  </a:lnTo>
                  <a:lnTo>
                    <a:pt x="3886860" y="205803"/>
                  </a:lnTo>
                  <a:lnTo>
                    <a:pt x="3879227" y="205486"/>
                  </a:lnTo>
                  <a:lnTo>
                    <a:pt x="3862717" y="204368"/>
                  </a:lnTo>
                  <a:lnTo>
                    <a:pt x="3856647" y="204431"/>
                  </a:lnTo>
                  <a:lnTo>
                    <a:pt x="3826967" y="219684"/>
                  </a:lnTo>
                  <a:lnTo>
                    <a:pt x="3826967" y="227342"/>
                  </a:lnTo>
                  <a:lnTo>
                    <a:pt x="3827602" y="233095"/>
                  </a:lnTo>
                  <a:lnTo>
                    <a:pt x="3827602" y="255435"/>
                  </a:lnTo>
                  <a:lnTo>
                    <a:pt x="3829685" y="264845"/>
                  </a:lnTo>
                  <a:lnTo>
                    <a:pt x="3834155" y="271792"/>
                  </a:lnTo>
                  <a:lnTo>
                    <a:pt x="3841254" y="275996"/>
                  </a:lnTo>
                  <a:lnTo>
                    <a:pt x="3851224" y="277139"/>
                  </a:lnTo>
                  <a:lnTo>
                    <a:pt x="3886238" y="275971"/>
                  </a:lnTo>
                  <a:lnTo>
                    <a:pt x="3909237" y="274396"/>
                  </a:lnTo>
                  <a:lnTo>
                    <a:pt x="3919677" y="273875"/>
                  </a:lnTo>
                  <a:lnTo>
                    <a:pt x="3929418" y="273697"/>
                  </a:lnTo>
                  <a:lnTo>
                    <a:pt x="3938676" y="273951"/>
                  </a:lnTo>
                  <a:lnTo>
                    <a:pt x="3947071" y="273697"/>
                  </a:lnTo>
                  <a:lnTo>
                    <a:pt x="3982072" y="272669"/>
                  </a:lnTo>
                  <a:lnTo>
                    <a:pt x="3992892" y="272211"/>
                  </a:lnTo>
                  <a:lnTo>
                    <a:pt x="4003941" y="271868"/>
                  </a:lnTo>
                  <a:lnTo>
                    <a:pt x="4017086" y="271843"/>
                  </a:lnTo>
                  <a:lnTo>
                    <a:pt x="4024858" y="272034"/>
                  </a:lnTo>
                  <a:lnTo>
                    <a:pt x="4035679" y="272097"/>
                  </a:lnTo>
                  <a:lnTo>
                    <a:pt x="4042702" y="271780"/>
                  </a:lnTo>
                  <a:lnTo>
                    <a:pt x="4056367" y="271043"/>
                  </a:lnTo>
                  <a:lnTo>
                    <a:pt x="4079976" y="270370"/>
                  </a:lnTo>
                  <a:lnTo>
                    <a:pt x="4091152" y="269633"/>
                  </a:lnTo>
                  <a:lnTo>
                    <a:pt x="4101731" y="269138"/>
                  </a:lnTo>
                  <a:lnTo>
                    <a:pt x="4111663" y="269481"/>
                  </a:lnTo>
                  <a:lnTo>
                    <a:pt x="4115524" y="269138"/>
                  </a:lnTo>
                  <a:lnTo>
                    <a:pt x="4121010" y="268655"/>
                  </a:lnTo>
                  <a:lnTo>
                    <a:pt x="4131538" y="268630"/>
                  </a:lnTo>
                  <a:lnTo>
                    <a:pt x="4137063" y="268668"/>
                  </a:lnTo>
                  <a:lnTo>
                    <a:pt x="4138472" y="268605"/>
                  </a:lnTo>
                  <a:lnTo>
                    <a:pt x="4146766" y="268198"/>
                  </a:lnTo>
                  <a:lnTo>
                    <a:pt x="4157624" y="267538"/>
                  </a:lnTo>
                  <a:lnTo>
                    <a:pt x="4175760" y="266954"/>
                  </a:lnTo>
                  <a:lnTo>
                    <a:pt x="4186986" y="266293"/>
                  </a:lnTo>
                  <a:lnTo>
                    <a:pt x="4198709" y="269735"/>
                  </a:lnTo>
                  <a:lnTo>
                    <a:pt x="4205579" y="277545"/>
                  </a:lnTo>
                  <a:lnTo>
                    <a:pt x="4208259" y="287388"/>
                  </a:lnTo>
                  <a:lnTo>
                    <a:pt x="4207421" y="296926"/>
                  </a:lnTo>
                  <a:lnTo>
                    <a:pt x="4204220" y="307771"/>
                  </a:lnTo>
                  <a:lnTo>
                    <a:pt x="4201668" y="309054"/>
                  </a:lnTo>
                  <a:lnTo>
                    <a:pt x="4199750" y="315442"/>
                  </a:lnTo>
                  <a:lnTo>
                    <a:pt x="4194645" y="326288"/>
                  </a:lnTo>
                  <a:lnTo>
                    <a:pt x="4192727" y="330758"/>
                  </a:lnTo>
                  <a:lnTo>
                    <a:pt x="4187609" y="336550"/>
                  </a:lnTo>
                  <a:lnTo>
                    <a:pt x="4184904" y="343319"/>
                  </a:lnTo>
                  <a:lnTo>
                    <a:pt x="4181157" y="349351"/>
                  </a:lnTo>
                  <a:lnTo>
                    <a:pt x="4177296" y="354545"/>
                  </a:lnTo>
                  <a:lnTo>
                    <a:pt x="4174210" y="358838"/>
                  </a:lnTo>
                  <a:lnTo>
                    <a:pt x="4170489" y="364655"/>
                  </a:lnTo>
                  <a:lnTo>
                    <a:pt x="4166870" y="369938"/>
                  </a:lnTo>
                  <a:lnTo>
                    <a:pt x="4163225" y="375145"/>
                  </a:lnTo>
                  <a:lnTo>
                    <a:pt x="4159542" y="380542"/>
                  </a:lnTo>
                  <a:lnTo>
                    <a:pt x="4155783" y="384898"/>
                  </a:lnTo>
                  <a:lnTo>
                    <a:pt x="4151960" y="390525"/>
                  </a:lnTo>
                  <a:lnTo>
                    <a:pt x="4147782" y="396252"/>
                  </a:lnTo>
                  <a:lnTo>
                    <a:pt x="4142943" y="400977"/>
                  </a:lnTo>
                  <a:lnTo>
                    <a:pt x="4135920" y="406082"/>
                  </a:lnTo>
                  <a:lnTo>
                    <a:pt x="4134637" y="409282"/>
                  </a:lnTo>
                  <a:lnTo>
                    <a:pt x="4128897" y="415658"/>
                  </a:lnTo>
                  <a:lnTo>
                    <a:pt x="4122509" y="421398"/>
                  </a:lnTo>
                  <a:lnTo>
                    <a:pt x="4117416" y="424599"/>
                  </a:lnTo>
                  <a:lnTo>
                    <a:pt x="4114215" y="429069"/>
                  </a:lnTo>
                  <a:lnTo>
                    <a:pt x="4111028" y="432892"/>
                  </a:lnTo>
                  <a:lnTo>
                    <a:pt x="4102722" y="439280"/>
                  </a:lnTo>
                  <a:lnTo>
                    <a:pt x="4098264" y="442468"/>
                  </a:lnTo>
                  <a:lnTo>
                    <a:pt x="4095064" y="444385"/>
                  </a:lnTo>
                  <a:lnTo>
                    <a:pt x="4089971" y="448856"/>
                  </a:lnTo>
                  <a:lnTo>
                    <a:pt x="4081653" y="454596"/>
                  </a:lnTo>
                  <a:lnTo>
                    <a:pt x="4077830" y="459066"/>
                  </a:lnTo>
                  <a:lnTo>
                    <a:pt x="4068267" y="462889"/>
                  </a:lnTo>
                  <a:lnTo>
                    <a:pt x="4065066" y="466090"/>
                  </a:lnTo>
                  <a:lnTo>
                    <a:pt x="4059580" y="470738"/>
                  </a:lnTo>
                  <a:lnTo>
                    <a:pt x="4055160" y="472706"/>
                  </a:lnTo>
                  <a:lnTo>
                    <a:pt x="4051236" y="474078"/>
                  </a:lnTo>
                  <a:lnTo>
                    <a:pt x="4047185" y="476935"/>
                  </a:lnTo>
                  <a:lnTo>
                    <a:pt x="4042079" y="483323"/>
                  </a:lnTo>
                  <a:lnTo>
                    <a:pt x="4034421" y="482041"/>
                  </a:lnTo>
                  <a:lnTo>
                    <a:pt x="4029316" y="486511"/>
                  </a:lnTo>
                  <a:lnTo>
                    <a:pt x="4021658" y="493534"/>
                  </a:lnTo>
                  <a:lnTo>
                    <a:pt x="4017187" y="492252"/>
                  </a:lnTo>
                  <a:lnTo>
                    <a:pt x="4010799" y="497370"/>
                  </a:lnTo>
                  <a:lnTo>
                    <a:pt x="4001871" y="505028"/>
                  </a:lnTo>
                  <a:lnTo>
                    <a:pt x="3995483" y="504380"/>
                  </a:lnTo>
                  <a:lnTo>
                    <a:pt x="3988460" y="507580"/>
                  </a:lnTo>
                  <a:lnTo>
                    <a:pt x="3975773" y="513003"/>
                  </a:lnTo>
                  <a:lnTo>
                    <a:pt x="3970236" y="515658"/>
                  </a:lnTo>
                  <a:lnTo>
                    <a:pt x="3965486" y="518426"/>
                  </a:lnTo>
                  <a:lnTo>
                    <a:pt x="3959504" y="521449"/>
                  </a:lnTo>
                  <a:lnTo>
                    <a:pt x="3953040" y="523455"/>
                  </a:lnTo>
                  <a:lnTo>
                    <a:pt x="3946093" y="525335"/>
                  </a:lnTo>
                  <a:lnTo>
                    <a:pt x="3938676" y="528002"/>
                  </a:lnTo>
                  <a:lnTo>
                    <a:pt x="3929100" y="531202"/>
                  </a:lnTo>
                  <a:lnTo>
                    <a:pt x="3922077" y="532472"/>
                  </a:lnTo>
                  <a:lnTo>
                    <a:pt x="3915702" y="535660"/>
                  </a:lnTo>
                  <a:lnTo>
                    <a:pt x="3906126" y="540131"/>
                  </a:lnTo>
                  <a:lnTo>
                    <a:pt x="3899090" y="540778"/>
                  </a:lnTo>
                  <a:lnTo>
                    <a:pt x="3898455" y="551624"/>
                  </a:lnTo>
                  <a:lnTo>
                    <a:pt x="3898455" y="561835"/>
                  </a:lnTo>
                  <a:lnTo>
                    <a:pt x="3902926" y="563753"/>
                  </a:lnTo>
                  <a:lnTo>
                    <a:pt x="3907409" y="572693"/>
                  </a:lnTo>
                  <a:lnTo>
                    <a:pt x="3909949" y="576516"/>
                  </a:lnTo>
                  <a:lnTo>
                    <a:pt x="3913149" y="580351"/>
                  </a:lnTo>
                  <a:lnTo>
                    <a:pt x="3920718" y="596061"/>
                  </a:lnTo>
                  <a:lnTo>
                    <a:pt x="3926154" y="601802"/>
                  </a:lnTo>
                  <a:lnTo>
                    <a:pt x="3935476" y="604596"/>
                  </a:lnTo>
                  <a:lnTo>
                    <a:pt x="3944429" y="604596"/>
                  </a:lnTo>
                  <a:lnTo>
                    <a:pt x="3950170" y="601408"/>
                  </a:lnTo>
                  <a:lnTo>
                    <a:pt x="3955910" y="599503"/>
                  </a:lnTo>
                  <a:lnTo>
                    <a:pt x="3969715" y="594626"/>
                  </a:lnTo>
                  <a:lnTo>
                    <a:pt x="3976281" y="592048"/>
                  </a:lnTo>
                  <a:lnTo>
                    <a:pt x="3982072" y="589280"/>
                  </a:lnTo>
                  <a:lnTo>
                    <a:pt x="3987787" y="586765"/>
                  </a:lnTo>
                  <a:lnTo>
                    <a:pt x="3994213" y="584492"/>
                  </a:lnTo>
                  <a:lnTo>
                    <a:pt x="4001122" y="581748"/>
                  </a:lnTo>
                  <a:lnTo>
                    <a:pt x="4008259" y="577799"/>
                  </a:lnTo>
                  <a:lnTo>
                    <a:pt x="4013860" y="573747"/>
                  </a:lnTo>
                  <a:lnTo>
                    <a:pt x="4020070" y="570776"/>
                  </a:lnTo>
                  <a:lnTo>
                    <a:pt x="4033786" y="565670"/>
                  </a:lnTo>
                  <a:lnTo>
                    <a:pt x="4039730" y="561251"/>
                  </a:lnTo>
                  <a:lnTo>
                    <a:pt x="4045915" y="557606"/>
                  </a:lnTo>
                  <a:lnTo>
                    <a:pt x="4052100" y="554799"/>
                  </a:lnTo>
                  <a:lnTo>
                    <a:pt x="4058043" y="552894"/>
                  </a:lnTo>
                  <a:lnTo>
                    <a:pt x="4066476" y="549236"/>
                  </a:lnTo>
                  <a:lnTo>
                    <a:pt x="4072801" y="544677"/>
                  </a:lnTo>
                  <a:lnTo>
                    <a:pt x="4078782" y="540245"/>
                  </a:lnTo>
                  <a:lnTo>
                    <a:pt x="4086136" y="536943"/>
                  </a:lnTo>
                  <a:lnTo>
                    <a:pt x="4093641" y="532726"/>
                  </a:lnTo>
                  <a:lnTo>
                    <a:pt x="4105783" y="523570"/>
                  </a:lnTo>
                  <a:lnTo>
                    <a:pt x="4119626" y="516089"/>
                  </a:lnTo>
                  <a:lnTo>
                    <a:pt x="4125785" y="511327"/>
                  </a:lnTo>
                  <a:lnTo>
                    <a:pt x="4132059" y="505968"/>
                  </a:lnTo>
                  <a:lnTo>
                    <a:pt x="4133291" y="505028"/>
                  </a:lnTo>
                  <a:lnTo>
                    <a:pt x="4139120" y="500557"/>
                  </a:lnTo>
                  <a:lnTo>
                    <a:pt x="4144340" y="496379"/>
                  </a:lnTo>
                  <a:lnTo>
                    <a:pt x="4147515" y="493534"/>
                  </a:lnTo>
                  <a:lnTo>
                    <a:pt x="4150283" y="491058"/>
                  </a:lnTo>
                  <a:lnTo>
                    <a:pt x="4156710" y="485394"/>
                  </a:lnTo>
                  <a:lnTo>
                    <a:pt x="4159326" y="483323"/>
                  </a:lnTo>
                  <a:lnTo>
                    <a:pt x="4163364" y="480136"/>
                  </a:lnTo>
                  <a:lnTo>
                    <a:pt x="4169638" y="475030"/>
                  </a:lnTo>
                  <a:lnTo>
                    <a:pt x="4174782" y="469430"/>
                  </a:lnTo>
                  <a:lnTo>
                    <a:pt x="4179798" y="463613"/>
                  </a:lnTo>
                  <a:lnTo>
                    <a:pt x="4185716" y="457784"/>
                  </a:lnTo>
                  <a:lnTo>
                    <a:pt x="4211028" y="427837"/>
                  </a:lnTo>
                  <a:lnTo>
                    <a:pt x="4215866" y="421957"/>
                  </a:lnTo>
                  <a:lnTo>
                    <a:pt x="4220959" y="415493"/>
                  </a:lnTo>
                  <a:lnTo>
                    <a:pt x="4225925" y="408000"/>
                  </a:lnTo>
                  <a:lnTo>
                    <a:pt x="4230217" y="401916"/>
                  </a:lnTo>
                  <a:lnTo>
                    <a:pt x="4234942" y="394754"/>
                  </a:lnTo>
                  <a:lnTo>
                    <a:pt x="4239298" y="387350"/>
                  </a:lnTo>
                  <a:lnTo>
                    <a:pt x="4242524" y="380542"/>
                  </a:lnTo>
                  <a:lnTo>
                    <a:pt x="4244835" y="375094"/>
                  </a:lnTo>
                  <a:lnTo>
                    <a:pt x="4248747" y="368896"/>
                  </a:lnTo>
                  <a:lnTo>
                    <a:pt x="4252938" y="362419"/>
                  </a:lnTo>
                  <a:lnTo>
                    <a:pt x="4255922" y="356298"/>
                  </a:lnTo>
                  <a:lnTo>
                    <a:pt x="4257891" y="349707"/>
                  </a:lnTo>
                  <a:lnTo>
                    <a:pt x="4261193" y="342887"/>
                  </a:lnTo>
                  <a:lnTo>
                    <a:pt x="4264736" y="336511"/>
                  </a:lnTo>
                  <a:lnTo>
                    <a:pt x="4267416" y="331393"/>
                  </a:lnTo>
                  <a:lnTo>
                    <a:pt x="4271175" y="324891"/>
                  </a:lnTo>
                  <a:lnTo>
                    <a:pt x="4273562" y="318554"/>
                  </a:lnTo>
                  <a:lnTo>
                    <a:pt x="4275594" y="312102"/>
                  </a:lnTo>
                  <a:lnTo>
                    <a:pt x="4278274" y="305231"/>
                  </a:lnTo>
                  <a:lnTo>
                    <a:pt x="4280281" y="299910"/>
                  </a:lnTo>
                  <a:lnTo>
                    <a:pt x="4282338" y="294297"/>
                  </a:lnTo>
                  <a:lnTo>
                    <a:pt x="4284281" y="288086"/>
                  </a:lnTo>
                  <a:lnTo>
                    <a:pt x="4285920" y="280974"/>
                  </a:lnTo>
                  <a:lnTo>
                    <a:pt x="4290403" y="273316"/>
                  </a:lnTo>
                  <a:lnTo>
                    <a:pt x="4290403" y="268198"/>
                  </a:lnTo>
                  <a:lnTo>
                    <a:pt x="4292117" y="266293"/>
                  </a:lnTo>
                  <a:lnTo>
                    <a:pt x="4301883" y="255435"/>
                  </a:lnTo>
                  <a:lnTo>
                    <a:pt x="4308272" y="257352"/>
                  </a:lnTo>
                  <a:lnTo>
                    <a:pt x="4308526" y="255435"/>
                  </a:lnTo>
                  <a:lnTo>
                    <a:pt x="4309554" y="247777"/>
                  </a:lnTo>
                  <a:lnTo>
                    <a:pt x="4309554" y="240118"/>
                  </a:lnTo>
                  <a:close/>
                </a:path>
                <a:path w="5625465" h="605154">
                  <a:moveTo>
                    <a:pt x="4651083" y="197345"/>
                  </a:moveTo>
                  <a:lnTo>
                    <a:pt x="4649800" y="189052"/>
                  </a:lnTo>
                  <a:lnTo>
                    <a:pt x="4649800" y="179476"/>
                  </a:lnTo>
                  <a:lnTo>
                    <a:pt x="4649800" y="178841"/>
                  </a:lnTo>
                  <a:lnTo>
                    <a:pt x="4644060" y="179476"/>
                  </a:lnTo>
                  <a:lnTo>
                    <a:pt x="4640224" y="171183"/>
                  </a:lnTo>
                  <a:lnTo>
                    <a:pt x="4634369" y="165709"/>
                  </a:lnTo>
                  <a:lnTo>
                    <a:pt x="4615332" y="147561"/>
                  </a:lnTo>
                  <a:lnTo>
                    <a:pt x="4609998" y="141566"/>
                  </a:lnTo>
                  <a:lnTo>
                    <a:pt x="4608284" y="139903"/>
                  </a:lnTo>
                  <a:lnTo>
                    <a:pt x="4604245" y="135991"/>
                  </a:lnTo>
                  <a:lnTo>
                    <a:pt x="4597654" y="130771"/>
                  </a:lnTo>
                  <a:lnTo>
                    <a:pt x="4589805" y="125857"/>
                  </a:lnTo>
                  <a:lnTo>
                    <a:pt x="4583633" y="120243"/>
                  </a:lnTo>
                  <a:lnTo>
                    <a:pt x="4568177" y="110693"/>
                  </a:lnTo>
                  <a:lnTo>
                    <a:pt x="4562360" y="105435"/>
                  </a:lnTo>
                  <a:lnTo>
                    <a:pt x="4554004" y="101193"/>
                  </a:lnTo>
                  <a:lnTo>
                    <a:pt x="4546231" y="96888"/>
                  </a:lnTo>
                  <a:lnTo>
                    <a:pt x="4539196" y="92227"/>
                  </a:lnTo>
                  <a:lnTo>
                    <a:pt x="4528515" y="83083"/>
                  </a:lnTo>
                  <a:lnTo>
                    <a:pt x="4523410" y="81813"/>
                  </a:lnTo>
                  <a:lnTo>
                    <a:pt x="4518304" y="81813"/>
                  </a:lnTo>
                  <a:lnTo>
                    <a:pt x="4517021" y="81178"/>
                  </a:lnTo>
                  <a:lnTo>
                    <a:pt x="4511281" y="81178"/>
                  </a:lnTo>
                  <a:lnTo>
                    <a:pt x="4506811" y="86283"/>
                  </a:lnTo>
                  <a:lnTo>
                    <a:pt x="4501070" y="91389"/>
                  </a:lnTo>
                  <a:lnTo>
                    <a:pt x="4487672" y="106705"/>
                  </a:lnTo>
                  <a:lnTo>
                    <a:pt x="4483087" y="110909"/>
                  </a:lnTo>
                  <a:lnTo>
                    <a:pt x="4479214" y="116433"/>
                  </a:lnTo>
                  <a:lnTo>
                    <a:pt x="4476547" y="122682"/>
                  </a:lnTo>
                  <a:lnTo>
                    <a:pt x="4475543" y="129044"/>
                  </a:lnTo>
                  <a:lnTo>
                    <a:pt x="4475543" y="133515"/>
                  </a:lnTo>
                  <a:lnTo>
                    <a:pt x="4476813" y="140538"/>
                  </a:lnTo>
                  <a:lnTo>
                    <a:pt x="4480649" y="139903"/>
                  </a:lnTo>
                  <a:lnTo>
                    <a:pt x="4481931" y="145643"/>
                  </a:lnTo>
                  <a:lnTo>
                    <a:pt x="4490859" y="146926"/>
                  </a:lnTo>
                  <a:lnTo>
                    <a:pt x="4497870" y="153936"/>
                  </a:lnTo>
                  <a:lnTo>
                    <a:pt x="4504753" y="159194"/>
                  </a:lnTo>
                  <a:lnTo>
                    <a:pt x="4510811" y="163436"/>
                  </a:lnTo>
                  <a:lnTo>
                    <a:pt x="4515663" y="166598"/>
                  </a:lnTo>
                  <a:lnTo>
                    <a:pt x="4518952" y="168630"/>
                  </a:lnTo>
                  <a:lnTo>
                    <a:pt x="4524692" y="175641"/>
                  </a:lnTo>
                  <a:lnTo>
                    <a:pt x="4532350" y="175641"/>
                  </a:lnTo>
                  <a:lnTo>
                    <a:pt x="4534903" y="181394"/>
                  </a:lnTo>
                  <a:lnTo>
                    <a:pt x="4539373" y="187769"/>
                  </a:lnTo>
                  <a:lnTo>
                    <a:pt x="4544479" y="188417"/>
                  </a:lnTo>
                  <a:lnTo>
                    <a:pt x="4550219" y="194792"/>
                  </a:lnTo>
                  <a:lnTo>
                    <a:pt x="4554690" y="197993"/>
                  </a:lnTo>
                  <a:lnTo>
                    <a:pt x="4560430" y="206286"/>
                  </a:lnTo>
                  <a:lnTo>
                    <a:pt x="4564913" y="208838"/>
                  </a:lnTo>
                  <a:lnTo>
                    <a:pt x="4571924" y="215861"/>
                  </a:lnTo>
                  <a:lnTo>
                    <a:pt x="4571289" y="219697"/>
                  </a:lnTo>
                  <a:lnTo>
                    <a:pt x="4579582" y="224167"/>
                  </a:lnTo>
                  <a:lnTo>
                    <a:pt x="4584319" y="230136"/>
                  </a:lnTo>
                  <a:lnTo>
                    <a:pt x="4589246" y="234607"/>
                  </a:lnTo>
                  <a:lnTo>
                    <a:pt x="4594758" y="237528"/>
                  </a:lnTo>
                  <a:lnTo>
                    <a:pt x="4601286" y="238836"/>
                  </a:lnTo>
                  <a:lnTo>
                    <a:pt x="4612779" y="238836"/>
                  </a:lnTo>
                  <a:lnTo>
                    <a:pt x="4615967" y="231178"/>
                  </a:lnTo>
                  <a:lnTo>
                    <a:pt x="4619155" y="228625"/>
                  </a:lnTo>
                  <a:lnTo>
                    <a:pt x="4627461" y="222885"/>
                  </a:lnTo>
                  <a:lnTo>
                    <a:pt x="4629378" y="217779"/>
                  </a:lnTo>
                  <a:lnTo>
                    <a:pt x="4636401" y="212674"/>
                  </a:lnTo>
                  <a:lnTo>
                    <a:pt x="4637036" y="207568"/>
                  </a:lnTo>
                  <a:lnTo>
                    <a:pt x="4642142" y="204381"/>
                  </a:lnTo>
                  <a:lnTo>
                    <a:pt x="4647895" y="199263"/>
                  </a:lnTo>
                  <a:lnTo>
                    <a:pt x="4651083" y="197345"/>
                  </a:lnTo>
                  <a:close/>
                </a:path>
                <a:path w="5625465" h="605154">
                  <a:moveTo>
                    <a:pt x="4960036" y="198628"/>
                  </a:moveTo>
                  <a:lnTo>
                    <a:pt x="4942802" y="166712"/>
                  </a:lnTo>
                  <a:lnTo>
                    <a:pt x="4937049" y="160324"/>
                  </a:lnTo>
                  <a:lnTo>
                    <a:pt x="4935131" y="155854"/>
                  </a:lnTo>
                  <a:lnTo>
                    <a:pt x="4928108" y="148831"/>
                  </a:lnTo>
                  <a:lnTo>
                    <a:pt x="4924298" y="143738"/>
                  </a:lnTo>
                  <a:lnTo>
                    <a:pt x="4898758" y="159689"/>
                  </a:lnTo>
                  <a:lnTo>
                    <a:pt x="4895164" y="165785"/>
                  </a:lnTo>
                  <a:lnTo>
                    <a:pt x="4891964" y="170942"/>
                  </a:lnTo>
                  <a:lnTo>
                    <a:pt x="4888522" y="176441"/>
                  </a:lnTo>
                  <a:lnTo>
                    <a:pt x="4884699" y="182676"/>
                  </a:lnTo>
                  <a:lnTo>
                    <a:pt x="4881080" y="188760"/>
                  </a:lnTo>
                  <a:lnTo>
                    <a:pt x="4878248" y="194475"/>
                  </a:lnTo>
                  <a:lnTo>
                    <a:pt x="4875288" y="199720"/>
                  </a:lnTo>
                  <a:lnTo>
                    <a:pt x="4871313" y="204381"/>
                  </a:lnTo>
                  <a:lnTo>
                    <a:pt x="4866830" y="213944"/>
                  </a:lnTo>
                  <a:lnTo>
                    <a:pt x="4865560" y="216496"/>
                  </a:lnTo>
                  <a:lnTo>
                    <a:pt x="4843221" y="247777"/>
                  </a:lnTo>
                  <a:lnTo>
                    <a:pt x="4837684" y="253123"/>
                  </a:lnTo>
                  <a:lnTo>
                    <a:pt x="4832451" y="259422"/>
                  </a:lnTo>
                  <a:lnTo>
                    <a:pt x="4827333" y="266446"/>
                  </a:lnTo>
                  <a:lnTo>
                    <a:pt x="4822152" y="273951"/>
                  </a:lnTo>
                  <a:lnTo>
                    <a:pt x="4815433" y="281432"/>
                  </a:lnTo>
                  <a:lnTo>
                    <a:pt x="4810023" y="288315"/>
                  </a:lnTo>
                  <a:lnTo>
                    <a:pt x="4805096" y="294233"/>
                  </a:lnTo>
                  <a:lnTo>
                    <a:pt x="4799812" y="298843"/>
                  </a:lnTo>
                  <a:lnTo>
                    <a:pt x="4794072" y="306578"/>
                  </a:lnTo>
                  <a:lnTo>
                    <a:pt x="4787836" y="312889"/>
                  </a:lnTo>
                  <a:lnTo>
                    <a:pt x="4781855" y="318236"/>
                  </a:lnTo>
                  <a:lnTo>
                    <a:pt x="4776825" y="323100"/>
                  </a:lnTo>
                  <a:lnTo>
                    <a:pt x="4770882" y="328129"/>
                  </a:lnTo>
                  <a:lnTo>
                    <a:pt x="4765103" y="333629"/>
                  </a:lnTo>
                  <a:lnTo>
                    <a:pt x="4758969" y="339623"/>
                  </a:lnTo>
                  <a:lnTo>
                    <a:pt x="4745164" y="352336"/>
                  </a:lnTo>
                  <a:lnTo>
                    <a:pt x="4731385" y="361962"/>
                  </a:lnTo>
                  <a:lnTo>
                    <a:pt x="4726406" y="367144"/>
                  </a:lnTo>
                  <a:lnTo>
                    <a:pt x="4719256" y="374015"/>
                  </a:lnTo>
                  <a:lnTo>
                    <a:pt x="4712767" y="379514"/>
                  </a:lnTo>
                  <a:lnTo>
                    <a:pt x="4706391" y="383933"/>
                  </a:lnTo>
                  <a:lnTo>
                    <a:pt x="4699584" y="387578"/>
                  </a:lnTo>
                  <a:lnTo>
                    <a:pt x="4692967" y="393712"/>
                  </a:lnTo>
                  <a:lnTo>
                    <a:pt x="4685398" y="398818"/>
                  </a:lnTo>
                  <a:lnTo>
                    <a:pt x="4678045" y="403110"/>
                  </a:lnTo>
                  <a:lnTo>
                    <a:pt x="4672139" y="406730"/>
                  </a:lnTo>
                  <a:lnTo>
                    <a:pt x="4664494" y="413105"/>
                  </a:lnTo>
                  <a:lnTo>
                    <a:pt x="4660011" y="417576"/>
                  </a:lnTo>
                  <a:lnTo>
                    <a:pt x="4654918" y="418211"/>
                  </a:lnTo>
                  <a:lnTo>
                    <a:pt x="4651718" y="422046"/>
                  </a:lnTo>
                  <a:lnTo>
                    <a:pt x="4640859" y="427151"/>
                  </a:lnTo>
                  <a:lnTo>
                    <a:pt x="4637671" y="429069"/>
                  </a:lnTo>
                  <a:lnTo>
                    <a:pt x="4628731" y="434174"/>
                  </a:lnTo>
                  <a:lnTo>
                    <a:pt x="4628096" y="435444"/>
                  </a:lnTo>
                  <a:lnTo>
                    <a:pt x="4620438" y="439280"/>
                  </a:lnTo>
                  <a:lnTo>
                    <a:pt x="4612132" y="443103"/>
                  </a:lnTo>
                  <a:lnTo>
                    <a:pt x="4609579" y="443750"/>
                  </a:lnTo>
                  <a:lnTo>
                    <a:pt x="4602569" y="449491"/>
                  </a:lnTo>
                  <a:lnTo>
                    <a:pt x="4592358" y="459714"/>
                  </a:lnTo>
                  <a:lnTo>
                    <a:pt x="4584687" y="459714"/>
                  </a:lnTo>
                  <a:lnTo>
                    <a:pt x="4578299" y="464172"/>
                  </a:lnTo>
                  <a:lnTo>
                    <a:pt x="4572559" y="468642"/>
                  </a:lnTo>
                  <a:lnTo>
                    <a:pt x="4566818" y="468642"/>
                  </a:lnTo>
                  <a:lnTo>
                    <a:pt x="4559795" y="470560"/>
                  </a:lnTo>
                  <a:lnTo>
                    <a:pt x="4555337" y="474383"/>
                  </a:lnTo>
                  <a:lnTo>
                    <a:pt x="4548302" y="477583"/>
                  </a:lnTo>
                  <a:lnTo>
                    <a:pt x="4539373" y="478853"/>
                  </a:lnTo>
                  <a:lnTo>
                    <a:pt x="4534903" y="485876"/>
                  </a:lnTo>
                  <a:lnTo>
                    <a:pt x="4529150" y="485876"/>
                  </a:lnTo>
                  <a:lnTo>
                    <a:pt x="4521098" y="488251"/>
                  </a:lnTo>
                  <a:lnTo>
                    <a:pt x="4514481" y="491934"/>
                  </a:lnTo>
                  <a:lnTo>
                    <a:pt x="4509770" y="497547"/>
                  </a:lnTo>
                  <a:lnTo>
                    <a:pt x="4507446" y="505663"/>
                  </a:lnTo>
                  <a:lnTo>
                    <a:pt x="4504258" y="508215"/>
                  </a:lnTo>
                  <a:lnTo>
                    <a:pt x="4511281" y="512051"/>
                  </a:lnTo>
                  <a:lnTo>
                    <a:pt x="4511929" y="517156"/>
                  </a:lnTo>
                  <a:lnTo>
                    <a:pt x="4515040" y="522706"/>
                  </a:lnTo>
                  <a:lnTo>
                    <a:pt x="4518634" y="528561"/>
                  </a:lnTo>
                  <a:lnTo>
                    <a:pt x="4522698" y="534301"/>
                  </a:lnTo>
                  <a:lnTo>
                    <a:pt x="4527245" y="539496"/>
                  </a:lnTo>
                  <a:lnTo>
                    <a:pt x="4529150" y="548436"/>
                  </a:lnTo>
                  <a:lnTo>
                    <a:pt x="4537456" y="552894"/>
                  </a:lnTo>
                  <a:lnTo>
                    <a:pt x="4539373" y="561200"/>
                  </a:lnTo>
                  <a:lnTo>
                    <a:pt x="4540656" y="566940"/>
                  </a:lnTo>
                  <a:lnTo>
                    <a:pt x="4547667" y="571411"/>
                  </a:lnTo>
                  <a:lnTo>
                    <a:pt x="4554690" y="571411"/>
                  </a:lnTo>
                  <a:lnTo>
                    <a:pt x="4563630" y="570776"/>
                  </a:lnTo>
                  <a:lnTo>
                    <a:pt x="4566818" y="563753"/>
                  </a:lnTo>
                  <a:lnTo>
                    <a:pt x="4568101" y="559282"/>
                  </a:lnTo>
                  <a:lnTo>
                    <a:pt x="4571149" y="556526"/>
                  </a:lnTo>
                  <a:lnTo>
                    <a:pt x="4575759" y="553059"/>
                  </a:lnTo>
                  <a:lnTo>
                    <a:pt x="4582287" y="548868"/>
                  </a:lnTo>
                  <a:lnTo>
                    <a:pt x="4591075" y="543966"/>
                  </a:lnTo>
                  <a:lnTo>
                    <a:pt x="4598568" y="540359"/>
                  </a:lnTo>
                  <a:lnTo>
                    <a:pt x="4605045" y="537095"/>
                  </a:lnTo>
                  <a:lnTo>
                    <a:pt x="4616615" y="531202"/>
                  </a:lnTo>
                  <a:lnTo>
                    <a:pt x="4621542" y="528129"/>
                  </a:lnTo>
                  <a:lnTo>
                    <a:pt x="4627308" y="524891"/>
                  </a:lnTo>
                  <a:lnTo>
                    <a:pt x="4633315" y="521766"/>
                  </a:lnTo>
                  <a:lnTo>
                    <a:pt x="4638954" y="519074"/>
                  </a:lnTo>
                  <a:lnTo>
                    <a:pt x="4645977" y="512051"/>
                  </a:lnTo>
                  <a:lnTo>
                    <a:pt x="4654918" y="511416"/>
                  </a:lnTo>
                  <a:lnTo>
                    <a:pt x="4660658" y="506298"/>
                  </a:lnTo>
                  <a:lnTo>
                    <a:pt x="4666399" y="500557"/>
                  </a:lnTo>
                  <a:lnTo>
                    <a:pt x="4672787" y="499287"/>
                  </a:lnTo>
                  <a:lnTo>
                    <a:pt x="4681715" y="492899"/>
                  </a:lnTo>
                  <a:lnTo>
                    <a:pt x="4702784" y="478853"/>
                  </a:lnTo>
                  <a:lnTo>
                    <a:pt x="4707255" y="471830"/>
                  </a:lnTo>
                  <a:lnTo>
                    <a:pt x="4716196" y="470560"/>
                  </a:lnTo>
                  <a:lnTo>
                    <a:pt x="4723219" y="464172"/>
                  </a:lnTo>
                  <a:lnTo>
                    <a:pt x="4729594" y="460336"/>
                  </a:lnTo>
                  <a:lnTo>
                    <a:pt x="4737252" y="452678"/>
                  </a:lnTo>
                  <a:lnTo>
                    <a:pt x="4751286" y="445668"/>
                  </a:lnTo>
                  <a:lnTo>
                    <a:pt x="4758956" y="439915"/>
                  </a:lnTo>
                  <a:lnTo>
                    <a:pt x="4763427" y="434174"/>
                  </a:lnTo>
                  <a:lnTo>
                    <a:pt x="4771720" y="428434"/>
                  </a:lnTo>
                  <a:lnTo>
                    <a:pt x="4776825" y="422046"/>
                  </a:lnTo>
                  <a:lnTo>
                    <a:pt x="4782566" y="417576"/>
                  </a:lnTo>
                  <a:lnTo>
                    <a:pt x="4788319" y="411187"/>
                  </a:lnTo>
                  <a:lnTo>
                    <a:pt x="4791507" y="406730"/>
                  </a:lnTo>
                  <a:lnTo>
                    <a:pt x="4801082" y="400977"/>
                  </a:lnTo>
                  <a:lnTo>
                    <a:pt x="4804270" y="397154"/>
                  </a:lnTo>
                  <a:lnTo>
                    <a:pt x="4811306" y="389483"/>
                  </a:lnTo>
                  <a:lnTo>
                    <a:pt x="4819599" y="383743"/>
                  </a:lnTo>
                  <a:lnTo>
                    <a:pt x="4825974" y="380555"/>
                  </a:lnTo>
                  <a:lnTo>
                    <a:pt x="4832362" y="369697"/>
                  </a:lnTo>
                  <a:lnTo>
                    <a:pt x="4836833" y="365874"/>
                  </a:lnTo>
                  <a:lnTo>
                    <a:pt x="4845126" y="363321"/>
                  </a:lnTo>
                  <a:lnTo>
                    <a:pt x="4848326" y="356933"/>
                  </a:lnTo>
                  <a:lnTo>
                    <a:pt x="4854067" y="348005"/>
                  </a:lnTo>
                  <a:lnTo>
                    <a:pt x="4859185" y="340969"/>
                  </a:lnTo>
                  <a:lnTo>
                    <a:pt x="4863643" y="333959"/>
                  </a:lnTo>
                  <a:lnTo>
                    <a:pt x="4870666" y="328841"/>
                  </a:lnTo>
                  <a:lnTo>
                    <a:pt x="4875771" y="319913"/>
                  </a:lnTo>
                  <a:lnTo>
                    <a:pt x="4878959" y="319265"/>
                  </a:lnTo>
                  <a:lnTo>
                    <a:pt x="4885982" y="309702"/>
                  </a:lnTo>
                  <a:lnTo>
                    <a:pt x="4888738" y="303898"/>
                  </a:lnTo>
                  <a:lnTo>
                    <a:pt x="4892205" y="298284"/>
                  </a:lnTo>
                  <a:lnTo>
                    <a:pt x="4896396" y="293268"/>
                  </a:lnTo>
                  <a:lnTo>
                    <a:pt x="4908334" y="283527"/>
                  </a:lnTo>
                  <a:lnTo>
                    <a:pt x="4913439" y="273951"/>
                  </a:lnTo>
                  <a:lnTo>
                    <a:pt x="4915979" y="268846"/>
                  </a:lnTo>
                  <a:lnTo>
                    <a:pt x="4919180" y="266928"/>
                  </a:lnTo>
                  <a:lnTo>
                    <a:pt x="4919180" y="261823"/>
                  </a:lnTo>
                  <a:lnTo>
                    <a:pt x="4926203" y="253530"/>
                  </a:lnTo>
                  <a:lnTo>
                    <a:pt x="4930381" y="249491"/>
                  </a:lnTo>
                  <a:lnTo>
                    <a:pt x="4934255" y="243306"/>
                  </a:lnTo>
                  <a:lnTo>
                    <a:pt x="4937785" y="236639"/>
                  </a:lnTo>
                  <a:lnTo>
                    <a:pt x="4940884" y="231178"/>
                  </a:lnTo>
                  <a:lnTo>
                    <a:pt x="4944046" y="226060"/>
                  </a:lnTo>
                  <a:lnTo>
                    <a:pt x="4948034" y="220332"/>
                  </a:lnTo>
                  <a:lnTo>
                    <a:pt x="4951565" y="214388"/>
                  </a:lnTo>
                  <a:lnTo>
                    <a:pt x="4953647" y="208203"/>
                  </a:lnTo>
                  <a:lnTo>
                    <a:pt x="4954295" y="201180"/>
                  </a:lnTo>
                  <a:lnTo>
                    <a:pt x="4960036" y="198628"/>
                  </a:lnTo>
                  <a:close/>
                </a:path>
                <a:path w="5625465" h="605154">
                  <a:moveTo>
                    <a:pt x="5625198" y="277774"/>
                  </a:moveTo>
                  <a:lnTo>
                    <a:pt x="5624563" y="275221"/>
                  </a:lnTo>
                  <a:lnTo>
                    <a:pt x="5622747" y="263918"/>
                  </a:lnTo>
                  <a:lnTo>
                    <a:pt x="5619305" y="257911"/>
                  </a:lnTo>
                  <a:lnTo>
                    <a:pt x="5613692" y="254165"/>
                  </a:lnTo>
                  <a:lnTo>
                    <a:pt x="5606046" y="252882"/>
                  </a:lnTo>
                  <a:lnTo>
                    <a:pt x="5592254" y="252171"/>
                  </a:lnTo>
                  <a:lnTo>
                    <a:pt x="5585498" y="252260"/>
                  </a:lnTo>
                  <a:lnTo>
                    <a:pt x="5570537" y="253606"/>
                  </a:lnTo>
                  <a:lnTo>
                    <a:pt x="5563044" y="253847"/>
                  </a:lnTo>
                  <a:lnTo>
                    <a:pt x="5556161" y="253606"/>
                  </a:lnTo>
                  <a:lnTo>
                    <a:pt x="5550522" y="252882"/>
                  </a:lnTo>
                  <a:lnTo>
                    <a:pt x="5543969" y="253961"/>
                  </a:lnTo>
                  <a:lnTo>
                    <a:pt x="5529427" y="252526"/>
                  </a:lnTo>
                  <a:lnTo>
                    <a:pt x="5521782" y="252882"/>
                  </a:lnTo>
                  <a:lnTo>
                    <a:pt x="5515051" y="253606"/>
                  </a:lnTo>
                  <a:lnTo>
                    <a:pt x="5500878" y="252158"/>
                  </a:lnTo>
                  <a:lnTo>
                    <a:pt x="5493067" y="252882"/>
                  </a:lnTo>
                  <a:lnTo>
                    <a:pt x="5486044" y="256070"/>
                  </a:lnTo>
                  <a:lnTo>
                    <a:pt x="5478386" y="256070"/>
                  </a:lnTo>
                  <a:lnTo>
                    <a:pt x="5468823" y="252882"/>
                  </a:lnTo>
                  <a:lnTo>
                    <a:pt x="5461190" y="252704"/>
                  </a:lnTo>
                  <a:lnTo>
                    <a:pt x="5446636" y="253060"/>
                  </a:lnTo>
                  <a:lnTo>
                    <a:pt x="5440083" y="252882"/>
                  </a:lnTo>
                  <a:lnTo>
                    <a:pt x="5429872" y="252247"/>
                  </a:lnTo>
                  <a:lnTo>
                    <a:pt x="5422849" y="252882"/>
                  </a:lnTo>
                  <a:lnTo>
                    <a:pt x="5406237" y="250024"/>
                  </a:lnTo>
                  <a:lnTo>
                    <a:pt x="5397157" y="244182"/>
                  </a:lnTo>
                  <a:lnTo>
                    <a:pt x="5390248" y="235356"/>
                  </a:lnTo>
                  <a:lnTo>
                    <a:pt x="5387746" y="224802"/>
                  </a:lnTo>
                  <a:lnTo>
                    <a:pt x="5387568" y="216446"/>
                  </a:lnTo>
                  <a:lnTo>
                    <a:pt x="5386717" y="209156"/>
                  </a:lnTo>
                  <a:lnTo>
                    <a:pt x="5386222" y="202361"/>
                  </a:lnTo>
                  <a:lnTo>
                    <a:pt x="5388419" y="187363"/>
                  </a:lnTo>
                  <a:lnTo>
                    <a:pt x="5388635" y="174332"/>
                  </a:lnTo>
                  <a:lnTo>
                    <a:pt x="5420296" y="140538"/>
                  </a:lnTo>
                  <a:lnTo>
                    <a:pt x="5426722" y="138874"/>
                  </a:lnTo>
                  <a:lnTo>
                    <a:pt x="5432907" y="136791"/>
                  </a:lnTo>
                  <a:lnTo>
                    <a:pt x="5446471" y="131597"/>
                  </a:lnTo>
                  <a:lnTo>
                    <a:pt x="5453253" y="130556"/>
                  </a:lnTo>
                  <a:lnTo>
                    <a:pt x="5459082" y="128562"/>
                  </a:lnTo>
                  <a:lnTo>
                    <a:pt x="5472633" y="122669"/>
                  </a:lnTo>
                  <a:lnTo>
                    <a:pt x="5499455" y="113728"/>
                  </a:lnTo>
                  <a:lnTo>
                    <a:pt x="5512295" y="108216"/>
                  </a:lnTo>
                  <a:lnTo>
                    <a:pt x="5518747" y="106451"/>
                  </a:lnTo>
                  <a:lnTo>
                    <a:pt x="5525617" y="106070"/>
                  </a:lnTo>
                  <a:lnTo>
                    <a:pt x="5533288" y="106705"/>
                  </a:lnTo>
                  <a:lnTo>
                    <a:pt x="5539029" y="107975"/>
                  </a:lnTo>
                  <a:lnTo>
                    <a:pt x="5546052" y="100317"/>
                  </a:lnTo>
                  <a:lnTo>
                    <a:pt x="5549252" y="96494"/>
                  </a:lnTo>
                  <a:lnTo>
                    <a:pt x="5547969" y="88188"/>
                  </a:lnTo>
                  <a:lnTo>
                    <a:pt x="5542864" y="85001"/>
                  </a:lnTo>
                  <a:lnTo>
                    <a:pt x="5537555" y="79578"/>
                  </a:lnTo>
                  <a:lnTo>
                    <a:pt x="5532971" y="75666"/>
                  </a:lnTo>
                  <a:lnTo>
                    <a:pt x="5528856" y="71628"/>
                  </a:lnTo>
                  <a:lnTo>
                    <a:pt x="5524982" y="65849"/>
                  </a:lnTo>
                  <a:lnTo>
                    <a:pt x="5521160" y="60744"/>
                  </a:lnTo>
                  <a:lnTo>
                    <a:pt x="5511584" y="55638"/>
                  </a:lnTo>
                  <a:lnTo>
                    <a:pt x="5507113" y="47980"/>
                  </a:lnTo>
                  <a:lnTo>
                    <a:pt x="5503913" y="43510"/>
                  </a:lnTo>
                  <a:lnTo>
                    <a:pt x="5495620" y="39687"/>
                  </a:lnTo>
                  <a:lnTo>
                    <a:pt x="5484761" y="39687"/>
                  </a:lnTo>
                  <a:lnTo>
                    <a:pt x="5478386" y="46697"/>
                  </a:lnTo>
                  <a:lnTo>
                    <a:pt x="5473281" y="46062"/>
                  </a:lnTo>
                  <a:lnTo>
                    <a:pt x="5461152" y="52438"/>
                  </a:lnTo>
                  <a:lnTo>
                    <a:pt x="5459869" y="55638"/>
                  </a:lnTo>
                  <a:lnTo>
                    <a:pt x="5450306" y="56273"/>
                  </a:lnTo>
                  <a:lnTo>
                    <a:pt x="5442750" y="60566"/>
                  </a:lnTo>
                  <a:lnTo>
                    <a:pt x="5434825" y="63296"/>
                  </a:lnTo>
                  <a:lnTo>
                    <a:pt x="5413286" y="68046"/>
                  </a:lnTo>
                  <a:lnTo>
                    <a:pt x="5399024" y="72148"/>
                  </a:lnTo>
                  <a:lnTo>
                    <a:pt x="5382831" y="77597"/>
                  </a:lnTo>
                  <a:lnTo>
                    <a:pt x="5374424" y="79019"/>
                  </a:lnTo>
                  <a:lnTo>
                    <a:pt x="5366613" y="80086"/>
                  </a:lnTo>
                  <a:lnTo>
                    <a:pt x="5353177" y="83680"/>
                  </a:lnTo>
                  <a:lnTo>
                    <a:pt x="5346890" y="85801"/>
                  </a:lnTo>
                  <a:lnTo>
                    <a:pt x="5341086" y="87198"/>
                  </a:lnTo>
                  <a:lnTo>
                    <a:pt x="5335409" y="86918"/>
                  </a:lnTo>
                  <a:lnTo>
                    <a:pt x="5329174" y="89230"/>
                  </a:lnTo>
                  <a:lnTo>
                    <a:pt x="5322875" y="91059"/>
                  </a:lnTo>
                  <a:lnTo>
                    <a:pt x="5316461" y="91948"/>
                  </a:lnTo>
                  <a:lnTo>
                    <a:pt x="5309870" y="91389"/>
                  </a:lnTo>
                  <a:lnTo>
                    <a:pt x="5302364" y="94335"/>
                  </a:lnTo>
                  <a:lnTo>
                    <a:pt x="5296306" y="95770"/>
                  </a:lnTo>
                  <a:lnTo>
                    <a:pt x="5290477" y="96139"/>
                  </a:lnTo>
                  <a:lnTo>
                    <a:pt x="5283695" y="95846"/>
                  </a:lnTo>
                  <a:lnTo>
                    <a:pt x="5276913" y="97548"/>
                  </a:lnTo>
                  <a:lnTo>
                    <a:pt x="5262600" y="99263"/>
                  </a:lnTo>
                  <a:lnTo>
                    <a:pt x="5250205" y="102793"/>
                  </a:lnTo>
                  <a:lnTo>
                    <a:pt x="5244604" y="103187"/>
                  </a:lnTo>
                  <a:lnTo>
                    <a:pt x="5238750" y="103111"/>
                  </a:lnTo>
                  <a:lnTo>
                    <a:pt x="5231346" y="103505"/>
                  </a:lnTo>
                  <a:lnTo>
                    <a:pt x="5223675" y="104711"/>
                  </a:lnTo>
                  <a:lnTo>
                    <a:pt x="5217782" y="105981"/>
                  </a:lnTo>
                  <a:lnTo>
                    <a:pt x="5212143" y="106654"/>
                  </a:lnTo>
                  <a:lnTo>
                    <a:pt x="5205184" y="106070"/>
                  </a:lnTo>
                  <a:lnTo>
                    <a:pt x="5198757" y="106273"/>
                  </a:lnTo>
                  <a:lnTo>
                    <a:pt x="5186146" y="107403"/>
                  </a:lnTo>
                  <a:lnTo>
                    <a:pt x="5151564" y="109893"/>
                  </a:lnTo>
                  <a:lnTo>
                    <a:pt x="5141988" y="109893"/>
                  </a:lnTo>
                  <a:lnTo>
                    <a:pt x="5133695" y="108623"/>
                  </a:lnTo>
                  <a:lnTo>
                    <a:pt x="5122837" y="123304"/>
                  </a:lnTo>
                  <a:lnTo>
                    <a:pt x="5125390" y="130327"/>
                  </a:lnTo>
                  <a:lnTo>
                    <a:pt x="5126660" y="137350"/>
                  </a:lnTo>
                  <a:lnTo>
                    <a:pt x="5128577" y="146278"/>
                  </a:lnTo>
                  <a:lnTo>
                    <a:pt x="5132413" y="150114"/>
                  </a:lnTo>
                  <a:lnTo>
                    <a:pt x="5133048" y="159042"/>
                  </a:lnTo>
                  <a:lnTo>
                    <a:pt x="5135575" y="167563"/>
                  </a:lnTo>
                  <a:lnTo>
                    <a:pt x="5140782" y="172605"/>
                  </a:lnTo>
                  <a:lnTo>
                    <a:pt x="5148034" y="175018"/>
                  </a:lnTo>
                  <a:lnTo>
                    <a:pt x="5156657" y="175641"/>
                  </a:lnTo>
                  <a:lnTo>
                    <a:pt x="5168785" y="175641"/>
                  </a:lnTo>
                  <a:lnTo>
                    <a:pt x="5171351" y="171818"/>
                  </a:lnTo>
                  <a:lnTo>
                    <a:pt x="5180927" y="174371"/>
                  </a:lnTo>
                  <a:lnTo>
                    <a:pt x="5186667" y="175641"/>
                  </a:lnTo>
                  <a:lnTo>
                    <a:pt x="5191772" y="173736"/>
                  </a:lnTo>
                  <a:lnTo>
                    <a:pt x="5212194" y="171818"/>
                  </a:lnTo>
                  <a:lnTo>
                    <a:pt x="5221770" y="171183"/>
                  </a:lnTo>
                  <a:lnTo>
                    <a:pt x="5224970" y="167982"/>
                  </a:lnTo>
                  <a:lnTo>
                    <a:pt x="5240286" y="171183"/>
                  </a:lnTo>
                  <a:lnTo>
                    <a:pt x="5242852" y="166065"/>
                  </a:lnTo>
                  <a:lnTo>
                    <a:pt x="5256885" y="169265"/>
                  </a:lnTo>
                  <a:lnTo>
                    <a:pt x="5256885" y="164795"/>
                  </a:lnTo>
                  <a:lnTo>
                    <a:pt x="5263908" y="166065"/>
                  </a:lnTo>
                  <a:lnTo>
                    <a:pt x="5269014" y="166712"/>
                  </a:lnTo>
                  <a:lnTo>
                    <a:pt x="5274754" y="164795"/>
                  </a:lnTo>
                  <a:lnTo>
                    <a:pt x="5285486" y="163017"/>
                  </a:lnTo>
                  <a:lnTo>
                    <a:pt x="5292395" y="163601"/>
                  </a:lnTo>
                  <a:lnTo>
                    <a:pt x="5299430" y="166217"/>
                  </a:lnTo>
                  <a:lnTo>
                    <a:pt x="5306034" y="171183"/>
                  </a:lnTo>
                  <a:lnTo>
                    <a:pt x="5313057" y="178193"/>
                  </a:lnTo>
                  <a:lnTo>
                    <a:pt x="5313057" y="185216"/>
                  </a:lnTo>
                  <a:lnTo>
                    <a:pt x="5314327" y="192239"/>
                  </a:lnTo>
                  <a:lnTo>
                    <a:pt x="5315318" y="200685"/>
                  </a:lnTo>
                  <a:lnTo>
                    <a:pt x="5314975" y="208521"/>
                  </a:lnTo>
                  <a:lnTo>
                    <a:pt x="5314162" y="215404"/>
                  </a:lnTo>
                  <a:lnTo>
                    <a:pt x="5312867" y="231863"/>
                  </a:lnTo>
                  <a:lnTo>
                    <a:pt x="5276266" y="252234"/>
                  </a:lnTo>
                  <a:lnTo>
                    <a:pt x="5270297" y="252323"/>
                  </a:lnTo>
                  <a:lnTo>
                    <a:pt x="5255603" y="251612"/>
                  </a:lnTo>
                  <a:lnTo>
                    <a:pt x="5248694" y="251637"/>
                  </a:lnTo>
                  <a:lnTo>
                    <a:pt x="5234597" y="252145"/>
                  </a:lnTo>
                  <a:lnTo>
                    <a:pt x="5226240" y="252882"/>
                  </a:lnTo>
                  <a:lnTo>
                    <a:pt x="5217896" y="252145"/>
                  </a:lnTo>
                  <a:lnTo>
                    <a:pt x="5210137" y="251764"/>
                  </a:lnTo>
                  <a:lnTo>
                    <a:pt x="5196878" y="251612"/>
                  </a:lnTo>
                  <a:lnTo>
                    <a:pt x="5187035" y="252412"/>
                  </a:lnTo>
                  <a:lnTo>
                    <a:pt x="5178374" y="252323"/>
                  </a:lnTo>
                  <a:lnTo>
                    <a:pt x="5163693" y="251612"/>
                  </a:lnTo>
                  <a:lnTo>
                    <a:pt x="5152631" y="252044"/>
                  </a:lnTo>
                  <a:lnTo>
                    <a:pt x="5142712" y="252730"/>
                  </a:lnTo>
                  <a:lnTo>
                    <a:pt x="5132908" y="252679"/>
                  </a:lnTo>
                  <a:lnTo>
                    <a:pt x="5122202" y="250964"/>
                  </a:lnTo>
                  <a:lnTo>
                    <a:pt x="5080063" y="250964"/>
                  </a:lnTo>
                  <a:lnTo>
                    <a:pt x="5071592" y="251155"/>
                  </a:lnTo>
                  <a:lnTo>
                    <a:pt x="5065395" y="254393"/>
                  </a:lnTo>
                  <a:lnTo>
                    <a:pt x="5061585" y="260388"/>
                  </a:lnTo>
                  <a:lnTo>
                    <a:pt x="5060289" y="268846"/>
                  </a:lnTo>
                  <a:lnTo>
                    <a:pt x="5060289" y="272034"/>
                  </a:lnTo>
                  <a:lnTo>
                    <a:pt x="5060912" y="274586"/>
                  </a:lnTo>
                  <a:lnTo>
                    <a:pt x="5060912" y="285445"/>
                  </a:lnTo>
                  <a:lnTo>
                    <a:pt x="5060289" y="291185"/>
                  </a:lnTo>
                  <a:lnTo>
                    <a:pt x="5060289" y="296926"/>
                  </a:lnTo>
                  <a:lnTo>
                    <a:pt x="5090338" y="318884"/>
                  </a:lnTo>
                  <a:lnTo>
                    <a:pt x="5100891" y="318782"/>
                  </a:lnTo>
                  <a:lnTo>
                    <a:pt x="5122202" y="317995"/>
                  </a:lnTo>
                  <a:lnTo>
                    <a:pt x="5163693" y="317347"/>
                  </a:lnTo>
                  <a:lnTo>
                    <a:pt x="5171719" y="316471"/>
                  </a:lnTo>
                  <a:lnTo>
                    <a:pt x="5181003" y="316953"/>
                  </a:lnTo>
                  <a:lnTo>
                    <a:pt x="5190883" y="317804"/>
                  </a:lnTo>
                  <a:lnTo>
                    <a:pt x="5210022" y="317995"/>
                  </a:lnTo>
                  <a:lnTo>
                    <a:pt x="5229352" y="317271"/>
                  </a:lnTo>
                  <a:lnTo>
                    <a:pt x="5239016" y="317995"/>
                  </a:lnTo>
                  <a:lnTo>
                    <a:pt x="5247335" y="319608"/>
                  </a:lnTo>
                  <a:lnTo>
                    <a:pt x="5257698" y="319430"/>
                  </a:lnTo>
                  <a:lnTo>
                    <a:pt x="5269725" y="318528"/>
                  </a:lnTo>
                  <a:lnTo>
                    <a:pt x="5283060" y="317995"/>
                  </a:lnTo>
                  <a:lnTo>
                    <a:pt x="5291353" y="319011"/>
                  </a:lnTo>
                  <a:lnTo>
                    <a:pt x="5297665" y="321818"/>
                  </a:lnTo>
                  <a:lnTo>
                    <a:pt x="5302897" y="326072"/>
                  </a:lnTo>
                  <a:lnTo>
                    <a:pt x="5307952" y="331393"/>
                  </a:lnTo>
                  <a:lnTo>
                    <a:pt x="5313057" y="335229"/>
                  </a:lnTo>
                  <a:lnTo>
                    <a:pt x="5311775" y="347992"/>
                  </a:lnTo>
                  <a:lnTo>
                    <a:pt x="5311775" y="351828"/>
                  </a:lnTo>
                  <a:lnTo>
                    <a:pt x="5311203" y="359752"/>
                  </a:lnTo>
                  <a:lnTo>
                    <a:pt x="5309082" y="371309"/>
                  </a:lnTo>
                  <a:lnTo>
                    <a:pt x="5309222" y="376720"/>
                  </a:lnTo>
                  <a:lnTo>
                    <a:pt x="5306669" y="382625"/>
                  </a:lnTo>
                  <a:lnTo>
                    <a:pt x="5300294" y="404164"/>
                  </a:lnTo>
                  <a:lnTo>
                    <a:pt x="5297132" y="409498"/>
                  </a:lnTo>
                  <a:lnTo>
                    <a:pt x="5291036" y="422300"/>
                  </a:lnTo>
                  <a:lnTo>
                    <a:pt x="5287518" y="429069"/>
                  </a:lnTo>
                  <a:lnTo>
                    <a:pt x="5280495" y="434809"/>
                  </a:lnTo>
                  <a:lnTo>
                    <a:pt x="5279225" y="439915"/>
                  </a:lnTo>
                  <a:lnTo>
                    <a:pt x="5274119" y="446938"/>
                  </a:lnTo>
                  <a:lnTo>
                    <a:pt x="5267096" y="453961"/>
                  </a:lnTo>
                  <a:lnTo>
                    <a:pt x="5261991" y="457149"/>
                  </a:lnTo>
                  <a:lnTo>
                    <a:pt x="5253050" y="470560"/>
                  </a:lnTo>
                  <a:lnTo>
                    <a:pt x="5244122" y="472465"/>
                  </a:lnTo>
                  <a:lnTo>
                    <a:pt x="5236464" y="484593"/>
                  </a:lnTo>
                  <a:lnTo>
                    <a:pt x="5230711" y="485241"/>
                  </a:lnTo>
                  <a:lnTo>
                    <a:pt x="5221770" y="490982"/>
                  </a:lnTo>
                  <a:lnTo>
                    <a:pt x="5216664" y="495452"/>
                  </a:lnTo>
                  <a:lnTo>
                    <a:pt x="5205184" y="499287"/>
                  </a:lnTo>
                  <a:lnTo>
                    <a:pt x="5201996" y="502475"/>
                  </a:lnTo>
                  <a:lnTo>
                    <a:pt x="5196370" y="506399"/>
                  </a:lnTo>
                  <a:lnTo>
                    <a:pt x="5185842" y="509473"/>
                  </a:lnTo>
                  <a:lnTo>
                    <a:pt x="5175212" y="516674"/>
                  </a:lnTo>
                  <a:lnTo>
                    <a:pt x="5169674" y="518274"/>
                  </a:lnTo>
                  <a:lnTo>
                    <a:pt x="5164506" y="519150"/>
                  </a:lnTo>
                  <a:lnTo>
                    <a:pt x="5159857" y="520992"/>
                  </a:lnTo>
                  <a:lnTo>
                    <a:pt x="5150282" y="525449"/>
                  </a:lnTo>
                  <a:lnTo>
                    <a:pt x="5137518" y="529285"/>
                  </a:lnTo>
                  <a:lnTo>
                    <a:pt x="5128577" y="529920"/>
                  </a:lnTo>
                  <a:lnTo>
                    <a:pt x="5126025" y="539496"/>
                  </a:lnTo>
                  <a:lnTo>
                    <a:pt x="5126025" y="547154"/>
                  </a:lnTo>
                  <a:lnTo>
                    <a:pt x="5128438" y="555155"/>
                  </a:lnTo>
                  <a:lnTo>
                    <a:pt x="5133365" y="563270"/>
                  </a:lnTo>
                  <a:lnTo>
                    <a:pt x="5138775" y="570674"/>
                  </a:lnTo>
                  <a:lnTo>
                    <a:pt x="5142623" y="576516"/>
                  </a:lnTo>
                  <a:lnTo>
                    <a:pt x="5150205" y="591197"/>
                  </a:lnTo>
                  <a:lnTo>
                    <a:pt x="5155108" y="596265"/>
                  </a:lnTo>
                  <a:lnTo>
                    <a:pt x="5163045" y="598220"/>
                  </a:lnTo>
                  <a:lnTo>
                    <a:pt x="5164963" y="598220"/>
                  </a:lnTo>
                  <a:lnTo>
                    <a:pt x="5171351" y="597585"/>
                  </a:lnTo>
                  <a:lnTo>
                    <a:pt x="5177739" y="595033"/>
                  </a:lnTo>
                  <a:lnTo>
                    <a:pt x="5182844" y="594385"/>
                  </a:lnTo>
                  <a:lnTo>
                    <a:pt x="5190236" y="591324"/>
                  </a:lnTo>
                  <a:lnTo>
                    <a:pt x="5196002" y="588492"/>
                  </a:lnTo>
                  <a:lnTo>
                    <a:pt x="5207736" y="581621"/>
                  </a:lnTo>
                  <a:lnTo>
                    <a:pt x="5213401" y="578916"/>
                  </a:lnTo>
                  <a:lnTo>
                    <a:pt x="5219065" y="576757"/>
                  </a:lnTo>
                  <a:lnTo>
                    <a:pt x="5224970" y="573989"/>
                  </a:lnTo>
                  <a:lnTo>
                    <a:pt x="5231346" y="569493"/>
                  </a:lnTo>
                  <a:lnTo>
                    <a:pt x="5238242" y="565391"/>
                  </a:lnTo>
                  <a:lnTo>
                    <a:pt x="5252263" y="557911"/>
                  </a:lnTo>
                  <a:lnTo>
                    <a:pt x="5258790" y="554177"/>
                  </a:lnTo>
                  <a:lnTo>
                    <a:pt x="5264226" y="550049"/>
                  </a:lnTo>
                  <a:lnTo>
                    <a:pt x="5277472" y="542505"/>
                  </a:lnTo>
                  <a:lnTo>
                    <a:pt x="5284330" y="536943"/>
                  </a:lnTo>
                  <a:lnTo>
                    <a:pt x="5288165" y="531837"/>
                  </a:lnTo>
                  <a:lnTo>
                    <a:pt x="5294554" y="525449"/>
                  </a:lnTo>
                  <a:lnTo>
                    <a:pt x="5302847" y="522897"/>
                  </a:lnTo>
                  <a:lnTo>
                    <a:pt x="5310505" y="518426"/>
                  </a:lnTo>
                  <a:lnTo>
                    <a:pt x="5315610" y="510768"/>
                  </a:lnTo>
                  <a:lnTo>
                    <a:pt x="5318798" y="507580"/>
                  </a:lnTo>
                  <a:lnTo>
                    <a:pt x="5324551" y="503745"/>
                  </a:lnTo>
                  <a:lnTo>
                    <a:pt x="5330926" y="498005"/>
                  </a:lnTo>
                  <a:lnTo>
                    <a:pt x="5336032" y="483958"/>
                  </a:lnTo>
                  <a:lnTo>
                    <a:pt x="5342420" y="483323"/>
                  </a:lnTo>
                  <a:lnTo>
                    <a:pt x="5347538" y="467360"/>
                  </a:lnTo>
                  <a:lnTo>
                    <a:pt x="5352631" y="465442"/>
                  </a:lnTo>
                  <a:lnTo>
                    <a:pt x="5359019" y="448856"/>
                  </a:lnTo>
                  <a:lnTo>
                    <a:pt x="5362206" y="442468"/>
                  </a:lnTo>
                  <a:lnTo>
                    <a:pt x="5366042" y="435444"/>
                  </a:lnTo>
                  <a:lnTo>
                    <a:pt x="5366690" y="429069"/>
                  </a:lnTo>
                  <a:lnTo>
                    <a:pt x="5371147" y="423316"/>
                  </a:lnTo>
                  <a:lnTo>
                    <a:pt x="5373052" y="414375"/>
                  </a:lnTo>
                  <a:lnTo>
                    <a:pt x="5374983" y="408635"/>
                  </a:lnTo>
                  <a:lnTo>
                    <a:pt x="5378170" y="400977"/>
                  </a:lnTo>
                  <a:lnTo>
                    <a:pt x="5379440" y="390118"/>
                  </a:lnTo>
                  <a:lnTo>
                    <a:pt x="5383492" y="365607"/>
                  </a:lnTo>
                  <a:lnTo>
                    <a:pt x="5397322" y="329476"/>
                  </a:lnTo>
                  <a:lnTo>
                    <a:pt x="5429872" y="318630"/>
                  </a:lnTo>
                  <a:lnTo>
                    <a:pt x="5437949" y="318719"/>
                  </a:lnTo>
                  <a:lnTo>
                    <a:pt x="5451957" y="318173"/>
                  </a:lnTo>
                  <a:lnTo>
                    <a:pt x="5458599" y="318630"/>
                  </a:lnTo>
                  <a:lnTo>
                    <a:pt x="5465330" y="318160"/>
                  </a:lnTo>
                  <a:lnTo>
                    <a:pt x="5478805" y="318173"/>
                  </a:lnTo>
                  <a:lnTo>
                    <a:pt x="5487327" y="317347"/>
                  </a:lnTo>
                  <a:lnTo>
                    <a:pt x="5494490" y="317627"/>
                  </a:lnTo>
                  <a:lnTo>
                    <a:pt x="5520525" y="317347"/>
                  </a:lnTo>
                  <a:lnTo>
                    <a:pt x="5527256" y="318439"/>
                  </a:lnTo>
                  <a:lnTo>
                    <a:pt x="5535130" y="318871"/>
                  </a:lnTo>
                  <a:lnTo>
                    <a:pt x="5542877" y="318693"/>
                  </a:lnTo>
                  <a:lnTo>
                    <a:pt x="5549252" y="317995"/>
                  </a:lnTo>
                  <a:lnTo>
                    <a:pt x="5561774" y="318706"/>
                  </a:lnTo>
                  <a:lnTo>
                    <a:pt x="5569623" y="318617"/>
                  </a:lnTo>
                  <a:lnTo>
                    <a:pt x="5578602" y="317995"/>
                  </a:lnTo>
                  <a:lnTo>
                    <a:pt x="5584787" y="319519"/>
                  </a:lnTo>
                  <a:lnTo>
                    <a:pt x="5592178" y="320141"/>
                  </a:lnTo>
                  <a:lnTo>
                    <a:pt x="5599798" y="319697"/>
                  </a:lnTo>
                  <a:lnTo>
                    <a:pt x="5606694" y="317995"/>
                  </a:lnTo>
                  <a:lnTo>
                    <a:pt x="5612714" y="317576"/>
                  </a:lnTo>
                  <a:lnTo>
                    <a:pt x="5617946" y="313690"/>
                  </a:lnTo>
                  <a:lnTo>
                    <a:pt x="5621871" y="306679"/>
                  </a:lnTo>
                  <a:lnTo>
                    <a:pt x="5623928" y="296926"/>
                  </a:lnTo>
                  <a:lnTo>
                    <a:pt x="5623928" y="289267"/>
                  </a:lnTo>
                  <a:lnTo>
                    <a:pt x="5625198" y="285445"/>
                  </a:lnTo>
                  <a:lnTo>
                    <a:pt x="5625198" y="279692"/>
                  </a:lnTo>
                  <a:lnTo>
                    <a:pt x="5625198" y="277774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4348" y="1013982"/>
              <a:ext cx="6496728" cy="2746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394" y="7565124"/>
              <a:ext cx="9893804" cy="62179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795302"/>
              <a:ext cx="10692003" cy="77909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4461" y="5213463"/>
              <a:ext cx="213080" cy="2459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59872" y="5205532"/>
              <a:ext cx="208915" cy="267335"/>
            </a:xfrm>
            <a:custGeom>
              <a:avLst/>
              <a:gdLst/>
              <a:ahLst/>
              <a:cxnLst/>
              <a:rect l="l" t="t" r="r" b="b"/>
              <a:pathLst>
                <a:path w="208914" h="267335">
                  <a:moveTo>
                    <a:pt x="179552" y="0"/>
                  </a:moveTo>
                  <a:lnTo>
                    <a:pt x="177101" y="0"/>
                  </a:lnTo>
                  <a:lnTo>
                    <a:pt x="172237" y="1219"/>
                  </a:lnTo>
                  <a:lnTo>
                    <a:pt x="171018" y="4267"/>
                  </a:lnTo>
                  <a:lnTo>
                    <a:pt x="166433" y="12496"/>
                  </a:lnTo>
                  <a:lnTo>
                    <a:pt x="163703" y="16154"/>
                  </a:lnTo>
                  <a:lnTo>
                    <a:pt x="160642" y="20726"/>
                  </a:lnTo>
                  <a:lnTo>
                    <a:pt x="157594" y="24384"/>
                  </a:lnTo>
                  <a:lnTo>
                    <a:pt x="153327" y="28956"/>
                  </a:lnTo>
                  <a:lnTo>
                    <a:pt x="151803" y="33223"/>
                  </a:lnTo>
                  <a:lnTo>
                    <a:pt x="146926" y="38100"/>
                  </a:lnTo>
                  <a:lnTo>
                    <a:pt x="144195" y="41452"/>
                  </a:lnTo>
                  <a:lnTo>
                    <a:pt x="138696" y="50901"/>
                  </a:lnTo>
                  <a:lnTo>
                    <a:pt x="135343" y="52438"/>
                  </a:lnTo>
                  <a:lnTo>
                    <a:pt x="131076" y="57607"/>
                  </a:lnTo>
                  <a:lnTo>
                    <a:pt x="126504" y="61264"/>
                  </a:lnTo>
                  <a:lnTo>
                    <a:pt x="123761" y="67360"/>
                  </a:lnTo>
                  <a:lnTo>
                    <a:pt x="119799" y="69811"/>
                  </a:lnTo>
                  <a:lnTo>
                    <a:pt x="111569" y="76822"/>
                  </a:lnTo>
                  <a:lnTo>
                    <a:pt x="108521" y="81076"/>
                  </a:lnTo>
                  <a:lnTo>
                    <a:pt x="104863" y="83527"/>
                  </a:lnTo>
                  <a:lnTo>
                    <a:pt x="100291" y="89623"/>
                  </a:lnTo>
                  <a:lnTo>
                    <a:pt x="92671" y="94500"/>
                  </a:lnTo>
                  <a:lnTo>
                    <a:pt x="89623" y="97243"/>
                  </a:lnTo>
                  <a:lnTo>
                    <a:pt x="86563" y="100901"/>
                  </a:lnTo>
                  <a:lnTo>
                    <a:pt x="84137" y="104559"/>
                  </a:lnTo>
                  <a:lnTo>
                    <a:pt x="79248" y="106692"/>
                  </a:lnTo>
                  <a:lnTo>
                    <a:pt x="77431" y="108521"/>
                  </a:lnTo>
                  <a:lnTo>
                    <a:pt x="73456" y="110959"/>
                  </a:lnTo>
                  <a:lnTo>
                    <a:pt x="67983" y="115836"/>
                  </a:lnTo>
                  <a:lnTo>
                    <a:pt x="64922" y="117055"/>
                  </a:lnTo>
                  <a:lnTo>
                    <a:pt x="62191" y="121323"/>
                  </a:lnTo>
                  <a:lnTo>
                    <a:pt x="54571" y="124980"/>
                  </a:lnTo>
                  <a:lnTo>
                    <a:pt x="50914" y="128943"/>
                  </a:lnTo>
                  <a:lnTo>
                    <a:pt x="44196" y="132905"/>
                  </a:lnTo>
                  <a:lnTo>
                    <a:pt x="42379" y="134734"/>
                  </a:lnTo>
                  <a:lnTo>
                    <a:pt x="38722" y="136867"/>
                  </a:lnTo>
                  <a:lnTo>
                    <a:pt x="34442" y="138087"/>
                  </a:lnTo>
                  <a:lnTo>
                    <a:pt x="32016" y="142049"/>
                  </a:lnTo>
                  <a:lnTo>
                    <a:pt x="28956" y="143573"/>
                  </a:lnTo>
                  <a:lnTo>
                    <a:pt x="25298" y="146011"/>
                  </a:lnTo>
                  <a:lnTo>
                    <a:pt x="22250" y="146926"/>
                  </a:lnTo>
                  <a:lnTo>
                    <a:pt x="16154" y="152717"/>
                  </a:lnTo>
                  <a:lnTo>
                    <a:pt x="13716" y="153327"/>
                  </a:lnTo>
                  <a:lnTo>
                    <a:pt x="4267" y="156984"/>
                  </a:lnTo>
                  <a:lnTo>
                    <a:pt x="914" y="160032"/>
                  </a:lnTo>
                  <a:lnTo>
                    <a:pt x="0" y="165823"/>
                  </a:lnTo>
                  <a:lnTo>
                    <a:pt x="0" y="169786"/>
                  </a:lnTo>
                  <a:lnTo>
                    <a:pt x="2438" y="171615"/>
                  </a:lnTo>
                  <a:lnTo>
                    <a:pt x="3048" y="173443"/>
                  </a:lnTo>
                  <a:lnTo>
                    <a:pt x="6705" y="177101"/>
                  </a:lnTo>
                  <a:lnTo>
                    <a:pt x="8534" y="180759"/>
                  </a:lnTo>
                  <a:lnTo>
                    <a:pt x="14325" y="187464"/>
                  </a:lnTo>
                  <a:lnTo>
                    <a:pt x="16459" y="188379"/>
                  </a:lnTo>
                  <a:lnTo>
                    <a:pt x="24688" y="188379"/>
                  </a:lnTo>
                  <a:lnTo>
                    <a:pt x="26822" y="185940"/>
                  </a:lnTo>
                  <a:lnTo>
                    <a:pt x="29273" y="184721"/>
                  </a:lnTo>
                  <a:lnTo>
                    <a:pt x="31407" y="181978"/>
                  </a:lnTo>
                  <a:lnTo>
                    <a:pt x="34442" y="182905"/>
                  </a:lnTo>
                  <a:lnTo>
                    <a:pt x="37807" y="179539"/>
                  </a:lnTo>
                  <a:lnTo>
                    <a:pt x="40538" y="176187"/>
                  </a:lnTo>
                  <a:lnTo>
                    <a:pt x="43891" y="175272"/>
                  </a:lnTo>
                  <a:lnTo>
                    <a:pt x="47256" y="173443"/>
                  </a:lnTo>
                  <a:lnTo>
                    <a:pt x="49999" y="170091"/>
                  </a:lnTo>
                  <a:lnTo>
                    <a:pt x="56388" y="167043"/>
                  </a:lnTo>
                  <a:lnTo>
                    <a:pt x="57924" y="165823"/>
                  </a:lnTo>
                  <a:lnTo>
                    <a:pt x="62496" y="164299"/>
                  </a:lnTo>
                  <a:lnTo>
                    <a:pt x="65532" y="160642"/>
                  </a:lnTo>
                  <a:lnTo>
                    <a:pt x="68897" y="160032"/>
                  </a:lnTo>
                  <a:lnTo>
                    <a:pt x="70421" y="156984"/>
                  </a:lnTo>
                  <a:lnTo>
                    <a:pt x="74371" y="153936"/>
                  </a:lnTo>
                  <a:lnTo>
                    <a:pt x="77431" y="151193"/>
                  </a:lnTo>
                  <a:lnTo>
                    <a:pt x="81394" y="149059"/>
                  </a:lnTo>
                  <a:lnTo>
                    <a:pt x="83223" y="147231"/>
                  </a:lnTo>
                  <a:lnTo>
                    <a:pt x="86271" y="146316"/>
                  </a:lnTo>
                  <a:lnTo>
                    <a:pt x="87490" y="142049"/>
                  </a:lnTo>
                  <a:lnTo>
                    <a:pt x="94195" y="139306"/>
                  </a:lnTo>
                  <a:lnTo>
                    <a:pt x="94195" y="136867"/>
                  </a:lnTo>
                  <a:lnTo>
                    <a:pt x="100291" y="134124"/>
                  </a:lnTo>
                  <a:lnTo>
                    <a:pt x="103644" y="131076"/>
                  </a:lnTo>
                  <a:lnTo>
                    <a:pt x="106083" y="128028"/>
                  </a:lnTo>
                  <a:lnTo>
                    <a:pt x="110959" y="123456"/>
                  </a:lnTo>
                  <a:lnTo>
                    <a:pt x="116751" y="124980"/>
                  </a:lnTo>
                  <a:lnTo>
                    <a:pt x="116141" y="132295"/>
                  </a:lnTo>
                  <a:lnTo>
                    <a:pt x="116751" y="140220"/>
                  </a:lnTo>
                  <a:lnTo>
                    <a:pt x="115227" y="140525"/>
                  </a:lnTo>
                  <a:lnTo>
                    <a:pt x="116446" y="148145"/>
                  </a:lnTo>
                  <a:lnTo>
                    <a:pt x="116141" y="154851"/>
                  </a:lnTo>
                  <a:lnTo>
                    <a:pt x="117055" y="158508"/>
                  </a:lnTo>
                  <a:lnTo>
                    <a:pt x="116446" y="164299"/>
                  </a:lnTo>
                  <a:lnTo>
                    <a:pt x="116751" y="170091"/>
                  </a:lnTo>
                  <a:lnTo>
                    <a:pt x="114922" y="175882"/>
                  </a:lnTo>
                  <a:lnTo>
                    <a:pt x="116446" y="180149"/>
                  </a:lnTo>
                  <a:lnTo>
                    <a:pt x="117055" y="187159"/>
                  </a:lnTo>
                  <a:lnTo>
                    <a:pt x="117055" y="190207"/>
                  </a:lnTo>
                  <a:lnTo>
                    <a:pt x="115836" y="202412"/>
                  </a:lnTo>
                  <a:lnTo>
                    <a:pt x="117665" y="207581"/>
                  </a:lnTo>
                  <a:lnTo>
                    <a:pt x="114922" y="218262"/>
                  </a:lnTo>
                  <a:lnTo>
                    <a:pt x="116446" y="229222"/>
                  </a:lnTo>
                  <a:lnTo>
                    <a:pt x="115836" y="244170"/>
                  </a:lnTo>
                  <a:lnTo>
                    <a:pt x="114922" y="249656"/>
                  </a:lnTo>
                  <a:lnTo>
                    <a:pt x="116751" y="251790"/>
                  </a:lnTo>
                  <a:lnTo>
                    <a:pt x="114617" y="260934"/>
                  </a:lnTo>
                  <a:lnTo>
                    <a:pt x="118884" y="266725"/>
                  </a:lnTo>
                  <a:lnTo>
                    <a:pt x="124675" y="266725"/>
                  </a:lnTo>
                  <a:lnTo>
                    <a:pt x="130162" y="267335"/>
                  </a:lnTo>
                  <a:lnTo>
                    <a:pt x="135648" y="267335"/>
                  </a:lnTo>
                  <a:lnTo>
                    <a:pt x="146329" y="266115"/>
                  </a:lnTo>
                  <a:lnTo>
                    <a:pt x="150888" y="264287"/>
                  </a:lnTo>
                  <a:lnTo>
                    <a:pt x="151193" y="258495"/>
                  </a:lnTo>
                  <a:lnTo>
                    <a:pt x="152120" y="254533"/>
                  </a:lnTo>
                  <a:lnTo>
                    <a:pt x="152120" y="251485"/>
                  </a:lnTo>
                  <a:lnTo>
                    <a:pt x="151193" y="247218"/>
                  </a:lnTo>
                  <a:lnTo>
                    <a:pt x="151498" y="240512"/>
                  </a:lnTo>
                  <a:lnTo>
                    <a:pt x="150888" y="236550"/>
                  </a:lnTo>
                  <a:lnTo>
                    <a:pt x="150888" y="231063"/>
                  </a:lnTo>
                  <a:lnTo>
                    <a:pt x="150583" y="224053"/>
                  </a:lnTo>
                  <a:lnTo>
                    <a:pt x="151193" y="219773"/>
                  </a:lnTo>
                  <a:lnTo>
                    <a:pt x="150888" y="212471"/>
                  </a:lnTo>
                  <a:lnTo>
                    <a:pt x="149669" y="206984"/>
                  </a:lnTo>
                  <a:lnTo>
                    <a:pt x="151193" y="200266"/>
                  </a:lnTo>
                  <a:lnTo>
                    <a:pt x="150888" y="196303"/>
                  </a:lnTo>
                  <a:lnTo>
                    <a:pt x="149364" y="189293"/>
                  </a:lnTo>
                  <a:lnTo>
                    <a:pt x="153022" y="186550"/>
                  </a:lnTo>
                  <a:lnTo>
                    <a:pt x="149059" y="174358"/>
                  </a:lnTo>
                  <a:lnTo>
                    <a:pt x="152412" y="170395"/>
                  </a:lnTo>
                  <a:lnTo>
                    <a:pt x="149364" y="157594"/>
                  </a:lnTo>
                  <a:lnTo>
                    <a:pt x="151193" y="152717"/>
                  </a:lnTo>
                  <a:lnTo>
                    <a:pt x="150888" y="147840"/>
                  </a:lnTo>
                  <a:lnTo>
                    <a:pt x="149987" y="141439"/>
                  </a:lnTo>
                  <a:lnTo>
                    <a:pt x="150583" y="122847"/>
                  </a:lnTo>
                  <a:lnTo>
                    <a:pt x="151498" y="117360"/>
                  </a:lnTo>
                  <a:lnTo>
                    <a:pt x="151498" y="108826"/>
                  </a:lnTo>
                  <a:lnTo>
                    <a:pt x="151803" y="105778"/>
                  </a:lnTo>
                  <a:lnTo>
                    <a:pt x="156070" y="101511"/>
                  </a:lnTo>
                  <a:lnTo>
                    <a:pt x="156984" y="99682"/>
                  </a:lnTo>
                  <a:lnTo>
                    <a:pt x="156070" y="96024"/>
                  </a:lnTo>
                  <a:lnTo>
                    <a:pt x="155155" y="94500"/>
                  </a:lnTo>
                  <a:lnTo>
                    <a:pt x="149669" y="92671"/>
                  </a:lnTo>
                  <a:lnTo>
                    <a:pt x="147231" y="89623"/>
                  </a:lnTo>
                  <a:lnTo>
                    <a:pt x="149059" y="86880"/>
                  </a:lnTo>
                  <a:lnTo>
                    <a:pt x="152412" y="84137"/>
                  </a:lnTo>
                  <a:lnTo>
                    <a:pt x="152412" y="82308"/>
                  </a:lnTo>
                  <a:lnTo>
                    <a:pt x="156679" y="78943"/>
                  </a:lnTo>
                  <a:lnTo>
                    <a:pt x="157911" y="76517"/>
                  </a:lnTo>
                  <a:lnTo>
                    <a:pt x="160045" y="73774"/>
                  </a:lnTo>
                  <a:lnTo>
                    <a:pt x="163385" y="70421"/>
                  </a:lnTo>
                  <a:lnTo>
                    <a:pt x="164909" y="68592"/>
                  </a:lnTo>
                  <a:lnTo>
                    <a:pt x="167652" y="66154"/>
                  </a:lnTo>
                  <a:lnTo>
                    <a:pt x="170395" y="61874"/>
                  </a:lnTo>
                  <a:lnTo>
                    <a:pt x="173761" y="59131"/>
                  </a:lnTo>
                  <a:lnTo>
                    <a:pt x="173761" y="56997"/>
                  </a:lnTo>
                  <a:lnTo>
                    <a:pt x="177101" y="53035"/>
                  </a:lnTo>
                  <a:lnTo>
                    <a:pt x="178028" y="51206"/>
                  </a:lnTo>
                  <a:lnTo>
                    <a:pt x="182587" y="47244"/>
                  </a:lnTo>
                  <a:lnTo>
                    <a:pt x="184111" y="44513"/>
                  </a:lnTo>
                  <a:lnTo>
                    <a:pt x="185953" y="42367"/>
                  </a:lnTo>
                  <a:lnTo>
                    <a:pt x="187769" y="38404"/>
                  </a:lnTo>
                  <a:lnTo>
                    <a:pt x="193268" y="33223"/>
                  </a:lnTo>
                  <a:lnTo>
                    <a:pt x="195084" y="29260"/>
                  </a:lnTo>
                  <a:lnTo>
                    <a:pt x="199669" y="25298"/>
                  </a:lnTo>
                  <a:lnTo>
                    <a:pt x="200583" y="23164"/>
                  </a:lnTo>
                  <a:lnTo>
                    <a:pt x="206375" y="20726"/>
                  </a:lnTo>
                  <a:lnTo>
                    <a:pt x="208508" y="18897"/>
                  </a:lnTo>
                  <a:lnTo>
                    <a:pt x="208508" y="16764"/>
                  </a:lnTo>
                  <a:lnTo>
                    <a:pt x="208508" y="16459"/>
                  </a:lnTo>
                  <a:lnTo>
                    <a:pt x="208203" y="16154"/>
                  </a:lnTo>
                  <a:lnTo>
                    <a:pt x="207276" y="13716"/>
                  </a:lnTo>
                  <a:lnTo>
                    <a:pt x="206070" y="11887"/>
                  </a:lnTo>
                  <a:lnTo>
                    <a:pt x="200583" y="10058"/>
                  </a:lnTo>
                  <a:lnTo>
                    <a:pt x="196011" y="7315"/>
                  </a:lnTo>
                  <a:lnTo>
                    <a:pt x="189903" y="5181"/>
                  </a:lnTo>
                  <a:lnTo>
                    <a:pt x="188683" y="3352"/>
                  </a:lnTo>
                  <a:lnTo>
                    <a:pt x="181686" y="1524"/>
                  </a:lnTo>
                  <a:lnTo>
                    <a:pt x="179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5038" y="5224425"/>
              <a:ext cx="231368" cy="2341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56354" y="5205539"/>
              <a:ext cx="731520" cy="269240"/>
            </a:xfrm>
            <a:custGeom>
              <a:avLst/>
              <a:gdLst/>
              <a:ahLst/>
              <a:cxnLst/>
              <a:rect l="l" t="t" r="r" b="b"/>
              <a:pathLst>
                <a:path w="731520" h="269239">
                  <a:moveTo>
                    <a:pt x="62788" y="129857"/>
                  </a:moveTo>
                  <a:lnTo>
                    <a:pt x="62484" y="124371"/>
                  </a:lnTo>
                  <a:lnTo>
                    <a:pt x="62484" y="121627"/>
                  </a:lnTo>
                  <a:lnTo>
                    <a:pt x="57912" y="114007"/>
                  </a:lnTo>
                  <a:lnTo>
                    <a:pt x="56388" y="110959"/>
                  </a:lnTo>
                  <a:lnTo>
                    <a:pt x="53644" y="108216"/>
                  </a:lnTo>
                  <a:lnTo>
                    <a:pt x="50292" y="104559"/>
                  </a:lnTo>
                  <a:lnTo>
                    <a:pt x="47853" y="103339"/>
                  </a:lnTo>
                  <a:lnTo>
                    <a:pt x="39624" y="99682"/>
                  </a:lnTo>
                  <a:lnTo>
                    <a:pt x="39014" y="100596"/>
                  </a:lnTo>
                  <a:lnTo>
                    <a:pt x="34442" y="99377"/>
                  </a:lnTo>
                  <a:lnTo>
                    <a:pt x="32308" y="99377"/>
                  </a:lnTo>
                  <a:lnTo>
                    <a:pt x="30175" y="99682"/>
                  </a:lnTo>
                  <a:lnTo>
                    <a:pt x="23164" y="99682"/>
                  </a:lnTo>
                  <a:lnTo>
                    <a:pt x="21945" y="100901"/>
                  </a:lnTo>
                  <a:lnTo>
                    <a:pt x="14922" y="103949"/>
                  </a:lnTo>
                  <a:lnTo>
                    <a:pt x="15240" y="104254"/>
                  </a:lnTo>
                  <a:lnTo>
                    <a:pt x="7315" y="109435"/>
                  </a:lnTo>
                  <a:lnTo>
                    <a:pt x="9131" y="109740"/>
                  </a:lnTo>
                  <a:lnTo>
                    <a:pt x="3340" y="114922"/>
                  </a:lnTo>
                  <a:lnTo>
                    <a:pt x="3657" y="117665"/>
                  </a:lnTo>
                  <a:lnTo>
                    <a:pt x="0" y="124371"/>
                  </a:lnTo>
                  <a:lnTo>
                    <a:pt x="2133" y="126504"/>
                  </a:lnTo>
                  <a:lnTo>
                    <a:pt x="1206" y="129857"/>
                  </a:lnTo>
                  <a:lnTo>
                    <a:pt x="609" y="131076"/>
                  </a:lnTo>
                  <a:lnTo>
                    <a:pt x="609" y="135343"/>
                  </a:lnTo>
                  <a:lnTo>
                    <a:pt x="1524" y="137477"/>
                  </a:lnTo>
                  <a:lnTo>
                    <a:pt x="2133" y="140525"/>
                  </a:lnTo>
                  <a:lnTo>
                    <a:pt x="3657" y="142963"/>
                  </a:lnTo>
                  <a:lnTo>
                    <a:pt x="3657" y="145402"/>
                  </a:lnTo>
                  <a:lnTo>
                    <a:pt x="6705" y="148145"/>
                  </a:lnTo>
                  <a:lnTo>
                    <a:pt x="7924" y="149059"/>
                  </a:lnTo>
                  <a:lnTo>
                    <a:pt x="6997" y="150888"/>
                  </a:lnTo>
                  <a:lnTo>
                    <a:pt x="10058" y="152412"/>
                  </a:lnTo>
                  <a:lnTo>
                    <a:pt x="10972" y="153022"/>
                  </a:lnTo>
                  <a:lnTo>
                    <a:pt x="10668" y="154546"/>
                  </a:lnTo>
                  <a:lnTo>
                    <a:pt x="14020" y="155460"/>
                  </a:lnTo>
                  <a:lnTo>
                    <a:pt x="15849" y="156070"/>
                  </a:lnTo>
                  <a:lnTo>
                    <a:pt x="16154" y="158813"/>
                  </a:lnTo>
                  <a:lnTo>
                    <a:pt x="19812" y="159118"/>
                  </a:lnTo>
                  <a:lnTo>
                    <a:pt x="24079" y="159740"/>
                  </a:lnTo>
                  <a:lnTo>
                    <a:pt x="26212" y="161251"/>
                  </a:lnTo>
                  <a:lnTo>
                    <a:pt x="31089" y="161251"/>
                  </a:lnTo>
                  <a:lnTo>
                    <a:pt x="32004" y="160947"/>
                  </a:lnTo>
                  <a:lnTo>
                    <a:pt x="38709" y="160947"/>
                  </a:lnTo>
                  <a:lnTo>
                    <a:pt x="41757" y="160642"/>
                  </a:lnTo>
                  <a:lnTo>
                    <a:pt x="43891" y="158508"/>
                  </a:lnTo>
                  <a:lnTo>
                    <a:pt x="47853" y="157899"/>
                  </a:lnTo>
                  <a:lnTo>
                    <a:pt x="50888" y="154241"/>
                  </a:lnTo>
                  <a:lnTo>
                    <a:pt x="53949" y="151815"/>
                  </a:lnTo>
                  <a:lnTo>
                    <a:pt x="57302" y="149669"/>
                  </a:lnTo>
                  <a:lnTo>
                    <a:pt x="57607" y="147231"/>
                  </a:lnTo>
                  <a:lnTo>
                    <a:pt x="60350" y="142049"/>
                  </a:lnTo>
                  <a:lnTo>
                    <a:pt x="61874" y="137782"/>
                  </a:lnTo>
                  <a:lnTo>
                    <a:pt x="62788" y="135953"/>
                  </a:lnTo>
                  <a:lnTo>
                    <a:pt x="62788" y="129857"/>
                  </a:lnTo>
                  <a:close/>
                </a:path>
                <a:path w="731520" h="269239">
                  <a:moveTo>
                    <a:pt x="305892" y="78346"/>
                  </a:moveTo>
                  <a:lnTo>
                    <a:pt x="305409" y="78041"/>
                  </a:lnTo>
                  <a:lnTo>
                    <a:pt x="296557" y="78346"/>
                  </a:lnTo>
                  <a:lnTo>
                    <a:pt x="305892" y="78346"/>
                  </a:lnTo>
                  <a:close/>
                </a:path>
                <a:path w="731520" h="269239">
                  <a:moveTo>
                    <a:pt x="415455" y="25908"/>
                  </a:moveTo>
                  <a:lnTo>
                    <a:pt x="414845" y="23164"/>
                  </a:lnTo>
                  <a:lnTo>
                    <a:pt x="414845" y="13411"/>
                  </a:lnTo>
                  <a:lnTo>
                    <a:pt x="412775" y="8839"/>
                  </a:lnTo>
                  <a:lnTo>
                    <a:pt x="412496" y="8229"/>
                  </a:lnTo>
                  <a:lnTo>
                    <a:pt x="412216" y="7620"/>
                  </a:lnTo>
                  <a:lnTo>
                    <a:pt x="412089" y="7315"/>
                  </a:lnTo>
                  <a:lnTo>
                    <a:pt x="397764" y="7315"/>
                  </a:lnTo>
                  <a:lnTo>
                    <a:pt x="393814" y="7620"/>
                  </a:lnTo>
                  <a:lnTo>
                    <a:pt x="385279" y="7620"/>
                  </a:lnTo>
                  <a:lnTo>
                    <a:pt x="382828" y="7315"/>
                  </a:lnTo>
                  <a:lnTo>
                    <a:pt x="377037" y="8229"/>
                  </a:lnTo>
                  <a:lnTo>
                    <a:pt x="371246" y="7010"/>
                  </a:lnTo>
                  <a:lnTo>
                    <a:pt x="361797" y="7010"/>
                  </a:lnTo>
                  <a:lnTo>
                    <a:pt x="359968" y="7315"/>
                  </a:lnTo>
                  <a:lnTo>
                    <a:pt x="353568" y="8839"/>
                  </a:lnTo>
                  <a:lnTo>
                    <a:pt x="344728" y="8839"/>
                  </a:lnTo>
                  <a:lnTo>
                    <a:pt x="343204" y="8534"/>
                  </a:lnTo>
                  <a:lnTo>
                    <a:pt x="337108" y="7315"/>
                  </a:lnTo>
                  <a:lnTo>
                    <a:pt x="332232" y="7010"/>
                  </a:lnTo>
                  <a:lnTo>
                    <a:pt x="316992" y="7010"/>
                  </a:lnTo>
                  <a:lnTo>
                    <a:pt x="313931" y="7315"/>
                  </a:lnTo>
                  <a:lnTo>
                    <a:pt x="312407" y="7010"/>
                  </a:lnTo>
                  <a:lnTo>
                    <a:pt x="302958" y="7010"/>
                  </a:lnTo>
                  <a:lnTo>
                    <a:pt x="296557" y="8534"/>
                  </a:lnTo>
                  <a:lnTo>
                    <a:pt x="291084" y="7315"/>
                  </a:lnTo>
                  <a:lnTo>
                    <a:pt x="263639" y="7315"/>
                  </a:lnTo>
                  <a:lnTo>
                    <a:pt x="259676" y="11277"/>
                  </a:lnTo>
                  <a:lnTo>
                    <a:pt x="259676" y="21945"/>
                  </a:lnTo>
                  <a:lnTo>
                    <a:pt x="259537" y="23164"/>
                  </a:lnTo>
                  <a:lnTo>
                    <a:pt x="259473" y="25908"/>
                  </a:lnTo>
                  <a:lnTo>
                    <a:pt x="259689" y="28956"/>
                  </a:lnTo>
                  <a:lnTo>
                    <a:pt x="259981" y="33832"/>
                  </a:lnTo>
                  <a:lnTo>
                    <a:pt x="263639" y="39014"/>
                  </a:lnTo>
                  <a:lnTo>
                    <a:pt x="268224" y="39014"/>
                  </a:lnTo>
                  <a:lnTo>
                    <a:pt x="276440" y="39319"/>
                  </a:lnTo>
                  <a:lnTo>
                    <a:pt x="282841" y="39928"/>
                  </a:lnTo>
                  <a:lnTo>
                    <a:pt x="291084" y="38709"/>
                  </a:lnTo>
                  <a:lnTo>
                    <a:pt x="299313" y="39319"/>
                  </a:lnTo>
                  <a:lnTo>
                    <a:pt x="313931" y="38709"/>
                  </a:lnTo>
                  <a:lnTo>
                    <a:pt x="322465" y="38709"/>
                  </a:lnTo>
                  <a:lnTo>
                    <a:pt x="329488" y="38100"/>
                  </a:lnTo>
                  <a:lnTo>
                    <a:pt x="337108" y="38709"/>
                  </a:lnTo>
                  <a:lnTo>
                    <a:pt x="344424" y="38100"/>
                  </a:lnTo>
                  <a:lnTo>
                    <a:pt x="350824" y="38709"/>
                  </a:lnTo>
                  <a:lnTo>
                    <a:pt x="359968" y="38709"/>
                  </a:lnTo>
                  <a:lnTo>
                    <a:pt x="366064" y="39624"/>
                  </a:lnTo>
                  <a:lnTo>
                    <a:pt x="374294" y="38709"/>
                  </a:lnTo>
                  <a:lnTo>
                    <a:pt x="382828" y="38709"/>
                  </a:lnTo>
                  <a:lnTo>
                    <a:pt x="396862" y="39928"/>
                  </a:lnTo>
                  <a:lnTo>
                    <a:pt x="405993" y="39014"/>
                  </a:lnTo>
                  <a:lnTo>
                    <a:pt x="412394" y="39624"/>
                  </a:lnTo>
                  <a:lnTo>
                    <a:pt x="412635" y="39014"/>
                  </a:lnTo>
                  <a:lnTo>
                    <a:pt x="413016" y="38100"/>
                  </a:lnTo>
                  <a:lnTo>
                    <a:pt x="414528" y="34442"/>
                  </a:lnTo>
                  <a:lnTo>
                    <a:pt x="415455" y="25908"/>
                  </a:lnTo>
                  <a:close/>
                </a:path>
                <a:path w="731520" h="269239">
                  <a:moveTo>
                    <a:pt x="453859" y="94792"/>
                  </a:moveTo>
                  <a:lnTo>
                    <a:pt x="452945" y="91757"/>
                  </a:lnTo>
                  <a:lnTo>
                    <a:pt x="450202" y="90233"/>
                  </a:lnTo>
                  <a:lnTo>
                    <a:pt x="445020" y="87490"/>
                  </a:lnTo>
                  <a:lnTo>
                    <a:pt x="443496" y="83832"/>
                  </a:lnTo>
                  <a:lnTo>
                    <a:pt x="438010" y="79870"/>
                  </a:lnTo>
                  <a:lnTo>
                    <a:pt x="436664" y="78943"/>
                  </a:lnTo>
                  <a:lnTo>
                    <a:pt x="434924" y="77736"/>
                  </a:lnTo>
                  <a:lnTo>
                    <a:pt x="434035" y="77114"/>
                  </a:lnTo>
                  <a:lnTo>
                    <a:pt x="433552" y="75907"/>
                  </a:lnTo>
                  <a:lnTo>
                    <a:pt x="432219" y="72555"/>
                  </a:lnTo>
                  <a:lnTo>
                    <a:pt x="426720" y="71628"/>
                  </a:lnTo>
                  <a:lnTo>
                    <a:pt x="421855" y="70726"/>
                  </a:lnTo>
                  <a:lnTo>
                    <a:pt x="419112" y="75590"/>
                  </a:lnTo>
                  <a:lnTo>
                    <a:pt x="415455" y="75907"/>
                  </a:lnTo>
                  <a:lnTo>
                    <a:pt x="410260" y="75590"/>
                  </a:lnTo>
                  <a:lnTo>
                    <a:pt x="405993" y="75590"/>
                  </a:lnTo>
                  <a:lnTo>
                    <a:pt x="401421" y="76517"/>
                  </a:lnTo>
                  <a:lnTo>
                    <a:pt x="387413" y="76809"/>
                  </a:lnTo>
                  <a:lnTo>
                    <a:pt x="382828" y="77736"/>
                  </a:lnTo>
                  <a:lnTo>
                    <a:pt x="378866" y="75907"/>
                  </a:lnTo>
                  <a:lnTo>
                    <a:pt x="373380" y="77419"/>
                  </a:lnTo>
                  <a:lnTo>
                    <a:pt x="368808" y="78943"/>
                  </a:lnTo>
                  <a:lnTo>
                    <a:pt x="365150" y="77736"/>
                  </a:lnTo>
                  <a:lnTo>
                    <a:pt x="356006" y="77736"/>
                  </a:lnTo>
                  <a:lnTo>
                    <a:pt x="353872" y="77114"/>
                  </a:lnTo>
                  <a:lnTo>
                    <a:pt x="349910" y="78346"/>
                  </a:lnTo>
                  <a:lnTo>
                    <a:pt x="344728" y="79870"/>
                  </a:lnTo>
                  <a:lnTo>
                    <a:pt x="344487" y="79565"/>
                  </a:lnTo>
                  <a:lnTo>
                    <a:pt x="342595" y="77114"/>
                  </a:lnTo>
                  <a:lnTo>
                    <a:pt x="334048" y="79565"/>
                  </a:lnTo>
                  <a:lnTo>
                    <a:pt x="330098" y="77736"/>
                  </a:lnTo>
                  <a:lnTo>
                    <a:pt x="324307" y="78943"/>
                  </a:lnTo>
                  <a:lnTo>
                    <a:pt x="320954" y="79565"/>
                  </a:lnTo>
                  <a:lnTo>
                    <a:pt x="316992" y="77736"/>
                  </a:lnTo>
                  <a:lnTo>
                    <a:pt x="313639" y="78346"/>
                  </a:lnTo>
                  <a:lnTo>
                    <a:pt x="307848" y="79565"/>
                  </a:lnTo>
                  <a:lnTo>
                    <a:pt x="306844" y="78943"/>
                  </a:lnTo>
                  <a:lnTo>
                    <a:pt x="306374" y="78651"/>
                  </a:lnTo>
                  <a:lnTo>
                    <a:pt x="290766" y="78651"/>
                  </a:lnTo>
                  <a:lnTo>
                    <a:pt x="277368" y="78651"/>
                  </a:lnTo>
                  <a:lnTo>
                    <a:pt x="269443" y="78943"/>
                  </a:lnTo>
                  <a:lnTo>
                    <a:pt x="263944" y="78651"/>
                  </a:lnTo>
                  <a:lnTo>
                    <a:pt x="256019" y="78346"/>
                  </a:lnTo>
                  <a:lnTo>
                    <a:pt x="250228" y="78651"/>
                  </a:lnTo>
                  <a:lnTo>
                    <a:pt x="246583" y="78041"/>
                  </a:lnTo>
                  <a:lnTo>
                    <a:pt x="240474" y="77736"/>
                  </a:lnTo>
                  <a:lnTo>
                    <a:pt x="231343" y="77736"/>
                  </a:lnTo>
                  <a:lnTo>
                    <a:pt x="227672" y="79565"/>
                  </a:lnTo>
                  <a:lnTo>
                    <a:pt x="224320" y="81381"/>
                  </a:lnTo>
                  <a:lnTo>
                    <a:pt x="223418" y="85039"/>
                  </a:lnTo>
                  <a:lnTo>
                    <a:pt x="223418" y="88709"/>
                  </a:lnTo>
                  <a:lnTo>
                    <a:pt x="223710" y="91452"/>
                  </a:lnTo>
                  <a:lnTo>
                    <a:pt x="223786" y="103035"/>
                  </a:lnTo>
                  <a:lnTo>
                    <a:pt x="224320" y="108826"/>
                  </a:lnTo>
                  <a:lnTo>
                    <a:pt x="227672" y="112788"/>
                  </a:lnTo>
                  <a:lnTo>
                    <a:pt x="243217" y="112179"/>
                  </a:lnTo>
                  <a:lnTo>
                    <a:pt x="249618" y="112179"/>
                  </a:lnTo>
                  <a:lnTo>
                    <a:pt x="264858" y="110959"/>
                  </a:lnTo>
                  <a:lnTo>
                    <a:pt x="270967" y="110655"/>
                  </a:lnTo>
                  <a:lnTo>
                    <a:pt x="276758" y="110959"/>
                  </a:lnTo>
                  <a:lnTo>
                    <a:pt x="287121" y="110655"/>
                  </a:lnTo>
                  <a:lnTo>
                    <a:pt x="297484" y="110350"/>
                  </a:lnTo>
                  <a:lnTo>
                    <a:pt x="311797" y="109740"/>
                  </a:lnTo>
                  <a:lnTo>
                    <a:pt x="325221" y="110350"/>
                  </a:lnTo>
                  <a:lnTo>
                    <a:pt x="328663" y="109740"/>
                  </a:lnTo>
                  <a:lnTo>
                    <a:pt x="330390" y="109435"/>
                  </a:lnTo>
                  <a:lnTo>
                    <a:pt x="346252" y="109435"/>
                  </a:lnTo>
                  <a:lnTo>
                    <a:pt x="353263" y="108216"/>
                  </a:lnTo>
                  <a:lnTo>
                    <a:pt x="359359" y="108826"/>
                  </a:lnTo>
                  <a:lnTo>
                    <a:pt x="363829" y="108216"/>
                  </a:lnTo>
                  <a:lnTo>
                    <a:pt x="366064" y="107911"/>
                  </a:lnTo>
                  <a:lnTo>
                    <a:pt x="369112" y="108826"/>
                  </a:lnTo>
                  <a:lnTo>
                    <a:pt x="376123" y="108216"/>
                  </a:lnTo>
                  <a:lnTo>
                    <a:pt x="380085" y="107911"/>
                  </a:lnTo>
                  <a:lnTo>
                    <a:pt x="384048" y="107607"/>
                  </a:lnTo>
                  <a:lnTo>
                    <a:pt x="387096" y="107911"/>
                  </a:lnTo>
                  <a:lnTo>
                    <a:pt x="391210" y="107607"/>
                  </a:lnTo>
                  <a:lnTo>
                    <a:pt x="395338" y="107302"/>
                  </a:lnTo>
                  <a:lnTo>
                    <a:pt x="404469" y="107607"/>
                  </a:lnTo>
                  <a:lnTo>
                    <a:pt x="406603" y="116446"/>
                  </a:lnTo>
                  <a:lnTo>
                    <a:pt x="405079" y="121932"/>
                  </a:lnTo>
                  <a:lnTo>
                    <a:pt x="403555" y="127114"/>
                  </a:lnTo>
                  <a:lnTo>
                    <a:pt x="402336" y="127723"/>
                  </a:lnTo>
                  <a:lnTo>
                    <a:pt x="401421" y="130771"/>
                  </a:lnTo>
                  <a:lnTo>
                    <a:pt x="398995" y="135953"/>
                  </a:lnTo>
                  <a:lnTo>
                    <a:pt x="398068" y="138087"/>
                  </a:lnTo>
                  <a:lnTo>
                    <a:pt x="395630" y="140830"/>
                  </a:lnTo>
                  <a:lnTo>
                    <a:pt x="394411" y="145402"/>
                  </a:lnTo>
                  <a:lnTo>
                    <a:pt x="390753" y="149059"/>
                  </a:lnTo>
                  <a:lnTo>
                    <a:pt x="386791" y="155460"/>
                  </a:lnTo>
                  <a:lnTo>
                    <a:pt x="384657" y="158203"/>
                  </a:lnTo>
                  <a:lnTo>
                    <a:pt x="382219" y="161861"/>
                  </a:lnTo>
                  <a:lnTo>
                    <a:pt x="379780" y="163995"/>
                  </a:lnTo>
                  <a:lnTo>
                    <a:pt x="377647" y="169176"/>
                  </a:lnTo>
                  <a:lnTo>
                    <a:pt x="370941" y="174053"/>
                  </a:lnTo>
                  <a:lnTo>
                    <a:pt x="370332" y="175577"/>
                  </a:lnTo>
                  <a:lnTo>
                    <a:pt x="367588" y="178625"/>
                  </a:lnTo>
                  <a:lnTo>
                    <a:pt x="364540" y="181368"/>
                  </a:lnTo>
                  <a:lnTo>
                    <a:pt x="362102" y="182905"/>
                  </a:lnTo>
                  <a:lnTo>
                    <a:pt x="360578" y="185026"/>
                  </a:lnTo>
                  <a:lnTo>
                    <a:pt x="359054" y="186867"/>
                  </a:lnTo>
                  <a:lnTo>
                    <a:pt x="355092" y="189903"/>
                  </a:lnTo>
                  <a:lnTo>
                    <a:pt x="352958" y="191427"/>
                  </a:lnTo>
                  <a:lnTo>
                    <a:pt x="351434" y="192341"/>
                  </a:lnTo>
                  <a:lnTo>
                    <a:pt x="348996" y="194475"/>
                  </a:lnTo>
                  <a:lnTo>
                    <a:pt x="345033" y="197218"/>
                  </a:lnTo>
                  <a:lnTo>
                    <a:pt x="343204" y="199351"/>
                  </a:lnTo>
                  <a:lnTo>
                    <a:pt x="338632" y="201180"/>
                  </a:lnTo>
                  <a:lnTo>
                    <a:pt x="337108" y="202717"/>
                  </a:lnTo>
                  <a:lnTo>
                    <a:pt x="333146" y="206984"/>
                  </a:lnTo>
                  <a:lnTo>
                    <a:pt x="331317" y="205143"/>
                  </a:lnTo>
                  <a:lnTo>
                    <a:pt x="328574" y="207886"/>
                  </a:lnTo>
                  <a:lnTo>
                    <a:pt x="326123" y="210947"/>
                  </a:lnTo>
                  <a:lnTo>
                    <a:pt x="322465" y="210337"/>
                  </a:lnTo>
                  <a:lnTo>
                    <a:pt x="320040" y="212471"/>
                  </a:lnTo>
                  <a:lnTo>
                    <a:pt x="316382" y="215811"/>
                  </a:lnTo>
                  <a:lnTo>
                    <a:pt x="314248" y="215201"/>
                  </a:lnTo>
                  <a:lnTo>
                    <a:pt x="311200" y="217639"/>
                  </a:lnTo>
                  <a:lnTo>
                    <a:pt x="306933" y="221297"/>
                  </a:lnTo>
                  <a:lnTo>
                    <a:pt x="303872" y="221005"/>
                  </a:lnTo>
                  <a:lnTo>
                    <a:pt x="300532" y="222529"/>
                  </a:lnTo>
                  <a:lnTo>
                    <a:pt x="296265" y="224358"/>
                  </a:lnTo>
                  <a:lnTo>
                    <a:pt x="292290" y="225882"/>
                  </a:lnTo>
                  <a:lnTo>
                    <a:pt x="285889" y="230149"/>
                  </a:lnTo>
                  <a:lnTo>
                    <a:pt x="281635" y="230149"/>
                  </a:lnTo>
                  <a:lnTo>
                    <a:pt x="276758" y="232283"/>
                  </a:lnTo>
                  <a:lnTo>
                    <a:pt x="272173" y="233807"/>
                  </a:lnTo>
                  <a:lnTo>
                    <a:pt x="268833" y="234416"/>
                  </a:lnTo>
                  <a:lnTo>
                    <a:pt x="265772" y="235940"/>
                  </a:lnTo>
                  <a:lnTo>
                    <a:pt x="261200" y="238074"/>
                  </a:lnTo>
                  <a:lnTo>
                    <a:pt x="257848" y="238379"/>
                  </a:lnTo>
                  <a:lnTo>
                    <a:pt x="257606" y="242341"/>
                  </a:lnTo>
                  <a:lnTo>
                    <a:pt x="257543" y="248437"/>
                  </a:lnTo>
                  <a:lnTo>
                    <a:pt x="259676" y="249351"/>
                  </a:lnTo>
                  <a:lnTo>
                    <a:pt x="261810" y="253619"/>
                  </a:lnTo>
                  <a:lnTo>
                    <a:pt x="263042" y="255447"/>
                  </a:lnTo>
                  <a:lnTo>
                    <a:pt x="264566" y="257276"/>
                  </a:lnTo>
                  <a:lnTo>
                    <a:pt x="267601" y="262458"/>
                  </a:lnTo>
                  <a:lnTo>
                    <a:pt x="267601" y="268249"/>
                  </a:lnTo>
                  <a:lnTo>
                    <a:pt x="275234" y="268859"/>
                  </a:lnTo>
                  <a:lnTo>
                    <a:pt x="279501" y="268859"/>
                  </a:lnTo>
                  <a:lnTo>
                    <a:pt x="282232" y="267335"/>
                  </a:lnTo>
                  <a:lnTo>
                    <a:pt x="284975" y="266420"/>
                  </a:lnTo>
                  <a:lnTo>
                    <a:pt x="289242" y="264896"/>
                  </a:lnTo>
                  <a:lnTo>
                    <a:pt x="294132" y="263372"/>
                  </a:lnTo>
                  <a:lnTo>
                    <a:pt x="300824" y="259715"/>
                  </a:lnTo>
                  <a:lnTo>
                    <a:pt x="305409" y="259105"/>
                  </a:lnTo>
                  <a:lnTo>
                    <a:pt x="309981" y="256057"/>
                  </a:lnTo>
                  <a:lnTo>
                    <a:pt x="313334" y="253009"/>
                  </a:lnTo>
                  <a:lnTo>
                    <a:pt x="317601" y="252095"/>
                  </a:lnTo>
                  <a:lnTo>
                    <a:pt x="322173" y="250266"/>
                  </a:lnTo>
                  <a:lnTo>
                    <a:pt x="325831" y="247205"/>
                  </a:lnTo>
                  <a:lnTo>
                    <a:pt x="330098" y="245084"/>
                  </a:lnTo>
                  <a:lnTo>
                    <a:pt x="333756" y="244170"/>
                  </a:lnTo>
                  <a:lnTo>
                    <a:pt x="340156" y="242341"/>
                  </a:lnTo>
                  <a:lnTo>
                    <a:pt x="341680" y="238074"/>
                  </a:lnTo>
                  <a:lnTo>
                    <a:pt x="347167" y="236550"/>
                  </a:lnTo>
                  <a:lnTo>
                    <a:pt x="352653" y="234111"/>
                  </a:lnTo>
                  <a:lnTo>
                    <a:pt x="354787" y="230454"/>
                  </a:lnTo>
                  <a:lnTo>
                    <a:pt x="359968" y="228320"/>
                  </a:lnTo>
                  <a:lnTo>
                    <a:pt x="364540" y="226491"/>
                  </a:lnTo>
                  <a:lnTo>
                    <a:pt x="367588" y="222529"/>
                  </a:lnTo>
                  <a:lnTo>
                    <a:pt x="369366" y="221297"/>
                  </a:lnTo>
                  <a:lnTo>
                    <a:pt x="375513" y="217030"/>
                  </a:lnTo>
                  <a:lnTo>
                    <a:pt x="376643" y="215811"/>
                  </a:lnTo>
                  <a:lnTo>
                    <a:pt x="379780" y="212471"/>
                  </a:lnTo>
                  <a:lnTo>
                    <a:pt x="381901" y="210947"/>
                  </a:lnTo>
                  <a:lnTo>
                    <a:pt x="384048" y="209410"/>
                  </a:lnTo>
                  <a:lnTo>
                    <a:pt x="387692" y="206984"/>
                  </a:lnTo>
                  <a:lnTo>
                    <a:pt x="388620" y="206375"/>
                  </a:lnTo>
                  <a:lnTo>
                    <a:pt x="390448" y="202412"/>
                  </a:lnTo>
                  <a:lnTo>
                    <a:pt x="398678" y="195389"/>
                  </a:lnTo>
                  <a:lnTo>
                    <a:pt x="401421" y="191427"/>
                  </a:lnTo>
                  <a:lnTo>
                    <a:pt x="404787" y="187159"/>
                  </a:lnTo>
                  <a:lnTo>
                    <a:pt x="407212" y="183502"/>
                  </a:lnTo>
                  <a:lnTo>
                    <a:pt x="410870" y="180149"/>
                  </a:lnTo>
                  <a:lnTo>
                    <a:pt x="413931" y="174967"/>
                  </a:lnTo>
                  <a:lnTo>
                    <a:pt x="416369" y="171615"/>
                  </a:lnTo>
                  <a:lnTo>
                    <a:pt x="420319" y="165823"/>
                  </a:lnTo>
                  <a:lnTo>
                    <a:pt x="421855" y="161861"/>
                  </a:lnTo>
                  <a:lnTo>
                    <a:pt x="422452" y="158813"/>
                  </a:lnTo>
                  <a:lnTo>
                    <a:pt x="427037" y="153936"/>
                  </a:lnTo>
                  <a:lnTo>
                    <a:pt x="428244" y="150279"/>
                  </a:lnTo>
                  <a:lnTo>
                    <a:pt x="428853" y="146316"/>
                  </a:lnTo>
                  <a:lnTo>
                    <a:pt x="432511" y="141135"/>
                  </a:lnTo>
                  <a:lnTo>
                    <a:pt x="433730" y="138391"/>
                  </a:lnTo>
                  <a:lnTo>
                    <a:pt x="436778" y="134124"/>
                  </a:lnTo>
                  <a:lnTo>
                    <a:pt x="436778" y="130467"/>
                  </a:lnTo>
                  <a:lnTo>
                    <a:pt x="438912" y="125895"/>
                  </a:lnTo>
                  <a:lnTo>
                    <a:pt x="440143" y="122542"/>
                  </a:lnTo>
                  <a:lnTo>
                    <a:pt x="441667" y="119189"/>
                  </a:lnTo>
                  <a:lnTo>
                    <a:pt x="442569" y="114312"/>
                  </a:lnTo>
                  <a:lnTo>
                    <a:pt x="444703" y="110655"/>
                  </a:lnTo>
                  <a:lnTo>
                    <a:pt x="444703" y="108216"/>
                  </a:lnTo>
                  <a:lnTo>
                    <a:pt x="445516" y="107302"/>
                  </a:lnTo>
                  <a:lnTo>
                    <a:pt x="450202" y="102120"/>
                  </a:lnTo>
                  <a:lnTo>
                    <a:pt x="453237" y="103035"/>
                  </a:lnTo>
                  <a:lnTo>
                    <a:pt x="453351" y="102120"/>
                  </a:lnTo>
                  <a:lnTo>
                    <a:pt x="453859" y="98463"/>
                  </a:lnTo>
                  <a:lnTo>
                    <a:pt x="453859" y="94792"/>
                  </a:lnTo>
                  <a:close/>
                </a:path>
                <a:path w="731520" h="269239">
                  <a:moveTo>
                    <a:pt x="731215" y="16459"/>
                  </a:moveTo>
                  <a:lnTo>
                    <a:pt x="730910" y="16154"/>
                  </a:lnTo>
                  <a:lnTo>
                    <a:pt x="729983" y="13716"/>
                  </a:lnTo>
                  <a:lnTo>
                    <a:pt x="728776" y="11887"/>
                  </a:lnTo>
                  <a:lnTo>
                    <a:pt x="723290" y="10058"/>
                  </a:lnTo>
                  <a:lnTo>
                    <a:pt x="718718" y="7315"/>
                  </a:lnTo>
                  <a:lnTo>
                    <a:pt x="712609" y="5181"/>
                  </a:lnTo>
                  <a:lnTo>
                    <a:pt x="711390" y="3352"/>
                  </a:lnTo>
                  <a:lnTo>
                    <a:pt x="704392" y="1524"/>
                  </a:lnTo>
                  <a:lnTo>
                    <a:pt x="702259" y="0"/>
                  </a:lnTo>
                  <a:lnTo>
                    <a:pt x="699808" y="0"/>
                  </a:lnTo>
                  <a:lnTo>
                    <a:pt x="694944" y="1219"/>
                  </a:lnTo>
                  <a:lnTo>
                    <a:pt x="693724" y="4267"/>
                  </a:lnTo>
                  <a:lnTo>
                    <a:pt x="689140" y="12496"/>
                  </a:lnTo>
                  <a:lnTo>
                    <a:pt x="686409" y="16154"/>
                  </a:lnTo>
                  <a:lnTo>
                    <a:pt x="683348" y="20726"/>
                  </a:lnTo>
                  <a:lnTo>
                    <a:pt x="680300" y="24384"/>
                  </a:lnTo>
                  <a:lnTo>
                    <a:pt x="676033" y="28956"/>
                  </a:lnTo>
                  <a:lnTo>
                    <a:pt x="674509" y="33223"/>
                  </a:lnTo>
                  <a:lnTo>
                    <a:pt x="669632" y="38100"/>
                  </a:lnTo>
                  <a:lnTo>
                    <a:pt x="666902" y="41452"/>
                  </a:lnTo>
                  <a:lnTo>
                    <a:pt x="661403" y="50901"/>
                  </a:lnTo>
                  <a:lnTo>
                    <a:pt x="658050" y="52438"/>
                  </a:lnTo>
                  <a:lnTo>
                    <a:pt x="653783" y="57607"/>
                  </a:lnTo>
                  <a:lnTo>
                    <a:pt x="649211" y="61264"/>
                  </a:lnTo>
                  <a:lnTo>
                    <a:pt x="646468" y="67360"/>
                  </a:lnTo>
                  <a:lnTo>
                    <a:pt x="642505" y="69811"/>
                  </a:lnTo>
                  <a:lnTo>
                    <a:pt x="634276" y="76822"/>
                  </a:lnTo>
                  <a:lnTo>
                    <a:pt x="631228" y="81076"/>
                  </a:lnTo>
                  <a:lnTo>
                    <a:pt x="627570" y="83527"/>
                  </a:lnTo>
                  <a:lnTo>
                    <a:pt x="622998" y="89623"/>
                  </a:lnTo>
                  <a:lnTo>
                    <a:pt x="615378" y="94500"/>
                  </a:lnTo>
                  <a:lnTo>
                    <a:pt x="612330" y="97243"/>
                  </a:lnTo>
                  <a:lnTo>
                    <a:pt x="609269" y="100901"/>
                  </a:lnTo>
                  <a:lnTo>
                    <a:pt x="606844" y="104559"/>
                  </a:lnTo>
                  <a:lnTo>
                    <a:pt x="601954" y="106692"/>
                  </a:lnTo>
                  <a:lnTo>
                    <a:pt x="600138" y="108521"/>
                  </a:lnTo>
                  <a:lnTo>
                    <a:pt x="596163" y="110959"/>
                  </a:lnTo>
                  <a:lnTo>
                    <a:pt x="590689" y="115836"/>
                  </a:lnTo>
                  <a:lnTo>
                    <a:pt x="587629" y="117055"/>
                  </a:lnTo>
                  <a:lnTo>
                    <a:pt x="584898" y="121323"/>
                  </a:lnTo>
                  <a:lnTo>
                    <a:pt x="577278" y="124980"/>
                  </a:lnTo>
                  <a:lnTo>
                    <a:pt x="573620" y="128943"/>
                  </a:lnTo>
                  <a:lnTo>
                    <a:pt x="566902" y="132905"/>
                  </a:lnTo>
                  <a:lnTo>
                    <a:pt x="565086" y="134734"/>
                  </a:lnTo>
                  <a:lnTo>
                    <a:pt x="561428" y="136867"/>
                  </a:lnTo>
                  <a:lnTo>
                    <a:pt x="557149" y="138087"/>
                  </a:lnTo>
                  <a:lnTo>
                    <a:pt x="554723" y="142049"/>
                  </a:lnTo>
                  <a:lnTo>
                    <a:pt x="551662" y="143573"/>
                  </a:lnTo>
                  <a:lnTo>
                    <a:pt x="548005" y="146011"/>
                  </a:lnTo>
                  <a:lnTo>
                    <a:pt x="544957" y="146926"/>
                  </a:lnTo>
                  <a:lnTo>
                    <a:pt x="538861" y="152717"/>
                  </a:lnTo>
                  <a:lnTo>
                    <a:pt x="536422" y="153327"/>
                  </a:lnTo>
                  <a:lnTo>
                    <a:pt x="526973" y="156984"/>
                  </a:lnTo>
                  <a:lnTo>
                    <a:pt x="523621" y="160032"/>
                  </a:lnTo>
                  <a:lnTo>
                    <a:pt x="522706" y="165823"/>
                  </a:lnTo>
                  <a:lnTo>
                    <a:pt x="522706" y="169786"/>
                  </a:lnTo>
                  <a:lnTo>
                    <a:pt x="525145" y="171615"/>
                  </a:lnTo>
                  <a:lnTo>
                    <a:pt x="525754" y="173443"/>
                  </a:lnTo>
                  <a:lnTo>
                    <a:pt x="529412" y="177101"/>
                  </a:lnTo>
                  <a:lnTo>
                    <a:pt x="531241" y="180759"/>
                  </a:lnTo>
                  <a:lnTo>
                    <a:pt x="537032" y="187464"/>
                  </a:lnTo>
                  <a:lnTo>
                    <a:pt x="539165" y="188379"/>
                  </a:lnTo>
                  <a:lnTo>
                    <a:pt x="547395" y="188379"/>
                  </a:lnTo>
                  <a:lnTo>
                    <a:pt x="549529" y="185940"/>
                  </a:lnTo>
                  <a:lnTo>
                    <a:pt x="551980" y="184721"/>
                  </a:lnTo>
                  <a:lnTo>
                    <a:pt x="554113" y="181978"/>
                  </a:lnTo>
                  <a:lnTo>
                    <a:pt x="557149" y="182905"/>
                  </a:lnTo>
                  <a:lnTo>
                    <a:pt x="560514" y="179539"/>
                  </a:lnTo>
                  <a:lnTo>
                    <a:pt x="563245" y="176187"/>
                  </a:lnTo>
                  <a:lnTo>
                    <a:pt x="566597" y="175272"/>
                  </a:lnTo>
                  <a:lnTo>
                    <a:pt x="569963" y="173443"/>
                  </a:lnTo>
                  <a:lnTo>
                    <a:pt x="572706" y="170091"/>
                  </a:lnTo>
                  <a:lnTo>
                    <a:pt x="579094" y="167043"/>
                  </a:lnTo>
                  <a:lnTo>
                    <a:pt x="580631" y="165823"/>
                  </a:lnTo>
                  <a:lnTo>
                    <a:pt x="585203" y="164299"/>
                  </a:lnTo>
                  <a:lnTo>
                    <a:pt x="588238" y="160642"/>
                  </a:lnTo>
                  <a:lnTo>
                    <a:pt x="591604" y="160032"/>
                  </a:lnTo>
                  <a:lnTo>
                    <a:pt x="593128" y="156984"/>
                  </a:lnTo>
                  <a:lnTo>
                    <a:pt x="597077" y="153936"/>
                  </a:lnTo>
                  <a:lnTo>
                    <a:pt x="600138" y="151193"/>
                  </a:lnTo>
                  <a:lnTo>
                    <a:pt x="604100" y="149059"/>
                  </a:lnTo>
                  <a:lnTo>
                    <a:pt x="605929" y="147231"/>
                  </a:lnTo>
                  <a:lnTo>
                    <a:pt x="608977" y="146316"/>
                  </a:lnTo>
                  <a:lnTo>
                    <a:pt x="610196" y="142049"/>
                  </a:lnTo>
                  <a:lnTo>
                    <a:pt x="616902" y="139306"/>
                  </a:lnTo>
                  <a:lnTo>
                    <a:pt x="616902" y="136867"/>
                  </a:lnTo>
                  <a:lnTo>
                    <a:pt x="622998" y="134124"/>
                  </a:lnTo>
                  <a:lnTo>
                    <a:pt x="626351" y="131076"/>
                  </a:lnTo>
                  <a:lnTo>
                    <a:pt x="628789" y="128028"/>
                  </a:lnTo>
                  <a:lnTo>
                    <a:pt x="633666" y="123456"/>
                  </a:lnTo>
                  <a:lnTo>
                    <a:pt x="639457" y="124980"/>
                  </a:lnTo>
                  <a:lnTo>
                    <a:pt x="638848" y="132295"/>
                  </a:lnTo>
                  <a:lnTo>
                    <a:pt x="639457" y="140220"/>
                  </a:lnTo>
                  <a:lnTo>
                    <a:pt x="637933" y="140525"/>
                  </a:lnTo>
                  <a:lnTo>
                    <a:pt x="639152" y="148145"/>
                  </a:lnTo>
                  <a:lnTo>
                    <a:pt x="638848" y="154851"/>
                  </a:lnTo>
                  <a:lnTo>
                    <a:pt x="639762" y="158508"/>
                  </a:lnTo>
                  <a:lnTo>
                    <a:pt x="639152" y="164299"/>
                  </a:lnTo>
                  <a:lnTo>
                    <a:pt x="639457" y="170091"/>
                  </a:lnTo>
                  <a:lnTo>
                    <a:pt x="637628" y="175882"/>
                  </a:lnTo>
                  <a:lnTo>
                    <a:pt x="639152" y="180149"/>
                  </a:lnTo>
                  <a:lnTo>
                    <a:pt x="639762" y="187159"/>
                  </a:lnTo>
                  <a:lnTo>
                    <a:pt x="639762" y="190207"/>
                  </a:lnTo>
                  <a:lnTo>
                    <a:pt x="638543" y="202412"/>
                  </a:lnTo>
                  <a:lnTo>
                    <a:pt x="640372" y="207581"/>
                  </a:lnTo>
                  <a:lnTo>
                    <a:pt x="637628" y="218262"/>
                  </a:lnTo>
                  <a:lnTo>
                    <a:pt x="639152" y="229222"/>
                  </a:lnTo>
                  <a:lnTo>
                    <a:pt x="638543" y="244170"/>
                  </a:lnTo>
                  <a:lnTo>
                    <a:pt x="637628" y="249656"/>
                  </a:lnTo>
                  <a:lnTo>
                    <a:pt x="639457" y="251790"/>
                  </a:lnTo>
                  <a:lnTo>
                    <a:pt x="637324" y="260934"/>
                  </a:lnTo>
                  <a:lnTo>
                    <a:pt x="641591" y="266725"/>
                  </a:lnTo>
                  <a:lnTo>
                    <a:pt x="647382" y="266725"/>
                  </a:lnTo>
                  <a:lnTo>
                    <a:pt x="652868" y="267335"/>
                  </a:lnTo>
                  <a:lnTo>
                    <a:pt x="658355" y="267335"/>
                  </a:lnTo>
                  <a:lnTo>
                    <a:pt x="669036" y="266115"/>
                  </a:lnTo>
                  <a:lnTo>
                    <a:pt x="673595" y="264287"/>
                  </a:lnTo>
                  <a:lnTo>
                    <a:pt x="673900" y="258495"/>
                  </a:lnTo>
                  <a:lnTo>
                    <a:pt x="674827" y="254533"/>
                  </a:lnTo>
                  <a:lnTo>
                    <a:pt x="674827" y="251485"/>
                  </a:lnTo>
                  <a:lnTo>
                    <a:pt x="673900" y="247218"/>
                  </a:lnTo>
                  <a:lnTo>
                    <a:pt x="674204" y="240512"/>
                  </a:lnTo>
                  <a:lnTo>
                    <a:pt x="673595" y="236550"/>
                  </a:lnTo>
                  <a:lnTo>
                    <a:pt x="673595" y="231063"/>
                  </a:lnTo>
                  <a:lnTo>
                    <a:pt x="673290" y="224053"/>
                  </a:lnTo>
                  <a:lnTo>
                    <a:pt x="673900" y="219773"/>
                  </a:lnTo>
                  <a:lnTo>
                    <a:pt x="673595" y="212471"/>
                  </a:lnTo>
                  <a:lnTo>
                    <a:pt x="672376" y="206984"/>
                  </a:lnTo>
                  <a:lnTo>
                    <a:pt x="673900" y="200266"/>
                  </a:lnTo>
                  <a:lnTo>
                    <a:pt x="673595" y="196303"/>
                  </a:lnTo>
                  <a:lnTo>
                    <a:pt x="672071" y="189293"/>
                  </a:lnTo>
                  <a:lnTo>
                    <a:pt x="675728" y="186550"/>
                  </a:lnTo>
                  <a:lnTo>
                    <a:pt x="671766" y="174358"/>
                  </a:lnTo>
                  <a:lnTo>
                    <a:pt x="675119" y="170395"/>
                  </a:lnTo>
                  <a:lnTo>
                    <a:pt x="672071" y="157594"/>
                  </a:lnTo>
                  <a:lnTo>
                    <a:pt x="673900" y="152717"/>
                  </a:lnTo>
                  <a:lnTo>
                    <a:pt x="673595" y="147840"/>
                  </a:lnTo>
                  <a:lnTo>
                    <a:pt x="672693" y="141439"/>
                  </a:lnTo>
                  <a:lnTo>
                    <a:pt x="673290" y="122847"/>
                  </a:lnTo>
                  <a:lnTo>
                    <a:pt x="674204" y="117360"/>
                  </a:lnTo>
                  <a:lnTo>
                    <a:pt x="674204" y="108826"/>
                  </a:lnTo>
                  <a:lnTo>
                    <a:pt x="674509" y="105778"/>
                  </a:lnTo>
                  <a:lnTo>
                    <a:pt x="678776" y="101511"/>
                  </a:lnTo>
                  <a:lnTo>
                    <a:pt x="679691" y="99682"/>
                  </a:lnTo>
                  <a:lnTo>
                    <a:pt x="678776" y="96024"/>
                  </a:lnTo>
                  <a:lnTo>
                    <a:pt x="677862" y="94500"/>
                  </a:lnTo>
                  <a:lnTo>
                    <a:pt x="672376" y="92671"/>
                  </a:lnTo>
                  <a:lnTo>
                    <a:pt x="669937" y="89623"/>
                  </a:lnTo>
                  <a:lnTo>
                    <a:pt x="671766" y="86880"/>
                  </a:lnTo>
                  <a:lnTo>
                    <a:pt x="675119" y="84137"/>
                  </a:lnTo>
                  <a:lnTo>
                    <a:pt x="675119" y="82308"/>
                  </a:lnTo>
                  <a:lnTo>
                    <a:pt x="679386" y="78943"/>
                  </a:lnTo>
                  <a:lnTo>
                    <a:pt x="680618" y="76517"/>
                  </a:lnTo>
                  <a:lnTo>
                    <a:pt x="682752" y="73774"/>
                  </a:lnTo>
                  <a:lnTo>
                    <a:pt x="686092" y="70421"/>
                  </a:lnTo>
                  <a:lnTo>
                    <a:pt x="687616" y="68592"/>
                  </a:lnTo>
                  <a:lnTo>
                    <a:pt x="690359" y="66154"/>
                  </a:lnTo>
                  <a:lnTo>
                    <a:pt x="693102" y="61874"/>
                  </a:lnTo>
                  <a:lnTo>
                    <a:pt x="696468" y="59131"/>
                  </a:lnTo>
                  <a:lnTo>
                    <a:pt x="696468" y="56997"/>
                  </a:lnTo>
                  <a:lnTo>
                    <a:pt x="699808" y="53035"/>
                  </a:lnTo>
                  <a:lnTo>
                    <a:pt x="700735" y="51206"/>
                  </a:lnTo>
                  <a:lnTo>
                    <a:pt x="705294" y="47244"/>
                  </a:lnTo>
                  <a:lnTo>
                    <a:pt x="706818" y="44513"/>
                  </a:lnTo>
                  <a:lnTo>
                    <a:pt x="708660" y="42367"/>
                  </a:lnTo>
                  <a:lnTo>
                    <a:pt x="710476" y="38404"/>
                  </a:lnTo>
                  <a:lnTo>
                    <a:pt x="715975" y="33223"/>
                  </a:lnTo>
                  <a:lnTo>
                    <a:pt x="717791" y="29260"/>
                  </a:lnTo>
                  <a:lnTo>
                    <a:pt x="722376" y="25298"/>
                  </a:lnTo>
                  <a:lnTo>
                    <a:pt x="723290" y="23164"/>
                  </a:lnTo>
                  <a:lnTo>
                    <a:pt x="729081" y="20726"/>
                  </a:lnTo>
                  <a:lnTo>
                    <a:pt x="731215" y="18897"/>
                  </a:lnTo>
                  <a:lnTo>
                    <a:pt x="731215" y="16764"/>
                  </a:lnTo>
                  <a:lnTo>
                    <a:pt x="731215" y="16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5942" y="5230839"/>
              <a:ext cx="249961" cy="2234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75554" y="530490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4" h="62229">
                  <a:moveTo>
                    <a:pt x="34442" y="0"/>
                  </a:moveTo>
                  <a:lnTo>
                    <a:pt x="32308" y="0"/>
                  </a:lnTo>
                  <a:lnTo>
                    <a:pt x="30175" y="304"/>
                  </a:lnTo>
                  <a:lnTo>
                    <a:pt x="23164" y="304"/>
                  </a:lnTo>
                  <a:lnTo>
                    <a:pt x="21945" y="1523"/>
                  </a:lnTo>
                  <a:lnTo>
                    <a:pt x="14922" y="4571"/>
                  </a:lnTo>
                  <a:lnTo>
                    <a:pt x="15240" y="4876"/>
                  </a:lnTo>
                  <a:lnTo>
                    <a:pt x="7315" y="10058"/>
                  </a:lnTo>
                  <a:lnTo>
                    <a:pt x="9131" y="10363"/>
                  </a:lnTo>
                  <a:lnTo>
                    <a:pt x="3340" y="15544"/>
                  </a:lnTo>
                  <a:lnTo>
                    <a:pt x="3657" y="18287"/>
                  </a:lnTo>
                  <a:lnTo>
                    <a:pt x="0" y="24993"/>
                  </a:lnTo>
                  <a:lnTo>
                    <a:pt x="2133" y="27127"/>
                  </a:lnTo>
                  <a:lnTo>
                    <a:pt x="1206" y="30479"/>
                  </a:lnTo>
                  <a:lnTo>
                    <a:pt x="609" y="31699"/>
                  </a:lnTo>
                  <a:lnTo>
                    <a:pt x="609" y="35966"/>
                  </a:lnTo>
                  <a:lnTo>
                    <a:pt x="1524" y="38099"/>
                  </a:lnTo>
                  <a:lnTo>
                    <a:pt x="2133" y="41147"/>
                  </a:lnTo>
                  <a:lnTo>
                    <a:pt x="3657" y="43586"/>
                  </a:lnTo>
                  <a:lnTo>
                    <a:pt x="3657" y="46024"/>
                  </a:lnTo>
                  <a:lnTo>
                    <a:pt x="6705" y="48767"/>
                  </a:lnTo>
                  <a:lnTo>
                    <a:pt x="7924" y="49682"/>
                  </a:lnTo>
                  <a:lnTo>
                    <a:pt x="6997" y="51511"/>
                  </a:lnTo>
                  <a:lnTo>
                    <a:pt x="10058" y="53035"/>
                  </a:lnTo>
                  <a:lnTo>
                    <a:pt x="10972" y="53644"/>
                  </a:lnTo>
                  <a:lnTo>
                    <a:pt x="10668" y="55168"/>
                  </a:lnTo>
                  <a:lnTo>
                    <a:pt x="14020" y="56083"/>
                  </a:lnTo>
                  <a:lnTo>
                    <a:pt x="15849" y="56692"/>
                  </a:lnTo>
                  <a:lnTo>
                    <a:pt x="16154" y="59435"/>
                  </a:lnTo>
                  <a:lnTo>
                    <a:pt x="19812" y="59740"/>
                  </a:lnTo>
                  <a:lnTo>
                    <a:pt x="24079" y="60363"/>
                  </a:lnTo>
                  <a:lnTo>
                    <a:pt x="26212" y="61874"/>
                  </a:lnTo>
                  <a:lnTo>
                    <a:pt x="31089" y="61874"/>
                  </a:lnTo>
                  <a:lnTo>
                    <a:pt x="32004" y="61569"/>
                  </a:lnTo>
                  <a:lnTo>
                    <a:pt x="38709" y="61569"/>
                  </a:lnTo>
                  <a:lnTo>
                    <a:pt x="41757" y="61264"/>
                  </a:lnTo>
                  <a:lnTo>
                    <a:pt x="43891" y="59131"/>
                  </a:lnTo>
                  <a:lnTo>
                    <a:pt x="47853" y="58521"/>
                  </a:lnTo>
                  <a:lnTo>
                    <a:pt x="50888" y="54863"/>
                  </a:lnTo>
                  <a:lnTo>
                    <a:pt x="53949" y="52438"/>
                  </a:lnTo>
                  <a:lnTo>
                    <a:pt x="57302" y="50291"/>
                  </a:lnTo>
                  <a:lnTo>
                    <a:pt x="57607" y="47853"/>
                  </a:lnTo>
                  <a:lnTo>
                    <a:pt x="60350" y="42671"/>
                  </a:lnTo>
                  <a:lnTo>
                    <a:pt x="61874" y="38404"/>
                  </a:lnTo>
                  <a:lnTo>
                    <a:pt x="62788" y="36575"/>
                  </a:lnTo>
                  <a:lnTo>
                    <a:pt x="62788" y="30479"/>
                  </a:lnTo>
                  <a:lnTo>
                    <a:pt x="62484" y="24993"/>
                  </a:lnTo>
                  <a:lnTo>
                    <a:pt x="62484" y="22250"/>
                  </a:lnTo>
                  <a:lnTo>
                    <a:pt x="57912" y="14630"/>
                  </a:lnTo>
                  <a:lnTo>
                    <a:pt x="56388" y="11582"/>
                  </a:lnTo>
                  <a:lnTo>
                    <a:pt x="53644" y="8839"/>
                  </a:lnTo>
                  <a:lnTo>
                    <a:pt x="50292" y="5181"/>
                  </a:lnTo>
                  <a:lnTo>
                    <a:pt x="47853" y="3962"/>
                  </a:lnTo>
                  <a:lnTo>
                    <a:pt x="39624" y="304"/>
                  </a:lnTo>
                  <a:lnTo>
                    <a:pt x="39014" y="1219"/>
                  </a:lnTo>
                  <a:lnTo>
                    <a:pt x="34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3660" y="5205537"/>
              <a:ext cx="560553" cy="2688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01537" y="5190832"/>
              <a:ext cx="1455420" cy="284480"/>
            </a:xfrm>
            <a:custGeom>
              <a:avLst/>
              <a:gdLst/>
              <a:ahLst/>
              <a:cxnLst/>
              <a:rect l="l" t="t" r="r" b="b"/>
              <a:pathLst>
                <a:path w="1455420" h="284479">
                  <a:moveTo>
                    <a:pt x="221919" y="80010"/>
                  </a:moveTo>
                  <a:lnTo>
                    <a:pt x="219786" y="76200"/>
                  </a:lnTo>
                  <a:lnTo>
                    <a:pt x="216738" y="72390"/>
                  </a:lnTo>
                  <a:lnTo>
                    <a:pt x="211861" y="68580"/>
                  </a:lnTo>
                  <a:lnTo>
                    <a:pt x="208813" y="64770"/>
                  </a:lnTo>
                  <a:lnTo>
                    <a:pt x="205143" y="60960"/>
                  </a:lnTo>
                  <a:lnTo>
                    <a:pt x="204533" y="59690"/>
                  </a:lnTo>
                  <a:lnTo>
                    <a:pt x="202107" y="54610"/>
                  </a:lnTo>
                  <a:lnTo>
                    <a:pt x="195084" y="54610"/>
                  </a:lnTo>
                  <a:lnTo>
                    <a:pt x="189611" y="55880"/>
                  </a:lnTo>
                  <a:lnTo>
                    <a:pt x="189903" y="59690"/>
                  </a:lnTo>
                  <a:lnTo>
                    <a:pt x="182295" y="59690"/>
                  </a:lnTo>
                  <a:lnTo>
                    <a:pt x="175285" y="58420"/>
                  </a:lnTo>
                  <a:lnTo>
                    <a:pt x="173151" y="60960"/>
                  </a:lnTo>
                  <a:lnTo>
                    <a:pt x="167970" y="59690"/>
                  </a:lnTo>
                  <a:lnTo>
                    <a:pt x="163093" y="58420"/>
                  </a:lnTo>
                  <a:lnTo>
                    <a:pt x="154546" y="60960"/>
                  </a:lnTo>
                  <a:lnTo>
                    <a:pt x="144195" y="59690"/>
                  </a:lnTo>
                  <a:lnTo>
                    <a:pt x="123761" y="59690"/>
                  </a:lnTo>
                  <a:lnTo>
                    <a:pt x="118579" y="60960"/>
                  </a:lnTo>
                  <a:lnTo>
                    <a:pt x="115836" y="54610"/>
                  </a:lnTo>
                  <a:lnTo>
                    <a:pt x="113398" y="49530"/>
                  </a:lnTo>
                  <a:lnTo>
                    <a:pt x="114922" y="48260"/>
                  </a:lnTo>
                  <a:lnTo>
                    <a:pt x="117360" y="41910"/>
                  </a:lnTo>
                  <a:lnTo>
                    <a:pt x="118884" y="39370"/>
                  </a:lnTo>
                  <a:lnTo>
                    <a:pt x="120421" y="34290"/>
                  </a:lnTo>
                  <a:lnTo>
                    <a:pt x="122237" y="31750"/>
                  </a:lnTo>
                  <a:lnTo>
                    <a:pt x="124371" y="29210"/>
                  </a:lnTo>
                  <a:lnTo>
                    <a:pt x="128028" y="29210"/>
                  </a:lnTo>
                  <a:lnTo>
                    <a:pt x="129247" y="25400"/>
                  </a:lnTo>
                  <a:lnTo>
                    <a:pt x="130162" y="20320"/>
                  </a:lnTo>
                  <a:lnTo>
                    <a:pt x="128346" y="20320"/>
                  </a:lnTo>
                  <a:lnTo>
                    <a:pt x="125590" y="17780"/>
                  </a:lnTo>
                  <a:lnTo>
                    <a:pt x="122555" y="16510"/>
                  </a:lnTo>
                  <a:lnTo>
                    <a:pt x="118884" y="15240"/>
                  </a:lnTo>
                  <a:lnTo>
                    <a:pt x="114007" y="13970"/>
                  </a:lnTo>
                  <a:lnTo>
                    <a:pt x="110655" y="11430"/>
                  </a:lnTo>
                  <a:lnTo>
                    <a:pt x="106387" y="10160"/>
                  </a:lnTo>
                  <a:lnTo>
                    <a:pt x="103035" y="10160"/>
                  </a:lnTo>
                  <a:lnTo>
                    <a:pt x="100291" y="8890"/>
                  </a:lnTo>
                  <a:lnTo>
                    <a:pt x="96024" y="8890"/>
                  </a:lnTo>
                  <a:lnTo>
                    <a:pt x="90538" y="13970"/>
                  </a:lnTo>
                  <a:lnTo>
                    <a:pt x="90843" y="15240"/>
                  </a:lnTo>
                  <a:lnTo>
                    <a:pt x="86575" y="26670"/>
                  </a:lnTo>
                  <a:lnTo>
                    <a:pt x="85051" y="31750"/>
                  </a:lnTo>
                  <a:lnTo>
                    <a:pt x="84137" y="34290"/>
                  </a:lnTo>
                  <a:lnTo>
                    <a:pt x="82308" y="38100"/>
                  </a:lnTo>
                  <a:lnTo>
                    <a:pt x="81089" y="43180"/>
                  </a:lnTo>
                  <a:lnTo>
                    <a:pt x="77736" y="46990"/>
                  </a:lnTo>
                  <a:lnTo>
                    <a:pt x="77431" y="49530"/>
                  </a:lnTo>
                  <a:lnTo>
                    <a:pt x="76212" y="53340"/>
                  </a:lnTo>
                  <a:lnTo>
                    <a:pt x="73774" y="57150"/>
                  </a:lnTo>
                  <a:lnTo>
                    <a:pt x="71945" y="59690"/>
                  </a:lnTo>
                  <a:lnTo>
                    <a:pt x="65849" y="69850"/>
                  </a:lnTo>
                  <a:lnTo>
                    <a:pt x="64922" y="72390"/>
                  </a:lnTo>
                  <a:lnTo>
                    <a:pt x="62191" y="76200"/>
                  </a:lnTo>
                  <a:lnTo>
                    <a:pt x="59131" y="78740"/>
                  </a:lnTo>
                  <a:lnTo>
                    <a:pt x="56400" y="81280"/>
                  </a:lnTo>
                  <a:lnTo>
                    <a:pt x="54267" y="86360"/>
                  </a:lnTo>
                  <a:lnTo>
                    <a:pt x="52133" y="88900"/>
                  </a:lnTo>
                  <a:lnTo>
                    <a:pt x="49390" y="91440"/>
                  </a:lnTo>
                  <a:lnTo>
                    <a:pt x="48475" y="95250"/>
                  </a:lnTo>
                  <a:lnTo>
                    <a:pt x="44805" y="97790"/>
                  </a:lnTo>
                  <a:lnTo>
                    <a:pt x="41148" y="101600"/>
                  </a:lnTo>
                  <a:lnTo>
                    <a:pt x="41148" y="104140"/>
                  </a:lnTo>
                  <a:lnTo>
                    <a:pt x="37198" y="106680"/>
                  </a:lnTo>
                  <a:lnTo>
                    <a:pt x="34747" y="109220"/>
                  </a:lnTo>
                  <a:lnTo>
                    <a:pt x="32931" y="113030"/>
                  </a:lnTo>
                  <a:lnTo>
                    <a:pt x="28956" y="114300"/>
                  </a:lnTo>
                  <a:lnTo>
                    <a:pt x="27432" y="116840"/>
                  </a:lnTo>
                  <a:lnTo>
                    <a:pt x="25298" y="120650"/>
                  </a:lnTo>
                  <a:lnTo>
                    <a:pt x="20434" y="123190"/>
                  </a:lnTo>
                  <a:lnTo>
                    <a:pt x="17373" y="124460"/>
                  </a:lnTo>
                  <a:lnTo>
                    <a:pt x="14033" y="129540"/>
                  </a:lnTo>
                  <a:lnTo>
                    <a:pt x="11582" y="130810"/>
                  </a:lnTo>
                  <a:lnTo>
                    <a:pt x="8839" y="133350"/>
                  </a:lnTo>
                  <a:lnTo>
                    <a:pt x="5791" y="134620"/>
                  </a:lnTo>
                  <a:lnTo>
                    <a:pt x="4584" y="135890"/>
                  </a:lnTo>
                  <a:lnTo>
                    <a:pt x="2451" y="138430"/>
                  </a:lnTo>
                  <a:lnTo>
                    <a:pt x="0" y="139700"/>
                  </a:lnTo>
                  <a:lnTo>
                    <a:pt x="63" y="144780"/>
                  </a:lnTo>
                  <a:lnTo>
                    <a:pt x="317" y="149860"/>
                  </a:lnTo>
                  <a:lnTo>
                    <a:pt x="7315" y="154940"/>
                  </a:lnTo>
                  <a:lnTo>
                    <a:pt x="9448" y="157480"/>
                  </a:lnTo>
                  <a:lnTo>
                    <a:pt x="12192" y="160020"/>
                  </a:lnTo>
                  <a:lnTo>
                    <a:pt x="15849" y="166370"/>
                  </a:lnTo>
                  <a:lnTo>
                    <a:pt x="21958" y="165100"/>
                  </a:lnTo>
                  <a:lnTo>
                    <a:pt x="28663" y="163830"/>
                  </a:lnTo>
                  <a:lnTo>
                    <a:pt x="29565" y="161290"/>
                  </a:lnTo>
                  <a:lnTo>
                    <a:pt x="32931" y="158750"/>
                  </a:lnTo>
                  <a:lnTo>
                    <a:pt x="35966" y="156210"/>
                  </a:lnTo>
                  <a:lnTo>
                    <a:pt x="38722" y="154940"/>
                  </a:lnTo>
                  <a:lnTo>
                    <a:pt x="40551" y="151130"/>
                  </a:lnTo>
                  <a:lnTo>
                    <a:pt x="42684" y="147320"/>
                  </a:lnTo>
                  <a:lnTo>
                    <a:pt x="45732" y="148590"/>
                  </a:lnTo>
                  <a:lnTo>
                    <a:pt x="46443" y="147320"/>
                  </a:lnTo>
                  <a:lnTo>
                    <a:pt x="47866" y="144780"/>
                  </a:lnTo>
                  <a:lnTo>
                    <a:pt x="49390" y="142240"/>
                  </a:lnTo>
                  <a:lnTo>
                    <a:pt x="52133" y="142240"/>
                  </a:lnTo>
                  <a:lnTo>
                    <a:pt x="54571" y="138430"/>
                  </a:lnTo>
                  <a:lnTo>
                    <a:pt x="57315" y="134620"/>
                  </a:lnTo>
                  <a:lnTo>
                    <a:pt x="58839" y="133350"/>
                  </a:lnTo>
                  <a:lnTo>
                    <a:pt x="62496" y="130810"/>
                  </a:lnTo>
                  <a:lnTo>
                    <a:pt x="65239" y="127000"/>
                  </a:lnTo>
                  <a:lnTo>
                    <a:pt x="66763" y="125730"/>
                  </a:lnTo>
                  <a:lnTo>
                    <a:pt x="70116" y="121920"/>
                  </a:lnTo>
                  <a:lnTo>
                    <a:pt x="71640" y="119380"/>
                  </a:lnTo>
                  <a:lnTo>
                    <a:pt x="75907" y="115570"/>
                  </a:lnTo>
                  <a:lnTo>
                    <a:pt x="77127" y="113030"/>
                  </a:lnTo>
                  <a:lnTo>
                    <a:pt x="84137" y="104140"/>
                  </a:lnTo>
                  <a:lnTo>
                    <a:pt x="88099" y="102870"/>
                  </a:lnTo>
                  <a:lnTo>
                    <a:pt x="86271" y="100330"/>
                  </a:lnTo>
                  <a:lnTo>
                    <a:pt x="90843" y="97790"/>
                  </a:lnTo>
                  <a:lnTo>
                    <a:pt x="92367" y="95250"/>
                  </a:lnTo>
                  <a:lnTo>
                    <a:pt x="101206" y="90170"/>
                  </a:lnTo>
                  <a:lnTo>
                    <a:pt x="104863" y="90170"/>
                  </a:lnTo>
                  <a:lnTo>
                    <a:pt x="109740" y="88900"/>
                  </a:lnTo>
                  <a:lnTo>
                    <a:pt x="117055" y="91440"/>
                  </a:lnTo>
                  <a:lnTo>
                    <a:pt x="136563" y="91440"/>
                  </a:lnTo>
                  <a:lnTo>
                    <a:pt x="141452" y="92710"/>
                  </a:lnTo>
                  <a:lnTo>
                    <a:pt x="147243" y="90170"/>
                  </a:lnTo>
                  <a:lnTo>
                    <a:pt x="153022" y="91440"/>
                  </a:lnTo>
                  <a:lnTo>
                    <a:pt x="169494" y="91440"/>
                  </a:lnTo>
                  <a:lnTo>
                    <a:pt x="174980" y="95250"/>
                  </a:lnTo>
                  <a:lnTo>
                    <a:pt x="175285" y="100330"/>
                  </a:lnTo>
                  <a:lnTo>
                    <a:pt x="175895" y="102870"/>
                  </a:lnTo>
                  <a:lnTo>
                    <a:pt x="172847" y="106680"/>
                  </a:lnTo>
                  <a:lnTo>
                    <a:pt x="172847" y="113030"/>
                  </a:lnTo>
                  <a:lnTo>
                    <a:pt x="169786" y="113030"/>
                  </a:lnTo>
                  <a:lnTo>
                    <a:pt x="169176" y="119380"/>
                  </a:lnTo>
                  <a:lnTo>
                    <a:pt x="168884" y="123190"/>
                  </a:lnTo>
                  <a:lnTo>
                    <a:pt x="166128" y="125730"/>
                  </a:lnTo>
                  <a:lnTo>
                    <a:pt x="163093" y="135890"/>
                  </a:lnTo>
                  <a:lnTo>
                    <a:pt x="159118" y="139700"/>
                  </a:lnTo>
                  <a:lnTo>
                    <a:pt x="158203" y="146050"/>
                  </a:lnTo>
                  <a:lnTo>
                    <a:pt x="153936" y="149860"/>
                  </a:lnTo>
                  <a:lnTo>
                    <a:pt x="151803" y="156210"/>
                  </a:lnTo>
                  <a:lnTo>
                    <a:pt x="149377" y="157480"/>
                  </a:lnTo>
                  <a:lnTo>
                    <a:pt x="145719" y="158750"/>
                  </a:lnTo>
                  <a:lnTo>
                    <a:pt x="141452" y="161290"/>
                  </a:lnTo>
                  <a:lnTo>
                    <a:pt x="138404" y="160020"/>
                  </a:lnTo>
                  <a:lnTo>
                    <a:pt x="137477" y="158750"/>
                  </a:lnTo>
                  <a:lnTo>
                    <a:pt x="133527" y="154940"/>
                  </a:lnTo>
                  <a:lnTo>
                    <a:pt x="132003" y="154940"/>
                  </a:lnTo>
                  <a:lnTo>
                    <a:pt x="127114" y="149860"/>
                  </a:lnTo>
                  <a:lnTo>
                    <a:pt x="123761" y="146050"/>
                  </a:lnTo>
                  <a:lnTo>
                    <a:pt x="120103" y="144780"/>
                  </a:lnTo>
                  <a:lnTo>
                    <a:pt x="115227" y="140970"/>
                  </a:lnTo>
                  <a:lnTo>
                    <a:pt x="111569" y="137160"/>
                  </a:lnTo>
                  <a:lnTo>
                    <a:pt x="106387" y="137160"/>
                  </a:lnTo>
                  <a:lnTo>
                    <a:pt x="103644" y="133350"/>
                  </a:lnTo>
                  <a:lnTo>
                    <a:pt x="101511" y="130810"/>
                  </a:lnTo>
                  <a:lnTo>
                    <a:pt x="97548" y="129540"/>
                  </a:lnTo>
                  <a:lnTo>
                    <a:pt x="92976" y="127000"/>
                  </a:lnTo>
                  <a:lnTo>
                    <a:pt x="90538" y="124460"/>
                  </a:lnTo>
                  <a:lnTo>
                    <a:pt x="87795" y="123190"/>
                  </a:lnTo>
                  <a:lnTo>
                    <a:pt x="81089" y="123190"/>
                  </a:lnTo>
                  <a:lnTo>
                    <a:pt x="76517" y="125730"/>
                  </a:lnTo>
                  <a:lnTo>
                    <a:pt x="75603" y="128270"/>
                  </a:lnTo>
                  <a:lnTo>
                    <a:pt x="71945" y="132080"/>
                  </a:lnTo>
                  <a:lnTo>
                    <a:pt x="71640" y="133350"/>
                  </a:lnTo>
                  <a:lnTo>
                    <a:pt x="68897" y="135890"/>
                  </a:lnTo>
                  <a:lnTo>
                    <a:pt x="67056" y="138430"/>
                  </a:lnTo>
                  <a:lnTo>
                    <a:pt x="65544" y="142240"/>
                  </a:lnTo>
                  <a:lnTo>
                    <a:pt x="65849" y="147320"/>
                  </a:lnTo>
                  <a:lnTo>
                    <a:pt x="66763" y="149860"/>
                  </a:lnTo>
                  <a:lnTo>
                    <a:pt x="68592" y="151130"/>
                  </a:lnTo>
                  <a:lnTo>
                    <a:pt x="71335" y="152400"/>
                  </a:lnTo>
                  <a:lnTo>
                    <a:pt x="75603" y="153670"/>
                  </a:lnTo>
                  <a:lnTo>
                    <a:pt x="76212" y="156210"/>
                  </a:lnTo>
                  <a:lnTo>
                    <a:pt x="82308" y="160020"/>
                  </a:lnTo>
                  <a:lnTo>
                    <a:pt x="85356" y="161290"/>
                  </a:lnTo>
                  <a:lnTo>
                    <a:pt x="88722" y="165100"/>
                  </a:lnTo>
                  <a:lnTo>
                    <a:pt x="93891" y="167640"/>
                  </a:lnTo>
                  <a:lnTo>
                    <a:pt x="96939" y="168910"/>
                  </a:lnTo>
                  <a:lnTo>
                    <a:pt x="95415" y="170180"/>
                  </a:lnTo>
                  <a:lnTo>
                    <a:pt x="103339" y="175260"/>
                  </a:lnTo>
                  <a:lnTo>
                    <a:pt x="103644" y="176530"/>
                  </a:lnTo>
                  <a:lnTo>
                    <a:pt x="106387" y="179070"/>
                  </a:lnTo>
                  <a:lnTo>
                    <a:pt x="110655" y="181610"/>
                  </a:lnTo>
                  <a:lnTo>
                    <a:pt x="112179" y="184150"/>
                  </a:lnTo>
                  <a:lnTo>
                    <a:pt x="114630" y="186690"/>
                  </a:lnTo>
                  <a:lnTo>
                    <a:pt x="117360" y="190500"/>
                  </a:lnTo>
                  <a:lnTo>
                    <a:pt x="116446" y="200660"/>
                  </a:lnTo>
                  <a:lnTo>
                    <a:pt x="112179" y="204470"/>
                  </a:lnTo>
                  <a:lnTo>
                    <a:pt x="106083" y="209550"/>
                  </a:lnTo>
                  <a:lnTo>
                    <a:pt x="103949" y="213360"/>
                  </a:lnTo>
                  <a:lnTo>
                    <a:pt x="92062" y="217170"/>
                  </a:lnTo>
                  <a:lnTo>
                    <a:pt x="91147" y="222250"/>
                  </a:lnTo>
                  <a:lnTo>
                    <a:pt x="84747" y="224790"/>
                  </a:lnTo>
                  <a:lnTo>
                    <a:pt x="78651" y="227330"/>
                  </a:lnTo>
                  <a:lnTo>
                    <a:pt x="75603" y="232410"/>
                  </a:lnTo>
                  <a:lnTo>
                    <a:pt x="70421" y="233680"/>
                  </a:lnTo>
                  <a:lnTo>
                    <a:pt x="66154" y="234950"/>
                  </a:lnTo>
                  <a:lnTo>
                    <a:pt x="61264" y="238760"/>
                  </a:lnTo>
                  <a:lnTo>
                    <a:pt x="55486" y="241300"/>
                  </a:lnTo>
                  <a:lnTo>
                    <a:pt x="49390" y="245110"/>
                  </a:lnTo>
                  <a:lnTo>
                    <a:pt x="44805" y="246380"/>
                  </a:lnTo>
                  <a:lnTo>
                    <a:pt x="39941" y="248920"/>
                  </a:lnTo>
                  <a:lnTo>
                    <a:pt x="35356" y="250190"/>
                  </a:lnTo>
                  <a:lnTo>
                    <a:pt x="33540" y="251460"/>
                  </a:lnTo>
                  <a:lnTo>
                    <a:pt x="30492" y="252730"/>
                  </a:lnTo>
                  <a:lnTo>
                    <a:pt x="25615" y="254000"/>
                  </a:lnTo>
                  <a:lnTo>
                    <a:pt x="24091" y="259080"/>
                  </a:lnTo>
                  <a:lnTo>
                    <a:pt x="24396" y="261620"/>
                  </a:lnTo>
                  <a:lnTo>
                    <a:pt x="23482" y="265430"/>
                  </a:lnTo>
                  <a:lnTo>
                    <a:pt x="31407" y="271780"/>
                  </a:lnTo>
                  <a:lnTo>
                    <a:pt x="32931" y="275590"/>
                  </a:lnTo>
                  <a:lnTo>
                    <a:pt x="35064" y="279400"/>
                  </a:lnTo>
                  <a:lnTo>
                    <a:pt x="38417" y="284480"/>
                  </a:lnTo>
                  <a:lnTo>
                    <a:pt x="50304" y="284480"/>
                  </a:lnTo>
                  <a:lnTo>
                    <a:pt x="54571" y="280670"/>
                  </a:lnTo>
                  <a:lnTo>
                    <a:pt x="60058" y="278130"/>
                  </a:lnTo>
                  <a:lnTo>
                    <a:pt x="63411" y="275590"/>
                  </a:lnTo>
                  <a:lnTo>
                    <a:pt x="65544" y="275590"/>
                  </a:lnTo>
                  <a:lnTo>
                    <a:pt x="70726" y="273050"/>
                  </a:lnTo>
                  <a:lnTo>
                    <a:pt x="73774" y="270510"/>
                  </a:lnTo>
                  <a:lnTo>
                    <a:pt x="77431" y="269240"/>
                  </a:lnTo>
                  <a:lnTo>
                    <a:pt x="81089" y="266700"/>
                  </a:lnTo>
                  <a:lnTo>
                    <a:pt x="85966" y="265430"/>
                  </a:lnTo>
                  <a:lnTo>
                    <a:pt x="87490" y="261620"/>
                  </a:lnTo>
                  <a:lnTo>
                    <a:pt x="92062" y="260350"/>
                  </a:lnTo>
                  <a:lnTo>
                    <a:pt x="97853" y="259080"/>
                  </a:lnTo>
                  <a:lnTo>
                    <a:pt x="96024" y="256540"/>
                  </a:lnTo>
                  <a:lnTo>
                    <a:pt x="101511" y="255270"/>
                  </a:lnTo>
                  <a:lnTo>
                    <a:pt x="106387" y="254000"/>
                  </a:lnTo>
                  <a:lnTo>
                    <a:pt x="108229" y="248920"/>
                  </a:lnTo>
                  <a:lnTo>
                    <a:pt x="113703" y="246380"/>
                  </a:lnTo>
                  <a:lnTo>
                    <a:pt x="119494" y="241300"/>
                  </a:lnTo>
                  <a:lnTo>
                    <a:pt x="122847" y="238760"/>
                  </a:lnTo>
                  <a:lnTo>
                    <a:pt x="125285" y="236220"/>
                  </a:lnTo>
                  <a:lnTo>
                    <a:pt x="128943" y="234950"/>
                  </a:lnTo>
                  <a:lnTo>
                    <a:pt x="133210" y="232410"/>
                  </a:lnTo>
                  <a:lnTo>
                    <a:pt x="133527" y="229870"/>
                  </a:lnTo>
                  <a:lnTo>
                    <a:pt x="138696" y="227330"/>
                  </a:lnTo>
                  <a:lnTo>
                    <a:pt x="143268" y="223520"/>
                  </a:lnTo>
                  <a:lnTo>
                    <a:pt x="144805" y="219710"/>
                  </a:lnTo>
                  <a:lnTo>
                    <a:pt x="150888" y="214630"/>
                  </a:lnTo>
                  <a:lnTo>
                    <a:pt x="156070" y="209550"/>
                  </a:lnTo>
                  <a:lnTo>
                    <a:pt x="158203" y="205740"/>
                  </a:lnTo>
                  <a:lnTo>
                    <a:pt x="162179" y="201930"/>
                  </a:lnTo>
                  <a:lnTo>
                    <a:pt x="164312" y="198120"/>
                  </a:lnTo>
                  <a:lnTo>
                    <a:pt x="169494" y="191770"/>
                  </a:lnTo>
                  <a:lnTo>
                    <a:pt x="172237" y="187960"/>
                  </a:lnTo>
                  <a:lnTo>
                    <a:pt x="174371" y="182880"/>
                  </a:lnTo>
                  <a:lnTo>
                    <a:pt x="178943" y="177800"/>
                  </a:lnTo>
                  <a:lnTo>
                    <a:pt x="181368" y="172720"/>
                  </a:lnTo>
                  <a:lnTo>
                    <a:pt x="183819" y="168910"/>
                  </a:lnTo>
                  <a:lnTo>
                    <a:pt x="187464" y="161290"/>
                  </a:lnTo>
                  <a:lnTo>
                    <a:pt x="189293" y="157480"/>
                  </a:lnTo>
                  <a:lnTo>
                    <a:pt x="192963" y="148590"/>
                  </a:lnTo>
                  <a:lnTo>
                    <a:pt x="196621" y="142240"/>
                  </a:lnTo>
                  <a:lnTo>
                    <a:pt x="197535" y="138430"/>
                  </a:lnTo>
                  <a:lnTo>
                    <a:pt x="201485" y="132080"/>
                  </a:lnTo>
                  <a:lnTo>
                    <a:pt x="202717" y="125730"/>
                  </a:lnTo>
                  <a:lnTo>
                    <a:pt x="203936" y="120650"/>
                  </a:lnTo>
                  <a:lnTo>
                    <a:pt x="206679" y="115570"/>
                  </a:lnTo>
                  <a:lnTo>
                    <a:pt x="207899" y="109220"/>
                  </a:lnTo>
                  <a:lnTo>
                    <a:pt x="208813" y="107950"/>
                  </a:lnTo>
                  <a:lnTo>
                    <a:pt x="209410" y="104140"/>
                  </a:lnTo>
                  <a:lnTo>
                    <a:pt x="210642" y="99060"/>
                  </a:lnTo>
                  <a:lnTo>
                    <a:pt x="211556" y="96520"/>
                  </a:lnTo>
                  <a:lnTo>
                    <a:pt x="211861" y="93980"/>
                  </a:lnTo>
                  <a:lnTo>
                    <a:pt x="213690" y="91440"/>
                  </a:lnTo>
                  <a:lnTo>
                    <a:pt x="214909" y="90170"/>
                  </a:lnTo>
                  <a:lnTo>
                    <a:pt x="216281" y="88900"/>
                  </a:lnTo>
                  <a:lnTo>
                    <a:pt x="217652" y="87630"/>
                  </a:lnTo>
                  <a:lnTo>
                    <a:pt x="219786" y="85090"/>
                  </a:lnTo>
                  <a:lnTo>
                    <a:pt x="221310" y="83820"/>
                  </a:lnTo>
                  <a:lnTo>
                    <a:pt x="221919" y="80010"/>
                  </a:lnTo>
                  <a:close/>
                </a:path>
                <a:path w="1455420" h="284479">
                  <a:moveTo>
                    <a:pt x="240817" y="52070"/>
                  </a:moveTo>
                  <a:lnTo>
                    <a:pt x="238683" y="48260"/>
                  </a:lnTo>
                  <a:lnTo>
                    <a:pt x="235026" y="45720"/>
                  </a:lnTo>
                  <a:lnTo>
                    <a:pt x="229844" y="41910"/>
                  </a:lnTo>
                  <a:lnTo>
                    <a:pt x="230759" y="40640"/>
                  </a:lnTo>
                  <a:lnTo>
                    <a:pt x="226187" y="38100"/>
                  </a:lnTo>
                  <a:lnTo>
                    <a:pt x="221919" y="35560"/>
                  </a:lnTo>
                  <a:lnTo>
                    <a:pt x="222224" y="33020"/>
                  </a:lnTo>
                  <a:lnTo>
                    <a:pt x="216433" y="30480"/>
                  </a:lnTo>
                  <a:lnTo>
                    <a:pt x="213080" y="29210"/>
                  </a:lnTo>
                  <a:lnTo>
                    <a:pt x="208203" y="25400"/>
                  </a:lnTo>
                  <a:lnTo>
                    <a:pt x="200583" y="25400"/>
                  </a:lnTo>
                  <a:lnTo>
                    <a:pt x="199059" y="29210"/>
                  </a:lnTo>
                  <a:lnTo>
                    <a:pt x="196011" y="33020"/>
                  </a:lnTo>
                  <a:lnTo>
                    <a:pt x="195402" y="34290"/>
                  </a:lnTo>
                  <a:lnTo>
                    <a:pt x="192659" y="34290"/>
                  </a:lnTo>
                  <a:lnTo>
                    <a:pt x="193878" y="44450"/>
                  </a:lnTo>
                  <a:lnTo>
                    <a:pt x="198450" y="45720"/>
                  </a:lnTo>
                  <a:lnTo>
                    <a:pt x="201193" y="48260"/>
                  </a:lnTo>
                  <a:lnTo>
                    <a:pt x="204241" y="50800"/>
                  </a:lnTo>
                  <a:lnTo>
                    <a:pt x="205460" y="52070"/>
                  </a:lnTo>
                  <a:lnTo>
                    <a:pt x="209410" y="54610"/>
                  </a:lnTo>
                  <a:lnTo>
                    <a:pt x="213690" y="55880"/>
                  </a:lnTo>
                  <a:lnTo>
                    <a:pt x="213080" y="59690"/>
                  </a:lnTo>
                  <a:lnTo>
                    <a:pt x="217335" y="60960"/>
                  </a:lnTo>
                  <a:lnTo>
                    <a:pt x="220700" y="63500"/>
                  </a:lnTo>
                  <a:lnTo>
                    <a:pt x="223443" y="68580"/>
                  </a:lnTo>
                  <a:lnTo>
                    <a:pt x="231978" y="68580"/>
                  </a:lnTo>
                  <a:lnTo>
                    <a:pt x="234416" y="67310"/>
                  </a:lnTo>
                  <a:lnTo>
                    <a:pt x="237464" y="62230"/>
                  </a:lnTo>
                  <a:lnTo>
                    <a:pt x="239293" y="59690"/>
                  </a:lnTo>
                  <a:lnTo>
                    <a:pt x="240817" y="59690"/>
                  </a:lnTo>
                  <a:lnTo>
                    <a:pt x="240614" y="57150"/>
                  </a:lnTo>
                  <a:lnTo>
                    <a:pt x="240715" y="53340"/>
                  </a:lnTo>
                  <a:lnTo>
                    <a:pt x="240817" y="52070"/>
                  </a:lnTo>
                  <a:close/>
                </a:path>
                <a:path w="1455420" h="284479">
                  <a:moveTo>
                    <a:pt x="265201" y="29210"/>
                  </a:moveTo>
                  <a:lnTo>
                    <a:pt x="264591" y="24130"/>
                  </a:lnTo>
                  <a:lnTo>
                    <a:pt x="263372" y="22860"/>
                  </a:lnTo>
                  <a:lnTo>
                    <a:pt x="258800" y="19050"/>
                  </a:lnTo>
                  <a:lnTo>
                    <a:pt x="254850" y="17780"/>
                  </a:lnTo>
                  <a:lnTo>
                    <a:pt x="253923" y="13970"/>
                  </a:lnTo>
                  <a:lnTo>
                    <a:pt x="245999" y="8890"/>
                  </a:lnTo>
                  <a:lnTo>
                    <a:pt x="244170" y="6350"/>
                  </a:lnTo>
                  <a:lnTo>
                    <a:pt x="240817" y="3810"/>
                  </a:lnTo>
                  <a:lnTo>
                    <a:pt x="236855" y="1270"/>
                  </a:lnTo>
                  <a:lnTo>
                    <a:pt x="233197" y="0"/>
                  </a:lnTo>
                  <a:lnTo>
                    <a:pt x="223126" y="0"/>
                  </a:lnTo>
                  <a:lnTo>
                    <a:pt x="219786" y="5080"/>
                  </a:lnTo>
                  <a:lnTo>
                    <a:pt x="217652" y="8890"/>
                  </a:lnTo>
                  <a:lnTo>
                    <a:pt x="216738" y="10160"/>
                  </a:lnTo>
                  <a:lnTo>
                    <a:pt x="217652" y="17780"/>
                  </a:lnTo>
                  <a:lnTo>
                    <a:pt x="221310" y="20320"/>
                  </a:lnTo>
                  <a:lnTo>
                    <a:pt x="225577" y="21590"/>
                  </a:lnTo>
                  <a:lnTo>
                    <a:pt x="229844" y="24130"/>
                  </a:lnTo>
                  <a:lnTo>
                    <a:pt x="228930" y="25400"/>
                  </a:lnTo>
                  <a:lnTo>
                    <a:pt x="233502" y="27940"/>
                  </a:lnTo>
                  <a:lnTo>
                    <a:pt x="237159" y="30480"/>
                  </a:lnTo>
                  <a:lnTo>
                    <a:pt x="236245" y="33020"/>
                  </a:lnTo>
                  <a:lnTo>
                    <a:pt x="239598" y="34290"/>
                  </a:lnTo>
                  <a:lnTo>
                    <a:pt x="243865" y="36830"/>
                  </a:lnTo>
                  <a:lnTo>
                    <a:pt x="245389" y="40640"/>
                  </a:lnTo>
                  <a:lnTo>
                    <a:pt x="254533" y="43180"/>
                  </a:lnTo>
                  <a:lnTo>
                    <a:pt x="259118" y="40640"/>
                  </a:lnTo>
                  <a:lnTo>
                    <a:pt x="260324" y="36830"/>
                  </a:lnTo>
                  <a:lnTo>
                    <a:pt x="263372" y="34290"/>
                  </a:lnTo>
                  <a:lnTo>
                    <a:pt x="265201" y="31750"/>
                  </a:lnTo>
                  <a:lnTo>
                    <a:pt x="265201" y="29210"/>
                  </a:lnTo>
                  <a:close/>
                </a:path>
                <a:path w="1455420" h="284479">
                  <a:moveTo>
                    <a:pt x="456006" y="144564"/>
                  </a:moveTo>
                  <a:lnTo>
                    <a:pt x="455701" y="139077"/>
                  </a:lnTo>
                  <a:lnTo>
                    <a:pt x="455701" y="136334"/>
                  </a:lnTo>
                  <a:lnTo>
                    <a:pt x="451129" y="128714"/>
                  </a:lnTo>
                  <a:lnTo>
                    <a:pt x="449605" y="125666"/>
                  </a:lnTo>
                  <a:lnTo>
                    <a:pt x="446862" y="122923"/>
                  </a:lnTo>
                  <a:lnTo>
                    <a:pt x="443509" y="119265"/>
                  </a:lnTo>
                  <a:lnTo>
                    <a:pt x="441071" y="118046"/>
                  </a:lnTo>
                  <a:lnTo>
                    <a:pt x="432841" y="114388"/>
                  </a:lnTo>
                  <a:lnTo>
                    <a:pt x="432231" y="115303"/>
                  </a:lnTo>
                  <a:lnTo>
                    <a:pt x="427659" y="114084"/>
                  </a:lnTo>
                  <a:lnTo>
                    <a:pt x="425526" y="114084"/>
                  </a:lnTo>
                  <a:lnTo>
                    <a:pt x="423392" y="114388"/>
                  </a:lnTo>
                  <a:lnTo>
                    <a:pt x="416382" y="114388"/>
                  </a:lnTo>
                  <a:lnTo>
                    <a:pt x="415163" y="115608"/>
                  </a:lnTo>
                  <a:lnTo>
                    <a:pt x="408139" y="118656"/>
                  </a:lnTo>
                  <a:lnTo>
                    <a:pt x="408457" y="118960"/>
                  </a:lnTo>
                  <a:lnTo>
                    <a:pt x="400532" y="124142"/>
                  </a:lnTo>
                  <a:lnTo>
                    <a:pt x="402348" y="124447"/>
                  </a:lnTo>
                  <a:lnTo>
                    <a:pt x="396557" y="129628"/>
                  </a:lnTo>
                  <a:lnTo>
                    <a:pt x="396875" y="132372"/>
                  </a:lnTo>
                  <a:lnTo>
                    <a:pt x="393217" y="139077"/>
                  </a:lnTo>
                  <a:lnTo>
                    <a:pt x="395351" y="141211"/>
                  </a:lnTo>
                  <a:lnTo>
                    <a:pt x="394423" y="144564"/>
                  </a:lnTo>
                  <a:lnTo>
                    <a:pt x="393827" y="145783"/>
                  </a:lnTo>
                  <a:lnTo>
                    <a:pt x="393827" y="150050"/>
                  </a:lnTo>
                  <a:lnTo>
                    <a:pt x="394741" y="152184"/>
                  </a:lnTo>
                  <a:lnTo>
                    <a:pt x="395351" y="155232"/>
                  </a:lnTo>
                  <a:lnTo>
                    <a:pt x="396875" y="157670"/>
                  </a:lnTo>
                  <a:lnTo>
                    <a:pt x="396875" y="160108"/>
                  </a:lnTo>
                  <a:lnTo>
                    <a:pt x="399923" y="162852"/>
                  </a:lnTo>
                  <a:lnTo>
                    <a:pt x="401142" y="163766"/>
                  </a:lnTo>
                  <a:lnTo>
                    <a:pt x="400215" y="165595"/>
                  </a:lnTo>
                  <a:lnTo>
                    <a:pt x="403275" y="167119"/>
                  </a:lnTo>
                  <a:lnTo>
                    <a:pt x="404190" y="167728"/>
                  </a:lnTo>
                  <a:lnTo>
                    <a:pt x="403885" y="169252"/>
                  </a:lnTo>
                  <a:lnTo>
                    <a:pt x="407238" y="170167"/>
                  </a:lnTo>
                  <a:lnTo>
                    <a:pt x="409067" y="170776"/>
                  </a:lnTo>
                  <a:lnTo>
                    <a:pt x="409371" y="173520"/>
                  </a:lnTo>
                  <a:lnTo>
                    <a:pt x="413029" y="173824"/>
                  </a:lnTo>
                  <a:lnTo>
                    <a:pt x="417296" y="174447"/>
                  </a:lnTo>
                  <a:lnTo>
                    <a:pt x="419430" y="175958"/>
                  </a:lnTo>
                  <a:lnTo>
                    <a:pt x="424307" y="175958"/>
                  </a:lnTo>
                  <a:lnTo>
                    <a:pt x="425221" y="175653"/>
                  </a:lnTo>
                  <a:lnTo>
                    <a:pt x="431927" y="175653"/>
                  </a:lnTo>
                  <a:lnTo>
                    <a:pt x="434975" y="175348"/>
                  </a:lnTo>
                  <a:lnTo>
                    <a:pt x="437108" y="173215"/>
                  </a:lnTo>
                  <a:lnTo>
                    <a:pt x="441071" y="172605"/>
                  </a:lnTo>
                  <a:lnTo>
                    <a:pt x="444106" y="168948"/>
                  </a:lnTo>
                  <a:lnTo>
                    <a:pt x="447167" y="166522"/>
                  </a:lnTo>
                  <a:lnTo>
                    <a:pt x="450519" y="164376"/>
                  </a:lnTo>
                  <a:lnTo>
                    <a:pt x="450824" y="161937"/>
                  </a:lnTo>
                  <a:lnTo>
                    <a:pt x="453567" y="156756"/>
                  </a:lnTo>
                  <a:lnTo>
                    <a:pt x="455091" y="152488"/>
                  </a:lnTo>
                  <a:lnTo>
                    <a:pt x="456006" y="150660"/>
                  </a:lnTo>
                  <a:lnTo>
                    <a:pt x="456006" y="144564"/>
                  </a:lnTo>
                  <a:close/>
                </a:path>
                <a:path w="1455420" h="284479">
                  <a:moveTo>
                    <a:pt x="868095" y="98526"/>
                  </a:moveTo>
                  <a:lnTo>
                    <a:pt x="867791" y="97917"/>
                  </a:lnTo>
                  <a:lnTo>
                    <a:pt x="867791" y="89687"/>
                  </a:lnTo>
                  <a:lnTo>
                    <a:pt x="863828" y="87553"/>
                  </a:lnTo>
                  <a:lnTo>
                    <a:pt x="854989" y="86944"/>
                  </a:lnTo>
                  <a:lnTo>
                    <a:pt x="851331" y="87249"/>
                  </a:lnTo>
                  <a:lnTo>
                    <a:pt x="847369" y="87249"/>
                  </a:lnTo>
                  <a:lnTo>
                    <a:pt x="844626" y="87553"/>
                  </a:lnTo>
                  <a:lnTo>
                    <a:pt x="829081" y="87858"/>
                  </a:lnTo>
                  <a:lnTo>
                    <a:pt x="825119" y="88468"/>
                  </a:lnTo>
                  <a:lnTo>
                    <a:pt x="815365" y="87249"/>
                  </a:lnTo>
                  <a:lnTo>
                    <a:pt x="808050" y="87858"/>
                  </a:lnTo>
                  <a:lnTo>
                    <a:pt x="799503" y="78714"/>
                  </a:lnTo>
                  <a:lnTo>
                    <a:pt x="798893" y="68961"/>
                  </a:lnTo>
                  <a:lnTo>
                    <a:pt x="799503" y="66522"/>
                  </a:lnTo>
                  <a:lnTo>
                    <a:pt x="797991" y="59512"/>
                  </a:lnTo>
                  <a:lnTo>
                    <a:pt x="799807" y="57683"/>
                  </a:lnTo>
                  <a:lnTo>
                    <a:pt x="797369" y="50673"/>
                  </a:lnTo>
                  <a:lnTo>
                    <a:pt x="799807" y="50673"/>
                  </a:lnTo>
                  <a:lnTo>
                    <a:pt x="797674" y="43053"/>
                  </a:lnTo>
                  <a:lnTo>
                    <a:pt x="798893" y="40614"/>
                  </a:lnTo>
                  <a:lnTo>
                    <a:pt x="798893" y="32994"/>
                  </a:lnTo>
                  <a:lnTo>
                    <a:pt x="801027" y="29641"/>
                  </a:lnTo>
                  <a:lnTo>
                    <a:pt x="805916" y="25666"/>
                  </a:lnTo>
                  <a:lnTo>
                    <a:pt x="806818" y="23241"/>
                  </a:lnTo>
                  <a:lnTo>
                    <a:pt x="805294" y="18046"/>
                  </a:lnTo>
                  <a:lnTo>
                    <a:pt x="804392" y="17145"/>
                  </a:lnTo>
                  <a:lnTo>
                    <a:pt x="796467" y="16535"/>
                  </a:lnTo>
                  <a:lnTo>
                    <a:pt x="792200" y="15913"/>
                  </a:lnTo>
                  <a:lnTo>
                    <a:pt x="786701" y="15608"/>
                  </a:lnTo>
                  <a:lnTo>
                    <a:pt x="778776" y="14706"/>
                  </a:lnTo>
                  <a:lnTo>
                    <a:pt x="768718" y="14706"/>
                  </a:lnTo>
                  <a:lnTo>
                    <a:pt x="765060" y="17449"/>
                  </a:lnTo>
                  <a:lnTo>
                    <a:pt x="763841" y="26898"/>
                  </a:lnTo>
                  <a:lnTo>
                    <a:pt x="765670" y="29337"/>
                  </a:lnTo>
                  <a:lnTo>
                    <a:pt x="764768" y="33299"/>
                  </a:lnTo>
                  <a:lnTo>
                    <a:pt x="764451" y="39700"/>
                  </a:lnTo>
                  <a:lnTo>
                    <a:pt x="765378" y="41833"/>
                  </a:lnTo>
                  <a:lnTo>
                    <a:pt x="765378" y="46101"/>
                  </a:lnTo>
                  <a:lnTo>
                    <a:pt x="765975" y="52197"/>
                  </a:lnTo>
                  <a:lnTo>
                    <a:pt x="764451" y="57073"/>
                  </a:lnTo>
                  <a:lnTo>
                    <a:pt x="765670" y="61645"/>
                  </a:lnTo>
                  <a:lnTo>
                    <a:pt x="766279" y="66217"/>
                  </a:lnTo>
                  <a:lnTo>
                    <a:pt x="765378" y="68961"/>
                  </a:lnTo>
                  <a:lnTo>
                    <a:pt x="765378" y="80238"/>
                  </a:lnTo>
                  <a:lnTo>
                    <a:pt x="760488" y="87249"/>
                  </a:lnTo>
                  <a:lnTo>
                    <a:pt x="752868" y="86944"/>
                  </a:lnTo>
                  <a:lnTo>
                    <a:pt x="747991" y="87858"/>
                  </a:lnTo>
                  <a:lnTo>
                    <a:pt x="744334" y="86334"/>
                  </a:lnTo>
                  <a:lnTo>
                    <a:pt x="733971" y="89382"/>
                  </a:lnTo>
                  <a:lnTo>
                    <a:pt x="733971" y="87249"/>
                  </a:lnTo>
                  <a:lnTo>
                    <a:pt x="722388" y="87858"/>
                  </a:lnTo>
                  <a:lnTo>
                    <a:pt x="719950" y="86029"/>
                  </a:lnTo>
                  <a:lnTo>
                    <a:pt x="712025" y="88468"/>
                  </a:lnTo>
                  <a:lnTo>
                    <a:pt x="708977" y="87553"/>
                  </a:lnTo>
                  <a:lnTo>
                    <a:pt x="705015" y="86944"/>
                  </a:lnTo>
                  <a:lnTo>
                    <a:pt x="698919" y="87249"/>
                  </a:lnTo>
                  <a:lnTo>
                    <a:pt x="690079" y="81153"/>
                  </a:lnTo>
                  <a:lnTo>
                    <a:pt x="690994" y="73533"/>
                  </a:lnTo>
                  <a:lnTo>
                    <a:pt x="690689" y="70180"/>
                  </a:lnTo>
                  <a:lnTo>
                    <a:pt x="691603" y="65608"/>
                  </a:lnTo>
                  <a:lnTo>
                    <a:pt x="690372" y="58902"/>
                  </a:lnTo>
                  <a:lnTo>
                    <a:pt x="691603" y="56159"/>
                  </a:lnTo>
                  <a:lnTo>
                    <a:pt x="690689" y="49758"/>
                  </a:lnTo>
                  <a:lnTo>
                    <a:pt x="691299" y="45186"/>
                  </a:lnTo>
                  <a:lnTo>
                    <a:pt x="689762" y="40614"/>
                  </a:lnTo>
                  <a:lnTo>
                    <a:pt x="691896" y="36042"/>
                  </a:lnTo>
                  <a:lnTo>
                    <a:pt x="690689" y="34823"/>
                  </a:lnTo>
                  <a:lnTo>
                    <a:pt x="696163" y="29032"/>
                  </a:lnTo>
                  <a:lnTo>
                    <a:pt x="698309" y="28727"/>
                  </a:lnTo>
                  <a:lnTo>
                    <a:pt x="696480" y="21107"/>
                  </a:lnTo>
                  <a:lnTo>
                    <a:pt x="694347" y="20497"/>
                  </a:lnTo>
                  <a:lnTo>
                    <a:pt x="691603" y="21107"/>
                  </a:lnTo>
                  <a:lnTo>
                    <a:pt x="687031" y="20193"/>
                  </a:lnTo>
                  <a:lnTo>
                    <a:pt x="681545" y="20497"/>
                  </a:lnTo>
                  <a:lnTo>
                    <a:pt x="669048" y="18973"/>
                  </a:lnTo>
                  <a:lnTo>
                    <a:pt x="665378" y="18973"/>
                  </a:lnTo>
                  <a:lnTo>
                    <a:pt x="660806" y="19278"/>
                  </a:lnTo>
                  <a:lnTo>
                    <a:pt x="656539" y="21704"/>
                  </a:lnTo>
                  <a:lnTo>
                    <a:pt x="657148" y="27800"/>
                  </a:lnTo>
                  <a:lnTo>
                    <a:pt x="657453" y="37566"/>
                  </a:lnTo>
                  <a:lnTo>
                    <a:pt x="656247" y="42138"/>
                  </a:lnTo>
                  <a:lnTo>
                    <a:pt x="658063" y="50977"/>
                  </a:lnTo>
                  <a:lnTo>
                    <a:pt x="656247" y="53111"/>
                  </a:lnTo>
                  <a:lnTo>
                    <a:pt x="658063" y="58293"/>
                  </a:lnTo>
                  <a:lnTo>
                    <a:pt x="657148" y="60121"/>
                  </a:lnTo>
                  <a:lnTo>
                    <a:pt x="657771" y="62865"/>
                  </a:lnTo>
                  <a:lnTo>
                    <a:pt x="657148" y="67741"/>
                  </a:lnTo>
                  <a:lnTo>
                    <a:pt x="658063" y="71094"/>
                  </a:lnTo>
                  <a:lnTo>
                    <a:pt x="657148" y="75361"/>
                  </a:lnTo>
                  <a:lnTo>
                    <a:pt x="657771" y="82372"/>
                  </a:lnTo>
                  <a:lnTo>
                    <a:pt x="651357" y="88163"/>
                  </a:lnTo>
                  <a:lnTo>
                    <a:pt x="644055" y="87249"/>
                  </a:lnTo>
                  <a:lnTo>
                    <a:pt x="641299" y="88163"/>
                  </a:lnTo>
                  <a:lnTo>
                    <a:pt x="638556" y="87249"/>
                  </a:lnTo>
                  <a:lnTo>
                    <a:pt x="635812" y="87858"/>
                  </a:lnTo>
                  <a:lnTo>
                    <a:pt x="628815" y="88163"/>
                  </a:lnTo>
                  <a:lnTo>
                    <a:pt x="627583" y="86944"/>
                  </a:lnTo>
                  <a:lnTo>
                    <a:pt x="621487" y="87249"/>
                  </a:lnTo>
                  <a:lnTo>
                    <a:pt x="614489" y="88163"/>
                  </a:lnTo>
                  <a:lnTo>
                    <a:pt x="608076" y="86639"/>
                  </a:lnTo>
                  <a:lnTo>
                    <a:pt x="601065" y="87249"/>
                  </a:lnTo>
                  <a:lnTo>
                    <a:pt x="593445" y="87553"/>
                  </a:lnTo>
                  <a:lnTo>
                    <a:pt x="591616" y="90906"/>
                  </a:lnTo>
                  <a:lnTo>
                    <a:pt x="591616" y="97307"/>
                  </a:lnTo>
                  <a:lnTo>
                    <a:pt x="591312" y="98221"/>
                  </a:lnTo>
                  <a:lnTo>
                    <a:pt x="591312" y="103403"/>
                  </a:lnTo>
                  <a:lnTo>
                    <a:pt x="591616" y="106451"/>
                  </a:lnTo>
                  <a:lnTo>
                    <a:pt x="591616" y="115595"/>
                  </a:lnTo>
                  <a:lnTo>
                    <a:pt x="595274" y="119570"/>
                  </a:lnTo>
                  <a:lnTo>
                    <a:pt x="601065" y="119570"/>
                  </a:lnTo>
                  <a:lnTo>
                    <a:pt x="604723" y="119253"/>
                  </a:lnTo>
                  <a:lnTo>
                    <a:pt x="607771" y="120472"/>
                  </a:lnTo>
                  <a:lnTo>
                    <a:pt x="615099" y="118338"/>
                  </a:lnTo>
                  <a:lnTo>
                    <a:pt x="618439" y="119570"/>
                  </a:lnTo>
                  <a:lnTo>
                    <a:pt x="621182" y="119570"/>
                  </a:lnTo>
                  <a:lnTo>
                    <a:pt x="626681" y="118643"/>
                  </a:lnTo>
                  <a:lnTo>
                    <a:pt x="628205" y="120472"/>
                  </a:lnTo>
                  <a:lnTo>
                    <a:pt x="634898" y="119253"/>
                  </a:lnTo>
                  <a:lnTo>
                    <a:pt x="638263" y="120167"/>
                  </a:lnTo>
                  <a:lnTo>
                    <a:pt x="645871" y="119570"/>
                  </a:lnTo>
                  <a:lnTo>
                    <a:pt x="651357" y="120777"/>
                  </a:lnTo>
                  <a:lnTo>
                    <a:pt x="656856" y="129311"/>
                  </a:lnTo>
                  <a:lnTo>
                    <a:pt x="657453" y="139382"/>
                  </a:lnTo>
                  <a:lnTo>
                    <a:pt x="655929" y="140893"/>
                  </a:lnTo>
                  <a:lnTo>
                    <a:pt x="658672" y="147904"/>
                  </a:lnTo>
                  <a:lnTo>
                    <a:pt x="656539" y="149136"/>
                  </a:lnTo>
                  <a:lnTo>
                    <a:pt x="658063" y="156438"/>
                  </a:lnTo>
                  <a:lnTo>
                    <a:pt x="656247" y="158889"/>
                  </a:lnTo>
                  <a:lnTo>
                    <a:pt x="658380" y="164058"/>
                  </a:lnTo>
                  <a:lnTo>
                    <a:pt x="656247" y="165290"/>
                  </a:lnTo>
                  <a:lnTo>
                    <a:pt x="658672" y="176872"/>
                  </a:lnTo>
                  <a:lnTo>
                    <a:pt x="657148" y="177177"/>
                  </a:lnTo>
                  <a:lnTo>
                    <a:pt x="657148" y="186626"/>
                  </a:lnTo>
                  <a:lnTo>
                    <a:pt x="657453" y="191808"/>
                  </a:lnTo>
                  <a:lnTo>
                    <a:pt x="661428" y="194856"/>
                  </a:lnTo>
                  <a:lnTo>
                    <a:pt x="675436" y="195770"/>
                  </a:lnTo>
                  <a:lnTo>
                    <a:pt x="681240" y="195160"/>
                  </a:lnTo>
                  <a:lnTo>
                    <a:pt x="688860" y="194856"/>
                  </a:lnTo>
                  <a:lnTo>
                    <a:pt x="692213" y="191808"/>
                  </a:lnTo>
                  <a:lnTo>
                    <a:pt x="691299" y="183883"/>
                  </a:lnTo>
                  <a:lnTo>
                    <a:pt x="691299" y="179311"/>
                  </a:lnTo>
                  <a:lnTo>
                    <a:pt x="692213" y="177787"/>
                  </a:lnTo>
                  <a:lnTo>
                    <a:pt x="691299" y="175348"/>
                  </a:lnTo>
                  <a:lnTo>
                    <a:pt x="691896" y="171386"/>
                  </a:lnTo>
                  <a:lnTo>
                    <a:pt x="691299" y="168948"/>
                  </a:lnTo>
                  <a:lnTo>
                    <a:pt x="691299" y="158889"/>
                  </a:lnTo>
                  <a:lnTo>
                    <a:pt x="690689" y="154000"/>
                  </a:lnTo>
                  <a:lnTo>
                    <a:pt x="691603" y="144551"/>
                  </a:lnTo>
                  <a:lnTo>
                    <a:pt x="690689" y="138760"/>
                  </a:lnTo>
                  <a:lnTo>
                    <a:pt x="691299" y="127800"/>
                  </a:lnTo>
                  <a:lnTo>
                    <a:pt x="701662" y="118948"/>
                  </a:lnTo>
                  <a:lnTo>
                    <a:pt x="707148" y="119570"/>
                  </a:lnTo>
                  <a:lnTo>
                    <a:pt x="712939" y="118643"/>
                  </a:lnTo>
                  <a:lnTo>
                    <a:pt x="725436" y="119862"/>
                  </a:lnTo>
                  <a:lnTo>
                    <a:pt x="725131" y="118338"/>
                  </a:lnTo>
                  <a:lnTo>
                    <a:pt x="736714" y="120167"/>
                  </a:lnTo>
                  <a:lnTo>
                    <a:pt x="737019" y="118033"/>
                  </a:lnTo>
                  <a:lnTo>
                    <a:pt x="746467" y="119862"/>
                  </a:lnTo>
                  <a:lnTo>
                    <a:pt x="747395" y="118643"/>
                  </a:lnTo>
                  <a:lnTo>
                    <a:pt x="752563" y="119253"/>
                  </a:lnTo>
                  <a:lnTo>
                    <a:pt x="759879" y="119570"/>
                  </a:lnTo>
                  <a:lnTo>
                    <a:pt x="765378" y="125666"/>
                  </a:lnTo>
                  <a:lnTo>
                    <a:pt x="765378" y="139382"/>
                  </a:lnTo>
                  <a:lnTo>
                    <a:pt x="765060" y="143040"/>
                  </a:lnTo>
                  <a:lnTo>
                    <a:pt x="765060" y="154305"/>
                  </a:lnTo>
                  <a:lnTo>
                    <a:pt x="762927" y="159499"/>
                  </a:lnTo>
                  <a:lnTo>
                    <a:pt x="762927" y="164680"/>
                  </a:lnTo>
                  <a:lnTo>
                    <a:pt x="763536" y="170776"/>
                  </a:lnTo>
                  <a:lnTo>
                    <a:pt x="761111" y="171386"/>
                  </a:lnTo>
                  <a:lnTo>
                    <a:pt x="759879" y="183883"/>
                  </a:lnTo>
                  <a:lnTo>
                    <a:pt x="757453" y="187540"/>
                  </a:lnTo>
                  <a:lnTo>
                    <a:pt x="755916" y="191503"/>
                  </a:lnTo>
                  <a:lnTo>
                    <a:pt x="755002" y="195160"/>
                  </a:lnTo>
                  <a:lnTo>
                    <a:pt x="751649" y="199123"/>
                  </a:lnTo>
                  <a:lnTo>
                    <a:pt x="747395" y="208876"/>
                  </a:lnTo>
                  <a:lnTo>
                    <a:pt x="744029" y="208267"/>
                  </a:lnTo>
                  <a:lnTo>
                    <a:pt x="743127" y="212229"/>
                  </a:lnTo>
                  <a:lnTo>
                    <a:pt x="741286" y="216192"/>
                  </a:lnTo>
                  <a:lnTo>
                    <a:pt x="737336" y="216801"/>
                  </a:lnTo>
                  <a:lnTo>
                    <a:pt x="734275" y="223507"/>
                  </a:lnTo>
                  <a:lnTo>
                    <a:pt x="731227" y="223812"/>
                  </a:lnTo>
                  <a:lnTo>
                    <a:pt x="729094" y="226860"/>
                  </a:lnTo>
                  <a:lnTo>
                    <a:pt x="726960" y="227774"/>
                  </a:lnTo>
                  <a:lnTo>
                    <a:pt x="717511" y="235394"/>
                  </a:lnTo>
                  <a:lnTo>
                    <a:pt x="714159" y="236918"/>
                  </a:lnTo>
                  <a:lnTo>
                    <a:pt x="711720" y="238442"/>
                  </a:lnTo>
                  <a:lnTo>
                    <a:pt x="709879" y="239966"/>
                  </a:lnTo>
                  <a:lnTo>
                    <a:pt x="706234" y="241795"/>
                  </a:lnTo>
                  <a:lnTo>
                    <a:pt x="702576" y="243319"/>
                  </a:lnTo>
                  <a:lnTo>
                    <a:pt x="698919" y="244233"/>
                  </a:lnTo>
                  <a:lnTo>
                    <a:pt x="696163" y="246367"/>
                  </a:lnTo>
                  <a:lnTo>
                    <a:pt x="694029" y="246976"/>
                  </a:lnTo>
                  <a:lnTo>
                    <a:pt x="689470" y="247281"/>
                  </a:lnTo>
                  <a:lnTo>
                    <a:pt x="688555" y="249720"/>
                  </a:lnTo>
                  <a:lnTo>
                    <a:pt x="680313" y="251548"/>
                  </a:lnTo>
                  <a:lnTo>
                    <a:pt x="676973" y="253987"/>
                  </a:lnTo>
                  <a:lnTo>
                    <a:pt x="677887" y="259168"/>
                  </a:lnTo>
                  <a:lnTo>
                    <a:pt x="677570" y="262521"/>
                  </a:lnTo>
                  <a:lnTo>
                    <a:pt x="680935" y="265874"/>
                  </a:lnTo>
                  <a:lnTo>
                    <a:pt x="686104" y="273189"/>
                  </a:lnTo>
                  <a:lnTo>
                    <a:pt x="686727" y="274713"/>
                  </a:lnTo>
                  <a:lnTo>
                    <a:pt x="690689" y="281114"/>
                  </a:lnTo>
                  <a:lnTo>
                    <a:pt x="693432" y="282638"/>
                  </a:lnTo>
                  <a:lnTo>
                    <a:pt x="698309" y="282638"/>
                  </a:lnTo>
                  <a:lnTo>
                    <a:pt x="699223" y="282333"/>
                  </a:lnTo>
                  <a:lnTo>
                    <a:pt x="701357" y="282333"/>
                  </a:lnTo>
                  <a:lnTo>
                    <a:pt x="707745" y="279285"/>
                  </a:lnTo>
                  <a:lnTo>
                    <a:pt x="712025" y="276237"/>
                  </a:lnTo>
                  <a:lnTo>
                    <a:pt x="714768" y="275945"/>
                  </a:lnTo>
                  <a:lnTo>
                    <a:pt x="721169" y="272580"/>
                  </a:lnTo>
                  <a:lnTo>
                    <a:pt x="727570" y="270141"/>
                  </a:lnTo>
                  <a:lnTo>
                    <a:pt x="732751" y="265874"/>
                  </a:lnTo>
                  <a:lnTo>
                    <a:pt x="745553" y="258864"/>
                  </a:lnTo>
                  <a:lnTo>
                    <a:pt x="749515" y="254596"/>
                  </a:lnTo>
                  <a:lnTo>
                    <a:pt x="752563" y="253072"/>
                  </a:lnTo>
                  <a:lnTo>
                    <a:pt x="755002" y="251244"/>
                  </a:lnTo>
                  <a:lnTo>
                    <a:pt x="758050" y="247891"/>
                  </a:lnTo>
                  <a:lnTo>
                    <a:pt x="759879" y="245148"/>
                  </a:lnTo>
                  <a:lnTo>
                    <a:pt x="762317" y="244538"/>
                  </a:lnTo>
                  <a:lnTo>
                    <a:pt x="767803" y="236613"/>
                  </a:lnTo>
                  <a:lnTo>
                    <a:pt x="771169" y="236613"/>
                  </a:lnTo>
                  <a:lnTo>
                    <a:pt x="773595" y="228079"/>
                  </a:lnTo>
                  <a:lnTo>
                    <a:pt x="776351" y="228688"/>
                  </a:lnTo>
                  <a:lnTo>
                    <a:pt x="778776" y="224116"/>
                  </a:lnTo>
                  <a:lnTo>
                    <a:pt x="779995" y="218935"/>
                  </a:lnTo>
                  <a:lnTo>
                    <a:pt x="783043" y="218935"/>
                  </a:lnTo>
                  <a:lnTo>
                    <a:pt x="784885" y="212229"/>
                  </a:lnTo>
                  <a:lnTo>
                    <a:pt x="788225" y="207962"/>
                  </a:lnTo>
                  <a:lnTo>
                    <a:pt x="789152" y="203390"/>
                  </a:lnTo>
                  <a:lnTo>
                    <a:pt x="790359" y="201256"/>
                  </a:lnTo>
                  <a:lnTo>
                    <a:pt x="791883" y="199123"/>
                  </a:lnTo>
                  <a:lnTo>
                    <a:pt x="793711" y="191503"/>
                  </a:lnTo>
                  <a:lnTo>
                    <a:pt x="796150" y="183883"/>
                  </a:lnTo>
                  <a:lnTo>
                    <a:pt x="795553" y="181444"/>
                  </a:lnTo>
                  <a:lnTo>
                    <a:pt x="794943" y="176568"/>
                  </a:lnTo>
                  <a:lnTo>
                    <a:pt x="797991" y="175044"/>
                  </a:lnTo>
                  <a:lnTo>
                    <a:pt x="797369" y="169862"/>
                  </a:lnTo>
                  <a:lnTo>
                    <a:pt x="797674" y="165900"/>
                  </a:lnTo>
                  <a:lnTo>
                    <a:pt x="797369" y="163766"/>
                  </a:lnTo>
                  <a:lnTo>
                    <a:pt x="799211" y="152476"/>
                  </a:lnTo>
                  <a:lnTo>
                    <a:pt x="798601" y="148209"/>
                  </a:lnTo>
                  <a:lnTo>
                    <a:pt x="799211" y="140284"/>
                  </a:lnTo>
                  <a:lnTo>
                    <a:pt x="798601" y="134797"/>
                  </a:lnTo>
                  <a:lnTo>
                    <a:pt x="800125" y="124434"/>
                  </a:lnTo>
                  <a:lnTo>
                    <a:pt x="807427" y="119862"/>
                  </a:lnTo>
                  <a:lnTo>
                    <a:pt x="811999" y="119253"/>
                  </a:lnTo>
                  <a:lnTo>
                    <a:pt x="819924" y="119570"/>
                  </a:lnTo>
                  <a:lnTo>
                    <a:pt x="826033" y="118643"/>
                  </a:lnTo>
                  <a:lnTo>
                    <a:pt x="832116" y="119570"/>
                  </a:lnTo>
                  <a:lnTo>
                    <a:pt x="837907" y="118948"/>
                  </a:lnTo>
                  <a:lnTo>
                    <a:pt x="843102" y="119253"/>
                  </a:lnTo>
                  <a:lnTo>
                    <a:pt x="844308" y="118338"/>
                  </a:lnTo>
                  <a:lnTo>
                    <a:pt x="850099" y="119253"/>
                  </a:lnTo>
                  <a:lnTo>
                    <a:pt x="853770" y="119570"/>
                  </a:lnTo>
                  <a:lnTo>
                    <a:pt x="855891" y="119253"/>
                  </a:lnTo>
                  <a:lnTo>
                    <a:pt x="864438" y="118948"/>
                  </a:lnTo>
                  <a:lnTo>
                    <a:pt x="867791" y="116814"/>
                  </a:lnTo>
                  <a:lnTo>
                    <a:pt x="867791" y="109804"/>
                  </a:lnTo>
                  <a:lnTo>
                    <a:pt x="867791" y="107975"/>
                  </a:lnTo>
                  <a:lnTo>
                    <a:pt x="867486" y="107061"/>
                  </a:lnTo>
                  <a:lnTo>
                    <a:pt x="867486" y="104013"/>
                  </a:lnTo>
                  <a:lnTo>
                    <a:pt x="868095" y="101879"/>
                  </a:lnTo>
                  <a:lnTo>
                    <a:pt x="868095" y="98526"/>
                  </a:lnTo>
                  <a:close/>
                </a:path>
                <a:path w="1455420" h="284479">
                  <a:moveTo>
                    <a:pt x="1124432" y="31165"/>
                  </a:moveTo>
                  <a:lnTo>
                    <a:pt x="1124127" y="30861"/>
                  </a:lnTo>
                  <a:lnTo>
                    <a:pt x="1123200" y="28422"/>
                  </a:lnTo>
                  <a:lnTo>
                    <a:pt x="1121994" y="26593"/>
                  </a:lnTo>
                  <a:lnTo>
                    <a:pt x="1116507" y="24765"/>
                  </a:lnTo>
                  <a:lnTo>
                    <a:pt x="1111935" y="22021"/>
                  </a:lnTo>
                  <a:lnTo>
                    <a:pt x="1105827" y="19888"/>
                  </a:lnTo>
                  <a:lnTo>
                    <a:pt x="1104607" y="18059"/>
                  </a:lnTo>
                  <a:lnTo>
                    <a:pt x="1097610" y="16230"/>
                  </a:lnTo>
                  <a:lnTo>
                    <a:pt x="1095476" y="14706"/>
                  </a:lnTo>
                  <a:lnTo>
                    <a:pt x="1093025" y="14706"/>
                  </a:lnTo>
                  <a:lnTo>
                    <a:pt x="1088161" y="15925"/>
                  </a:lnTo>
                  <a:lnTo>
                    <a:pt x="1086942" y="18973"/>
                  </a:lnTo>
                  <a:lnTo>
                    <a:pt x="1082357" y="27203"/>
                  </a:lnTo>
                  <a:lnTo>
                    <a:pt x="1079627" y="30861"/>
                  </a:lnTo>
                  <a:lnTo>
                    <a:pt x="1076566" y="35433"/>
                  </a:lnTo>
                  <a:lnTo>
                    <a:pt x="1073518" y="39090"/>
                  </a:lnTo>
                  <a:lnTo>
                    <a:pt x="1069251" y="43662"/>
                  </a:lnTo>
                  <a:lnTo>
                    <a:pt x="1067727" y="47929"/>
                  </a:lnTo>
                  <a:lnTo>
                    <a:pt x="1062850" y="52806"/>
                  </a:lnTo>
                  <a:lnTo>
                    <a:pt x="1060119" y="56159"/>
                  </a:lnTo>
                  <a:lnTo>
                    <a:pt x="1054620" y="65608"/>
                  </a:lnTo>
                  <a:lnTo>
                    <a:pt x="1051267" y="67144"/>
                  </a:lnTo>
                  <a:lnTo>
                    <a:pt x="1047000" y="72313"/>
                  </a:lnTo>
                  <a:lnTo>
                    <a:pt x="1042428" y="75971"/>
                  </a:lnTo>
                  <a:lnTo>
                    <a:pt x="1039685" y="82067"/>
                  </a:lnTo>
                  <a:lnTo>
                    <a:pt x="1035723" y="84518"/>
                  </a:lnTo>
                  <a:lnTo>
                    <a:pt x="1027493" y="91528"/>
                  </a:lnTo>
                  <a:lnTo>
                    <a:pt x="1024445" y="95783"/>
                  </a:lnTo>
                  <a:lnTo>
                    <a:pt x="1020787" y="98234"/>
                  </a:lnTo>
                  <a:lnTo>
                    <a:pt x="1016215" y="104330"/>
                  </a:lnTo>
                  <a:lnTo>
                    <a:pt x="1008595" y="109207"/>
                  </a:lnTo>
                  <a:lnTo>
                    <a:pt x="1005547" y="111950"/>
                  </a:lnTo>
                  <a:lnTo>
                    <a:pt x="1002487" y="115608"/>
                  </a:lnTo>
                  <a:lnTo>
                    <a:pt x="1000061" y="119265"/>
                  </a:lnTo>
                  <a:lnTo>
                    <a:pt x="995172" y="121399"/>
                  </a:lnTo>
                  <a:lnTo>
                    <a:pt x="993355" y="123228"/>
                  </a:lnTo>
                  <a:lnTo>
                    <a:pt x="989380" y="125666"/>
                  </a:lnTo>
                  <a:lnTo>
                    <a:pt x="983907" y="130543"/>
                  </a:lnTo>
                  <a:lnTo>
                    <a:pt x="980846" y="131762"/>
                  </a:lnTo>
                  <a:lnTo>
                    <a:pt x="978115" y="136029"/>
                  </a:lnTo>
                  <a:lnTo>
                    <a:pt x="970495" y="139687"/>
                  </a:lnTo>
                  <a:lnTo>
                    <a:pt x="966838" y="143649"/>
                  </a:lnTo>
                  <a:lnTo>
                    <a:pt x="960120" y="147612"/>
                  </a:lnTo>
                  <a:lnTo>
                    <a:pt x="958303" y="149440"/>
                  </a:lnTo>
                  <a:lnTo>
                    <a:pt x="954646" y="151574"/>
                  </a:lnTo>
                  <a:lnTo>
                    <a:pt x="950366" y="152793"/>
                  </a:lnTo>
                  <a:lnTo>
                    <a:pt x="947940" y="156756"/>
                  </a:lnTo>
                  <a:lnTo>
                    <a:pt x="944880" y="158280"/>
                  </a:lnTo>
                  <a:lnTo>
                    <a:pt x="941222" y="160718"/>
                  </a:lnTo>
                  <a:lnTo>
                    <a:pt x="938174" y="161632"/>
                  </a:lnTo>
                  <a:lnTo>
                    <a:pt x="932078" y="167424"/>
                  </a:lnTo>
                  <a:lnTo>
                    <a:pt x="929640" y="168033"/>
                  </a:lnTo>
                  <a:lnTo>
                    <a:pt x="920191" y="171691"/>
                  </a:lnTo>
                  <a:lnTo>
                    <a:pt x="916838" y="174739"/>
                  </a:lnTo>
                  <a:lnTo>
                    <a:pt x="915924" y="180530"/>
                  </a:lnTo>
                  <a:lnTo>
                    <a:pt x="915924" y="184492"/>
                  </a:lnTo>
                  <a:lnTo>
                    <a:pt x="918362" y="186321"/>
                  </a:lnTo>
                  <a:lnTo>
                    <a:pt x="918972" y="188150"/>
                  </a:lnTo>
                  <a:lnTo>
                    <a:pt x="922629" y="191808"/>
                  </a:lnTo>
                  <a:lnTo>
                    <a:pt x="924458" y="195465"/>
                  </a:lnTo>
                  <a:lnTo>
                    <a:pt x="930249" y="202171"/>
                  </a:lnTo>
                  <a:lnTo>
                    <a:pt x="932383" y="203085"/>
                  </a:lnTo>
                  <a:lnTo>
                    <a:pt x="940612" y="203085"/>
                  </a:lnTo>
                  <a:lnTo>
                    <a:pt x="942746" y="200647"/>
                  </a:lnTo>
                  <a:lnTo>
                    <a:pt x="945197" y="199428"/>
                  </a:lnTo>
                  <a:lnTo>
                    <a:pt x="947331" y="196684"/>
                  </a:lnTo>
                  <a:lnTo>
                    <a:pt x="950366" y="197612"/>
                  </a:lnTo>
                  <a:lnTo>
                    <a:pt x="953731" y="194246"/>
                  </a:lnTo>
                  <a:lnTo>
                    <a:pt x="956462" y="190893"/>
                  </a:lnTo>
                  <a:lnTo>
                    <a:pt x="959815" y="189979"/>
                  </a:lnTo>
                  <a:lnTo>
                    <a:pt x="963180" y="188150"/>
                  </a:lnTo>
                  <a:lnTo>
                    <a:pt x="965923" y="184797"/>
                  </a:lnTo>
                  <a:lnTo>
                    <a:pt x="972312" y="181749"/>
                  </a:lnTo>
                  <a:lnTo>
                    <a:pt x="973848" y="180530"/>
                  </a:lnTo>
                  <a:lnTo>
                    <a:pt x="978420" y="179006"/>
                  </a:lnTo>
                  <a:lnTo>
                    <a:pt x="981456" y="175348"/>
                  </a:lnTo>
                  <a:lnTo>
                    <a:pt x="984821" y="174739"/>
                  </a:lnTo>
                  <a:lnTo>
                    <a:pt x="986345" y="171691"/>
                  </a:lnTo>
                  <a:lnTo>
                    <a:pt x="990295" y="168643"/>
                  </a:lnTo>
                  <a:lnTo>
                    <a:pt x="993355" y="165900"/>
                  </a:lnTo>
                  <a:lnTo>
                    <a:pt x="997318" y="163766"/>
                  </a:lnTo>
                  <a:lnTo>
                    <a:pt x="999147" y="161937"/>
                  </a:lnTo>
                  <a:lnTo>
                    <a:pt x="1002195" y="161023"/>
                  </a:lnTo>
                  <a:lnTo>
                    <a:pt x="1003414" y="156756"/>
                  </a:lnTo>
                  <a:lnTo>
                    <a:pt x="1010119" y="154012"/>
                  </a:lnTo>
                  <a:lnTo>
                    <a:pt x="1010119" y="151574"/>
                  </a:lnTo>
                  <a:lnTo>
                    <a:pt x="1016215" y="148831"/>
                  </a:lnTo>
                  <a:lnTo>
                    <a:pt x="1019568" y="145783"/>
                  </a:lnTo>
                  <a:lnTo>
                    <a:pt x="1022007" y="142735"/>
                  </a:lnTo>
                  <a:lnTo>
                    <a:pt x="1026883" y="138163"/>
                  </a:lnTo>
                  <a:lnTo>
                    <a:pt x="1032675" y="139687"/>
                  </a:lnTo>
                  <a:lnTo>
                    <a:pt x="1032065" y="147002"/>
                  </a:lnTo>
                  <a:lnTo>
                    <a:pt x="1032675" y="154927"/>
                  </a:lnTo>
                  <a:lnTo>
                    <a:pt x="1031151" y="155232"/>
                  </a:lnTo>
                  <a:lnTo>
                    <a:pt x="1032370" y="162852"/>
                  </a:lnTo>
                  <a:lnTo>
                    <a:pt x="1032065" y="169557"/>
                  </a:lnTo>
                  <a:lnTo>
                    <a:pt x="1032979" y="173215"/>
                  </a:lnTo>
                  <a:lnTo>
                    <a:pt x="1032370" y="179006"/>
                  </a:lnTo>
                  <a:lnTo>
                    <a:pt x="1032675" y="184797"/>
                  </a:lnTo>
                  <a:lnTo>
                    <a:pt x="1030846" y="190588"/>
                  </a:lnTo>
                  <a:lnTo>
                    <a:pt x="1032370" y="194856"/>
                  </a:lnTo>
                  <a:lnTo>
                    <a:pt x="1032979" y="201866"/>
                  </a:lnTo>
                  <a:lnTo>
                    <a:pt x="1032979" y="204914"/>
                  </a:lnTo>
                  <a:lnTo>
                    <a:pt x="1031760" y="217119"/>
                  </a:lnTo>
                  <a:lnTo>
                    <a:pt x="1033589" y="222288"/>
                  </a:lnTo>
                  <a:lnTo>
                    <a:pt x="1030846" y="232968"/>
                  </a:lnTo>
                  <a:lnTo>
                    <a:pt x="1032370" y="243928"/>
                  </a:lnTo>
                  <a:lnTo>
                    <a:pt x="1031760" y="258876"/>
                  </a:lnTo>
                  <a:lnTo>
                    <a:pt x="1030846" y="264363"/>
                  </a:lnTo>
                  <a:lnTo>
                    <a:pt x="1032675" y="266496"/>
                  </a:lnTo>
                  <a:lnTo>
                    <a:pt x="1030541" y="275640"/>
                  </a:lnTo>
                  <a:lnTo>
                    <a:pt x="1034808" y="281432"/>
                  </a:lnTo>
                  <a:lnTo>
                    <a:pt x="1040599" y="281432"/>
                  </a:lnTo>
                  <a:lnTo>
                    <a:pt x="1046086" y="282041"/>
                  </a:lnTo>
                  <a:lnTo>
                    <a:pt x="1051572" y="282041"/>
                  </a:lnTo>
                  <a:lnTo>
                    <a:pt x="1062253" y="280822"/>
                  </a:lnTo>
                  <a:lnTo>
                    <a:pt x="1066812" y="278993"/>
                  </a:lnTo>
                  <a:lnTo>
                    <a:pt x="1067117" y="273202"/>
                  </a:lnTo>
                  <a:lnTo>
                    <a:pt x="1068044" y="269240"/>
                  </a:lnTo>
                  <a:lnTo>
                    <a:pt x="1068044" y="266192"/>
                  </a:lnTo>
                  <a:lnTo>
                    <a:pt x="1067117" y="261924"/>
                  </a:lnTo>
                  <a:lnTo>
                    <a:pt x="1067422" y="255219"/>
                  </a:lnTo>
                  <a:lnTo>
                    <a:pt x="1066812" y="251256"/>
                  </a:lnTo>
                  <a:lnTo>
                    <a:pt x="1066812" y="245770"/>
                  </a:lnTo>
                  <a:lnTo>
                    <a:pt x="1066507" y="238760"/>
                  </a:lnTo>
                  <a:lnTo>
                    <a:pt x="1067117" y="234480"/>
                  </a:lnTo>
                  <a:lnTo>
                    <a:pt x="1066812" y="227177"/>
                  </a:lnTo>
                  <a:lnTo>
                    <a:pt x="1065593" y="221691"/>
                  </a:lnTo>
                  <a:lnTo>
                    <a:pt x="1067117" y="214972"/>
                  </a:lnTo>
                  <a:lnTo>
                    <a:pt x="1066812" y="211010"/>
                  </a:lnTo>
                  <a:lnTo>
                    <a:pt x="1065288" y="204000"/>
                  </a:lnTo>
                  <a:lnTo>
                    <a:pt x="1068946" y="201256"/>
                  </a:lnTo>
                  <a:lnTo>
                    <a:pt x="1064983" y="189064"/>
                  </a:lnTo>
                  <a:lnTo>
                    <a:pt x="1068336" y="185102"/>
                  </a:lnTo>
                  <a:lnTo>
                    <a:pt x="1065288" y="172300"/>
                  </a:lnTo>
                  <a:lnTo>
                    <a:pt x="1067117" y="167424"/>
                  </a:lnTo>
                  <a:lnTo>
                    <a:pt x="1066812" y="162547"/>
                  </a:lnTo>
                  <a:lnTo>
                    <a:pt x="1065911" y="156146"/>
                  </a:lnTo>
                  <a:lnTo>
                    <a:pt x="1066507" y="137553"/>
                  </a:lnTo>
                  <a:lnTo>
                    <a:pt x="1067422" y="132067"/>
                  </a:lnTo>
                  <a:lnTo>
                    <a:pt x="1067422" y="123532"/>
                  </a:lnTo>
                  <a:lnTo>
                    <a:pt x="1067727" y="120484"/>
                  </a:lnTo>
                  <a:lnTo>
                    <a:pt x="1071994" y="116217"/>
                  </a:lnTo>
                  <a:lnTo>
                    <a:pt x="1072908" y="114388"/>
                  </a:lnTo>
                  <a:lnTo>
                    <a:pt x="1071994" y="110731"/>
                  </a:lnTo>
                  <a:lnTo>
                    <a:pt x="1071079" y="109207"/>
                  </a:lnTo>
                  <a:lnTo>
                    <a:pt x="1065593" y="107378"/>
                  </a:lnTo>
                  <a:lnTo>
                    <a:pt x="1063155" y="104330"/>
                  </a:lnTo>
                  <a:lnTo>
                    <a:pt x="1064983" y="101587"/>
                  </a:lnTo>
                  <a:lnTo>
                    <a:pt x="1068336" y="98844"/>
                  </a:lnTo>
                  <a:lnTo>
                    <a:pt x="1068336" y="97015"/>
                  </a:lnTo>
                  <a:lnTo>
                    <a:pt x="1072603" y="93649"/>
                  </a:lnTo>
                  <a:lnTo>
                    <a:pt x="1073835" y="91224"/>
                  </a:lnTo>
                  <a:lnTo>
                    <a:pt x="1075969" y="88480"/>
                  </a:lnTo>
                  <a:lnTo>
                    <a:pt x="1079309" y="85128"/>
                  </a:lnTo>
                  <a:lnTo>
                    <a:pt x="1080833" y="83299"/>
                  </a:lnTo>
                  <a:lnTo>
                    <a:pt x="1083576" y="80860"/>
                  </a:lnTo>
                  <a:lnTo>
                    <a:pt x="1086319" y="76581"/>
                  </a:lnTo>
                  <a:lnTo>
                    <a:pt x="1089685" y="73837"/>
                  </a:lnTo>
                  <a:lnTo>
                    <a:pt x="1089685" y="71704"/>
                  </a:lnTo>
                  <a:lnTo>
                    <a:pt x="1093025" y="67741"/>
                  </a:lnTo>
                  <a:lnTo>
                    <a:pt x="1093952" y="65913"/>
                  </a:lnTo>
                  <a:lnTo>
                    <a:pt x="1098511" y="61950"/>
                  </a:lnTo>
                  <a:lnTo>
                    <a:pt x="1100035" y="59220"/>
                  </a:lnTo>
                  <a:lnTo>
                    <a:pt x="1101877" y="57073"/>
                  </a:lnTo>
                  <a:lnTo>
                    <a:pt x="1103693" y="53111"/>
                  </a:lnTo>
                  <a:lnTo>
                    <a:pt x="1109192" y="47929"/>
                  </a:lnTo>
                  <a:lnTo>
                    <a:pt x="1111008" y="43967"/>
                  </a:lnTo>
                  <a:lnTo>
                    <a:pt x="1115593" y="40005"/>
                  </a:lnTo>
                  <a:lnTo>
                    <a:pt x="1116507" y="37871"/>
                  </a:lnTo>
                  <a:lnTo>
                    <a:pt x="1122299" y="35433"/>
                  </a:lnTo>
                  <a:lnTo>
                    <a:pt x="1124432" y="33604"/>
                  </a:lnTo>
                  <a:lnTo>
                    <a:pt x="1124432" y="31470"/>
                  </a:lnTo>
                  <a:lnTo>
                    <a:pt x="1124432" y="31165"/>
                  </a:lnTo>
                  <a:close/>
                </a:path>
                <a:path w="1455420" h="284479">
                  <a:moveTo>
                    <a:pt x="1432280" y="63779"/>
                  </a:moveTo>
                  <a:lnTo>
                    <a:pt x="1428623" y="60121"/>
                  </a:lnTo>
                  <a:lnTo>
                    <a:pt x="1421612" y="53721"/>
                  </a:lnTo>
                  <a:lnTo>
                    <a:pt x="1419479" y="51282"/>
                  </a:lnTo>
                  <a:lnTo>
                    <a:pt x="1416431" y="49758"/>
                  </a:lnTo>
                  <a:lnTo>
                    <a:pt x="1413078" y="48234"/>
                  </a:lnTo>
                  <a:lnTo>
                    <a:pt x="1410335" y="44577"/>
                  </a:lnTo>
                  <a:lnTo>
                    <a:pt x="1406969" y="42443"/>
                  </a:lnTo>
                  <a:lnTo>
                    <a:pt x="1403019" y="39700"/>
                  </a:lnTo>
                  <a:lnTo>
                    <a:pt x="1400886" y="37566"/>
                  </a:lnTo>
                  <a:lnTo>
                    <a:pt x="1390827" y="37566"/>
                  </a:lnTo>
                  <a:lnTo>
                    <a:pt x="1389303" y="39395"/>
                  </a:lnTo>
                  <a:lnTo>
                    <a:pt x="1386560" y="43967"/>
                  </a:lnTo>
                  <a:lnTo>
                    <a:pt x="1385328" y="45796"/>
                  </a:lnTo>
                  <a:lnTo>
                    <a:pt x="1383804" y="48539"/>
                  </a:lnTo>
                  <a:lnTo>
                    <a:pt x="1384490" y="51587"/>
                  </a:lnTo>
                  <a:lnTo>
                    <a:pt x="1384719" y="52806"/>
                  </a:lnTo>
                  <a:lnTo>
                    <a:pt x="1386560" y="55549"/>
                  </a:lnTo>
                  <a:lnTo>
                    <a:pt x="1389303" y="57683"/>
                  </a:lnTo>
                  <a:lnTo>
                    <a:pt x="1392961" y="60426"/>
                  </a:lnTo>
                  <a:lnTo>
                    <a:pt x="1394180" y="63779"/>
                  </a:lnTo>
                  <a:lnTo>
                    <a:pt x="1398143" y="65303"/>
                  </a:lnTo>
                  <a:lnTo>
                    <a:pt x="1402715" y="67132"/>
                  </a:lnTo>
                  <a:lnTo>
                    <a:pt x="1403934" y="70789"/>
                  </a:lnTo>
                  <a:lnTo>
                    <a:pt x="1406067" y="71704"/>
                  </a:lnTo>
                  <a:lnTo>
                    <a:pt x="1410030" y="73228"/>
                  </a:lnTo>
                  <a:lnTo>
                    <a:pt x="1411554" y="78714"/>
                  </a:lnTo>
                  <a:lnTo>
                    <a:pt x="1416431" y="79933"/>
                  </a:lnTo>
                  <a:lnTo>
                    <a:pt x="1420698" y="80848"/>
                  </a:lnTo>
                  <a:lnTo>
                    <a:pt x="1422527" y="80543"/>
                  </a:lnTo>
                  <a:lnTo>
                    <a:pt x="1424051" y="78409"/>
                  </a:lnTo>
                  <a:lnTo>
                    <a:pt x="1425879" y="75971"/>
                  </a:lnTo>
                  <a:lnTo>
                    <a:pt x="1427099" y="75971"/>
                  </a:lnTo>
                  <a:lnTo>
                    <a:pt x="1428013" y="73533"/>
                  </a:lnTo>
                  <a:lnTo>
                    <a:pt x="1429842" y="70789"/>
                  </a:lnTo>
                  <a:lnTo>
                    <a:pt x="1431366" y="71094"/>
                  </a:lnTo>
                  <a:lnTo>
                    <a:pt x="1431340" y="70789"/>
                  </a:lnTo>
                  <a:lnTo>
                    <a:pt x="1431061" y="66827"/>
                  </a:lnTo>
                  <a:lnTo>
                    <a:pt x="1432280" y="63779"/>
                  </a:lnTo>
                  <a:close/>
                </a:path>
                <a:path w="1455420" h="284479">
                  <a:moveTo>
                    <a:pt x="1443253" y="156756"/>
                  </a:moveTo>
                  <a:lnTo>
                    <a:pt x="1441424" y="153403"/>
                  </a:lnTo>
                  <a:lnTo>
                    <a:pt x="1439468" y="150050"/>
                  </a:lnTo>
                  <a:lnTo>
                    <a:pt x="1439291" y="149745"/>
                  </a:lnTo>
                  <a:lnTo>
                    <a:pt x="1436852" y="150050"/>
                  </a:lnTo>
                  <a:lnTo>
                    <a:pt x="1433195" y="145783"/>
                  </a:lnTo>
                  <a:lnTo>
                    <a:pt x="1428623" y="141516"/>
                  </a:lnTo>
                  <a:lnTo>
                    <a:pt x="1426794" y="139992"/>
                  </a:lnTo>
                  <a:lnTo>
                    <a:pt x="1424660" y="138760"/>
                  </a:lnTo>
                  <a:lnTo>
                    <a:pt x="1420698" y="136321"/>
                  </a:lnTo>
                  <a:lnTo>
                    <a:pt x="1414297" y="133286"/>
                  </a:lnTo>
                  <a:lnTo>
                    <a:pt x="1411236" y="129628"/>
                  </a:lnTo>
                  <a:lnTo>
                    <a:pt x="1409039" y="128397"/>
                  </a:lnTo>
                  <a:lnTo>
                    <a:pt x="1405763" y="126568"/>
                  </a:lnTo>
                  <a:lnTo>
                    <a:pt x="1402105" y="123532"/>
                  </a:lnTo>
                  <a:lnTo>
                    <a:pt x="1397520" y="121081"/>
                  </a:lnTo>
                  <a:lnTo>
                    <a:pt x="1392656" y="117119"/>
                  </a:lnTo>
                  <a:lnTo>
                    <a:pt x="1388986" y="116509"/>
                  </a:lnTo>
                  <a:lnTo>
                    <a:pt x="1383804" y="113157"/>
                  </a:lnTo>
                  <a:lnTo>
                    <a:pt x="1378331" y="110121"/>
                  </a:lnTo>
                  <a:lnTo>
                    <a:pt x="1374368" y="107061"/>
                  </a:lnTo>
                  <a:lnTo>
                    <a:pt x="1369479" y="104927"/>
                  </a:lnTo>
                  <a:lnTo>
                    <a:pt x="1367345" y="104025"/>
                  </a:lnTo>
                  <a:lnTo>
                    <a:pt x="1364005" y="102184"/>
                  </a:lnTo>
                  <a:lnTo>
                    <a:pt x="1355661" y="98221"/>
                  </a:lnTo>
                  <a:lnTo>
                    <a:pt x="1351813" y="96393"/>
                  </a:lnTo>
                  <a:lnTo>
                    <a:pt x="1347482" y="93954"/>
                  </a:lnTo>
                  <a:lnTo>
                    <a:pt x="1346936" y="93649"/>
                  </a:lnTo>
                  <a:lnTo>
                    <a:pt x="1343571" y="93954"/>
                  </a:lnTo>
                  <a:lnTo>
                    <a:pt x="1339913" y="92735"/>
                  </a:lnTo>
                  <a:lnTo>
                    <a:pt x="1337487" y="95783"/>
                  </a:lnTo>
                  <a:lnTo>
                    <a:pt x="1335354" y="97612"/>
                  </a:lnTo>
                  <a:lnTo>
                    <a:pt x="1334122" y="98221"/>
                  </a:lnTo>
                  <a:lnTo>
                    <a:pt x="1331379" y="98221"/>
                  </a:lnTo>
                  <a:lnTo>
                    <a:pt x="1329563" y="94869"/>
                  </a:lnTo>
                  <a:lnTo>
                    <a:pt x="1329563" y="86944"/>
                  </a:lnTo>
                  <a:lnTo>
                    <a:pt x="1330172" y="82067"/>
                  </a:lnTo>
                  <a:lnTo>
                    <a:pt x="1329931" y="79933"/>
                  </a:lnTo>
                  <a:lnTo>
                    <a:pt x="1329855" y="76276"/>
                  </a:lnTo>
                  <a:lnTo>
                    <a:pt x="1328635" y="74447"/>
                  </a:lnTo>
                  <a:lnTo>
                    <a:pt x="1329563" y="70485"/>
                  </a:lnTo>
                  <a:lnTo>
                    <a:pt x="1330464" y="67132"/>
                  </a:lnTo>
                  <a:lnTo>
                    <a:pt x="1329245" y="63779"/>
                  </a:lnTo>
                  <a:lnTo>
                    <a:pt x="1330172" y="59817"/>
                  </a:lnTo>
                  <a:lnTo>
                    <a:pt x="1329855" y="56769"/>
                  </a:lnTo>
                  <a:lnTo>
                    <a:pt x="1329042" y="54330"/>
                  </a:lnTo>
                  <a:lnTo>
                    <a:pt x="1329029" y="53721"/>
                  </a:lnTo>
                  <a:lnTo>
                    <a:pt x="1330350" y="49453"/>
                  </a:lnTo>
                  <a:lnTo>
                    <a:pt x="1331379" y="45796"/>
                  </a:lnTo>
                  <a:lnTo>
                    <a:pt x="1330172" y="43357"/>
                  </a:lnTo>
                  <a:lnTo>
                    <a:pt x="1330147" y="31470"/>
                  </a:lnTo>
                  <a:lnTo>
                    <a:pt x="1329855" y="27508"/>
                  </a:lnTo>
                  <a:lnTo>
                    <a:pt x="1333830" y="23545"/>
                  </a:lnTo>
                  <a:lnTo>
                    <a:pt x="1336865" y="22021"/>
                  </a:lnTo>
                  <a:lnTo>
                    <a:pt x="1335963" y="17145"/>
                  </a:lnTo>
                  <a:lnTo>
                    <a:pt x="1335354" y="14401"/>
                  </a:lnTo>
                  <a:lnTo>
                    <a:pt x="1332598" y="13487"/>
                  </a:lnTo>
                  <a:lnTo>
                    <a:pt x="1331074" y="13487"/>
                  </a:lnTo>
                  <a:lnTo>
                    <a:pt x="1326515" y="13182"/>
                  </a:lnTo>
                  <a:lnTo>
                    <a:pt x="1320711" y="13487"/>
                  </a:lnTo>
                  <a:lnTo>
                    <a:pt x="1316748" y="12877"/>
                  </a:lnTo>
                  <a:lnTo>
                    <a:pt x="1312189" y="11963"/>
                  </a:lnTo>
                  <a:lnTo>
                    <a:pt x="1308214" y="12877"/>
                  </a:lnTo>
                  <a:lnTo>
                    <a:pt x="1302423" y="12255"/>
                  </a:lnTo>
                  <a:lnTo>
                    <a:pt x="1295717" y="11658"/>
                  </a:lnTo>
                  <a:lnTo>
                    <a:pt x="1294498" y="16535"/>
                  </a:lnTo>
                  <a:lnTo>
                    <a:pt x="1294345" y="19278"/>
                  </a:lnTo>
                  <a:lnTo>
                    <a:pt x="1294218" y="31775"/>
                  </a:lnTo>
                  <a:lnTo>
                    <a:pt x="1294955" y="39700"/>
                  </a:lnTo>
                  <a:lnTo>
                    <a:pt x="1295069" y="41833"/>
                  </a:lnTo>
                  <a:lnTo>
                    <a:pt x="1294980" y="43357"/>
                  </a:lnTo>
                  <a:lnTo>
                    <a:pt x="1294866" y="50063"/>
                  </a:lnTo>
                  <a:lnTo>
                    <a:pt x="1295717" y="58293"/>
                  </a:lnTo>
                  <a:lnTo>
                    <a:pt x="1294193" y="62255"/>
                  </a:lnTo>
                  <a:lnTo>
                    <a:pt x="1294193" y="67741"/>
                  </a:lnTo>
                  <a:lnTo>
                    <a:pt x="1294803" y="68656"/>
                  </a:lnTo>
                  <a:lnTo>
                    <a:pt x="1297241" y="73837"/>
                  </a:lnTo>
                  <a:lnTo>
                    <a:pt x="1293279" y="77800"/>
                  </a:lnTo>
                  <a:lnTo>
                    <a:pt x="1295107" y="83896"/>
                  </a:lnTo>
                  <a:lnTo>
                    <a:pt x="1296631" y="88773"/>
                  </a:lnTo>
                  <a:lnTo>
                    <a:pt x="1294625" y="93649"/>
                  </a:lnTo>
                  <a:lnTo>
                    <a:pt x="1294599" y="94869"/>
                  </a:lnTo>
                  <a:lnTo>
                    <a:pt x="1295107" y="99441"/>
                  </a:lnTo>
                  <a:lnTo>
                    <a:pt x="1296339" y="105841"/>
                  </a:lnTo>
                  <a:lnTo>
                    <a:pt x="1295184" y="110121"/>
                  </a:lnTo>
                  <a:lnTo>
                    <a:pt x="1295107" y="114681"/>
                  </a:lnTo>
                  <a:lnTo>
                    <a:pt x="1296022" y="121081"/>
                  </a:lnTo>
                  <a:lnTo>
                    <a:pt x="1296339" y="125044"/>
                  </a:lnTo>
                  <a:lnTo>
                    <a:pt x="1295107" y="130225"/>
                  </a:lnTo>
                  <a:lnTo>
                    <a:pt x="1294193" y="135724"/>
                  </a:lnTo>
                  <a:lnTo>
                    <a:pt x="1296631" y="140284"/>
                  </a:lnTo>
                  <a:lnTo>
                    <a:pt x="1295006" y="145783"/>
                  </a:lnTo>
                  <a:lnTo>
                    <a:pt x="1293279" y="151269"/>
                  </a:lnTo>
                  <a:lnTo>
                    <a:pt x="1296022" y="155232"/>
                  </a:lnTo>
                  <a:lnTo>
                    <a:pt x="1295107" y="161023"/>
                  </a:lnTo>
                  <a:lnTo>
                    <a:pt x="1293888" y="166204"/>
                  </a:lnTo>
                  <a:lnTo>
                    <a:pt x="1296174" y="170472"/>
                  </a:lnTo>
                  <a:lnTo>
                    <a:pt x="1296276" y="171081"/>
                  </a:lnTo>
                  <a:lnTo>
                    <a:pt x="1295031" y="176872"/>
                  </a:lnTo>
                  <a:lnTo>
                    <a:pt x="1294269" y="180225"/>
                  </a:lnTo>
                  <a:lnTo>
                    <a:pt x="1294193" y="186931"/>
                  </a:lnTo>
                  <a:lnTo>
                    <a:pt x="1296022" y="196684"/>
                  </a:lnTo>
                  <a:lnTo>
                    <a:pt x="1294498" y="202780"/>
                  </a:lnTo>
                  <a:lnTo>
                    <a:pt x="1295107" y="207352"/>
                  </a:lnTo>
                  <a:lnTo>
                    <a:pt x="1294803" y="229908"/>
                  </a:lnTo>
                  <a:lnTo>
                    <a:pt x="1294193" y="232956"/>
                  </a:lnTo>
                  <a:lnTo>
                    <a:pt x="1293888" y="236308"/>
                  </a:lnTo>
                  <a:lnTo>
                    <a:pt x="1293888" y="244233"/>
                  </a:lnTo>
                  <a:lnTo>
                    <a:pt x="1294498" y="248805"/>
                  </a:lnTo>
                  <a:lnTo>
                    <a:pt x="1294574" y="253682"/>
                  </a:lnTo>
                  <a:lnTo>
                    <a:pt x="1294803" y="257035"/>
                  </a:lnTo>
                  <a:lnTo>
                    <a:pt x="1293583" y="261912"/>
                  </a:lnTo>
                  <a:lnTo>
                    <a:pt x="1293660" y="269532"/>
                  </a:lnTo>
                  <a:lnTo>
                    <a:pt x="1293888" y="270459"/>
                  </a:lnTo>
                  <a:lnTo>
                    <a:pt x="1293888" y="276847"/>
                  </a:lnTo>
                  <a:lnTo>
                    <a:pt x="1296339" y="279603"/>
                  </a:lnTo>
                  <a:lnTo>
                    <a:pt x="1303642" y="279603"/>
                  </a:lnTo>
                  <a:lnTo>
                    <a:pt x="1305471" y="279908"/>
                  </a:lnTo>
                  <a:lnTo>
                    <a:pt x="1316748" y="279908"/>
                  </a:lnTo>
                  <a:lnTo>
                    <a:pt x="1320406" y="279603"/>
                  </a:lnTo>
                  <a:lnTo>
                    <a:pt x="1328331" y="279603"/>
                  </a:lnTo>
                  <a:lnTo>
                    <a:pt x="1331074" y="275945"/>
                  </a:lnTo>
                  <a:lnTo>
                    <a:pt x="1330553" y="270459"/>
                  </a:lnTo>
                  <a:lnTo>
                    <a:pt x="1330515" y="269227"/>
                  </a:lnTo>
                  <a:lnTo>
                    <a:pt x="1331379" y="264058"/>
                  </a:lnTo>
                  <a:lnTo>
                    <a:pt x="1330769" y="258267"/>
                  </a:lnTo>
                  <a:lnTo>
                    <a:pt x="1330464" y="253682"/>
                  </a:lnTo>
                  <a:lnTo>
                    <a:pt x="1330172" y="247586"/>
                  </a:lnTo>
                  <a:lnTo>
                    <a:pt x="1330401" y="244233"/>
                  </a:lnTo>
                  <a:lnTo>
                    <a:pt x="1330464" y="233565"/>
                  </a:lnTo>
                  <a:lnTo>
                    <a:pt x="1329245" y="227774"/>
                  </a:lnTo>
                  <a:lnTo>
                    <a:pt x="1330172" y="222592"/>
                  </a:lnTo>
                  <a:lnTo>
                    <a:pt x="1330464" y="220459"/>
                  </a:lnTo>
                  <a:lnTo>
                    <a:pt x="1329245" y="218935"/>
                  </a:lnTo>
                  <a:lnTo>
                    <a:pt x="1330464" y="214668"/>
                  </a:lnTo>
                  <a:lnTo>
                    <a:pt x="1331379" y="211924"/>
                  </a:lnTo>
                  <a:lnTo>
                    <a:pt x="1329563" y="211010"/>
                  </a:lnTo>
                  <a:lnTo>
                    <a:pt x="1330172" y="207352"/>
                  </a:lnTo>
                  <a:lnTo>
                    <a:pt x="1331074" y="202780"/>
                  </a:lnTo>
                  <a:lnTo>
                    <a:pt x="1328331" y="201866"/>
                  </a:lnTo>
                  <a:lnTo>
                    <a:pt x="1331379" y="193332"/>
                  </a:lnTo>
                  <a:lnTo>
                    <a:pt x="1329245" y="190588"/>
                  </a:lnTo>
                  <a:lnTo>
                    <a:pt x="1330172" y="186321"/>
                  </a:lnTo>
                  <a:lnTo>
                    <a:pt x="1330426" y="181140"/>
                  </a:lnTo>
                  <a:lnTo>
                    <a:pt x="1330312" y="176568"/>
                  </a:lnTo>
                  <a:lnTo>
                    <a:pt x="1330198" y="173824"/>
                  </a:lnTo>
                  <a:lnTo>
                    <a:pt x="1330121" y="149440"/>
                  </a:lnTo>
                  <a:lnTo>
                    <a:pt x="1329817" y="142417"/>
                  </a:lnTo>
                  <a:lnTo>
                    <a:pt x="1329677" y="139992"/>
                  </a:lnTo>
                  <a:lnTo>
                    <a:pt x="1329563" y="132969"/>
                  </a:lnTo>
                  <a:lnTo>
                    <a:pt x="1332306" y="130835"/>
                  </a:lnTo>
                  <a:lnTo>
                    <a:pt x="1335036" y="128397"/>
                  </a:lnTo>
                  <a:lnTo>
                    <a:pt x="1339913" y="128397"/>
                  </a:lnTo>
                  <a:lnTo>
                    <a:pt x="1344180" y="130530"/>
                  </a:lnTo>
                  <a:lnTo>
                    <a:pt x="1348155" y="132664"/>
                  </a:lnTo>
                  <a:lnTo>
                    <a:pt x="1355471" y="136321"/>
                  </a:lnTo>
                  <a:lnTo>
                    <a:pt x="1359738" y="139382"/>
                  </a:lnTo>
                  <a:lnTo>
                    <a:pt x="1363395" y="142417"/>
                  </a:lnTo>
                  <a:lnTo>
                    <a:pt x="1369479" y="144856"/>
                  </a:lnTo>
                  <a:lnTo>
                    <a:pt x="1373746" y="147612"/>
                  </a:lnTo>
                  <a:lnTo>
                    <a:pt x="1377111" y="149440"/>
                  </a:lnTo>
                  <a:lnTo>
                    <a:pt x="1382598" y="154305"/>
                  </a:lnTo>
                  <a:lnTo>
                    <a:pt x="1387462" y="156756"/>
                  </a:lnTo>
                  <a:lnTo>
                    <a:pt x="1391437" y="160108"/>
                  </a:lnTo>
                  <a:lnTo>
                    <a:pt x="1396314" y="162242"/>
                  </a:lnTo>
                  <a:lnTo>
                    <a:pt x="1400581" y="166509"/>
                  </a:lnTo>
                  <a:lnTo>
                    <a:pt x="1405763" y="170472"/>
                  </a:lnTo>
                  <a:lnTo>
                    <a:pt x="1410335" y="173824"/>
                  </a:lnTo>
                  <a:lnTo>
                    <a:pt x="1413687" y="176872"/>
                  </a:lnTo>
                  <a:lnTo>
                    <a:pt x="1415516" y="178701"/>
                  </a:lnTo>
                  <a:lnTo>
                    <a:pt x="1416735" y="180835"/>
                  </a:lnTo>
                  <a:lnTo>
                    <a:pt x="1421612" y="181140"/>
                  </a:lnTo>
                  <a:lnTo>
                    <a:pt x="1426184" y="180835"/>
                  </a:lnTo>
                  <a:lnTo>
                    <a:pt x="1429232" y="179311"/>
                  </a:lnTo>
                  <a:lnTo>
                    <a:pt x="1430756" y="175958"/>
                  </a:lnTo>
                  <a:lnTo>
                    <a:pt x="1435328" y="171081"/>
                  </a:lnTo>
                  <a:lnTo>
                    <a:pt x="1436243" y="168033"/>
                  </a:lnTo>
                  <a:lnTo>
                    <a:pt x="1439291" y="164680"/>
                  </a:lnTo>
                  <a:lnTo>
                    <a:pt x="1441424" y="162242"/>
                  </a:lnTo>
                  <a:lnTo>
                    <a:pt x="1443253" y="156756"/>
                  </a:lnTo>
                  <a:close/>
                </a:path>
                <a:path w="1455420" h="284479">
                  <a:moveTo>
                    <a:pt x="1455140" y="41833"/>
                  </a:moveTo>
                  <a:lnTo>
                    <a:pt x="1454835" y="41224"/>
                  </a:lnTo>
                  <a:lnTo>
                    <a:pt x="1454835" y="36042"/>
                  </a:lnTo>
                  <a:lnTo>
                    <a:pt x="1452092" y="33909"/>
                  </a:lnTo>
                  <a:lnTo>
                    <a:pt x="1446911" y="28117"/>
                  </a:lnTo>
                  <a:lnTo>
                    <a:pt x="1442034" y="25679"/>
                  </a:lnTo>
                  <a:lnTo>
                    <a:pt x="1440205" y="23545"/>
                  </a:lnTo>
                  <a:lnTo>
                    <a:pt x="1438694" y="21717"/>
                  </a:lnTo>
                  <a:lnTo>
                    <a:pt x="1435023" y="18046"/>
                  </a:lnTo>
                  <a:lnTo>
                    <a:pt x="1430756" y="15925"/>
                  </a:lnTo>
                  <a:lnTo>
                    <a:pt x="1427099" y="13792"/>
                  </a:lnTo>
                  <a:lnTo>
                    <a:pt x="1425575" y="11049"/>
                  </a:lnTo>
                  <a:lnTo>
                    <a:pt x="1417955" y="11049"/>
                  </a:lnTo>
                  <a:lnTo>
                    <a:pt x="1414894" y="11963"/>
                  </a:lnTo>
                  <a:lnTo>
                    <a:pt x="1408506" y="19278"/>
                  </a:lnTo>
                  <a:lnTo>
                    <a:pt x="1408239" y="21717"/>
                  </a:lnTo>
                  <a:lnTo>
                    <a:pt x="1408201" y="24460"/>
                  </a:lnTo>
                  <a:lnTo>
                    <a:pt x="1407896" y="27203"/>
                  </a:lnTo>
                  <a:lnTo>
                    <a:pt x="1409725" y="28422"/>
                  </a:lnTo>
                  <a:lnTo>
                    <a:pt x="1416431" y="35128"/>
                  </a:lnTo>
                  <a:lnTo>
                    <a:pt x="1418259" y="33909"/>
                  </a:lnTo>
                  <a:lnTo>
                    <a:pt x="1421003" y="37566"/>
                  </a:lnTo>
                  <a:lnTo>
                    <a:pt x="1423441" y="40614"/>
                  </a:lnTo>
                  <a:lnTo>
                    <a:pt x="1428318" y="43357"/>
                  </a:lnTo>
                  <a:lnTo>
                    <a:pt x="1430147" y="45491"/>
                  </a:lnTo>
                  <a:lnTo>
                    <a:pt x="1433195" y="47929"/>
                  </a:lnTo>
                  <a:lnTo>
                    <a:pt x="1436243" y="52806"/>
                  </a:lnTo>
                  <a:lnTo>
                    <a:pt x="1440510" y="53721"/>
                  </a:lnTo>
                  <a:lnTo>
                    <a:pt x="1443558" y="54330"/>
                  </a:lnTo>
                  <a:lnTo>
                    <a:pt x="1445082" y="54025"/>
                  </a:lnTo>
                  <a:lnTo>
                    <a:pt x="1448130" y="51587"/>
                  </a:lnTo>
                  <a:lnTo>
                    <a:pt x="1449959" y="50063"/>
                  </a:lnTo>
                  <a:lnTo>
                    <a:pt x="1450568" y="48234"/>
                  </a:lnTo>
                  <a:lnTo>
                    <a:pt x="1451787" y="47015"/>
                  </a:lnTo>
                  <a:lnTo>
                    <a:pt x="1453311" y="45186"/>
                  </a:lnTo>
                  <a:lnTo>
                    <a:pt x="1455140" y="44577"/>
                  </a:lnTo>
                  <a:lnTo>
                    <a:pt x="1455140" y="41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2698" y="13509661"/>
              <a:ext cx="454675" cy="215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2898" y="13492062"/>
              <a:ext cx="2324525" cy="2490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74526" y="13506796"/>
              <a:ext cx="472019" cy="2209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1525" y="13494961"/>
              <a:ext cx="1010224" cy="2456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08052" y="13506185"/>
              <a:ext cx="149313" cy="2320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63018" y="13493943"/>
              <a:ext cx="468825" cy="246379"/>
            </a:xfrm>
            <a:prstGeom prst="rect">
              <a:avLst/>
            </a:prstGeom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3608371" y="5454270"/>
            <a:ext cx="3530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 smtClean="0">
                <a:solidFill>
                  <a:schemeClr val="bg1"/>
                </a:solidFill>
                <a:latin typeface="+mj-ea"/>
                <a:ea typeface="+mj-ea"/>
              </a:rPr>
              <a:t>￥</a:t>
            </a:r>
            <a:r>
              <a:rPr kumimoji="1" lang="en-US" altLang="ja-JP" sz="8800" b="1" dirty="0" smtClean="0">
                <a:solidFill>
                  <a:schemeClr val="bg1"/>
                </a:solidFill>
                <a:latin typeface="+mj-ea"/>
                <a:ea typeface="+mj-ea"/>
              </a:rPr>
              <a:t>000</a:t>
            </a:r>
            <a:endParaRPr kumimoji="1" lang="ja-JP" altLang="en-US" sz="8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ＭＳ Ｐゴシック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202303ワンプレートリッチ</dc:title>
  <dc:creator>夫松 遥那</dc:creator>
  <cp:lastModifiedBy>shidax_ad</cp:lastModifiedBy>
  <cp:revision>2</cp:revision>
  <dcterms:created xsi:type="dcterms:W3CDTF">2023-03-02T00:12:07Z</dcterms:created>
  <dcterms:modified xsi:type="dcterms:W3CDTF">2023-03-22T00:40:48Z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Adobe Illustrator 27.2 (Macintosh)</vt:lpwstr>
  </property>
  <property fmtid="{D5CDD505-2E9C-101B-9397-08002B2CF9AE}" pid="4" name="LastSaved">
    <vt:filetime>2023-03-02T00:00:00Z</vt:filetime>
  </property>
  <property fmtid="{D5CDD505-2E9C-101B-9397-08002B2CF9AE}" pid="5" name="Producer">
    <vt:lpwstr>Adobe PDF library 17.00</vt:lpwstr>
  </property>
</Properties>
</file>