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45999" y="11378608"/>
            <a:ext cx="9039225" cy="506095"/>
          </a:xfrm>
          <a:custGeom>
            <a:avLst/>
            <a:gdLst/>
            <a:ahLst/>
            <a:cxnLst/>
            <a:rect l="l" t="t" r="r" b="b"/>
            <a:pathLst>
              <a:path w="9039225" h="506095">
                <a:moveTo>
                  <a:pt x="8930830" y="0"/>
                </a:moveTo>
                <a:lnTo>
                  <a:pt x="108000" y="0"/>
                </a:lnTo>
                <a:lnTo>
                  <a:pt x="66067" y="8522"/>
                </a:lnTo>
                <a:lnTo>
                  <a:pt x="31726" y="31726"/>
                </a:lnTo>
                <a:lnTo>
                  <a:pt x="8522" y="66067"/>
                </a:lnTo>
                <a:lnTo>
                  <a:pt x="0" y="108000"/>
                </a:lnTo>
                <a:lnTo>
                  <a:pt x="0" y="398018"/>
                </a:lnTo>
                <a:lnTo>
                  <a:pt x="8522" y="439951"/>
                </a:lnTo>
                <a:lnTo>
                  <a:pt x="31726" y="474292"/>
                </a:lnTo>
                <a:lnTo>
                  <a:pt x="66067" y="497496"/>
                </a:lnTo>
                <a:lnTo>
                  <a:pt x="108000" y="506018"/>
                </a:lnTo>
                <a:lnTo>
                  <a:pt x="8930830" y="506018"/>
                </a:lnTo>
                <a:lnTo>
                  <a:pt x="8972764" y="497496"/>
                </a:lnTo>
                <a:lnTo>
                  <a:pt x="9007105" y="474292"/>
                </a:lnTo>
                <a:lnTo>
                  <a:pt x="9030309" y="439951"/>
                </a:lnTo>
                <a:lnTo>
                  <a:pt x="9038831" y="398018"/>
                </a:lnTo>
                <a:lnTo>
                  <a:pt x="9038831" y="108000"/>
                </a:lnTo>
                <a:lnTo>
                  <a:pt x="9030309" y="66067"/>
                </a:lnTo>
                <a:lnTo>
                  <a:pt x="9007105" y="31726"/>
                </a:lnTo>
                <a:lnTo>
                  <a:pt x="8972764" y="8522"/>
                </a:lnTo>
                <a:lnTo>
                  <a:pt x="893083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44" y="3135281"/>
            <a:ext cx="924350" cy="20031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4999" y="3130259"/>
            <a:ext cx="1990389" cy="20466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0683" y="393789"/>
            <a:ext cx="6300925" cy="2943552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3167927" y="3745153"/>
            <a:ext cx="756920" cy="616585"/>
          </a:xfrm>
          <a:custGeom>
            <a:avLst/>
            <a:gdLst/>
            <a:ahLst/>
            <a:cxnLst/>
            <a:rect l="l" t="t" r="r" b="b"/>
            <a:pathLst>
              <a:path w="756920" h="616585">
                <a:moveTo>
                  <a:pt x="472613" y="85237"/>
                </a:moveTo>
                <a:lnTo>
                  <a:pt x="464439" y="87224"/>
                </a:lnTo>
                <a:lnTo>
                  <a:pt x="456728" y="92456"/>
                </a:lnTo>
                <a:lnTo>
                  <a:pt x="451904" y="100045"/>
                </a:lnTo>
                <a:lnTo>
                  <a:pt x="450948" y="107940"/>
                </a:lnTo>
                <a:lnTo>
                  <a:pt x="453704" y="116144"/>
                </a:lnTo>
                <a:lnTo>
                  <a:pt x="460017" y="124663"/>
                </a:lnTo>
                <a:lnTo>
                  <a:pt x="491573" y="161736"/>
                </a:lnTo>
                <a:lnTo>
                  <a:pt x="519572" y="200543"/>
                </a:lnTo>
                <a:lnTo>
                  <a:pt x="544321" y="240934"/>
                </a:lnTo>
                <a:lnTo>
                  <a:pt x="566127" y="282762"/>
                </a:lnTo>
                <a:lnTo>
                  <a:pt x="585298" y="325878"/>
                </a:lnTo>
                <a:lnTo>
                  <a:pt x="602141" y="370133"/>
                </a:lnTo>
                <a:lnTo>
                  <a:pt x="616962" y="415379"/>
                </a:lnTo>
                <a:lnTo>
                  <a:pt x="630070" y="461467"/>
                </a:lnTo>
                <a:lnTo>
                  <a:pt x="641770" y="508248"/>
                </a:lnTo>
                <a:lnTo>
                  <a:pt x="652372" y="555574"/>
                </a:lnTo>
                <a:lnTo>
                  <a:pt x="656215" y="565616"/>
                </a:lnTo>
                <a:lnTo>
                  <a:pt x="662690" y="572095"/>
                </a:lnTo>
                <a:lnTo>
                  <a:pt x="671642" y="574856"/>
                </a:lnTo>
                <a:lnTo>
                  <a:pt x="682915" y="573747"/>
                </a:lnTo>
                <a:lnTo>
                  <a:pt x="738236" y="558063"/>
                </a:lnTo>
                <a:lnTo>
                  <a:pt x="748122" y="553749"/>
                </a:lnTo>
                <a:lnTo>
                  <a:pt x="754221" y="547119"/>
                </a:lnTo>
                <a:lnTo>
                  <a:pt x="756455" y="538321"/>
                </a:lnTo>
                <a:lnTo>
                  <a:pt x="754746" y="527507"/>
                </a:lnTo>
                <a:lnTo>
                  <a:pt x="737341" y="473534"/>
                </a:lnTo>
                <a:lnTo>
                  <a:pt x="718628" y="422028"/>
                </a:lnTo>
                <a:lnTo>
                  <a:pt x="698338" y="372928"/>
                </a:lnTo>
                <a:lnTo>
                  <a:pt x="676206" y="326176"/>
                </a:lnTo>
                <a:lnTo>
                  <a:pt x="651964" y="281712"/>
                </a:lnTo>
                <a:lnTo>
                  <a:pt x="625343" y="239477"/>
                </a:lnTo>
                <a:lnTo>
                  <a:pt x="596077" y="199411"/>
                </a:lnTo>
                <a:lnTo>
                  <a:pt x="563899" y="161454"/>
                </a:lnTo>
                <a:lnTo>
                  <a:pt x="528541" y="125547"/>
                </a:lnTo>
                <a:lnTo>
                  <a:pt x="489735" y="91630"/>
                </a:lnTo>
                <a:lnTo>
                  <a:pt x="481095" y="86653"/>
                </a:lnTo>
                <a:lnTo>
                  <a:pt x="472613" y="85237"/>
                </a:lnTo>
                <a:close/>
              </a:path>
              <a:path w="756920" h="616585">
                <a:moveTo>
                  <a:pt x="611097" y="0"/>
                </a:moveTo>
                <a:lnTo>
                  <a:pt x="606144" y="0"/>
                </a:lnTo>
                <a:lnTo>
                  <a:pt x="596516" y="1251"/>
                </a:lnTo>
                <a:lnTo>
                  <a:pt x="589835" y="5056"/>
                </a:lnTo>
                <a:lnTo>
                  <a:pt x="585943" y="11492"/>
                </a:lnTo>
                <a:lnTo>
                  <a:pt x="584681" y="20637"/>
                </a:lnTo>
                <a:lnTo>
                  <a:pt x="584681" y="112268"/>
                </a:lnTo>
                <a:lnTo>
                  <a:pt x="585943" y="121412"/>
                </a:lnTo>
                <a:lnTo>
                  <a:pt x="589835" y="127849"/>
                </a:lnTo>
                <a:lnTo>
                  <a:pt x="596516" y="131654"/>
                </a:lnTo>
                <a:lnTo>
                  <a:pt x="606144" y="132905"/>
                </a:lnTo>
                <a:lnTo>
                  <a:pt x="611097" y="132905"/>
                </a:lnTo>
                <a:lnTo>
                  <a:pt x="620499" y="131654"/>
                </a:lnTo>
                <a:lnTo>
                  <a:pt x="627503" y="127849"/>
                </a:lnTo>
                <a:lnTo>
                  <a:pt x="631876" y="121412"/>
                </a:lnTo>
                <a:lnTo>
                  <a:pt x="633385" y="112268"/>
                </a:lnTo>
                <a:lnTo>
                  <a:pt x="633385" y="20637"/>
                </a:lnTo>
                <a:lnTo>
                  <a:pt x="631876" y="11492"/>
                </a:lnTo>
                <a:lnTo>
                  <a:pt x="627503" y="5056"/>
                </a:lnTo>
                <a:lnTo>
                  <a:pt x="620499" y="1251"/>
                </a:lnTo>
                <a:lnTo>
                  <a:pt x="611097" y="0"/>
                </a:lnTo>
                <a:close/>
              </a:path>
              <a:path w="756920" h="616585">
                <a:moveTo>
                  <a:pt x="686217" y="0"/>
                </a:moveTo>
                <a:lnTo>
                  <a:pt x="681264" y="0"/>
                </a:lnTo>
                <a:lnTo>
                  <a:pt x="671861" y="1251"/>
                </a:lnTo>
                <a:lnTo>
                  <a:pt x="664857" y="5056"/>
                </a:lnTo>
                <a:lnTo>
                  <a:pt x="660485" y="11492"/>
                </a:lnTo>
                <a:lnTo>
                  <a:pt x="658976" y="20637"/>
                </a:lnTo>
                <a:lnTo>
                  <a:pt x="658976" y="112268"/>
                </a:lnTo>
                <a:lnTo>
                  <a:pt x="660485" y="121412"/>
                </a:lnTo>
                <a:lnTo>
                  <a:pt x="664857" y="127849"/>
                </a:lnTo>
                <a:lnTo>
                  <a:pt x="671861" y="131654"/>
                </a:lnTo>
                <a:lnTo>
                  <a:pt x="681264" y="132905"/>
                </a:lnTo>
                <a:lnTo>
                  <a:pt x="686217" y="132905"/>
                </a:lnTo>
                <a:lnTo>
                  <a:pt x="695839" y="131654"/>
                </a:lnTo>
                <a:lnTo>
                  <a:pt x="702521" y="127849"/>
                </a:lnTo>
                <a:lnTo>
                  <a:pt x="706416" y="121412"/>
                </a:lnTo>
                <a:lnTo>
                  <a:pt x="707680" y="112268"/>
                </a:lnTo>
                <a:lnTo>
                  <a:pt x="707680" y="20637"/>
                </a:lnTo>
                <a:lnTo>
                  <a:pt x="706416" y="11492"/>
                </a:lnTo>
                <a:lnTo>
                  <a:pt x="702521" y="5056"/>
                </a:lnTo>
                <a:lnTo>
                  <a:pt x="695839" y="1251"/>
                </a:lnTo>
                <a:lnTo>
                  <a:pt x="686217" y="0"/>
                </a:lnTo>
                <a:close/>
              </a:path>
              <a:path w="756920" h="616585">
                <a:moveTo>
                  <a:pt x="257692" y="79809"/>
                </a:moveTo>
                <a:lnTo>
                  <a:pt x="248896" y="82869"/>
                </a:lnTo>
                <a:lnTo>
                  <a:pt x="242266" y="89483"/>
                </a:lnTo>
                <a:lnTo>
                  <a:pt x="237958" y="99885"/>
                </a:lnTo>
                <a:lnTo>
                  <a:pt x="226323" y="147654"/>
                </a:lnTo>
                <a:lnTo>
                  <a:pt x="213731" y="193473"/>
                </a:lnTo>
                <a:lnTo>
                  <a:pt x="199881" y="237684"/>
                </a:lnTo>
                <a:lnTo>
                  <a:pt x="184472" y="280629"/>
                </a:lnTo>
                <a:lnTo>
                  <a:pt x="167202" y="322652"/>
                </a:lnTo>
                <a:lnTo>
                  <a:pt x="147770" y="364093"/>
                </a:lnTo>
                <a:lnTo>
                  <a:pt x="125874" y="405295"/>
                </a:lnTo>
                <a:lnTo>
                  <a:pt x="101213" y="446601"/>
                </a:lnTo>
                <a:lnTo>
                  <a:pt x="73487" y="488352"/>
                </a:lnTo>
                <a:lnTo>
                  <a:pt x="42393" y="530891"/>
                </a:lnTo>
                <a:lnTo>
                  <a:pt x="7631" y="574560"/>
                </a:lnTo>
                <a:lnTo>
                  <a:pt x="1728" y="583235"/>
                </a:lnTo>
                <a:lnTo>
                  <a:pt x="24764" y="616569"/>
                </a:lnTo>
                <a:lnTo>
                  <a:pt x="33536" y="614462"/>
                </a:lnTo>
                <a:lnTo>
                  <a:pt x="83698" y="563054"/>
                </a:lnTo>
                <a:lnTo>
                  <a:pt x="121563" y="518683"/>
                </a:lnTo>
                <a:lnTo>
                  <a:pt x="156091" y="475049"/>
                </a:lnTo>
                <a:lnTo>
                  <a:pt x="187474" y="431904"/>
                </a:lnTo>
                <a:lnTo>
                  <a:pt x="215907" y="389005"/>
                </a:lnTo>
                <a:lnTo>
                  <a:pt x="241582" y="346106"/>
                </a:lnTo>
                <a:lnTo>
                  <a:pt x="264694" y="302960"/>
                </a:lnTo>
                <a:lnTo>
                  <a:pt x="285434" y="259324"/>
                </a:lnTo>
                <a:lnTo>
                  <a:pt x="303998" y="214950"/>
                </a:lnTo>
                <a:lnTo>
                  <a:pt x="320578" y="169595"/>
                </a:lnTo>
                <a:lnTo>
                  <a:pt x="335367" y="123012"/>
                </a:lnTo>
                <a:lnTo>
                  <a:pt x="336257" y="114517"/>
                </a:lnTo>
                <a:lnTo>
                  <a:pt x="333819" y="105252"/>
                </a:lnTo>
                <a:lnTo>
                  <a:pt x="327821" y="97228"/>
                </a:lnTo>
                <a:lnTo>
                  <a:pt x="318031" y="92456"/>
                </a:lnTo>
                <a:lnTo>
                  <a:pt x="268501" y="80073"/>
                </a:lnTo>
                <a:lnTo>
                  <a:pt x="257692" y="798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026407" y="3698917"/>
            <a:ext cx="662940" cy="692150"/>
          </a:xfrm>
          <a:custGeom>
            <a:avLst/>
            <a:gdLst/>
            <a:ahLst/>
            <a:cxnLst/>
            <a:rect l="l" t="t" r="r" b="b"/>
            <a:pathLst>
              <a:path w="662939" h="692150">
                <a:moveTo>
                  <a:pt x="588039" y="0"/>
                </a:moveTo>
                <a:lnTo>
                  <a:pt x="583086" y="0"/>
                </a:lnTo>
                <a:lnTo>
                  <a:pt x="573688" y="1252"/>
                </a:lnTo>
                <a:lnTo>
                  <a:pt x="566684" y="5060"/>
                </a:lnTo>
                <a:lnTo>
                  <a:pt x="562308" y="11497"/>
                </a:lnTo>
                <a:lnTo>
                  <a:pt x="560798" y="20637"/>
                </a:lnTo>
                <a:lnTo>
                  <a:pt x="560798" y="112280"/>
                </a:lnTo>
                <a:lnTo>
                  <a:pt x="562308" y="121420"/>
                </a:lnTo>
                <a:lnTo>
                  <a:pt x="566684" y="127857"/>
                </a:lnTo>
                <a:lnTo>
                  <a:pt x="573688" y="131665"/>
                </a:lnTo>
                <a:lnTo>
                  <a:pt x="583086" y="132918"/>
                </a:lnTo>
                <a:lnTo>
                  <a:pt x="588039" y="132918"/>
                </a:lnTo>
                <a:lnTo>
                  <a:pt x="597667" y="131665"/>
                </a:lnTo>
                <a:lnTo>
                  <a:pt x="604347" y="127857"/>
                </a:lnTo>
                <a:lnTo>
                  <a:pt x="608240" y="121420"/>
                </a:lnTo>
                <a:lnTo>
                  <a:pt x="609502" y="112280"/>
                </a:lnTo>
                <a:lnTo>
                  <a:pt x="609502" y="20637"/>
                </a:lnTo>
                <a:lnTo>
                  <a:pt x="608240" y="11497"/>
                </a:lnTo>
                <a:lnTo>
                  <a:pt x="604347" y="5060"/>
                </a:lnTo>
                <a:lnTo>
                  <a:pt x="597667" y="1252"/>
                </a:lnTo>
                <a:lnTo>
                  <a:pt x="588039" y="0"/>
                </a:lnTo>
                <a:close/>
              </a:path>
              <a:path w="662939" h="692150">
                <a:moveTo>
                  <a:pt x="512919" y="0"/>
                </a:moveTo>
                <a:lnTo>
                  <a:pt x="507966" y="0"/>
                </a:lnTo>
                <a:lnTo>
                  <a:pt x="498343" y="1252"/>
                </a:lnTo>
                <a:lnTo>
                  <a:pt x="491662" y="5060"/>
                </a:lnTo>
                <a:lnTo>
                  <a:pt x="487767" y="11497"/>
                </a:lnTo>
                <a:lnTo>
                  <a:pt x="486503" y="20637"/>
                </a:lnTo>
                <a:lnTo>
                  <a:pt x="486503" y="112280"/>
                </a:lnTo>
                <a:lnTo>
                  <a:pt x="487767" y="121420"/>
                </a:lnTo>
                <a:lnTo>
                  <a:pt x="491662" y="127857"/>
                </a:lnTo>
                <a:lnTo>
                  <a:pt x="498343" y="131665"/>
                </a:lnTo>
                <a:lnTo>
                  <a:pt x="507966" y="132918"/>
                </a:lnTo>
                <a:lnTo>
                  <a:pt x="512919" y="132918"/>
                </a:lnTo>
                <a:lnTo>
                  <a:pt x="522322" y="131665"/>
                </a:lnTo>
                <a:lnTo>
                  <a:pt x="529325" y="127857"/>
                </a:lnTo>
                <a:lnTo>
                  <a:pt x="533698" y="121420"/>
                </a:lnTo>
                <a:lnTo>
                  <a:pt x="535207" y="112280"/>
                </a:lnTo>
                <a:lnTo>
                  <a:pt x="535207" y="20637"/>
                </a:lnTo>
                <a:lnTo>
                  <a:pt x="533698" y="11497"/>
                </a:lnTo>
                <a:lnTo>
                  <a:pt x="529325" y="5060"/>
                </a:lnTo>
                <a:lnTo>
                  <a:pt x="522322" y="1252"/>
                </a:lnTo>
                <a:lnTo>
                  <a:pt x="512919" y="0"/>
                </a:lnTo>
                <a:close/>
              </a:path>
              <a:path w="662939" h="692150">
                <a:moveTo>
                  <a:pt x="634215" y="164016"/>
                </a:moveTo>
                <a:lnTo>
                  <a:pt x="617770" y="175018"/>
                </a:lnTo>
                <a:lnTo>
                  <a:pt x="586232" y="219468"/>
                </a:lnTo>
                <a:lnTo>
                  <a:pt x="553849" y="261575"/>
                </a:lnTo>
                <a:lnTo>
                  <a:pt x="520561" y="301397"/>
                </a:lnTo>
                <a:lnTo>
                  <a:pt x="486305" y="338991"/>
                </a:lnTo>
                <a:lnTo>
                  <a:pt x="451020" y="374415"/>
                </a:lnTo>
                <a:lnTo>
                  <a:pt x="414645" y="407727"/>
                </a:lnTo>
                <a:lnTo>
                  <a:pt x="377119" y="438985"/>
                </a:lnTo>
                <a:lnTo>
                  <a:pt x="338380" y="468246"/>
                </a:lnTo>
                <a:lnTo>
                  <a:pt x="298367" y="495569"/>
                </a:lnTo>
                <a:lnTo>
                  <a:pt x="257018" y="521011"/>
                </a:lnTo>
                <a:lnTo>
                  <a:pt x="214273" y="544630"/>
                </a:lnTo>
                <a:lnTo>
                  <a:pt x="170069" y="566485"/>
                </a:lnTo>
                <a:lnTo>
                  <a:pt x="124346" y="586632"/>
                </a:lnTo>
                <a:lnTo>
                  <a:pt x="77042" y="605129"/>
                </a:lnTo>
                <a:lnTo>
                  <a:pt x="67304" y="610506"/>
                </a:lnTo>
                <a:lnTo>
                  <a:pt x="61667" y="617816"/>
                </a:lnTo>
                <a:lnTo>
                  <a:pt x="60209" y="626832"/>
                </a:lnTo>
                <a:lnTo>
                  <a:pt x="63008" y="637324"/>
                </a:lnTo>
                <a:lnTo>
                  <a:pt x="80344" y="676109"/>
                </a:lnTo>
                <a:lnTo>
                  <a:pt x="86084" y="685372"/>
                </a:lnTo>
                <a:lnTo>
                  <a:pt x="93449" y="690768"/>
                </a:lnTo>
                <a:lnTo>
                  <a:pt x="102516" y="692140"/>
                </a:lnTo>
                <a:lnTo>
                  <a:pt x="113364" y="689330"/>
                </a:lnTo>
                <a:lnTo>
                  <a:pt x="165160" y="665771"/>
                </a:lnTo>
                <a:lnTo>
                  <a:pt x="214290" y="640983"/>
                </a:lnTo>
                <a:lnTo>
                  <a:pt x="260864" y="614950"/>
                </a:lnTo>
                <a:lnTo>
                  <a:pt x="304989" y="587653"/>
                </a:lnTo>
                <a:lnTo>
                  <a:pt x="346775" y="559075"/>
                </a:lnTo>
                <a:lnTo>
                  <a:pt x="386330" y="529199"/>
                </a:lnTo>
                <a:lnTo>
                  <a:pt x="423763" y="498006"/>
                </a:lnTo>
                <a:lnTo>
                  <a:pt x="459182" y="465479"/>
                </a:lnTo>
                <a:lnTo>
                  <a:pt x="492696" y="431601"/>
                </a:lnTo>
                <a:lnTo>
                  <a:pt x="524414" y="396353"/>
                </a:lnTo>
                <a:lnTo>
                  <a:pt x="554444" y="359719"/>
                </a:lnTo>
                <a:lnTo>
                  <a:pt x="582894" y="321680"/>
                </a:lnTo>
                <a:lnTo>
                  <a:pt x="609875" y="282218"/>
                </a:lnTo>
                <a:lnTo>
                  <a:pt x="635493" y="241317"/>
                </a:lnTo>
                <a:lnTo>
                  <a:pt x="659858" y="198958"/>
                </a:lnTo>
                <a:lnTo>
                  <a:pt x="662457" y="179778"/>
                </a:lnTo>
                <a:lnTo>
                  <a:pt x="651510" y="166866"/>
                </a:lnTo>
                <a:lnTo>
                  <a:pt x="634215" y="164016"/>
                </a:lnTo>
                <a:close/>
              </a:path>
              <a:path w="662939" h="692150">
                <a:moveTo>
                  <a:pt x="34941" y="206387"/>
                </a:moveTo>
                <a:lnTo>
                  <a:pt x="16587" y="207161"/>
                </a:lnTo>
                <a:lnTo>
                  <a:pt x="3263" y="218152"/>
                </a:lnTo>
                <a:lnTo>
                  <a:pt x="0" y="233789"/>
                </a:lnTo>
                <a:lnTo>
                  <a:pt x="11827" y="248500"/>
                </a:lnTo>
                <a:lnTo>
                  <a:pt x="51761" y="272525"/>
                </a:lnTo>
                <a:lnTo>
                  <a:pt x="89218" y="296478"/>
                </a:lnTo>
                <a:lnTo>
                  <a:pt x="126985" y="322445"/>
                </a:lnTo>
                <a:lnTo>
                  <a:pt x="167847" y="352513"/>
                </a:lnTo>
                <a:lnTo>
                  <a:pt x="177444" y="358253"/>
                </a:lnTo>
                <a:lnTo>
                  <a:pt x="223168" y="321970"/>
                </a:lnTo>
                <a:lnTo>
                  <a:pt x="229355" y="302461"/>
                </a:lnTo>
                <a:lnTo>
                  <a:pt x="225024" y="294218"/>
                </a:lnTo>
                <a:lnTo>
                  <a:pt x="215739" y="287286"/>
                </a:lnTo>
                <a:lnTo>
                  <a:pt x="167169" y="261303"/>
                </a:lnTo>
                <a:lnTo>
                  <a:pt x="123787" y="240345"/>
                </a:lnTo>
                <a:lnTo>
                  <a:pt x="81182" y="222633"/>
                </a:lnTo>
                <a:lnTo>
                  <a:pt x="34941" y="206387"/>
                </a:lnTo>
                <a:close/>
              </a:path>
              <a:path w="662939" h="692150">
                <a:moveTo>
                  <a:pt x="126572" y="41275"/>
                </a:moveTo>
                <a:lnTo>
                  <a:pt x="107165" y="41842"/>
                </a:lnTo>
                <a:lnTo>
                  <a:pt x="93247" y="53244"/>
                </a:lnTo>
                <a:lnTo>
                  <a:pt x="90007" y="69599"/>
                </a:lnTo>
                <a:lnTo>
                  <a:pt x="102632" y="85026"/>
                </a:lnTo>
                <a:lnTo>
                  <a:pt x="140992" y="108109"/>
                </a:lnTo>
                <a:lnTo>
                  <a:pt x="177340" y="131575"/>
                </a:lnTo>
                <a:lnTo>
                  <a:pt x="214307" y="157360"/>
                </a:lnTo>
                <a:lnTo>
                  <a:pt x="254524" y="187401"/>
                </a:lnTo>
                <a:lnTo>
                  <a:pt x="264007" y="193141"/>
                </a:lnTo>
                <a:lnTo>
                  <a:pt x="309846" y="157683"/>
                </a:lnTo>
                <a:lnTo>
                  <a:pt x="315722" y="138180"/>
                </a:lnTo>
                <a:lnTo>
                  <a:pt x="311353" y="129938"/>
                </a:lnTo>
                <a:lnTo>
                  <a:pt x="302416" y="123012"/>
                </a:lnTo>
                <a:lnTo>
                  <a:pt x="255438" y="97235"/>
                </a:lnTo>
                <a:lnTo>
                  <a:pt x="213256" y="75952"/>
                </a:lnTo>
                <a:lnTo>
                  <a:pt x="171693" y="57764"/>
                </a:lnTo>
                <a:lnTo>
                  <a:pt x="126572" y="412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750870" y="3741024"/>
            <a:ext cx="735330" cy="627380"/>
          </a:xfrm>
          <a:custGeom>
            <a:avLst/>
            <a:gdLst/>
            <a:ahLst/>
            <a:cxnLst/>
            <a:rect l="l" t="t" r="r" b="b"/>
            <a:pathLst>
              <a:path w="735329" h="627379">
                <a:moveTo>
                  <a:pt x="396871" y="0"/>
                </a:moveTo>
                <a:lnTo>
                  <a:pt x="358898" y="0"/>
                </a:lnTo>
                <a:lnTo>
                  <a:pt x="348417" y="1547"/>
                </a:lnTo>
                <a:lnTo>
                  <a:pt x="340639" y="6191"/>
                </a:lnTo>
                <a:lnTo>
                  <a:pt x="335799" y="13930"/>
                </a:lnTo>
                <a:lnTo>
                  <a:pt x="334133" y="24764"/>
                </a:lnTo>
                <a:lnTo>
                  <a:pt x="334133" y="577875"/>
                </a:lnTo>
                <a:lnTo>
                  <a:pt x="375421" y="621626"/>
                </a:lnTo>
                <a:lnTo>
                  <a:pt x="392025" y="626992"/>
                </a:lnTo>
                <a:lnTo>
                  <a:pt x="400372" y="626038"/>
                </a:lnTo>
                <a:lnTo>
                  <a:pt x="409267" y="622452"/>
                </a:lnTo>
                <a:lnTo>
                  <a:pt x="454768" y="595447"/>
                </a:lnTo>
                <a:lnTo>
                  <a:pt x="496797" y="566099"/>
                </a:lnTo>
                <a:lnTo>
                  <a:pt x="527033" y="541553"/>
                </a:lnTo>
                <a:lnTo>
                  <a:pt x="421649" y="541553"/>
                </a:lnTo>
                <a:lnTo>
                  <a:pt x="421649" y="24764"/>
                </a:lnTo>
                <a:lnTo>
                  <a:pt x="419985" y="13930"/>
                </a:lnTo>
                <a:lnTo>
                  <a:pt x="415147" y="6191"/>
                </a:lnTo>
                <a:lnTo>
                  <a:pt x="407365" y="1547"/>
                </a:lnTo>
                <a:lnTo>
                  <a:pt x="396871" y="0"/>
                </a:lnTo>
                <a:close/>
              </a:path>
              <a:path w="735329" h="627379">
                <a:moveTo>
                  <a:pt x="713502" y="237975"/>
                </a:moveTo>
                <a:lnTo>
                  <a:pt x="704900" y="238479"/>
                </a:lnTo>
                <a:lnTo>
                  <a:pt x="697075" y="243161"/>
                </a:lnTo>
                <a:lnTo>
                  <a:pt x="689949" y="251790"/>
                </a:lnTo>
                <a:lnTo>
                  <a:pt x="661522" y="295965"/>
                </a:lnTo>
                <a:lnTo>
                  <a:pt x="631886" y="338042"/>
                </a:lnTo>
                <a:lnTo>
                  <a:pt x="600916" y="377932"/>
                </a:lnTo>
                <a:lnTo>
                  <a:pt x="568486" y="415550"/>
                </a:lnTo>
                <a:lnTo>
                  <a:pt x="534471" y="450808"/>
                </a:lnTo>
                <a:lnTo>
                  <a:pt x="498743" y="483619"/>
                </a:lnTo>
                <a:lnTo>
                  <a:pt x="461178" y="513896"/>
                </a:lnTo>
                <a:lnTo>
                  <a:pt x="421649" y="541553"/>
                </a:lnTo>
                <a:lnTo>
                  <a:pt x="527033" y="541553"/>
                </a:lnTo>
                <a:lnTo>
                  <a:pt x="571214" y="501304"/>
                </a:lnTo>
                <a:lnTo>
                  <a:pt x="603988" y="466323"/>
                </a:lnTo>
                <a:lnTo>
                  <a:pt x="634062" y="429930"/>
                </a:lnTo>
                <a:lnTo>
                  <a:pt x="661629" y="392359"/>
                </a:lnTo>
                <a:lnTo>
                  <a:pt x="686884" y="353843"/>
                </a:lnTo>
                <a:lnTo>
                  <a:pt x="710018" y="314613"/>
                </a:lnTo>
                <a:lnTo>
                  <a:pt x="731224" y="274904"/>
                </a:lnTo>
                <a:lnTo>
                  <a:pt x="734810" y="264869"/>
                </a:lnTo>
                <a:lnTo>
                  <a:pt x="734525" y="255917"/>
                </a:lnTo>
                <a:lnTo>
                  <a:pt x="730522" y="248204"/>
                </a:lnTo>
                <a:lnTo>
                  <a:pt x="722957" y="241884"/>
                </a:lnTo>
                <a:lnTo>
                  <a:pt x="713502" y="237975"/>
                </a:lnTo>
                <a:close/>
              </a:path>
              <a:path w="735329" h="627379">
                <a:moveTo>
                  <a:pt x="226818" y="98234"/>
                </a:moveTo>
                <a:lnTo>
                  <a:pt x="184718" y="98234"/>
                </a:lnTo>
                <a:lnTo>
                  <a:pt x="174347" y="99784"/>
                </a:lnTo>
                <a:lnTo>
                  <a:pt x="166763" y="104432"/>
                </a:lnTo>
                <a:lnTo>
                  <a:pt x="161965" y="112175"/>
                </a:lnTo>
                <a:lnTo>
                  <a:pt x="159953" y="123012"/>
                </a:lnTo>
                <a:lnTo>
                  <a:pt x="157146" y="176147"/>
                </a:lnTo>
                <a:lnTo>
                  <a:pt x="152952" y="226549"/>
                </a:lnTo>
                <a:lnTo>
                  <a:pt x="146802" y="275347"/>
                </a:lnTo>
                <a:lnTo>
                  <a:pt x="138225" y="322480"/>
                </a:lnTo>
                <a:lnTo>
                  <a:pt x="126725" y="368187"/>
                </a:lnTo>
                <a:lnTo>
                  <a:pt x="111807" y="412706"/>
                </a:lnTo>
                <a:lnTo>
                  <a:pt x="92976" y="456274"/>
                </a:lnTo>
                <a:lnTo>
                  <a:pt x="69736" y="499129"/>
                </a:lnTo>
                <a:lnTo>
                  <a:pt x="41592" y="541510"/>
                </a:lnTo>
                <a:lnTo>
                  <a:pt x="8048" y="583653"/>
                </a:lnTo>
                <a:lnTo>
                  <a:pt x="2012" y="592642"/>
                </a:lnTo>
                <a:lnTo>
                  <a:pt x="0" y="601087"/>
                </a:lnTo>
                <a:lnTo>
                  <a:pt x="2012" y="609071"/>
                </a:lnTo>
                <a:lnTo>
                  <a:pt x="8048" y="616673"/>
                </a:lnTo>
                <a:lnTo>
                  <a:pt x="15890" y="622362"/>
                </a:lnTo>
                <a:lnTo>
                  <a:pt x="24352" y="624412"/>
                </a:lnTo>
                <a:lnTo>
                  <a:pt x="33123" y="622594"/>
                </a:lnTo>
                <a:lnTo>
                  <a:pt x="80550" y="578883"/>
                </a:lnTo>
                <a:lnTo>
                  <a:pt x="114324" y="539790"/>
                </a:lnTo>
                <a:lnTo>
                  <a:pt x="143531" y="499362"/>
                </a:lnTo>
                <a:lnTo>
                  <a:pt x="168489" y="457565"/>
                </a:lnTo>
                <a:lnTo>
                  <a:pt x="189512" y="414364"/>
                </a:lnTo>
                <a:lnTo>
                  <a:pt x="206919" y="369728"/>
                </a:lnTo>
                <a:lnTo>
                  <a:pt x="221025" y="323622"/>
                </a:lnTo>
                <a:lnTo>
                  <a:pt x="232147" y="276012"/>
                </a:lnTo>
                <a:lnTo>
                  <a:pt x="240601" y="226865"/>
                </a:lnTo>
                <a:lnTo>
                  <a:pt x="246726" y="175850"/>
                </a:lnTo>
                <a:lnTo>
                  <a:pt x="250771" y="123824"/>
                </a:lnTo>
                <a:lnTo>
                  <a:pt x="249694" y="112861"/>
                </a:lnTo>
                <a:lnTo>
                  <a:pt x="245295" y="104838"/>
                </a:lnTo>
                <a:lnTo>
                  <a:pt x="237646" y="99911"/>
                </a:lnTo>
                <a:lnTo>
                  <a:pt x="226818" y="982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565461" y="3711306"/>
            <a:ext cx="615950" cy="680720"/>
          </a:xfrm>
          <a:custGeom>
            <a:avLst/>
            <a:gdLst/>
            <a:ahLst/>
            <a:cxnLst/>
            <a:rect l="l" t="t" r="r" b="b"/>
            <a:pathLst>
              <a:path w="615950" h="680720">
                <a:moveTo>
                  <a:pt x="341769" y="0"/>
                </a:moveTo>
                <a:lnTo>
                  <a:pt x="293878" y="0"/>
                </a:lnTo>
                <a:lnTo>
                  <a:pt x="283384" y="580"/>
                </a:lnTo>
                <a:lnTo>
                  <a:pt x="275516" y="4643"/>
                </a:lnTo>
                <a:lnTo>
                  <a:pt x="270435" y="11956"/>
                </a:lnTo>
                <a:lnTo>
                  <a:pt x="268300" y="22288"/>
                </a:lnTo>
                <a:lnTo>
                  <a:pt x="264126" y="65848"/>
                </a:lnTo>
                <a:lnTo>
                  <a:pt x="259105" y="107010"/>
                </a:lnTo>
                <a:lnTo>
                  <a:pt x="253312" y="145228"/>
                </a:lnTo>
                <a:lnTo>
                  <a:pt x="246824" y="179959"/>
                </a:lnTo>
                <a:lnTo>
                  <a:pt x="44577" y="179959"/>
                </a:lnTo>
                <a:lnTo>
                  <a:pt x="27396" y="186926"/>
                </a:lnTo>
                <a:lnTo>
                  <a:pt x="21669" y="202253"/>
                </a:lnTo>
                <a:lnTo>
                  <a:pt x="27396" y="217581"/>
                </a:lnTo>
                <a:lnTo>
                  <a:pt x="44577" y="224548"/>
                </a:lnTo>
                <a:lnTo>
                  <a:pt x="236105" y="224548"/>
                </a:lnTo>
                <a:lnTo>
                  <a:pt x="223319" y="276954"/>
                </a:lnTo>
                <a:lnTo>
                  <a:pt x="207502" y="327418"/>
                </a:lnTo>
                <a:lnTo>
                  <a:pt x="188620" y="375951"/>
                </a:lnTo>
                <a:lnTo>
                  <a:pt x="166640" y="422570"/>
                </a:lnTo>
                <a:lnTo>
                  <a:pt x="141528" y="467286"/>
                </a:lnTo>
                <a:lnTo>
                  <a:pt x="113249" y="510114"/>
                </a:lnTo>
                <a:lnTo>
                  <a:pt x="81771" y="551067"/>
                </a:lnTo>
                <a:lnTo>
                  <a:pt x="47059" y="590160"/>
                </a:lnTo>
                <a:lnTo>
                  <a:pt x="9080" y="627405"/>
                </a:lnTo>
                <a:lnTo>
                  <a:pt x="0" y="646714"/>
                </a:lnTo>
                <a:lnTo>
                  <a:pt x="7016" y="664243"/>
                </a:lnTo>
                <a:lnTo>
                  <a:pt x="23939" y="673259"/>
                </a:lnTo>
                <a:lnTo>
                  <a:pt x="44577" y="667029"/>
                </a:lnTo>
                <a:lnTo>
                  <a:pt x="82990" y="634207"/>
                </a:lnTo>
                <a:lnTo>
                  <a:pt x="118970" y="599725"/>
                </a:lnTo>
                <a:lnTo>
                  <a:pt x="152497" y="563644"/>
                </a:lnTo>
                <a:lnTo>
                  <a:pt x="183554" y="526023"/>
                </a:lnTo>
                <a:lnTo>
                  <a:pt x="212121" y="486922"/>
                </a:lnTo>
                <a:lnTo>
                  <a:pt x="238181" y="446399"/>
                </a:lnTo>
                <a:lnTo>
                  <a:pt x="261714" y="404514"/>
                </a:lnTo>
                <a:lnTo>
                  <a:pt x="282702" y="361327"/>
                </a:lnTo>
                <a:lnTo>
                  <a:pt x="301127" y="316898"/>
                </a:lnTo>
                <a:lnTo>
                  <a:pt x="316970" y="271285"/>
                </a:lnTo>
                <a:lnTo>
                  <a:pt x="330212" y="224548"/>
                </a:lnTo>
                <a:lnTo>
                  <a:pt x="528332" y="224548"/>
                </a:lnTo>
                <a:lnTo>
                  <a:pt x="523757" y="274001"/>
                </a:lnTo>
                <a:lnTo>
                  <a:pt x="516935" y="323608"/>
                </a:lnTo>
                <a:lnTo>
                  <a:pt x="508023" y="372907"/>
                </a:lnTo>
                <a:lnTo>
                  <a:pt x="497174" y="421432"/>
                </a:lnTo>
                <a:lnTo>
                  <a:pt x="484545" y="468719"/>
                </a:lnTo>
                <a:lnTo>
                  <a:pt x="470291" y="514304"/>
                </a:lnTo>
                <a:lnTo>
                  <a:pt x="454567" y="557723"/>
                </a:lnTo>
                <a:lnTo>
                  <a:pt x="437527" y="598512"/>
                </a:lnTo>
                <a:lnTo>
                  <a:pt x="428447" y="613371"/>
                </a:lnTo>
                <a:lnTo>
                  <a:pt x="425970" y="616673"/>
                </a:lnTo>
                <a:lnTo>
                  <a:pt x="415148" y="626450"/>
                </a:lnTo>
                <a:lnTo>
                  <a:pt x="405642" y="631739"/>
                </a:lnTo>
                <a:lnTo>
                  <a:pt x="396600" y="633622"/>
                </a:lnTo>
                <a:lnTo>
                  <a:pt x="387172" y="633183"/>
                </a:lnTo>
                <a:lnTo>
                  <a:pt x="344551" y="622968"/>
                </a:lnTo>
                <a:lnTo>
                  <a:pt x="323667" y="617280"/>
                </a:lnTo>
                <a:lnTo>
                  <a:pt x="303796" y="610895"/>
                </a:lnTo>
                <a:lnTo>
                  <a:pt x="285486" y="611422"/>
                </a:lnTo>
                <a:lnTo>
                  <a:pt x="275616" y="623789"/>
                </a:lnTo>
                <a:lnTo>
                  <a:pt x="276741" y="640027"/>
                </a:lnTo>
                <a:lnTo>
                  <a:pt x="291414" y="652170"/>
                </a:lnTo>
                <a:lnTo>
                  <a:pt x="341356" y="666100"/>
                </a:lnTo>
                <a:lnTo>
                  <a:pt x="391299" y="676935"/>
                </a:lnTo>
                <a:lnTo>
                  <a:pt x="422771" y="680237"/>
                </a:lnTo>
                <a:lnTo>
                  <a:pt x="435760" y="679953"/>
                </a:lnTo>
                <a:lnTo>
                  <a:pt x="474664" y="668667"/>
                </a:lnTo>
                <a:lnTo>
                  <a:pt x="523552" y="624374"/>
                </a:lnTo>
                <a:lnTo>
                  <a:pt x="540715" y="586130"/>
                </a:lnTo>
                <a:lnTo>
                  <a:pt x="557010" y="534060"/>
                </a:lnTo>
                <a:lnTo>
                  <a:pt x="571283" y="483332"/>
                </a:lnTo>
                <a:lnTo>
                  <a:pt x="583634" y="432965"/>
                </a:lnTo>
                <a:lnTo>
                  <a:pt x="594165" y="381976"/>
                </a:lnTo>
                <a:lnTo>
                  <a:pt x="602977" y="329384"/>
                </a:lnTo>
                <a:lnTo>
                  <a:pt x="610170" y="274209"/>
                </a:lnTo>
                <a:lnTo>
                  <a:pt x="615848" y="215468"/>
                </a:lnTo>
                <a:lnTo>
                  <a:pt x="614648" y="200642"/>
                </a:lnTo>
                <a:lnTo>
                  <a:pt x="608728" y="189769"/>
                </a:lnTo>
                <a:lnTo>
                  <a:pt x="598319" y="183078"/>
                </a:lnTo>
                <a:lnTo>
                  <a:pt x="583653" y="180797"/>
                </a:lnTo>
                <a:lnTo>
                  <a:pt x="340944" y="180797"/>
                </a:lnTo>
                <a:lnTo>
                  <a:pt x="347231" y="150646"/>
                </a:lnTo>
                <a:lnTo>
                  <a:pt x="352904" y="116087"/>
                </a:lnTo>
                <a:lnTo>
                  <a:pt x="358582" y="75494"/>
                </a:lnTo>
                <a:lnTo>
                  <a:pt x="364883" y="27241"/>
                </a:lnTo>
                <a:lnTo>
                  <a:pt x="364754" y="16019"/>
                </a:lnTo>
                <a:lnTo>
                  <a:pt x="360756" y="7429"/>
                </a:lnTo>
                <a:lnTo>
                  <a:pt x="353042" y="1934"/>
                </a:lnTo>
                <a:lnTo>
                  <a:pt x="3417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302850" y="3741024"/>
            <a:ext cx="735330" cy="627380"/>
          </a:xfrm>
          <a:custGeom>
            <a:avLst/>
            <a:gdLst/>
            <a:ahLst/>
            <a:cxnLst/>
            <a:rect l="l" t="t" r="r" b="b"/>
            <a:pathLst>
              <a:path w="735329" h="627379">
                <a:moveTo>
                  <a:pt x="396871" y="0"/>
                </a:moveTo>
                <a:lnTo>
                  <a:pt x="358898" y="0"/>
                </a:lnTo>
                <a:lnTo>
                  <a:pt x="348417" y="1547"/>
                </a:lnTo>
                <a:lnTo>
                  <a:pt x="340639" y="6191"/>
                </a:lnTo>
                <a:lnTo>
                  <a:pt x="335799" y="13930"/>
                </a:lnTo>
                <a:lnTo>
                  <a:pt x="334133" y="24764"/>
                </a:lnTo>
                <a:lnTo>
                  <a:pt x="334133" y="577875"/>
                </a:lnTo>
                <a:lnTo>
                  <a:pt x="375421" y="621626"/>
                </a:lnTo>
                <a:lnTo>
                  <a:pt x="392025" y="626992"/>
                </a:lnTo>
                <a:lnTo>
                  <a:pt x="400372" y="626038"/>
                </a:lnTo>
                <a:lnTo>
                  <a:pt x="409267" y="622452"/>
                </a:lnTo>
                <a:lnTo>
                  <a:pt x="454768" y="595447"/>
                </a:lnTo>
                <a:lnTo>
                  <a:pt x="496797" y="566099"/>
                </a:lnTo>
                <a:lnTo>
                  <a:pt x="527033" y="541553"/>
                </a:lnTo>
                <a:lnTo>
                  <a:pt x="421649" y="541553"/>
                </a:lnTo>
                <a:lnTo>
                  <a:pt x="421649" y="24764"/>
                </a:lnTo>
                <a:lnTo>
                  <a:pt x="419985" y="13930"/>
                </a:lnTo>
                <a:lnTo>
                  <a:pt x="415147" y="6191"/>
                </a:lnTo>
                <a:lnTo>
                  <a:pt x="407365" y="1547"/>
                </a:lnTo>
                <a:lnTo>
                  <a:pt x="396871" y="0"/>
                </a:lnTo>
                <a:close/>
              </a:path>
              <a:path w="735329" h="627379">
                <a:moveTo>
                  <a:pt x="713502" y="237975"/>
                </a:moveTo>
                <a:lnTo>
                  <a:pt x="704900" y="238479"/>
                </a:lnTo>
                <a:lnTo>
                  <a:pt x="697075" y="243161"/>
                </a:lnTo>
                <a:lnTo>
                  <a:pt x="689949" y="251790"/>
                </a:lnTo>
                <a:lnTo>
                  <a:pt x="661522" y="295965"/>
                </a:lnTo>
                <a:lnTo>
                  <a:pt x="631886" y="338042"/>
                </a:lnTo>
                <a:lnTo>
                  <a:pt x="600916" y="377932"/>
                </a:lnTo>
                <a:lnTo>
                  <a:pt x="568486" y="415550"/>
                </a:lnTo>
                <a:lnTo>
                  <a:pt x="534471" y="450808"/>
                </a:lnTo>
                <a:lnTo>
                  <a:pt x="498743" y="483619"/>
                </a:lnTo>
                <a:lnTo>
                  <a:pt x="461178" y="513896"/>
                </a:lnTo>
                <a:lnTo>
                  <a:pt x="421649" y="541553"/>
                </a:lnTo>
                <a:lnTo>
                  <a:pt x="527033" y="541553"/>
                </a:lnTo>
                <a:lnTo>
                  <a:pt x="571214" y="501304"/>
                </a:lnTo>
                <a:lnTo>
                  <a:pt x="603988" y="466323"/>
                </a:lnTo>
                <a:lnTo>
                  <a:pt x="634062" y="429930"/>
                </a:lnTo>
                <a:lnTo>
                  <a:pt x="661629" y="392359"/>
                </a:lnTo>
                <a:lnTo>
                  <a:pt x="686884" y="353843"/>
                </a:lnTo>
                <a:lnTo>
                  <a:pt x="710018" y="314613"/>
                </a:lnTo>
                <a:lnTo>
                  <a:pt x="731224" y="274904"/>
                </a:lnTo>
                <a:lnTo>
                  <a:pt x="734810" y="264869"/>
                </a:lnTo>
                <a:lnTo>
                  <a:pt x="734525" y="255917"/>
                </a:lnTo>
                <a:lnTo>
                  <a:pt x="730522" y="248204"/>
                </a:lnTo>
                <a:lnTo>
                  <a:pt x="722957" y="241884"/>
                </a:lnTo>
                <a:lnTo>
                  <a:pt x="713502" y="237975"/>
                </a:lnTo>
                <a:close/>
              </a:path>
              <a:path w="735329" h="627379">
                <a:moveTo>
                  <a:pt x="226818" y="98234"/>
                </a:moveTo>
                <a:lnTo>
                  <a:pt x="184718" y="98234"/>
                </a:lnTo>
                <a:lnTo>
                  <a:pt x="174347" y="99784"/>
                </a:lnTo>
                <a:lnTo>
                  <a:pt x="166763" y="104432"/>
                </a:lnTo>
                <a:lnTo>
                  <a:pt x="161965" y="112175"/>
                </a:lnTo>
                <a:lnTo>
                  <a:pt x="159953" y="123012"/>
                </a:lnTo>
                <a:lnTo>
                  <a:pt x="157146" y="176147"/>
                </a:lnTo>
                <a:lnTo>
                  <a:pt x="152952" y="226549"/>
                </a:lnTo>
                <a:lnTo>
                  <a:pt x="146802" y="275347"/>
                </a:lnTo>
                <a:lnTo>
                  <a:pt x="138225" y="322480"/>
                </a:lnTo>
                <a:lnTo>
                  <a:pt x="126725" y="368187"/>
                </a:lnTo>
                <a:lnTo>
                  <a:pt x="111807" y="412706"/>
                </a:lnTo>
                <a:lnTo>
                  <a:pt x="92976" y="456274"/>
                </a:lnTo>
                <a:lnTo>
                  <a:pt x="69736" y="499129"/>
                </a:lnTo>
                <a:lnTo>
                  <a:pt x="41592" y="541510"/>
                </a:lnTo>
                <a:lnTo>
                  <a:pt x="8048" y="583653"/>
                </a:lnTo>
                <a:lnTo>
                  <a:pt x="2012" y="592642"/>
                </a:lnTo>
                <a:lnTo>
                  <a:pt x="0" y="601087"/>
                </a:lnTo>
                <a:lnTo>
                  <a:pt x="2012" y="609071"/>
                </a:lnTo>
                <a:lnTo>
                  <a:pt x="8048" y="616673"/>
                </a:lnTo>
                <a:lnTo>
                  <a:pt x="15890" y="622362"/>
                </a:lnTo>
                <a:lnTo>
                  <a:pt x="24352" y="624412"/>
                </a:lnTo>
                <a:lnTo>
                  <a:pt x="33123" y="622594"/>
                </a:lnTo>
                <a:lnTo>
                  <a:pt x="80550" y="578883"/>
                </a:lnTo>
                <a:lnTo>
                  <a:pt x="114324" y="539790"/>
                </a:lnTo>
                <a:lnTo>
                  <a:pt x="143531" y="499362"/>
                </a:lnTo>
                <a:lnTo>
                  <a:pt x="168489" y="457565"/>
                </a:lnTo>
                <a:lnTo>
                  <a:pt x="189512" y="414364"/>
                </a:lnTo>
                <a:lnTo>
                  <a:pt x="206919" y="369728"/>
                </a:lnTo>
                <a:lnTo>
                  <a:pt x="221025" y="323622"/>
                </a:lnTo>
                <a:lnTo>
                  <a:pt x="232147" y="276012"/>
                </a:lnTo>
                <a:lnTo>
                  <a:pt x="240601" y="226865"/>
                </a:lnTo>
                <a:lnTo>
                  <a:pt x="246726" y="175850"/>
                </a:lnTo>
                <a:lnTo>
                  <a:pt x="250771" y="123824"/>
                </a:lnTo>
                <a:lnTo>
                  <a:pt x="249694" y="112861"/>
                </a:lnTo>
                <a:lnTo>
                  <a:pt x="245295" y="104838"/>
                </a:lnTo>
                <a:lnTo>
                  <a:pt x="237646" y="99911"/>
                </a:lnTo>
                <a:lnTo>
                  <a:pt x="226818" y="982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109183" y="3687357"/>
            <a:ext cx="672465" cy="712470"/>
          </a:xfrm>
          <a:custGeom>
            <a:avLst/>
            <a:gdLst/>
            <a:ahLst/>
            <a:cxnLst/>
            <a:rect l="l" t="t" r="r" b="b"/>
            <a:pathLst>
              <a:path w="672465" h="712470">
                <a:moveTo>
                  <a:pt x="375615" y="218782"/>
                </a:moveTo>
                <a:lnTo>
                  <a:pt x="290588" y="218782"/>
                </a:lnTo>
                <a:lnTo>
                  <a:pt x="290588" y="687679"/>
                </a:lnTo>
                <a:lnTo>
                  <a:pt x="292252" y="698508"/>
                </a:lnTo>
                <a:lnTo>
                  <a:pt x="297089" y="706248"/>
                </a:lnTo>
                <a:lnTo>
                  <a:pt x="304867" y="710895"/>
                </a:lnTo>
                <a:lnTo>
                  <a:pt x="315353" y="712444"/>
                </a:lnTo>
                <a:lnTo>
                  <a:pt x="350850" y="712444"/>
                </a:lnTo>
                <a:lnTo>
                  <a:pt x="361684" y="710780"/>
                </a:lnTo>
                <a:lnTo>
                  <a:pt x="369423" y="705943"/>
                </a:lnTo>
                <a:lnTo>
                  <a:pt x="374067" y="698166"/>
                </a:lnTo>
                <a:lnTo>
                  <a:pt x="375615" y="687679"/>
                </a:lnTo>
                <a:lnTo>
                  <a:pt x="375615" y="218782"/>
                </a:lnTo>
                <a:close/>
              </a:path>
              <a:path w="672465" h="712470">
                <a:moveTo>
                  <a:pt x="141558" y="345135"/>
                </a:moveTo>
                <a:lnTo>
                  <a:pt x="132911" y="347767"/>
                </a:lnTo>
                <a:lnTo>
                  <a:pt x="126122" y="353803"/>
                </a:lnTo>
                <a:lnTo>
                  <a:pt x="121348" y="363245"/>
                </a:lnTo>
                <a:lnTo>
                  <a:pt x="104764" y="409169"/>
                </a:lnTo>
                <a:lnTo>
                  <a:pt x="85520" y="453073"/>
                </a:lnTo>
                <a:lnTo>
                  <a:pt x="63342" y="495312"/>
                </a:lnTo>
                <a:lnTo>
                  <a:pt x="37954" y="536243"/>
                </a:lnTo>
                <a:lnTo>
                  <a:pt x="9080" y="576224"/>
                </a:lnTo>
                <a:lnTo>
                  <a:pt x="3353" y="585938"/>
                </a:lnTo>
                <a:lnTo>
                  <a:pt x="40449" y="628243"/>
                </a:lnTo>
                <a:lnTo>
                  <a:pt x="59334" y="633607"/>
                </a:lnTo>
                <a:lnTo>
                  <a:pt x="67735" y="629863"/>
                </a:lnTo>
                <a:lnTo>
                  <a:pt x="104343" y="574512"/>
                </a:lnTo>
                <a:lnTo>
                  <a:pt x="129554" y="526997"/>
                </a:lnTo>
                <a:lnTo>
                  <a:pt x="150726" y="478686"/>
                </a:lnTo>
                <a:lnTo>
                  <a:pt x="167820" y="429187"/>
                </a:lnTo>
                <a:lnTo>
                  <a:pt x="180797" y="378104"/>
                </a:lnTo>
                <a:lnTo>
                  <a:pt x="181440" y="367656"/>
                </a:lnTo>
                <a:lnTo>
                  <a:pt x="178520" y="358911"/>
                </a:lnTo>
                <a:lnTo>
                  <a:pt x="172196" y="352333"/>
                </a:lnTo>
                <a:lnTo>
                  <a:pt x="162623" y="348386"/>
                </a:lnTo>
                <a:lnTo>
                  <a:pt x="151904" y="345909"/>
                </a:lnTo>
                <a:lnTo>
                  <a:pt x="141558" y="345135"/>
                </a:lnTo>
                <a:close/>
              </a:path>
              <a:path w="672465" h="712470">
                <a:moveTo>
                  <a:pt x="492326" y="336410"/>
                </a:moveTo>
                <a:lnTo>
                  <a:pt x="461576" y="362727"/>
                </a:lnTo>
                <a:lnTo>
                  <a:pt x="463597" y="372023"/>
                </a:lnTo>
                <a:lnTo>
                  <a:pt x="469722" y="381393"/>
                </a:lnTo>
                <a:lnTo>
                  <a:pt x="502095" y="421354"/>
                </a:lnTo>
                <a:lnTo>
                  <a:pt x="529594" y="463095"/>
                </a:lnTo>
                <a:lnTo>
                  <a:pt x="553291" y="506815"/>
                </a:lnTo>
                <a:lnTo>
                  <a:pt x="574256" y="552714"/>
                </a:lnTo>
                <a:lnTo>
                  <a:pt x="593559" y="600989"/>
                </a:lnTo>
                <a:lnTo>
                  <a:pt x="598938" y="610605"/>
                </a:lnTo>
                <a:lnTo>
                  <a:pt x="606251" y="615961"/>
                </a:lnTo>
                <a:lnTo>
                  <a:pt x="615267" y="617132"/>
                </a:lnTo>
                <a:lnTo>
                  <a:pt x="625754" y="614197"/>
                </a:lnTo>
                <a:lnTo>
                  <a:pt x="657123" y="600163"/>
                </a:lnTo>
                <a:lnTo>
                  <a:pt x="666242" y="594191"/>
                </a:lnTo>
                <a:lnTo>
                  <a:pt x="671260" y="586439"/>
                </a:lnTo>
                <a:lnTo>
                  <a:pt x="672098" y="577294"/>
                </a:lnTo>
                <a:lnTo>
                  <a:pt x="668680" y="567143"/>
                </a:lnTo>
                <a:lnTo>
                  <a:pt x="641967" y="517098"/>
                </a:lnTo>
                <a:lnTo>
                  <a:pt x="613668" y="469906"/>
                </a:lnTo>
                <a:lnTo>
                  <a:pt x="582792" y="425448"/>
                </a:lnTo>
                <a:lnTo>
                  <a:pt x="548349" y="383605"/>
                </a:lnTo>
                <a:lnTo>
                  <a:pt x="509346" y="344258"/>
                </a:lnTo>
                <a:lnTo>
                  <a:pt x="500800" y="338323"/>
                </a:lnTo>
                <a:lnTo>
                  <a:pt x="492326" y="336410"/>
                </a:lnTo>
                <a:close/>
              </a:path>
              <a:path w="672465" h="712470">
                <a:moveTo>
                  <a:pt x="647217" y="174193"/>
                </a:moveTo>
                <a:lnTo>
                  <a:pt x="24765" y="174193"/>
                </a:lnTo>
                <a:lnTo>
                  <a:pt x="14278" y="175586"/>
                </a:lnTo>
                <a:lnTo>
                  <a:pt x="6500" y="179765"/>
                </a:lnTo>
                <a:lnTo>
                  <a:pt x="1663" y="186730"/>
                </a:lnTo>
                <a:lnTo>
                  <a:pt x="0" y="196481"/>
                </a:lnTo>
                <a:lnTo>
                  <a:pt x="1663" y="206234"/>
                </a:lnTo>
                <a:lnTo>
                  <a:pt x="6500" y="213204"/>
                </a:lnTo>
                <a:lnTo>
                  <a:pt x="14278" y="217387"/>
                </a:lnTo>
                <a:lnTo>
                  <a:pt x="24765" y="218782"/>
                </a:lnTo>
                <a:lnTo>
                  <a:pt x="647217" y="218782"/>
                </a:lnTo>
                <a:lnTo>
                  <a:pt x="658052" y="217387"/>
                </a:lnTo>
                <a:lnTo>
                  <a:pt x="665791" y="213204"/>
                </a:lnTo>
                <a:lnTo>
                  <a:pt x="670434" y="206234"/>
                </a:lnTo>
                <a:lnTo>
                  <a:pt x="671982" y="196481"/>
                </a:lnTo>
                <a:lnTo>
                  <a:pt x="670434" y="186730"/>
                </a:lnTo>
                <a:lnTo>
                  <a:pt x="665791" y="179765"/>
                </a:lnTo>
                <a:lnTo>
                  <a:pt x="658052" y="175586"/>
                </a:lnTo>
                <a:lnTo>
                  <a:pt x="647217" y="174193"/>
                </a:lnTo>
                <a:close/>
              </a:path>
              <a:path w="672465" h="712470">
                <a:moveTo>
                  <a:pt x="350850" y="35509"/>
                </a:moveTo>
                <a:lnTo>
                  <a:pt x="314528" y="35509"/>
                </a:lnTo>
                <a:lnTo>
                  <a:pt x="303688" y="38009"/>
                </a:lnTo>
                <a:lnTo>
                  <a:pt x="295949" y="43140"/>
                </a:lnTo>
                <a:lnTo>
                  <a:pt x="291309" y="51059"/>
                </a:lnTo>
                <a:lnTo>
                  <a:pt x="289763" y="61925"/>
                </a:lnTo>
                <a:lnTo>
                  <a:pt x="289763" y="174193"/>
                </a:lnTo>
                <a:lnTo>
                  <a:pt x="375615" y="174193"/>
                </a:lnTo>
                <a:lnTo>
                  <a:pt x="375615" y="60274"/>
                </a:lnTo>
                <a:lnTo>
                  <a:pt x="373951" y="49787"/>
                </a:lnTo>
                <a:lnTo>
                  <a:pt x="369114" y="42010"/>
                </a:lnTo>
                <a:lnTo>
                  <a:pt x="361336" y="37173"/>
                </a:lnTo>
                <a:lnTo>
                  <a:pt x="350850" y="35509"/>
                </a:lnTo>
                <a:close/>
              </a:path>
              <a:path w="672465" h="712470">
                <a:moveTo>
                  <a:pt x="552284" y="0"/>
                </a:moveTo>
                <a:lnTo>
                  <a:pt x="547319" y="0"/>
                </a:lnTo>
                <a:lnTo>
                  <a:pt x="537698" y="1253"/>
                </a:lnTo>
                <a:lnTo>
                  <a:pt x="531021" y="5062"/>
                </a:lnTo>
                <a:lnTo>
                  <a:pt x="527130" y="11503"/>
                </a:lnTo>
                <a:lnTo>
                  <a:pt x="525868" y="20650"/>
                </a:lnTo>
                <a:lnTo>
                  <a:pt x="525868" y="112280"/>
                </a:lnTo>
                <a:lnTo>
                  <a:pt x="527130" y="121425"/>
                </a:lnTo>
                <a:lnTo>
                  <a:pt x="531021" y="127862"/>
                </a:lnTo>
                <a:lnTo>
                  <a:pt x="537698" y="131667"/>
                </a:lnTo>
                <a:lnTo>
                  <a:pt x="547319" y="132918"/>
                </a:lnTo>
                <a:lnTo>
                  <a:pt x="552284" y="132918"/>
                </a:lnTo>
                <a:lnTo>
                  <a:pt x="561682" y="131667"/>
                </a:lnTo>
                <a:lnTo>
                  <a:pt x="568686" y="127862"/>
                </a:lnTo>
                <a:lnTo>
                  <a:pt x="573062" y="121425"/>
                </a:lnTo>
                <a:lnTo>
                  <a:pt x="574573" y="112280"/>
                </a:lnTo>
                <a:lnTo>
                  <a:pt x="574573" y="20650"/>
                </a:lnTo>
                <a:lnTo>
                  <a:pt x="573062" y="11503"/>
                </a:lnTo>
                <a:lnTo>
                  <a:pt x="568686" y="5062"/>
                </a:lnTo>
                <a:lnTo>
                  <a:pt x="561682" y="1253"/>
                </a:lnTo>
                <a:lnTo>
                  <a:pt x="552284" y="0"/>
                </a:lnTo>
                <a:close/>
              </a:path>
              <a:path w="672465" h="712470">
                <a:moveTo>
                  <a:pt x="627405" y="0"/>
                </a:moveTo>
                <a:lnTo>
                  <a:pt x="622439" y="0"/>
                </a:lnTo>
                <a:lnTo>
                  <a:pt x="613042" y="1253"/>
                </a:lnTo>
                <a:lnTo>
                  <a:pt x="606037" y="5062"/>
                </a:lnTo>
                <a:lnTo>
                  <a:pt x="601662" y="11503"/>
                </a:lnTo>
                <a:lnTo>
                  <a:pt x="600151" y="20650"/>
                </a:lnTo>
                <a:lnTo>
                  <a:pt x="600151" y="112280"/>
                </a:lnTo>
                <a:lnTo>
                  <a:pt x="601662" y="121425"/>
                </a:lnTo>
                <a:lnTo>
                  <a:pt x="606037" y="127862"/>
                </a:lnTo>
                <a:lnTo>
                  <a:pt x="613042" y="131667"/>
                </a:lnTo>
                <a:lnTo>
                  <a:pt x="622439" y="132918"/>
                </a:lnTo>
                <a:lnTo>
                  <a:pt x="627405" y="132918"/>
                </a:lnTo>
                <a:lnTo>
                  <a:pt x="637025" y="131667"/>
                </a:lnTo>
                <a:lnTo>
                  <a:pt x="643702" y="127862"/>
                </a:lnTo>
                <a:lnTo>
                  <a:pt x="647593" y="121425"/>
                </a:lnTo>
                <a:lnTo>
                  <a:pt x="648855" y="112280"/>
                </a:lnTo>
                <a:lnTo>
                  <a:pt x="648855" y="20650"/>
                </a:lnTo>
                <a:lnTo>
                  <a:pt x="647593" y="11503"/>
                </a:lnTo>
                <a:lnTo>
                  <a:pt x="643702" y="5062"/>
                </a:lnTo>
                <a:lnTo>
                  <a:pt x="637025" y="1253"/>
                </a:lnTo>
                <a:lnTo>
                  <a:pt x="6274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886833" y="3703878"/>
            <a:ext cx="662940" cy="706755"/>
          </a:xfrm>
          <a:custGeom>
            <a:avLst/>
            <a:gdLst/>
            <a:ahLst/>
            <a:cxnLst/>
            <a:rect l="l" t="t" r="r" b="b"/>
            <a:pathLst>
              <a:path w="662940" h="706754">
                <a:moveTo>
                  <a:pt x="379742" y="0"/>
                </a:moveTo>
                <a:lnTo>
                  <a:pt x="340944" y="0"/>
                </a:lnTo>
                <a:lnTo>
                  <a:pt x="330457" y="709"/>
                </a:lnTo>
                <a:lnTo>
                  <a:pt x="322680" y="5056"/>
                </a:lnTo>
                <a:lnTo>
                  <a:pt x="317843" y="12653"/>
                </a:lnTo>
                <a:lnTo>
                  <a:pt x="316179" y="23113"/>
                </a:lnTo>
                <a:lnTo>
                  <a:pt x="316179" y="209689"/>
                </a:lnTo>
                <a:lnTo>
                  <a:pt x="24764" y="209689"/>
                </a:lnTo>
                <a:lnTo>
                  <a:pt x="13814" y="211197"/>
                </a:lnTo>
                <a:lnTo>
                  <a:pt x="5881" y="215566"/>
                </a:lnTo>
                <a:lnTo>
                  <a:pt x="1199" y="222569"/>
                </a:lnTo>
                <a:lnTo>
                  <a:pt x="0" y="231978"/>
                </a:lnTo>
                <a:lnTo>
                  <a:pt x="2013" y="241858"/>
                </a:lnTo>
                <a:lnTo>
                  <a:pt x="6815" y="249107"/>
                </a:lnTo>
                <a:lnTo>
                  <a:pt x="14400" y="253570"/>
                </a:lnTo>
                <a:lnTo>
                  <a:pt x="24764" y="255092"/>
                </a:lnTo>
                <a:lnTo>
                  <a:pt x="317004" y="255092"/>
                </a:lnTo>
                <a:lnTo>
                  <a:pt x="314537" y="310133"/>
                </a:lnTo>
                <a:lnTo>
                  <a:pt x="309329" y="361490"/>
                </a:lnTo>
                <a:lnTo>
                  <a:pt x="300970" y="409390"/>
                </a:lnTo>
                <a:lnTo>
                  <a:pt x="289048" y="454061"/>
                </a:lnTo>
                <a:lnTo>
                  <a:pt x="273154" y="495731"/>
                </a:lnTo>
                <a:lnTo>
                  <a:pt x="252876" y="534627"/>
                </a:lnTo>
                <a:lnTo>
                  <a:pt x="227804" y="570978"/>
                </a:lnTo>
                <a:lnTo>
                  <a:pt x="197526" y="605009"/>
                </a:lnTo>
                <a:lnTo>
                  <a:pt x="161631" y="636951"/>
                </a:lnTo>
                <a:lnTo>
                  <a:pt x="119710" y="667029"/>
                </a:lnTo>
                <a:lnTo>
                  <a:pt x="111543" y="673988"/>
                </a:lnTo>
                <a:lnTo>
                  <a:pt x="107011" y="681262"/>
                </a:lnTo>
                <a:lnTo>
                  <a:pt x="106349" y="688846"/>
                </a:lnTo>
                <a:lnTo>
                  <a:pt x="109791" y="696734"/>
                </a:lnTo>
                <a:lnTo>
                  <a:pt x="115971" y="703113"/>
                </a:lnTo>
                <a:lnTo>
                  <a:pt x="123315" y="706239"/>
                </a:lnTo>
                <a:lnTo>
                  <a:pt x="131742" y="706266"/>
                </a:lnTo>
                <a:lnTo>
                  <a:pt x="141173" y="703351"/>
                </a:lnTo>
                <a:lnTo>
                  <a:pt x="189506" y="677802"/>
                </a:lnTo>
                <a:lnTo>
                  <a:pt x="232417" y="648577"/>
                </a:lnTo>
                <a:lnTo>
                  <a:pt x="270092" y="615886"/>
                </a:lnTo>
                <a:lnTo>
                  <a:pt x="302718" y="579943"/>
                </a:lnTo>
                <a:lnTo>
                  <a:pt x="330481" y="540959"/>
                </a:lnTo>
                <a:lnTo>
                  <a:pt x="353566" y="499147"/>
                </a:lnTo>
                <a:lnTo>
                  <a:pt x="372160" y="454719"/>
                </a:lnTo>
                <a:lnTo>
                  <a:pt x="386448" y="407887"/>
                </a:lnTo>
                <a:lnTo>
                  <a:pt x="396618" y="358864"/>
                </a:lnTo>
                <a:lnTo>
                  <a:pt x="402855" y="307861"/>
                </a:lnTo>
                <a:lnTo>
                  <a:pt x="405345" y="255092"/>
                </a:lnTo>
                <a:lnTo>
                  <a:pt x="638136" y="255092"/>
                </a:lnTo>
                <a:lnTo>
                  <a:pt x="648976" y="253570"/>
                </a:lnTo>
                <a:lnTo>
                  <a:pt x="656715" y="249107"/>
                </a:lnTo>
                <a:lnTo>
                  <a:pt x="661355" y="241858"/>
                </a:lnTo>
                <a:lnTo>
                  <a:pt x="662901" y="231978"/>
                </a:lnTo>
                <a:lnTo>
                  <a:pt x="661355" y="222569"/>
                </a:lnTo>
                <a:lnTo>
                  <a:pt x="656715" y="215566"/>
                </a:lnTo>
                <a:lnTo>
                  <a:pt x="648976" y="211197"/>
                </a:lnTo>
                <a:lnTo>
                  <a:pt x="638136" y="209689"/>
                </a:lnTo>
                <a:lnTo>
                  <a:pt x="404507" y="209689"/>
                </a:lnTo>
                <a:lnTo>
                  <a:pt x="404507" y="24764"/>
                </a:lnTo>
                <a:lnTo>
                  <a:pt x="402959" y="13930"/>
                </a:lnTo>
                <a:lnTo>
                  <a:pt x="398316" y="6191"/>
                </a:lnTo>
                <a:lnTo>
                  <a:pt x="390577" y="1547"/>
                </a:lnTo>
                <a:lnTo>
                  <a:pt x="3797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8652923" y="4041521"/>
            <a:ext cx="673735" cy="54610"/>
          </a:xfrm>
          <a:custGeom>
            <a:avLst/>
            <a:gdLst/>
            <a:ahLst/>
            <a:cxnLst/>
            <a:rect l="l" t="t" r="r" b="b"/>
            <a:pathLst>
              <a:path w="673734" h="54610">
                <a:moveTo>
                  <a:pt x="651344" y="0"/>
                </a:moveTo>
                <a:lnTo>
                  <a:pt x="22288" y="0"/>
                </a:lnTo>
                <a:lnTo>
                  <a:pt x="12537" y="1393"/>
                </a:lnTo>
                <a:lnTo>
                  <a:pt x="5572" y="5572"/>
                </a:lnTo>
                <a:lnTo>
                  <a:pt x="1393" y="12537"/>
                </a:lnTo>
                <a:lnTo>
                  <a:pt x="0" y="22288"/>
                </a:lnTo>
                <a:lnTo>
                  <a:pt x="0" y="32194"/>
                </a:lnTo>
                <a:lnTo>
                  <a:pt x="1393" y="41945"/>
                </a:lnTo>
                <a:lnTo>
                  <a:pt x="5572" y="48910"/>
                </a:lnTo>
                <a:lnTo>
                  <a:pt x="12537" y="53089"/>
                </a:lnTo>
                <a:lnTo>
                  <a:pt x="22288" y="54482"/>
                </a:lnTo>
                <a:lnTo>
                  <a:pt x="651344" y="54482"/>
                </a:lnTo>
                <a:lnTo>
                  <a:pt x="661096" y="53089"/>
                </a:lnTo>
                <a:lnTo>
                  <a:pt x="668061" y="48910"/>
                </a:lnTo>
                <a:lnTo>
                  <a:pt x="672240" y="41945"/>
                </a:lnTo>
                <a:lnTo>
                  <a:pt x="673633" y="32194"/>
                </a:lnTo>
                <a:lnTo>
                  <a:pt x="673633" y="22288"/>
                </a:lnTo>
                <a:lnTo>
                  <a:pt x="672240" y="12537"/>
                </a:lnTo>
                <a:lnTo>
                  <a:pt x="668061" y="5572"/>
                </a:lnTo>
                <a:lnTo>
                  <a:pt x="661096" y="1393"/>
                </a:lnTo>
                <a:lnTo>
                  <a:pt x="6513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9487520" y="3745153"/>
            <a:ext cx="583565" cy="668020"/>
          </a:xfrm>
          <a:custGeom>
            <a:avLst/>
            <a:gdLst/>
            <a:ahLst/>
            <a:cxnLst/>
            <a:rect l="l" t="t" r="r" b="b"/>
            <a:pathLst>
              <a:path w="583565" h="668020">
                <a:moveTo>
                  <a:pt x="476326" y="0"/>
                </a:moveTo>
                <a:lnTo>
                  <a:pt x="93281" y="0"/>
                </a:lnTo>
                <a:lnTo>
                  <a:pt x="82800" y="1510"/>
                </a:lnTo>
                <a:lnTo>
                  <a:pt x="75022" y="5886"/>
                </a:lnTo>
                <a:lnTo>
                  <a:pt x="70182" y="12890"/>
                </a:lnTo>
                <a:lnTo>
                  <a:pt x="68516" y="22288"/>
                </a:lnTo>
                <a:lnTo>
                  <a:pt x="70064" y="32168"/>
                </a:lnTo>
                <a:lnTo>
                  <a:pt x="74707" y="39417"/>
                </a:lnTo>
                <a:lnTo>
                  <a:pt x="82446" y="43880"/>
                </a:lnTo>
                <a:lnTo>
                  <a:pt x="93281" y="45402"/>
                </a:lnTo>
                <a:lnTo>
                  <a:pt x="476326" y="45402"/>
                </a:lnTo>
                <a:lnTo>
                  <a:pt x="487168" y="43880"/>
                </a:lnTo>
                <a:lnTo>
                  <a:pt x="494911" y="39417"/>
                </a:lnTo>
                <a:lnTo>
                  <a:pt x="499555" y="32168"/>
                </a:lnTo>
                <a:lnTo>
                  <a:pt x="501103" y="22288"/>
                </a:lnTo>
                <a:lnTo>
                  <a:pt x="499555" y="12890"/>
                </a:lnTo>
                <a:lnTo>
                  <a:pt x="494911" y="5886"/>
                </a:lnTo>
                <a:lnTo>
                  <a:pt x="487168" y="1510"/>
                </a:lnTo>
                <a:lnTo>
                  <a:pt x="476326" y="0"/>
                </a:lnTo>
                <a:close/>
              </a:path>
              <a:path w="583565" h="668020">
                <a:moveTo>
                  <a:pt x="553935" y="176656"/>
                </a:moveTo>
                <a:lnTo>
                  <a:pt x="24777" y="176656"/>
                </a:lnTo>
                <a:lnTo>
                  <a:pt x="14400" y="178037"/>
                </a:lnTo>
                <a:lnTo>
                  <a:pt x="6811" y="182127"/>
                </a:lnTo>
                <a:lnTo>
                  <a:pt x="2012" y="188851"/>
                </a:lnTo>
                <a:lnTo>
                  <a:pt x="0" y="198132"/>
                </a:lnTo>
                <a:lnTo>
                  <a:pt x="1199" y="207883"/>
                </a:lnTo>
                <a:lnTo>
                  <a:pt x="5883" y="214849"/>
                </a:lnTo>
                <a:lnTo>
                  <a:pt x="13819" y="219028"/>
                </a:lnTo>
                <a:lnTo>
                  <a:pt x="24777" y="220421"/>
                </a:lnTo>
                <a:lnTo>
                  <a:pt x="463118" y="220421"/>
                </a:lnTo>
                <a:lnTo>
                  <a:pt x="444256" y="269546"/>
                </a:lnTo>
                <a:lnTo>
                  <a:pt x="425119" y="314977"/>
                </a:lnTo>
                <a:lnTo>
                  <a:pt x="405144" y="357110"/>
                </a:lnTo>
                <a:lnTo>
                  <a:pt x="383770" y="396345"/>
                </a:lnTo>
                <a:lnTo>
                  <a:pt x="360434" y="433080"/>
                </a:lnTo>
                <a:lnTo>
                  <a:pt x="334576" y="467712"/>
                </a:lnTo>
                <a:lnTo>
                  <a:pt x="305632" y="500640"/>
                </a:lnTo>
                <a:lnTo>
                  <a:pt x="273041" y="532262"/>
                </a:lnTo>
                <a:lnTo>
                  <a:pt x="236240" y="562977"/>
                </a:lnTo>
                <a:lnTo>
                  <a:pt x="194612" y="593220"/>
                </a:lnTo>
                <a:lnTo>
                  <a:pt x="147764" y="623277"/>
                </a:lnTo>
                <a:lnTo>
                  <a:pt x="139129" y="629933"/>
                </a:lnTo>
                <a:lnTo>
                  <a:pt x="134361" y="637516"/>
                </a:lnTo>
                <a:lnTo>
                  <a:pt x="133614" y="646025"/>
                </a:lnTo>
                <a:lnTo>
                  <a:pt x="137045" y="655459"/>
                </a:lnTo>
                <a:lnTo>
                  <a:pt x="142886" y="663038"/>
                </a:lnTo>
                <a:lnTo>
                  <a:pt x="150352" y="667130"/>
                </a:lnTo>
                <a:lnTo>
                  <a:pt x="159212" y="667661"/>
                </a:lnTo>
                <a:lnTo>
                  <a:pt x="169240" y="664552"/>
                </a:lnTo>
                <a:lnTo>
                  <a:pt x="215891" y="641972"/>
                </a:lnTo>
                <a:lnTo>
                  <a:pt x="259217" y="618274"/>
                </a:lnTo>
                <a:lnTo>
                  <a:pt x="299490" y="593183"/>
                </a:lnTo>
                <a:lnTo>
                  <a:pt x="336777" y="566569"/>
                </a:lnTo>
                <a:lnTo>
                  <a:pt x="371454" y="538084"/>
                </a:lnTo>
                <a:lnTo>
                  <a:pt x="403689" y="507525"/>
                </a:lnTo>
                <a:lnTo>
                  <a:pt x="433703" y="474653"/>
                </a:lnTo>
                <a:lnTo>
                  <a:pt x="461718" y="439229"/>
                </a:lnTo>
                <a:lnTo>
                  <a:pt x="487954" y="401014"/>
                </a:lnTo>
                <a:lnTo>
                  <a:pt x="512632" y="359770"/>
                </a:lnTo>
                <a:lnTo>
                  <a:pt x="535972" y="315257"/>
                </a:lnTo>
                <a:lnTo>
                  <a:pt x="558197" y="267236"/>
                </a:lnTo>
                <a:lnTo>
                  <a:pt x="579526" y="215468"/>
                </a:lnTo>
                <a:lnTo>
                  <a:pt x="583071" y="195821"/>
                </a:lnTo>
                <a:lnTo>
                  <a:pt x="577561" y="183989"/>
                </a:lnTo>
                <a:lnTo>
                  <a:pt x="566635" y="178193"/>
                </a:lnTo>
                <a:lnTo>
                  <a:pt x="553935" y="1766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18" name="object 18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607" y="14817000"/>
              <a:ext cx="358480" cy="8656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5034" y="3604895"/>
            <a:ext cx="2264797" cy="3006656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6344" y="11485139"/>
            <a:ext cx="1550902" cy="305264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8883" y="11489408"/>
            <a:ext cx="895140" cy="299686"/>
          </a:xfrm>
          <a:prstGeom prst="rect">
            <a:avLst/>
          </a:prstGeom>
        </p:spPr>
      </p:pic>
      <p:sp>
        <p:nvSpPr>
          <p:cNvPr id="25" name="object 25" descr=""/>
          <p:cNvSpPr/>
          <p:nvPr/>
        </p:nvSpPr>
        <p:spPr>
          <a:xfrm>
            <a:off x="3574338" y="11480876"/>
            <a:ext cx="509270" cy="299085"/>
          </a:xfrm>
          <a:custGeom>
            <a:avLst/>
            <a:gdLst/>
            <a:ahLst/>
            <a:cxnLst/>
            <a:rect l="l" t="t" r="r" b="b"/>
            <a:pathLst>
              <a:path w="509270" h="299084">
                <a:moveTo>
                  <a:pt x="211162" y="253479"/>
                </a:moveTo>
                <a:lnTo>
                  <a:pt x="206235" y="247230"/>
                </a:lnTo>
                <a:lnTo>
                  <a:pt x="198043" y="247230"/>
                </a:lnTo>
                <a:lnTo>
                  <a:pt x="196723" y="247573"/>
                </a:lnTo>
                <a:lnTo>
                  <a:pt x="195084" y="247904"/>
                </a:lnTo>
                <a:lnTo>
                  <a:pt x="170637" y="254444"/>
                </a:lnTo>
                <a:lnTo>
                  <a:pt x="144106" y="258927"/>
                </a:lnTo>
                <a:lnTo>
                  <a:pt x="114122" y="261493"/>
                </a:lnTo>
                <a:lnTo>
                  <a:pt x="79349" y="262318"/>
                </a:lnTo>
                <a:lnTo>
                  <a:pt x="52108" y="260667"/>
                </a:lnTo>
                <a:lnTo>
                  <a:pt x="35001" y="255511"/>
                </a:lnTo>
                <a:lnTo>
                  <a:pt x="26149" y="246557"/>
                </a:lnTo>
                <a:lnTo>
                  <a:pt x="23609" y="233464"/>
                </a:lnTo>
                <a:lnTo>
                  <a:pt x="23609" y="161328"/>
                </a:lnTo>
                <a:lnTo>
                  <a:pt x="64338" y="151853"/>
                </a:lnTo>
                <a:lnTo>
                  <a:pt x="101028" y="140030"/>
                </a:lnTo>
                <a:lnTo>
                  <a:pt x="142709" y="122834"/>
                </a:lnTo>
                <a:lnTo>
                  <a:pt x="177711" y="103962"/>
                </a:lnTo>
                <a:lnTo>
                  <a:pt x="185254" y="95745"/>
                </a:lnTo>
                <a:lnTo>
                  <a:pt x="185254" y="84607"/>
                </a:lnTo>
                <a:lnTo>
                  <a:pt x="179679" y="79349"/>
                </a:lnTo>
                <a:lnTo>
                  <a:pt x="170510" y="79349"/>
                </a:lnTo>
                <a:lnTo>
                  <a:pt x="167551" y="80340"/>
                </a:lnTo>
                <a:lnTo>
                  <a:pt x="165252" y="81978"/>
                </a:lnTo>
                <a:lnTo>
                  <a:pt x="133908" y="101092"/>
                </a:lnTo>
                <a:lnTo>
                  <a:pt x="98869" y="117386"/>
                </a:lnTo>
                <a:lnTo>
                  <a:pt x="61607" y="130492"/>
                </a:lnTo>
                <a:lnTo>
                  <a:pt x="23609" y="140030"/>
                </a:lnTo>
                <a:lnTo>
                  <a:pt x="23609" y="35102"/>
                </a:lnTo>
                <a:lnTo>
                  <a:pt x="17703" y="31483"/>
                </a:lnTo>
                <a:lnTo>
                  <a:pt x="5905" y="31483"/>
                </a:lnTo>
                <a:lnTo>
                  <a:pt x="0" y="35102"/>
                </a:lnTo>
                <a:lnTo>
                  <a:pt x="0" y="238404"/>
                </a:lnTo>
                <a:lnTo>
                  <a:pt x="4038" y="258749"/>
                </a:lnTo>
                <a:lnTo>
                  <a:pt x="17297" y="273177"/>
                </a:lnTo>
                <a:lnTo>
                  <a:pt x="41490" y="281762"/>
                </a:lnTo>
                <a:lnTo>
                  <a:pt x="78359" y="284607"/>
                </a:lnTo>
                <a:lnTo>
                  <a:pt x="116205" y="283946"/>
                </a:lnTo>
                <a:lnTo>
                  <a:pt x="176022" y="277837"/>
                </a:lnTo>
                <a:lnTo>
                  <a:pt x="211162" y="264299"/>
                </a:lnTo>
                <a:lnTo>
                  <a:pt x="211162" y="262318"/>
                </a:lnTo>
                <a:lnTo>
                  <a:pt x="211162" y="253479"/>
                </a:lnTo>
                <a:close/>
              </a:path>
              <a:path w="509270" h="299084">
                <a:moveTo>
                  <a:pt x="219341" y="65582"/>
                </a:moveTo>
                <a:lnTo>
                  <a:pt x="198031" y="31229"/>
                </a:lnTo>
                <a:lnTo>
                  <a:pt x="185915" y="19697"/>
                </a:lnTo>
                <a:lnTo>
                  <a:pt x="178371" y="19697"/>
                </a:lnTo>
                <a:lnTo>
                  <a:pt x="173786" y="23622"/>
                </a:lnTo>
                <a:lnTo>
                  <a:pt x="173786" y="30187"/>
                </a:lnTo>
                <a:lnTo>
                  <a:pt x="174421" y="31826"/>
                </a:lnTo>
                <a:lnTo>
                  <a:pt x="176072" y="33782"/>
                </a:lnTo>
                <a:lnTo>
                  <a:pt x="182829" y="42202"/>
                </a:lnTo>
                <a:lnTo>
                  <a:pt x="189522" y="51739"/>
                </a:lnTo>
                <a:lnTo>
                  <a:pt x="195732" y="61671"/>
                </a:lnTo>
                <a:lnTo>
                  <a:pt x="200990" y="71170"/>
                </a:lnTo>
                <a:lnTo>
                  <a:pt x="203288" y="75438"/>
                </a:lnTo>
                <a:lnTo>
                  <a:pt x="205905" y="77076"/>
                </a:lnTo>
                <a:lnTo>
                  <a:pt x="214439" y="77076"/>
                </a:lnTo>
                <a:lnTo>
                  <a:pt x="219341" y="72809"/>
                </a:lnTo>
                <a:lnTo>
                  <a:pt x="219341" y="65582"/>
                </a:lnTo>
                <a:close/>
              </a:path>
              <a:path w="509270" h="299084">
                <a:moveTo>
                  <a:pt x="254762" y="44919"/>
                </a:moveTo>
                <a:lnTo>
                  <a:pt x="233527" y="12141"/>
                </a:lnTo>
                <a:lnTo>
                  <a:pt x="221653" y="0"/>
                </a:lnTo>
                <a:lnTo>
                  <a:pt x="213779" y="0"/>
                </a:lnTo>
                <a:lnTo>
                  <a:pt x="209194" y="3949"/>
                </a:lnTo>
                <a:lnTo>
                  <a:pt x="209194" y="9855"/>
                </a:lnTo>
                <a:lnTo>
                  <a:pt x="209842" y="11811"/>
                </a:lnTo>
                <a:lnTo>
                  <a:pt x="218274" y="22110"/>
                </a:lnTo>
                <a:lnTo>
                  <a:pt x="224929" y="31242"/>
                </a:lnTo>
                <a:lnTo>
                  <a:pt x="231406" y="41084"/>
                </a:lnTo>
                <a:lnTo>
                  <a:pt x="239687" y="55092"/>
                </a:lnTo>
                <a:lnTo>
                  <a:pt x="242316" y="56413"/>
                </a:lnTo>
                <a:lnTo>
                  <a:pt x="251155" y="56413"/>
                </a:lnTo>
                <a:lnTo>
                  <a:pt x="254762" y="52806"/>
                </a:lnTo>
                <a:lnTo>
                  <a:pt x="254762" y="44919"/>
                </a:lnTo>
                <a:close/>
              </a:path>
              <a:path w="509270" h="299084">
                <a:moveTo>
                  <a:pt x="508889" y="90830"/>
                </a:moveTo>
                <a:lnTo>
                  <a:pt x="506882" y="80454"/>
                </a:lnTo>
                <a:lnTo>
                  <a:pt x="500976" y="72021"/>
                </a:lnTo>
                <a:lnTo>
                  <a:pt x="491312" y="66344"/>
                </a:lnTo>
                <a:lnTo>
                  <a:pt x="478066" y="64262"/>
                </a:lnTo>
                <a:lnTo>
                  <a:pt x="380365" y="64262"/>
                </a:lnTo>
                <a:lnTo>
                  <a:pt x="384187" y="57226"/>
                </a:lnTo>
                <a:lnTo>
                  <a:pt x="391464" y="42887"/>
                </a:lnTo>
                <a:lnTo>
                  <a:pt x="396760" y="31153"/>
                </a:lnTo>
                <a:lnTo>
                  <a:pt x="397078" y="29184"/>
                </a:lnTo>
                <a:lnTo>
                  <a:pt x="397078" y="20015"/>
                </a:lnTo>
                <a:lnTo>
                  <a:pt x="390182" y="15417"/>
                </a:lnTo>
                <a:lnTo>
                  <a:pt x="379044" y="15417"/>
                </a:lnTo>
                <a:lnTo>
                  <a:pt x="374459" y="18046"/>
                </a:lnTo>
                <a:lnTo>
                  <a:pt x="372491" y="23279"/>
                </a:lnTo>
                <a:lnTo>
                  <a:pt x="358254" y="54038"/>
                </a:lnTo>
                <a:lnTo>
                  <a:pt x="338797" y="83908"/>
                </a:lnTo>
                <a:lnTo>
                  <a:pt x="315036" y="111506"/>
                </a:lnTo>
                <a:lnTo>
                  <a:pt x="287883" y="135432"/>
                </a:lnTo>
                <a:lnTo>
                  <a:pt x="283959" y="138379"/>
                </a:lnTo>
                <a:lnTo>
                  <a:pt x="282638" y="141655"/>
                </a:lnTo>
                <a:lnTo>
                  <a:pt x="282638" y="151155"/>
                </a:lnTo>
                <a:lnTo>
                  <a:pt x="286893" y="156083"/>
                </a:lnTo>
                <a:lnTo>
                  <a:pt x="295757" y="156083"/>
                </a:lnTo>
                <a:lnTo>
                  <a:pt x="297726" y="155422"/>
                </a:lnTo>
                <a:lnTo>
                  <a:pt x="333578" y="124942"/>
                </a:lnTo>
                <a:lnTo>
                  <a:pt x="365607" y="86233"/>
                </a:lnTo>
                <a:lnTo>
                  <a:pt x="480695" y="86233"/>
                </a:lnTo>
                <a:lnTo>
                  <a:pt x="483641" y="88201"/>
                </a:lnTo>
                <a:lnTo>
                  <a:pt x="483641" y="94107"/>
                </a:lnTo>
                <a:lnTo>
                  <a:pt x="465239" y="143865"/>
                </a:lnTo>
                <a:lnTo>
                  <a:pt x="439369" y="184264"/>
                </a:lnTo>
                <a:lnTo>
                  <a:pt x="420827" y="167779"/>
                </a:lnTo>
                <a:lnTo>
                  <a:pt x="401904" y="152641"/>
                </a:lnTo>
                <a:lnTo>
                  <a:pt x="384594" y="140195"/>
                </a:lnTo>
                <a:lnTo>
                  <a:pt x="370840" y="131800"/>
                </a:lnTo>
                <a:lnTo>
                  <a:pt x="368236" y="130517"/>
                </a:lnTo>
                <a:lnTo>
                  <a:pt x="365925" y="129844"/>
                </a:lnTo>
                <a:lnTo>
                  <a:pt x="357403" y="129844"/>
                </a:lnTo>
                <a:lnTo>
                  <a:pt x="353136" y="135102"/>
                </a:lnTo>
                <a:lnTo>
                  <a:pt x="353136" y="144602"/>
                </a:lnTo>
                <a:lnTo>
                  <a:pt x="354787" y="147878"/>
                </a:lnTo>
                <a:lnTo>
                  <a:pt x="358711" y="150190"/>
                </a:lnTo>
                <a:lnTo>
                  <a:pt x="373087" y="159448"/>
                </a:lnTo>
                <a:lnTo>
                  <a:pt x="389204" y="171335"/>
                </a:lnTo>
                <a:lnTo>
                  <a:pt x="406285" y="185686"/>
                </a:lnTo>
                <a:lnTo>
                  <a:pt x="423633" y="202298"/>
                </a:lnTo>
                <a:lnTo>
                  <a:pt x="397421" y="226377"/>
                </a:lnTo>
                <a:lnTo>
                  <a:pt x="369404" y="246507"/>
                </a:lnTo>
                <a:lnTo>
                  <a:pt x="340220" y="262813"/>
                </a:lnTo>
                <a:lnTo>
                  <a:pt x="310515" y="275424"/>
                </a:lnTo>
                <a:lnTo>
                  <a:pt x="304609" y="277406"/>
                </a:lnTo>
                <a:lnTo>
                  <a:pt x="302323" y="282003"/>
                </a:lnTo>
                <a:lnTo>
                  <a:pt x="302323" y="293128"/>
                </a:lnTo>
                <a:lnTo>
                  <a:pt x="307238" y="298716"/>
                </a:lnTo>
                <a:lnTo>
                  <a:pt x="315429" y="298716"/>
                </a:lnTo>
                <a:lnTo>
                  <a:pt x="316738" y="298399"/>
                </a:lnTo>
                <a:lnTo>
                  <a:pt x="364375" y="277037"/>
                </a:lnTo>
                <a:lnTo>
                  <a:pt x="403352" y="252031"/>
                </a:lnTo>
                <a:lnTo>
                  <a:pt x="437984" y="221869"/>
                </a:lnTo>
                <a:lnTo>
                  <a:pt x="467309" y="187032"/>
                </a:lnTo>
                <a:lnTo>
                  <a:pt x="490385" y="148005"/>
                </a:lnTo>
                <a:lnTo>
                  <a:pt x="506272" y="105270"/>
                </a:lnTo>
                <a:lnTo>
                  <a:pt x="508889" y="93129"/>
                </a:lnTo>
                <a:lnTo>
                  <a:pt x="508889" y="90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69140" y="11516610"/>
            <a:ext cx="207213" cy="253453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67840" y="11532360"/>
            <a:ext cx="238366" cy="232473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87525" y="11549727"/>
            <a:ext cx="182968" cy="182956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5043602" y="11477282"/>
            <a:ext cx="902969" cy="302895"/>
          </a:xfrm>
          <a:custGeom>
            <a:avLst/>
            <a:gdLst/>
            <a:ahLst/>
            <a:cxnLst/>
            <a:rect l="l" t="t" r="r" b="b"/>
            <a:pathLst>
              <a:path w="902970" h="302895">
                <a:moveTo>
                  <a:pt x="167551" y="77711"/>
                </a:moveTo>
                <a:lnTo>
                  <a:pt x="163931" y="72796"/>
                </a:lnTo>
                <a:lnTo>
                  <a:pt x="156387" y="72796"/>
                </a:lnTo>
                <a:lnTo>
                  <a:pt x="154432" y="73126"/>
                </a:lnTo>
                <a:lnTo>
                  <a:pt x="141719" y="75501"/>
                </a:lnTo>
                <a:lnTo>
                  <a:pt x="127787" y="77711"/>
                </a:lnTo>
                <a:lnTo>
                  <a:pt x="112890" y="79654"/>
                </a:lnTo>
                <a:lnTo>
                  <a:pt x="97066" y="81305"/>
                </a:lnTo>
                <a:lnTo>
                  <a:pt x="98958" y="68046"/>
                </a:lnTo>
                <a:lnTo>
                  <a:pt x="100761" y="54622"/>
                </a:lnTo>
                <a:lnTo>
                  <a:pt x="102400" y="41617"/>
                </a:lnTo>
                <a:lnTo>
                  <a:pt x="103936" y="28524"/>
                </a:lnTo>
                <a:lnTo>
                  <a:pt x="103936" y="19989"/>
                </a:lnTo>
                <a:lnTo>
                  <a:pt x="98031" y="16065"/>
                </a:lnTo>
                <a:lnTo>
                  <a:pt x="86563" y="16065"/>
                </a:lnTo>
                <a:lnTo>
                  <a:pt x="80987" y="19024"/>
                </a:lnTo>
                <a:lnTo>
                  <a:pt x="80327" y="25895"/>
                </a:lnTo>
                <a:lnTo>
                  <a:pt x="78778" y="40335"/>
                </a:lnTo>
                <a:lnTo>
                  <a:pt x="73126" y="82626"/>
                </a:lnTo>
                <a:lnTo>
                  <a:pt x="24371" y="85674"/>
                </a:lnTo>
                <a:lnTo>
                  <a:pt x="9499" y="85902"/>
                </a:lnTo>
                <a:lnTo>
                  <a:pt x="3276" y="85902"/>
                </a:lnTo>
                <a:lnTo>
                  <a:pt x="0" y="90830"/>
                </a:lnTo>
                <a:lnTo>
                  <a:pt x="0" y="101320"/>
                </a:lnTo>
                <a:lnTo>
                  <a:pt x="3937" y="106883"/>
                </a:lnTo>
                <a:lnTo>
                  <a:pt x="10490" y="106883"/>
                </a:lnTo>
                <a:lnTo>
                  <a:pt x="25006" y="106705"/>
                </a:lnTo>
                <a:lnTo>
                  <a:pt x="39598" y="106235"/>
                </a:lnTo>
                <a:lnTo>
                  <a:pt x="54292" y="105511"/>
                </a:lnTo>
                <a:lnTo>
                  <a:pt x="69176" y="104597"/>
                </a:lnTo>
                <a:lnTo>
                  <a:pt x="58254" y="151091"/>
                </a:lnTo>
                <a:lnTo>
                  <a:pt x="44831" y="195465"/>
                </a:lnTo>
                <a:lnTo>
                  <a:pt x="29057" y="237439"/>
                </a:lnTo>
                <a:lnTo>
                  <a:pt x="11137" y="276745"/>
                </a:lnTo>
                <a:lnTo>
                  <a:pt x="10490" y="278701"/>
                </a:lnTo>
                <a:lnTo>
                  <a:pt x="10172" y="280339"/>
                </a:lnTo>
                <a:lnTo>
                  <a:pt x="10172" y="288201"/>
                </a:lnTo>
                <a:lnTo>
                  <a:pt x="15735" y="292468"/>
                </a:lnTo>
                <a:lnTo>
                  <a:pt x="26568" y="292468"/>
                </a:lnTo>
                <a:lnTo>
                  <a:pt x="51473" y="244563"/>
                </a:lnTo>
                <a:lnTo>
                  <a:pt x="67665" y="199936"/>
                </a:lnTo>
                <a:lnTo>
                  <a:pt x="81343" y="152488"/>
                </a:lnTo>
                <a:lnTo>
                  <a:pt x="92024" y="104597"/>
                </a:lnTo>
                <a:lnTo>
                  <a:pt x="92468" y="102641"/>
                </a:lnTo>
                <a:lnTo>
                  <a:pt x="144183" y="95796"/>
                </a:lnTo>
                <a:lnTo>
                  <a:pt x="167551" y="87210"/>
                </a:lnTo>
                <a:lnTo>
                  <a:pt x="167551" y="81305"/>
                </a:lnTo>
                <a:lnTo>
                  <a:pt x="167551" y="77711"/>
                </a:lnTo>
                <a:close/>
              </a:path>
              <a:path w="902970" h="302895">
                <a:moveTo>
                  <a:pt x="263283" y="130822"/>
                </a:moveTo>
                <a:lnTo>
                  <a:pt x="215747" y="121958"/>
                </a:lnTo>
                <a:lnTo>
                  <a:pt x="198386" y="122758"/>
                </a:lnTo>
                <a:lnTo>
                  <a:pt x="146570" y="131813"/>
                </a:lnTo>
                <a:lnTo>
                  <a:pt x="137718" y="138709"/>
                </a:lnTo>
                <a:lnTo>
                  <a:pt x="137718" y="148526"/>
                </a:lnTo>
                <a:lnTo>
                  <a:pt x="141312" y="153441"/>
                </a:lnTo>
                <a:lnTo>
                  <a:pt x="148856" y="153441"/>
                </a:lnTo>
                <a:lnTo>
                  <a:pt x="152133" y="152793"/>
                </a:lnTo>
                <a:lnTo>
                  <a:pt x="167678" y="149199"/>
                </a:lnTo>
                <a:lnTo>
                  <a:pt x="184721" y="146405"/>
                </a:lnTo>
                <a:lnTo>
                  <a:pt x="201701" y="144589"/>
                </a:lnTo>
                <a:lnTo>
                  <a:pt x="217068" y="143941"/>
                </a:lnTo>
                <a:lnTo>
                  <a:pt x="225513" y="144068"/>
                </a:lnTo>
                <a:lnTo>
                  <a:pt x="234276" y="144437"/>
                </a:lnTo>
                <a:lnTo>
                  <a:pt x="243522" y="145046"/>
                </a:lnTo>
                <a:lnTo>
                  <a:pt x="253453" y="145897"/>
                </a:lnTo>
                <a:lnTo>
                  <a:pt x="259676" y="145897"/>
                </a:lnTo>
                <a:lnTo>
                  <a:pt x="261112" y="143941"/>
                </a:lnTo>
                <a:lnTo>
                  <a:pt x="263283" y="140982"/>
                </a:lnTo>
                <a:lnTo>
                  <a:pt x="263283" y="130822"/>
                </a:lnTo>
                <a:close/>
              </a:path>
              <a:path w="902970" h="302895">
                <a:moveTo>
                  <a:pt x="274764" y="269532"/>
                </a:moveTo>
                <a:lnTo>
                  <a:pt x="270840" y="263944"/>
                </a:lnTo>
                <a:lnTo>
                  <a:pt x="263283" y="263944"/>
                </a:lnTo>
                <a:lnTo>
                  <a:pt x="261988" y="264261"/>
                </a:lnTo>
                <a:lnTo>
                  <a:pt x="260997" y="264617"/>
                </a:lnTo>
                <a:lnTo>
                  <a:pt x="247523" y="268185"/>
                </a:lnTo>
                <a:lnTo>
                  <a:pt x="233857" y="270624"/>
                </a:lnTo>
                <a:lnTo>
                  <a:pt x="219583" y="272034"/>
                </a:lnTo>
                <a:lnTo>
                  <a:pt x="204266" y="272478"/>
                </a:lnTo>
                <a:lnTo>
                  <a:pt x="177901" y="270687"/>
                </a:lnTo>
                <a:lnTo>
                  <a:pt x="159092" y="264769"/>
                </a:lnTo>
                <a:lnTo>
                  <a:pt x="146812" y="253936"/>
                </a:lnTo>
                <a:lnTo>
                  <a:pt x="139992" y="237375"/>
                </a:lnTo>
                <a:lnTo>
                  <a:pt x="138696" y="231152"/>
                </a:lnTo>
                <a:lnTo>
                  <a:pt x="134112" y="228549"/>
                </a:lnTo>
                <a:lnTo>
                  <a:pt x="122961" y="228549"/>
                </a:lnTo>
                <a:lnTo>
                  <a:pt x="117716" y="232473"/>
                </a:lnTo>
                <a:lnTo>
                  <a:pt x="117716" y="239687"/>
                </a:lnTo>
                <a:lnTo>
                  <a:pt x="118046" y="241642"/>
                </a:lnTo>
                <a:lnTo>
                  <a:pt x="144627" y="282143"/>
                </a:lnTo>
                <a:lnTo>
                  <a:pt x="204597" y="295097"/>
                </a:lnTo>
                <a:lnTo>
                  <a:pt x="221107" y="294703"/>
                </a:lnTo>
                <a:lnTo>
                  <a:pt x="266242" y="287553"/>
                </a:lnTo>
                <a:lnTo>
                  <a:pt x="274764" y="280657"/>
                </a:lnTo>
                <a:lnTo>
                  <a:pt x="274764" y="272478"/>
                </a:lnTo>
                <a:lnTo>
                  <a:pt x="274764" y="269532"/>
                </a:lnTo>
                <a:close/>
              </a:path>
              <a:path w="902970" h="302895">
                <a:moveTo>
                  <a:pt x="587578" y="210845"/>
                </a:moveTo>
                <a:lnTo>
                  <a:pt x="581342" y="206248"/>
                </a:lnTo>
                <a:lnTo>
                  <a:pt x="571182" y="206248"/>
                </a:lnTo>
                <a:lnTo>
                  <a:pt x="567905" y="208216"/>
                </a:lnTo>
                <a:lnTo>
                  <a:pt x="565924" y="213118"/>
                </a:lnTo>
                <a:lnTo>
                  <a:pt x="554088" y="238442"/>
                </a:lnTo>
                <a:lnTo>
                  <a:pt x="539597" y="256108"/>
                </a:lnTo>
                <a:lnTo>
                  <a:pt x="523773" y="266471"/>
                </a:lnTo>
                <a:lnTo>
                  <a:pt x="507898" y="269849"/>
                </a:lnTo>
                <a:lnTo>
                  <a:pt x="495427" y="267830"/>
                </a:lnTo>
                <a:lnTo>
                  <a:pt x="487222" y="260337"/>
                </a:lnTo>
                <a:lnTo>
                  <a:pt x="482701" y="245224"/>
                </a:lnTo>
                <a:lnTo>
                  <a:pt x="481330" y="220345"/>
                </a:lnTo>
                <a:lnTo>
                  <a:pt x="481330" y="204609"/>
                </a:lnTo>
                <a:lnTo>
                  <a:pt x="477913" y="176352"/>
                </a:lnTo>
                <a:lnTo>
                  <a:pt x="468337" y="157340"/>
                </a:lnTo>
                <a:lnTo>
                  <a:pt x="453529" y="146646"/>
                </a:lnTo>
                <a:lnTo>
                  <a:pt x="434454" y="143294"/>
                </a:lnTo>
                <a:lnTo>
                  <a:pt x="419061" y="145288"/>
                </a:lnTo>
                <a:lnTo>
                  <a:pt x="404241" y="151409"/>
                </a:lnTo>
                <a:lnTo>
                  <a:pt x="389851" y="161823"/>
                </a:lnTo>
                <a:lnTo>
                  <a:pt x="375742" y="176733"/>
                </a:lnTo>
                <a:lnTo>
                  <a:pt x="374421" y="176085"/>
                </a:lnTo>
                <a:lnTo>
                  <a:pt x="402755" y="111607"/>
                </a:lnTo>
                <a:lnTo>
                  <a:pt x="418744" y="76796"/>
                </a:lnTo>
                <a:lnTo>
                  <a:pt x="435749" y="40982"/>
                </a:lnTo>
                <a:lnTo>
                  <a:pt x="437057" y="38696"/>
                </a:lnTo>
                <a:lnTo>
                  <a:pt x="437388" y="36385"/>
                </a:lnTo>
                <a:lnTo>
                  <a:pt x="437388" y="28841"/>
                </a:lnTo>
                <a:lnTo>
                  <a:pt x="431152" y="24257"/>
                </a:lnTo>
                <a:lnTo>
                  <a:pt x="421005" y="24257"/>
                </a:lnTo>
                <a:lnTo>
                  <a:pt x="416750" y="25895"/>
                </a:lnTo>
                <a:lnTo>
                  <a:pt x="392696" y="80530"/>
                </a:lnTo>
                <a:lnTo>
                  <a:pt x="371919" y="129476"/>
                </a:lnTo>
                <a:lnTo>
                  <a:pt x="351993" y="177990"/>
                </a:lnTo>
                <a:lnTo>
                  <a:pt x="332867" y="226314"/>
                </a:lnTo>
                <a:lnTo>
                  <a:pt x="313778" y="276402"/>
                </a:lnTo>
                <a:lnTo>
                  <a:pt x="313461" y="278066"/>
                </a:lnTo>
                <a:lnTo>
                  <a:pt x="313461" y="286893"/>
                </a:lnTo>
                <a:lnTo>
                  <a:pt x="319684" y="291503"/>
                </a:lnTo>
                <a:lnTo>
                  <a:pt x="329857" y="291503"/>
                </a:lnTo>
                <a:lnTo>
                  <a:pt x="334441" y="288556"/>
                </a:lnTo>
                <a:lnTo>
                  <a:pt x="336727" y="282651"/>
                </a:lnTo>
                <a:lnTo>
                  <a:pt x="347548" y="256933"/>
                </a:lnTo>
                <a:lnTo>
                  <a:pt x="368084" y="215455"/>
                </a:lnTo>
                <a:lnTo>
                  <a:pt x="402145" y="174688"/>
                </a:lnTo>
                <a:lnTo>
                  <a:pt x="431152" y="163614"/>
                </a:lnTo>
                <a:lnTo>
                  <a:pt x="443433" y="165862"/>
                </a:lnTo>
                <a:lnTo>
                  <a:pt x="451891" y="173520"/>
                </a:lnTo>
                <a:lnTo>
                  <a:pt x="456793" y="187960"/>
                </a:lnTo>
                <a:lnTo>
                  <a:pt x="458368" y="210515"/>
                </a:lnTo>
                <a:lnTo>
                  <a:pt x="458368" y="224929"/>
                </a:lnTo>
                <a:lnTo>
                  <a:pt x="461365" y="257898"/>
                </a:lnTo>
                <a:lnTo>
                  <a:pt x="470547" y="278625"/>
                </a:lnTo>
                <a:lnTo>
                  <a:pt x="486181" y="289382"/>
                </a:lnTo>
                <a:lnTo>
                  <a:pt x="508546" y="292468"/>
                </a:lnTo>
                <a:lnTo>
                  <a:pt x="529590" y="288417"/>
                </a:lnTo>
                <a:lnTo>
                  <a:pt x="571068" y="253873"/>
                </a:lnTo>
                <a:lnTo>
                  <a:pt x="587578" y="218706"/>
                </a:lnTo>
                <a:lnTo>
                  <a:pt x="587578" y="210845"/>
                </a:lnTo>
                <a:close/>
              </a:path>
              <a:path w="902970" h="302895">
                <a:moveTo>
                  <a:pt x="659358" y="38023"/>
                </a:moveTo>
                <a:lnTo>
                  <a:pt x="653453" y="33782"/>
                </a:lnTo>
                <a:lnTo>
                  <a:pt x="641972" y="33782"/>
                </a:lnTo>
                <a:lnTo>
                  <a:pt x="626452" y="89966"/>
                </a:lnTo>
                <a:lnTo>
                  <a:pt x="620826" y="129921"/>
                </a:lnTo>
                <a:lnTo>
                  <a:pt x="617067" y="198716"/>
                </a:lnTo>
                <a:lnTo>
                  <a:pt x="617728" y="223316"/>
                </a:lnTo>
                <a:lnTo>
                  <a:pt x="622871" y="271691"/>
                </a:lnTo>
                <a:lnTo>
                  <a:pt x="633463" y="302323"/>
                </a:lnTo>
                <a:lnTo>
                  <a:pt x="644271" y="302323"/>
                </a:lnTo>
                <a:lnTo>
                  <a:pt x="649859" y="298373"/>
                </a:lnTo>
                <a:lnTo>
                  <a:pt x="649859" y="289839"/>
                </a:lnTo>
                <a:lnTo>
                  <a:pt x="649528" y="288201"/>
                </a:lnTo>
                <a:lnTo>
                  <a:pt x="649185" y="286245"/>
                </a:lnTo>
                <a:lnTo>
                  <a:pt x="645363" y="266700"/>
                </a:lnTo>
                <a:lnTo>
                  <a:pt x="642353" y="244805"/>
                </a:lnTo>
                <a:lnTo>
                  <a:pt x="640384" y="221742"/>
                </a:lnTo>
                <a:lnTo>
                  <a:pt x="639686" y="198716"/>
                </a:lnTo>
                <a:lnTo>
                  <a:pt x="640626" y="167360"/>
                </a:lnTo>
                <a:lnTo>
                  <a:pt x="643775" y="132880"/>
                </a:lnTo>
                <a:lnTo>
                  <a:pt x="649643" y="93853"/>
                </a:lnTo>
                <a:lnTo>
                  <a:pt x="658710" y="48869"/>
                </a:lnTo>
                <a:lnTo>
                  <a:pt x="659358" y="45567"/>
                </a:lnTo>
                <a:lnTo>
                  <a:pt x="659358" y="38023"/>
                </a:lnTo>
                <a:close/>
              </a:path>
              <a:path w="902970" h="302895">
                <a:moveTo>
                  <a:pt x="882002" y="258711"/>
                </a:moveTo>
                <a:lnTo>
                  <a:pt x="880364" y="254774"/>
                </a:lnTo>
                <a:lnTo>
                  <a:pt x="877062" y="251815"/>
                </a:lnTo>
                <a:lnTo>
                  <a:pt x="864552" y="242531"/>
                </a:lnTo>
                <a:lnTo>
                  <a:pt x="860653" y="240017"/>
                </a:lnTo>
                <a:lnTo>
                  <a:pt x="850760" y="233616"/>
                </a:lnTo>
                <a:lnTo>
                  <a:pt x="836726" y="225920"/>
                </a:lnTo>
                <a:lnTo>
                  <a:pt x="835850" y="225437"/>
                </a:lnTo>
                <a:lnTo>
                  <a:pt x="820013" y="218376"/>
                </a:lnTo>
                <a:lnTo>
                  <a:pt x="819226" y="211810"/>
                </a:lnTo>
                <a:lnTo>
                  <a:pt x="817194" y="194894"/>
                </a:lnTo>
                <a:lnTo>
                  <a:pt x="815136" y="169964"/>
                </a:lnTo>
                <a:lnTo>
                  <a:pt x="813892" y="143992"/>
                </a:lnTo>
                <a:lnTo>
                  <a:pt x="813498" y="119011"/>
                </a:lnTo>
                <a:lnTo>
                  <a:pt x="813473" y="117373"/>
                </a:lnTo>
                <a:lnTo>
                  <a:pt x="827227" y="116065"/>
                </a:lnTo>
                <a:lnTo>
                  <a:pt x="840143" y="114592"/>
                </a:lnTo>
                <a:lnTo>
                  <a:pt x="852512" y="112864"/>
                </a:lnTo>
                <a:lnTo>
                  <a:pt x="864616" y="110832"/>
                </a:lnTo>
                <a:lnTo>
                  <a:pt x="870191" y="109512"/>
                </a:lnTo>
                <a:lnTo>
                  <a:pt x="873150" y="105918"/>
                </a:lnTo>
                <a:lnTo>
                  <a:pt x="873150" y="99695"/>
                </a:lnTo>
                <a:lnTo>
                  <a:pt x="873150" y="97066"/>
                </a:lnTo>
                <a:lnTo>
                  <a:pt x="873150" y="94754"/>
                </a:lnTo>
                <a:lnTo>
                  <a:pt x="870191" y="90170"/>
                </a:lnTo>
                <a:lnTo>
                  <a:pt x="863625" y="90170"/>
                </a:lnTo>
                <a:lnTo>
                  <a:pt x="859701" y="90830"/>
                </a:lnTo>
                <a:lnTo>
                  <a:pt x="849426" y="92722"/>
                </a:lnTo>
                <a:lnTo>
                  <a:pt x="838047" y="94424"/>
                </a:lnTo>
                <a:lnTo>
                  <a:pt x="825944" y="95897"/>
                </a:lnTo>
                <a:lnTo>
                  <a:pt x="813473" y="97066"/>
                </a:lnTo>
                <a:lnTo>
                  <a:pt x="813473" y="34747"/>
                </a:lnTo>
                <a:lnTo>
                  <a:pt x="807567" y="31483"/>
                </a:lnTo>
                <a:lnTo>
                  <a:pt x="799706" y="31483"/>
                </a:lnTo>
                <a:lnTo>
                  <a:pt x="799706" y="239039"/>
                </a:lnTo>
                <a:lnTo>
                  <a:pt x="799617" y="242531"/>
                </a:lnTo>
                <a:lnTo>
                  <a:pt x="797064" y="257733"/>
                </a:lnTo>
                <a:lnTo>
                  <a:pt x="789165" y="268414"/>
                </a:lnTo>
                <a:lnTo>
                  <a:pt x="776033" y="274472"/>
                </a:lnTo>
                <a:lnTo>
                  <a:pt x="757732" y="276402"/>
                </a:lnTo>
                <a:lnTo>
                  <a:pt x="741934" y="274726"/>
                </a:lnTo>
                <a:lnTo>
                  <a:pt x="730186" y="269875"/>
                </a:lnTo>
                <a:lnTo>
                  <a:pt x="722871" y="262153"/>
                </a:lnTo>
                <a:lnTo>
                  <a:pt x="720356" y="251815"/>
                </a:lnTo>
                <a:lnTo>
                  <a:pt x="722528" y="242925"/>
                </a:lnTo>
                <a:lnTo>
                  <a:pt x="729653" y="234556"/>
                </a:lnTo>
                <a:lnTo>
                  <a:pt x="742619" y="228346"/>
                </a:lnTo>
                <a:lnTo>
                  <a:pt x="762317" y="225920"/>
                </a:lnTo>
                <a:lnTo>
                  <a:pt x="771359" y="226402"/>
                </a:lnTo>
                <a:lnTo>
                  <a:pt x="799706" y="239039"/>
                </a:lnTo>
                <a:lnTo>
                  <a:pt x="799706" y="31483"/>
                </a:lnTo>
                <a:lnTo>
                  <a:pt x="797077" y="31483"/>
                </a:lnTo>
                <a:lnTo>
                  <a:pt x="791489" y="34747"/>
                </a:lnTo>
                <a:lnTo>
                  <a:pt x="791489" y="98704"/>
                </a:lnTo>
                <a:lnTo>
                  <a:pt x="781164" y="99123"/>
                </a:lnTo>
                <a:lnTo>
                  <a:pt x="770877" y="99428"/>
                </a:lnTo>
                <a:lnTo>
                  <a:pt x="760653" y="99618"/>
                </a:lnTo>
                <a:lnTo>
                  <a:pt x="750519" y="99695"/>
                </a:lnTo>
                <a:lnTo>
                  <a:pt x="741210" y="99631"/>
                </a:lnTo>
                <a:lnTo>
                  <a:pt x="713130" y="99021"/>
                </a:lnTo>
                <a:lnTo>
                  <a:pt x="706907" y="99021"/>
                </a:lnTo>
                <a:lnTo>
                  <a:pt x="703287" y="103606"/>
                </a:lnTo>
                <a:lnTo>
                  <a:pt x="703287" y="114096"/>
                </a:lnTo>
                <a:lnTo>
                  <a:pt x="706589" y="119367"/>
                </a:lnTo>
                <a:lnTo>
                  <a:pt x="719353" y="120002"/>
                </a:lnTo>
                <a:lnTo>
                  <a:pt x="752157" y="120002"/>
                </a:lnTo>
                <a:lnTo>
                  <a:pt x="761987" y="119938"/>
                </a:lnTo>
                <a:lnTo>
                  <a:pt x="771817" y="119748"/>
                </a:lnTo>
                <a:lnTo>
                  <a:pt x="781646" y="119443"/>
                </a:lnTo>
                <a:lnTo>
                  <a:pt x="791489" y="119011"/>
                </a:lnTo>
                <a:lnTo>
                  <a:pt x="791908" y="140665"/>
                </a:lnTo>
                <a:lnTo>
                  <a:pt x="793089" y="164071"/>
                </a:lnTo>
                <a:lnTo>
                  <a:pt x="794956" y="188137"/>
                </a:lnTo>
                <a:lnTo>
                  <a:pt x="797394" y="211810"/>
                </a:lnTo>
                <a:lnTo>
                  <a:pt x="788479" y="209600"/>
                </a:lnTo>
                <a:lnTo>
                  <a:pt x="779475" y="207962"/>
                </a:lnTo>
                <a:lnTo>
                  <a:pt x="770420" y="206933"/>
                </a:lnTo>
                <a:lnTo>
                  <a:pt x="761326" y="206578"/>
                </a:lnTo>
                <a:lnTo>
                  <a:pt x="734872" y="210350"/>
                </a:lnTo>
                <a:lnTo>
                  <a:pt x="715670" y="220306"/>
                </a:lnTo>
                <a:lnTo>
                  <a:pt x="703961" y="234378"/>
                </a:lnTo>
                <a:lnTo>
                  <a:pt x="700011" y="250507"/>
                </a:lnTo>
                <a:lnTo>
                  <a:pt x="704062" y="270179"/>
                </a:lnTo>
                <a:lnTo>
                  <a:pt x="715670" y="284683"/>
                </a:lnTo>
                <a:lnTo>
                  <a:pt x="734047" y="293662"/>
                </a:lnTo>
                <a:lnTo>
                  <a:pt x="758380" y="296735"/>
                </a:lnTo>
                <a:lnTo>
                  <a:pt x="786384" y="293166"/>
                </a:lnTo>
                <a:lnTo>
                  <a:pt x="806043" y="282511"/>
                </a:lnTo>
                <a:lnTo>
                  <a:pt x="810006" y="276402"/>
                </a:lnTo>
                <a:lnTo>
                  <a:pt x="817537" y="264782"/>
                </a:lnTo>
                <a:lnTo>
                  <a:pt x="821004" y="240017"/>
                </a:lnTo>
                <a:lnTo>
                  <a:pt x="831354" y="245364"/>
                </a:lnTo>
                <a:lnTo>
                  <a:pt x="842645" y="252590"/>
                </a:lnTo>
                <a:lnTo>
                  <a:pt x="853922" y="260985"/>
                </a:lnTo>
                <a:lnTo>
                  <a:pt x="864323" y="269875"/>
                </a:lnTo>
                <a:lnTo>
                  <a:pt x="866571" y="272478"/>
                </a:lnTo>
                <a:lnTo>
                  <a:pt x="869530" y="273469"/>
                </a:lnTo>
                <a:lnTo>
                  <a:pt x="877735" y="273469"/>
                </a:lnTo>
                <a:lnTo>
                  <a:pt x="882002" y="267893"/>
                </a:lnTo>
                <a:lnTo>
                  <a:pt x="882002" y="258711"/>
                </a:lnTo>
                <a:close/>
              </a:path>
              <a:path w="902970" h="302895">
                <a:moveTo>
                  <a:pt x="902639" y="38696"/>
                </a:moveTo>
                <a:lnTo>
                  <a:pt x="899490" y="23660"/>
                </a:lnTo>
                <a:lnTo>
                  <a:pt x="894029" y="15748"/>
                </a:lnTo>
                <a:lnTo>
                  <a:pt x="890993" y="11353"/>
                </a:lnTo>
                <a:lnTo>
                  <a:pt x="886587" y="8407"/>
                </a:lnTo>
                <a:lnTo>
                  <a:pt x="886587" y="38696"/>
                </a:lnTo>
                <a:lnTo>
                  <a:pt x="884796" y="47561"/>
                </a:lnTo>
                <a:lnTo>
                  <a:pt x="879906" y="54635"/>
                </a:lnTo>
                <a:lnTo>
                  <a:pt x="872617" y="59309"/>
                </a:lnTo>
                <a:lnTo>
                  <a:pt x="863625" y="60998"/>
                </a:lnTo>
                <a:lnTo>
                  <a:pt x="854608" y="59309"/>
                </a:lnTo>
                <a:lnTo>
                  <a:pt x="847559" y="54635"/>
                </a:lnTo>
                <a:lnTo>
                  <a:pt x="842962" y="47561"/>
                </a:lnTo>
                <a:lnTo>
                  <a:pt x="841324" y="38696"/>
                </a:lnTo>
                <a:lnTo>
                  <a:pt x="842962" y="29565"/>
                </a:lnTo>
                <a:lnTo>
                  <a:pt x="847559" y="22301"/>
                </a:lnTo>
                <a:lnTo>
                  <a:pt x="854608" y="17487"/>
                </a:lnTo>
                <a:lnTo>
                  <a:pt x="863625" y="15748"/>
                </a:lnTo>
                <a:lnTo>
                  <a:pt x="872617" y="17487"/>
                </a:lnTo>
                <a:lnTo>
                  <a:pt x="879906" y="22301"/>
                </a:lnTo>
                <a:lnTo>
                  <a:pt x="884796" y="29565"/>
                </a:lnTo>
                <a:lnTo>
                  <a:pt x="886587" y="38696"/>
                </a:lnTo>
                <a:lnTo>
                  <a:pt x="886587" y="8407"/>
                </a:lnTo>
                <a:lnTo>
                  <a:pt x="878573" y="3048"/>
                </a:lnTo>
                <a:lnTo>
                  <a:pt x="863625" y="0"/>
                </a:lnTo>
                <a:lnTo>
                  <a:pt x="848779" y="3048"/>
                </a:lnTo>
                <a:lnTo>
                  <a:pt x="836574" y="11353"/>
                </a:lnTo>
                <a:lnTo>
                  <a:pt x="828306" y="23660"/>
                </a:lnTo>
                <a:lnTo>
                  <a:pt x="825271" y="38696"/>
                </a:lnTo>
                <a:lnTo>
                  <a:pt x="828306" y="53530"/>
                </a:lnTo>
                <a:lnTo>
                  <a:pt x="836574" y="65735"/>
                </a:lnTo>
                <a:lnTo>
                  <a:pt x="848779" y="74002"/>
                </a:lnTo>
                <a:lnTo>
                  <a:pt x="863625" y="77050"/>
                </a:lnTo>
                <a:lnTo>
                  <a:pt x="878573" y="74002"/>
                </a:lnTo>
                <a:lnTo>
                  <a:pt x="890993" y="65735"/>
                </a:lnTo>
                <a:lnTo>
                  <a:pt x="894295" y="60998"/>
                </a:lnTo>
                <a:lnTo>
                  <a:pt x="899490" y="53530"/>
                </a:lnTo>
                <a:lnTo>
                  <a:pt x="902639" y="38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993124" y="11507432"/>
            <a:ext cx="167640" cy="266700"/>
          </a:xfrm>
          <a:custGeom>
            <a:avLst/>
            <a:gdLst/>
            <a:ahLst/>
            <a:cxnLst/>
            <a:rect l="l" t="t" r="r" b="b"/>
            <a:pathLst>
              <a:path w="167639" h="266700">
                <a:moveTo>
                  <a:pt x="140995" y="0"/>
                </a:moveTo>
                <a:lnTo>
                  <a:pt x="130848" y="0"/>
                </a:lnTo>
                <a:lnTo>
                  <a:pt x="127901" y="1638"/>
                </a:lnTo>
                <a:lnTo>
                  <a:pt x="100573" y="31383"/>
                </a:lnTo>
                <a:lnTo>
                  <a:pt x="73423" y="57110"/>
                </a:lnTo>
                <a:lnTo>
                  <a:pt x="44984" y="80929"/>
                </a:lnTo>
                <a:lnTo>
                  <a:pt x="17068" y="101333"/>
                </a:lnTo>
                <a:lnTo>
                  <a:pt x="8176" y="108431"/>
                </a:lnTo>
                <a:lnTo>
                  <a:pt x="3000" y="115138"/>
                </a:lnTo>
                <a:lnTo>
                  <a:pt x="591" y="121664"/>
                </a:lnTo>
                <a:lnTo>
                  <a:pt x="0" y="128219"/>
                </a:lnTo>
                <a:lnTo>
                  <a:pt x="1241" y="135355"/>
                </a:lnTo>
                <a:lnTo>
                  <a:pt x="4759" y="142519"/>
                </a:lnTo>
                <a:lnTo>
                  <a:pt x="10244" y="149007"/>
                </a:lnTo>
                <a:lnTo>
                  <a:pt x="17386" y="154114"/>
                </a:lnTo>
                <a:lnTo>
                  <a:pt x="47741" y="174336"/>
                </a:lnTo>
                <a:lnTo>
                  <a:pt x="82397" y="201744"/>
                </a:lnTo>
                <a:lnTo>
                  <a:pt x="116434" y="232226"/>
                </a:lnTo>
                <a:lnTo>
                  <a:pt x="144932" y="261670"/>
                </a:lnTo>
                <a:lnTo>
                  <a:pt x="147891" y="264947"/>
                </a:lnTo>
                <a:lnTo>
                  <a:pt x="151828" y="266572"/>
                </a:lnTo>
                <a:lnTo>
                  <a:pt x="161010" y="266572"/>
                </a:lnTo>
                <a:lnTo>
                  <a:pt x="167233" y="259359"/>
                </a:lnTo>
                <a:lnTo>
                  <a:pt x="167233" y="247230"/>
                </a:lnTo>
                <a:lnTo>
                  <a:pt x="165595" y="243954"/>
                </a:lnTo>
                <a:lnTo>
                  <a:pt x="132221" y="212324"/>
                </a:lnTo>
                <a:lnTo>
                  <a:pt x="97312" y="183505"/>
                </a:lnTo>
                <a:lnTo>
                  <a:pt x="62038" y="157453"/>
                </a:lnTo>
                <a:lnTo>
                  <a:pt x="25260" y="134442"/>
                </a:lnTo>
                <a:lnTo>
                  <a:pt x="22974" y="131165"/>
                </a:lnTo>
                <a:lnTo>
                  <a:pt x="22974" y="124599"/>
                </a:lnTo>
                <a:lnTo>
                  <a:pt x="25260" y="121323"/>
                </a:lnTo>
                <a:lnTo>
                  <a:pt x="57942" y="97555"/>
                </a:lnTo>
                <a:lnTo>
                  <a:pt x="87479" y="73499"/>
                </a:lnTo>
                <a:lnTo>
                  <a:pt x="116398" y="47783"/>
                </a:lnTo>
                <a:lnTo>
                  <a:pt x="146253" y="18707"/>
                </a:lnTo>
                <a:lnTo>
                  <a:pt x="147243" y="15747"/>
                </a:lnTo>
                <a:lnTo>
                  <a:pt x="147243" y="12801"/>
                </a:lnTo>
                <a:lnTo>
                  <a:pt x="147243" y="6222"/>
                </a:lnTo>
                <a:lnTo>
                  <a:pt x="140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239700" y="11490718"/>
            <a:ext cx="400685" cy="304800"/>
          </a:xfrm>
          <a:custGeom>
            <a:avLst/>
            <a:gdLst/>
            <a:ahLst/>
            <a:cxnLst/>
            <a:rect l="l" t="t" r="r" b="b"/>
            <a:pathLst>
              <a:path w="400684" h="304800">
                <a:moveTo>
                  <a:pt x="113779" y="264617"/>
                </a:moveTo>
                <a:lnTo>
                  <a:pt x="112788" y="262636"/>
                </a:lnTo>
                <a:lnTo>
                  <a:pt x="109194" y="258368"/>
                </a:lnTo>
                <a:lnTo>
                  <a:pt x="106565" y="257086"/>
                </a:lnTo>
                <a:lnTo>
                  <a:pt x="101307" y="257086"/>
                </a:lnTo>
                <a:lnTo>
                  <a:pt x="99352" y="257721"/>
                </a:lnTo>
                <a:lnTo>
                  <a:pt x="97383" y="258711"/>
                </a:lnTo>
                <a:lnTo>
                  <a:pt x="80708" y="266395"/>
                </a:lnTo>
                <a:lnTo>
                  <a:pt x="61150" y="272935"/>
                </a:lnTo>
                <a:lnTo>
                  <a:pt x="39370" y="277939"/>
                </a:lnTo>
                <a:lnTo>
                  <a:pt x="16052" y="281012"/>
                </a:lnTo>
                <a:lnTo>
                  <a:pt x="11137" y="281343"/>
                </a:lnTo>
                <a:lnTo>
                  <a:pt x="7543" y="284619"/>
                </a:lnTo>
                <a:lnTo>
                  <a:pt x="7543" y="290842"/>
                </a:lnTo>
                <a:lnTo>
                  <a:pt x="7874" y="291515"/>
                </a:lnTo>
                <a:lnTo>
                  <a:pt x="8509" y="297065"/>
                </a:lnTo>
                <a:lnTo>
                  <a:pt x="11811" y="300342"/>
                </a:lnTo>
                <a:lnTo>
                  <a:pt x="19011" y="300342"/>
                </a:lnTo>
                <a:lnTo>
                  <a:pt x="67335" y="290677"/>
                </a:lnTo>
                <a:lnTo>
                  <a:pt x="108521" y="274116"/>
                </a:lnTo>
                <a:lnTo>
                  <a:pt x="113779" y="269532"/>
                </a:lnTo>
                <a:lnTo>
                  <a:pt x="113779" y="264617"/>
                </a:lnTo>
                <a:close/>
              </a:path>
              <a:path w="400684" h="304800">
                <a:moveTo>
                  <a:pt x="143941" y="54432"/>
                </a:moveTo>
                <a:lnTo>
                  <a:pt x="140995" y="51155"/>
                </a:lnTo>
                <a:lnTo>
                  <a:pt x="45567" y="51155"/>
                </a:lnTo>
                <a:lnTo>
                  <a:pt x="45897" y="48196"/>
                </a:lnTo>
                <a:lnTo>
                  <a:pt x="45897" y="35750"/>
                </a:lnTo>
                <a:lnTo>
                  <a:pt x="47205" y="33794"/>
                </a:lnTo>
                <a:lnTo>
                  <a:pt x="72009" y="30873"/>
                </a:lnTo>
                <a:lnTo>
                  <a:pt x="92430" y="27635"/>
                </a:lnTo>
                <a:lnTo>
                  <a:pt x="112788" y="23533"/>
                </a:lnTo>
                <a:lnTo>
                  <a:pt x="131813" y="18707"/>
                </a:lnTo>
                <a:lnTo>
                  <a:pt x="136728" y="17043"/>
                </a:lnTo>
                <a:lnTo>
                  <a:pt x="139014" y="13766"/>
                </a:lnTo>
                <a:lnTo>
                  <a:pt x="139014" y="8534"/>
                </a:lnTo>
                <a:lnTo>
                  <a:pt x="138684" y="7543"/>
                </a:lnTo>
                <a:lnTo>
                  <a:pt x="138353" y="5880"/>
                </a:lnTo>
                <a:lnTo>
                  <a:pt x="136728" y="1968"/>
                </a:lnTo>
                <a:lnTo>
                  <a:pt x="133451" y="0"/>
                </a:lnTo>
                <a:lnTo>
                  <a:pt x="128524" y="0"/>
                </a:lnTo>
                <a:lnTo>
                  <a:pt x="125907" y="647"/>
                </a:lnTo>
                <a:lnTo>
                  <a:pt x="106972" y="5880"/>
                </a:lnTo>
                <a:lnTo>
                  <a:pt x="87083" y="10172"/>
                </a:lnTo>
                <a:lnTo>
                  <a:pt x="67017" y="13487"/>
                </a:lnTo>
                <a:lnTo>
                  <a:pt x="47536" y="15760"/>
                </a:lnTo>
                <a:lnTo>
                  <a:pt x="38633" y="17805"/>
                </a:lnTo>
                <a:lnTo>
                  <a:pt x="32169" y="22174"/>
                </a:lnTo>
                <a:lnTo>
                  <a:pt x="28232" y="29070"/>
                </a:lnTo>
                <a:lnTo>
                  <a:pt x="26898" y="38696"/>
                </a:lnTo>
                <a:lnTo>
                  <a:pt x="25552" y="64401"/>
                </a:lnTo>
                <a:lnTo>
                  <a:pt x="21323" y="84480"/>
                </a:lnTo>
                <a:lnTo>
                  <a:pt x="13893" y="100431"/>
                </a:lnTo>
                <a:lnTo>
                  <a:pt x="2959" y="113779"/>
                </a:lnTo>
                <a:lnTo>
                  <a:pt x="977" y="116065"/>
                </a:lnTo>
                <a:lnTo>
                  <a:pt x="0" y="118376"/>
                </a:lnTo>
                <a:lnTo>
                  <a:pt x="0" y="123952"/>
                </a:lnTo>
                <a:lnTo>
                  <a:pt x="1320" y="126911"/>
                </a:lnTo>
                <a:lnTo>
                  <a:pt x="3276" y="128866"/>
                </a:lnTo>
                <a:lnTo>
                  <a:pt x="5562" y="130505"/>
                </a:lnTo>
                <a:lnTo>
                  <a:pt x="7874" y="131495"/>
                </a:lnTo>
                <a:lnTo>
                  <a:pt x="13449" y="131495"/>
                </a:lnTo>
                <a:lnTo>
                  <a:pt x="41046" y="87210"/>
                </a:lnTo>
                <a:lnTo>
                  <a:pt x="44577" y="68211"/>
                </a:lnTo>
                <a:lnTo>
                  <a:pt x="85902" y="68211"/>
                </a:lnTo>
                <a:lnTo>
                  <a:pt x="85902" y="103289"/>
                </a:lnTo>
                <a:lnTo>
                  <a:pt x="89496" y="106565"/>
                </a:lnTo>
                <a:lnTo>
                  <a:pt x="102298" y="106565"/>
                </a:lnTo>
                <a:lnTo>
                  <a:pt x="105257" y="103289"/>
                </a:lnTo>
                <a:lnTo>
                  <a:pt x="105257" y="68211"/>
                </a:lnTo>
                <a:lnTo>
                  <a:pt x="140995" y="68211"/>
                </a:lnTo>
                <a:lnTo>
                  <a:pt x="143941" y="64592"/>
                </a:lnTo>
                <a:lnTo>
                  <a:pt x="143941" y="54432"/>
                </a:lnTo>
                <a:close/>
              </a:path>
              <a:path w="400684" h="304800">
                <a:moveTo>
                  <a:pt x="257721" y="134124"/>
                </a:moveTo>
                <a:lnTo>
                  <a:pt x="256768" y="127876"/>
                </a:lnTo>
                <a:lnTo>
                  <a:pt x="256159" y="123799"/>
                </a:lnTo>
                <a:lnTo>
                  <a:pt x="251358" y="116776"/>
                </a:lnTo>
                <a:lnTo>
                  <a:pt x="243192" y="112750"/>
                </a:lnTo>
                <a:lnTo>
                  <a:pt x="237388" y="112128"/>
                </a:lnTo>
                <a:lnTo>
                  <a:pt x="237388" y="129857"/>
                </a:lnTo>
                <a:lnTo>
                  <a:pt x="237388" y="152476"/>
                </a:lnTo>
                <a:lnTo>
                  <a:pt x="237388" y="168871"/>
                </a:lnTo>
                <a:lnTo>
                  <a:pt x="237388" y="192455"/>
                </a:lnTo>
                <a:lnTo>
                  <a:pt x="237388" y="208534"/>
                </a:lnTo>
                <a:lnTo>
                  <a:pt x="237388" y="232791"/>
                </a:lnTo>
                <a:lnTo>
                  <a:pt x="234111" y="234429"/>
                </a:lnTo>
                <a:lnTo>
                  <a:pt x="66560" y="234429"/>
                </a:lnTo>
                <a:lnTo>
                  <a:pt x="63284" y="232791"/>
                </a:lnTo>
                <a:lnTo>
                  <a:pt x="63284" y="208534"/>
                </a:lnTo>
                <a:lnTo>
                  <a:pt x="237388" y="208534"/>
                </a:lnTo>
                <a:lnTo>
                  <a:pt x="237388" y="192455"/>
                </a:lnTo>
                <a:lnTo>
                  <a:pt x="63284" y="192455"/>
                </a:lnTo>
                <a:lnTo>
                  <a:pt x="63284" y="168871"/>
                </a:lnTo>
                <a:lnTo>
                  <a:pt x="237388" y="168871"/>
                </a:lnTo>
                <a:lnTo>
                  <a:pt x="237388" y="152476"/>
                </a:lnTo>
                <a:lnTo>
                  <a:pt x="63284" y="152476"/>
                </a:lnTo>
                <a:lnTo>
                  <a:pt x="63284" y="129857"/>
                </a:lnTo>
                <a:lnTo>
                  <a:pt x="66560" y="127876"/>
                </a:lnTo>
                <a:lnTo>
                  <a:pt x="234111" y="127876"/>
                </a:lnTo>
                <a:lnTo>
                  <a:pt x="237388" y="129857"/>
                </a:lnTo>
                <a:lnTo>
                  <a:pt x="237388" y="112128"/>
                </a:lnTo>
                <a:lnTo>
                  <a:pt x="231482" y="111480"/>
                </a:lnTo>
                <a:lnTo>
                  <a:pt x="69189" y="111480"/>
                </a:lnTo>
                <a:lnTo>
                  <a:pt x="57619" y="112750"/>
                </a:lnTo>
                <a:lnTo>
                  <a:pt x="49415" y="116776"/>
                </a:lnTo>
                <a:lnTo>
                  <a:pt x="44551" y="123799"/>
                </a:lnTo>
                <a:lnTo>
                  <a:pt x="42938" y="134124"/>
                </a:lnTo>
                <a:lnTo>
                  <a:pt x="42938" y="228206"/>
                </a:lnTo>
                <a:lnTo>
                  <a:pt x="44488" y="238658"/>
                </a:lnTo>
                <a:lnTo>
                  <a:pt x="49212" y="245668"/>
                </a:lnTo>
                <a:lnTo>
                  <a:pt x="57200" y="249593"/>
                </a:lnTo>
                <a:lnTo>
                  <a:pt x="68516" y="250825"/>
                </a:lnTo>
                <a:lnTo>
                  <a:pt x="232156" y="250825"/>
                </a:lnTo>
                <a:lnTo>
                  <a:pt x="243471" y="249593"/>
                </a:lnTo>
                <a:lnTo>
                  <a:pt x="251447" y="245668"/>
                </a:lnTo>
                <a:lnTo>
                  <a:pt x="256171" y="238658"/>
                </a:lnTo>
                <a:lnTo>
                  <a:pt x="256794" y="234429"/>
                </a:lnTo>
                <a:lnTo>
                  <a:pt x="257721" y="228206"/>
                </a:lnTo>
                <a:lnTo>
                  <a:pt x="257721" y="208534"/>
                </a:lnTo>
                <a:lnTo>
                  <a:pt x="257721" y="192455"/>
                </a:lnTo>
                <a:lnTo>
                  <a:pt x="257721" y="168871"/>
                </a:lnTo>
                <a:lnTo>
                  <a:pt x="257721" y="152476"/>
                </a:lnTo>
                <a:lnTo>
                  <a:pt x="257721" y="134124"/>
                </a:lnTo>
                <a:close/>
              </a:path>
              <a:path w="400684" h="304800">
                <a:moveTo>
                  <a:pt x="294119" y="284619"/>
                </a:moveTo>
                <a:lnTo>
                  <a:pt x="290842" y="281343"/>
                </a:lnTo>
                <a:lnTo>
                  <a:pt x="284937" y="280670"/>
                </a:lnTo>
                <a:lnTo>
                  <a:pt x="263499" y="277520"/>
                </a:lnTo>
                <a:lnTo>
                  <a:pt x="241604" y="272643"/>
                </a:lnTo>
                <a:lnTo>
                  <a:pt x="220878" y="266293"/>
                </a:lnTo>
                <a:lnTo>
                  <a:pt x="202958" y="258711"/>
                </a:lnTo>
                <a:lnTo>
                  <a:pt x="201002" y="257721"/>
                </a:lnTo>
                <a:lnTo>
                  <a:pt x="199009" y="257086"/>
                </a:lnTo>
                <a:lnTo>
                  <a:pt x="193776" y="257086"/>
                </a:lnTo>
                <a:lnTo>
                  <a:pt x="190830" y="258368"/>
                </a:lnTo>
                <a:lnTo>
                  <a:pt x="188518" y="260997"/>
                </a:lnTo>
                <a:lnTo>
                  <a:pt x="186880" y="262953"/>
                </a:lnTo>
                <a:lnTo>
                  <a:pt x="185915" y="264947"/>
                </a:lnTo>
                <a:lnTo>
                  <a:pt x="185915" y="269849"/>
                </a:lnTo>
                <a:lnTo>
                  <a:pt x="233781" y="290106"/>
                </a:lnTo>
                <a:lnTo>
                  <a:pt x="281990" y="300012"/>
                </a:lnTo>
                <a:lnTo>
                  <a:pt x="290169" y="300012"/>
                </a:lnTo>
                <a:lnTo>
                  <a:pt x="293128" y="296748"/>
                </a:lnTo>
                <a:lnTo>
                  <a:pt x="294119" y="291160"/>
                </a:lnTo>
                <a:lnTo>
                  <a:pt x="294119" y="284619"/>
                </a:lnTo>
                <a:close/>
              </a:path>
              <a:path w="400684" h="304800">
                <a:moveTo>
                  <a:pt x="294436" y="54432"/>
                </a:moveTo>
                <a:lnTo>
                  <a:pt x="291490" y="51155"/>
                </a:lnTo>
                <a:lnTo>
                  <a:pt x="178371" y="51155"/>
                </a:lnTo>
                <a:lnTo>
                  <a:pt x="178701" y="48196"/>
                </a:lnTo>
                <a:lnTo>
                  <a:pt x="178701" y="35750"/>
                </a:lnTo>
                <a:lnTo>
                  <a:pt x="180009" y="33439"/>
                </a:lnTo>
                <a:lnTo>
                  <a:pt x="185572" y="32791"/>
                </a:lnTo>
                <a:lnTo>
                  <a:pt x="206324" y="30670"/>
                </a:lnTo>
                <a:lnTo>
                  <a:pt x="228790" y="27635"/>
                </a:lnTo>
                <a:lnTo>
                  <a:pt x="251612" y="23482"/>
                </a:lnTo>
                <a:lnTo>
                  <a:pt x="273456" y="18034"/>
                </a:lnTo>
                <a:lnTo>
                  <a:pt x="276733" y="17043"/>
                </a:lnTo>
                <a:lnTo>
                  <a:pt x="278358" y="14439"/>
                </a:lnTo>
                <a:lnTo>
                  <a:pt x="278358" y="9499"/>
                </a:lnTo>
                <a:lnTo>
                  <a:pt x="278041" y="7543"/>
                </a:lnTo>
                <a:lnTo>
                  <a:pt x="277075" y="5588"/>
                </a:lnTo>
                <a:lnTo>
                  <a:pt x="275412" y="1968"/>
                </a:lnTo>
                <a:lnTo>
                  <a:pt x="272135" y="330"/>
                </a:lnTo>
                <a:lnTo>
                  <a:pt x="266903" y="330"/>
                </a:lnTo>
                <a:lnTo>
                  <a:pt x="265595" y="647"/>
                </a:lnTo>
                <a:lnTo>
                  <a:pt x="263956" y="1003"/>
                </a:lnTo>
                <a:lnTo>
                  <a:pt x="244602" y="6210"/>
                </a:lnTo>
                <a:lnTo>
                  <a:pt x="223253" y="10452"/>
                </a:lnTo>
                <a:lnTo>
                  <a:pt x="201091" y="13665"/>
                </a:lnTo>
                <a:lnTo>
                  <a:pt x="179349" y="15760"/>
                </a:lnTo>
                <a:lnTo>
                  <a:pt x="170929" y="17716"/>
                </a:lnTo>
                <a:lnTo>
                  <a:pt x="164884" y="22098"/>
                </a:lnTo>
                <a:lnTo>
                  <a:pt x="161226" y="28879"/>
                </a:lnTo>
                <a:lnTo>
                  <a:pt x="159994" y="38036"/>
                </a:lnTo>
                <a:lnTo>
                  <a:pt x="159054" y="54025"/>
                </a:lnTo>
                <a:lnTo>
                  <a:pt x="156184" y="67792"/>
                </a:lnTo>
                <a:lnTo>
                  <a:pt x="151282" y="79717"/>
                </a:lnTo>
                <a:lnTo>
                  <a:pt x="144272" y="90170"/>
                </a:lnTo>
                <a:lnTo>
                  <a:pt x="142633" y="92481"/>
                </a:lnTo>
                <a:lnTo>
                  <a:pt x="141960" y="94437"/>
                </a:lnTo>
                <a:lnTo>
                  <a:pt x="141960" y="99695"/>
                </a:lnTo>
                <a:lnTo>
                  <a:pt x="143598" y="102298"/>
                </a:lnTo>
                <a:lnTo>
                  <a:pt x="146545" y="104279"/>
                </a:lnTo>
                <a:lnTo>
                  <a:pt x="148539" y="105575"/>
                </a:lnTo>
                <a:lnTo>
                  <a:pt x="150495" y="106248"/>
                </a:lnTo>
                <a:lnTo>
                  <a:pt x="155752" y="106248"/>
                </a:lnTo>
                <a:lnTo>
                  <a:pt x="176072" y="68211"/>
                </a:lnTo>
                <a:lnTo>
                  <a:pt x="222631" y="68211"/>
                </a:lnTo>
                <a:lnTo>
                  <a:pt x="222631" y="103289"/>
                </a:lnTo>
                <a:lnTo>
                  <a:pt x="226250" y="106565"/>
                </a:lnTo>
                <a:lnTo>
                  <a:pt x="239026" y="106565"/>
                </a:lnTo>
                <a:lnTo>
                  <a:pt x="242303" y="103289"/>
                </a:lnTo>
                <a:lnTo>
                  <a:pt x="242303" y="68211"/>
                </a:lnTo>
                <a:lnTo>
                  <a:pt x="291490" y="68211"/>
                </a:lnTo>
                <a:lnTo>
                  <a:pt x="294436" y="64592"/>
                </a:lnTo>
                <a:lnTo>
                  <a:pt x="294436" y="54432"/>
                </a:lnTo>
                <a:close/>
              </a:path>
              <a:path w="400684" h="304800">
                <a:moveTo>
                  <a:pt x="400354" y="26568"/>
                </a:moveTo>
                <a:lnTo>
                  <a:pt x="395744" y="22631"/>
                </a:lnTo>
                <a:lnTo>
                  <a:pt x="385914" y="22631"/>
                </a:lnTo>
                <a:lnTo>
                  <a:pt x="380657" y="26568"/>
                </a:lnTo>
                <a:lnTo>
                  <a:pt x="380657" y="282651"/>
                </a:lnTo>
                <a:lnTo>
                  <a:pt x="377380" y="285927"/>
                </a:lnTo>
                <a:lnTo>
                  <a:pt x="305574" y="285927"/>
                </a:lnTo>
                <a:lnTo>
                  <a:pt x="301663" y="290512"/>
                </a:lnTo>
                <a:lnTo>
                  <a:pt x="301663" y="299694"/>
                </a:lnTo>
                <a:lnTo>
                  <a:pt x="305257" y="304279"/>
                </a:lnTo>
                <a:lnTo>
                  <a:pt x="374751" y="304279"/>
                </a:lnTo>
                <a:lnTo>
                  <a:pt x="385813" y="302679"/>
                </a:lnTo>
                <a:lnTo>
                  <a:pt x="393839" y="297916"/>
                </a:lnTo>
                <a:lnTo>
                  <a:pt x="398703" y="290029"/>
                </a:lnTo>
                <a:lnTo>
                  <a:pt x="400354" y="279031"/>
                </a:lnTo>
                <a:lnTo>
                  <a:pt x="400354" y="26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54823" y="11487439"/>
            <a:ext cx="1165936" cy="301005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8067294" y="11490718"/>
            <a:ext cx="870585" cy="298450"/>
          </a:xfrm>
          <a:custGeom>
            <a:avLst/>
            <a:gdLst/>
            <a:ahLst/>
            <a:cxnLst/>
            <a:rect l="l" t="t" r="r" b="b"/>
            <a:pathLst>
              <a:path w="870584" h="298450">
                <a:moveTo>
                  <a:pt x="262305" y="124599"/>
                </a:moveTo>
                <a:lnTo>
                  <a:pt x="258064" y="119367"/>
                </a:lnTo>
                <a:lnTo>
                  <a:pt x="250520" y="119367"/>
                </a:lnTo>
                <a:lnTo>
                  <a:pt x="226644" y="125247"/>
                </a:lnTo>
                <a:lnTo>
                  <a:pt x="206209" y="131368"/>
                </a:lnTo>
                <a:lnTo>
                  <a:pt x="185483" y="138277"/>
                </a:lnTo>
                <a:lnTo>
                  <a:pt x="165277" y="145580"/>
                </a:lnTo>
                <a:lnTo>
                  <a:pt x="159423" y="130213"/>
                </a:lnTo>
                <a:lnTo>
                  <a:pt x="149809" y="118783"/>
                </a:lnTo>
                <a:lnTo>
                  <a:pt x="136448" y="111658"/>
                </a:lnTo>
                <a:lnTo>
                  <a:pt x="119354" y="109194"/>
                </a:lnTo>
                <a:lnTo>
                  <a:pt x="108775" y="110172"/>
                </a:lnTo>
                <a:lnTo>
                  <a:pt x="96697" y="113118"/>
                </a:lnTo>
                <a:lnTo>
                  <a:pt x="83807" y="118033"/>
                </a:lnTo>
                <a:lnTo>
                  <a:pt x="70840" y="124917"/>
                </a:lnTo>
                <a:lnTo>
                  <a:pt x="69850" y="123952"/>
                </a:lnTo>
                <a:lnTo>
                  <a:pt x="78752" y="112153"/>
                </a:lnTo>
                <a:lnTo>
                  <a:pt x="87223" y="99961"/>
                </a:lnTo>
                <a:lnTo>
                  <a:pt x="95211" y="87477"/>
                </a:lnTo>
                <a:lnTo>
                  <a:pt x="102641" y="74764"/>
                </a:lnTo>
                <a:lnTo>
                  <a:pt x="127088" y="73291"/>
                </a:lnTo>
                <a:lnTo>
                  <a:pt x="174891" y="68859"/>
                </a:lnTo>
                <a:lnTo>
                  <a:pt x="207238" y="60325"/>
                </a:lnTo>
                <a:lnTo>
                  <a:pt x="207238" y="50507"/>
                </a:lnTo>
                <a:lnTo>
                  <a:pt x="203962" y="45567"/>
                </a:lnTo>
                <a:lnTo>
                  <a:pt x="198069" y="45567"/>
                </a:lnTo>
                <a:lnTo>
                  <a:pt x="172326" y="48793"/>
                </a:lnTo>
                <a:lnTo>
                  <a:pt x="152057" y="50990"/>
                </a:lnTo>
                <a:lnTo>
                  <a:pt x="132168" y="52679"/>
                </a:lnTo>
                <a:lnTo>
                  <a:pt x="113131" y="53771"/>
                </a:lnTo>
                <a:lnTo>
                  <a:pt x="121043" y="36118"/>
                </a:lnTo>
                <a:lnTo>
                  <a:pt x="128854" y="17043"/>
                </a:lnTo>
                <a:lnTo>
                  <a:pt x="129209" y="15405"/>
                </a:lnTo>
                <a:lnTo>
                  <a:pt x="129209" y="7213"/>
                </a:lnTo>
                <a:lnTo>
                  <a:pt x="122974" y="2946"/>
                </a:lnTo>
                <a:lnTo>
                  <a:pt x="112141" y="2946"/>
                </a:lnTo>
                <a:lnTo>
                  <a:pt x="106908" y="5905"/>
                </a:lnTo>
                <a:lnTo>
                  <a:pt x="105270" y="11811"/>
                </a:lnTo>
                <a:lnTo>
                  <a:pt x="101688" y="22440"/>
                </a:lnTo>
                <a:lnTo>
                  <a:pt x="97726" y="33159"/>
                </a:lnTo>
                <a:lnTo>
                  <a:pt x="93268" y="43954"/>
                </a:lnTo>
                <a:lnTo>
                  <a:pt x="88201" y="54775"/>
                </a:lnTo>
                <a:lnTo>
                  <a:pt x="50177" y="55410"/>
                </a:lnTo>
                <a:lnTo>
                  <a:pt x="11480" y="54775"/>
                </a:lnTo>
                <a:lnTo>
                  <a:pt x="8204" y="60007"/>
                </a:lnTo>
                <a:lnTo>
                  <a:pt x="8204" y="70497"/>
                </a:lnTo>
                <a:lnTo>
                  <a:pt x="11811" y="75412"/>
                </a:lnTo>
                <a:lnTo>
                  <a:pt x="22961" y="76073"/>
                </a:lnTo>
                <a:lnTo>
                  <a:pt x="78054" y="75082"/>
                </a:lnTo>
                <a:lnTo>
                  <a:pt x="63754" y="98793"/>
                </a:lnTo>
                <a:lnTo>
                  <a:pt x="46558" y="122351"/>
                </a:lnTo>
                <a:lnTo>
                  <a:pt x="26670" y="145224"/>
                </a:lnTo>
                <a:lnTo>
                  <a:pt x="4267" y="166890"/>
                </a:lnTo>
                <a:lnTo>
                  <a:pt x="1308" y="169519"/>
                </a:lnTo>
                <a:lnTo>
                  <a:pt x="0" y="172148"/>
                </a:lnTo>
                <a:lnTo>
                  <a:pt x="0" y="181000"/>
                </a:lnTo>
                <a:lnTo>
                  <a:pt x="5257" y="186232"/>
                </a:lnTo>
                <a:lnTo>
                  <a:pt x="14439" y="186232"/>
                </a:lnTo>
                <a:lnTo>
                  <a:pt x="17703" y="184924"/>
                </a:lnTo>
                <a:lnTo>
                  <a:pt x="51117" y="156476"/>
                </a:lnTo>
                <a:lnTo>
                  <a:pt x="77190" y="139852"/>
                </a:lnTo>
                <a:lnTo>
                  <a:pt x="98767" y="131089"/>
                </a:lnTo>
                <a:lnTo>
                  <a:pt x="116090" y="128536"/>
                </a:lnTo>
                <a:lnTo>
                  <a:pt x="127317" y="129768"/>
                </a:lnTo>
                <a:lnTo>
                  <a:pt x="135305" y="133946"/>
                </a:lnTo>
                <a:lnTo>
                  <a:pt x="140665" y="141820"/>
                </a:lnTo>
                <a:lnTo>
                  <a:pt x="143967" y="154114"/>
                </a:lnTo>
                <a:lnTo>
                  <a:pt x="103581" y="175272"/>
                </a:lnTo>
                <a:lnTo>
                  <a:pt x="77762" y="196570"/>
                </a:lnTo>
                <a:lnTo>
                  <a:pt x="64046" y="217360"/>
                </a:lnTo>
                <a:lnTo>
                  <a:pt x="60020" y="237058"/>
                </a:lnTo>
                <a:lnTo>
                  <a:pt x="64985" y="257759"/>
                </a:lnTo>
                <a:lnTo>
                  <a:pt x="80302" y="273215"/>
                </a:lnTo>
                <a:lnTo>
                  <a:pt x="106629" y="282892"/>
                </a:lnTo>
                <a:lnTo>
                  <a:pt x="144614" y="286245"/>
                </a:lnTo>
                <a:lnTo>
                  <a:pt x="167525" y="285623"/>
                </a:lnTo>
                <a:lnTo>
                  <a:pt x="210159" y="280441"/>
                </a:lnTo>
                <a:lnTo>
                  <a:pt x="240030" y="270179"/>
                </a:lnTo>
                <a:lnTo>
                  <a:pt x="240030" y="258038"/>
                </a:lnTo>
                <a:lnTo>
                  <a:pt x="235445" y="251815"/>
                </a:lnTo>
                <a:lnTo>
                  <a:pt x="227228" y="251815"/>
                </a:lnTo>
                <a:lnTo>
                  <a:pt x="225602" y="252145"/>
                </a:lnTo>
                <a:lnTo>
                  <a:pt x="221653" y="253453"/>
                </a:lnTo>
                <a:lnTo>
                  <a:pt x="203619" y="258191"/>
                </a:lnTo>
                <a:lnTo>
                  <a:pt x="184785" y="261569"/>
                </a:lnTo>
                <a:lnTo>
                  <a:pt x="164960" y="263601"/>
                </a:lnTo>
                <a:lnTo>
                  <a:pt x="143967" y="264274"/>
                </a:lnTo>
                <a:lnTo>
                  <a:pt x="115227" y="262559"/>
                </a:lnTo>
                <a:lnTo>
                  <a:pt x="96151" y="257390"/>
                </a:lnTo>
                <a:lnTo>
                  <a:pt x="85559" y="248793"/>
                </a:lnTo>
                <a:lnTo>
                  <a:pt x="82296" y="236740"/>
                </a:lnTo>
                <a:lnTo>
                  <a:pt x="86245" y="221373"/>
                </a:lnTo>
                <a:lnTo>
                  <a:pt x="98196" y="205092"/>
                </a:lnTo>
                <a:lnTo>
                  <a:pt x="118262" y="189052"/>
                </a:lnTo>
                <a:lnTo>
                  <a:pt x="146570" y="174421"/>
                </a:lnTo>
                <a:lnTo>
                  <a:pt x="147599" y="196608"/>
                </a:lnTo>
                <a:lnTo>
                  <a:pt x="147878" y="224929"/>
                </a:lnTo>
                <a:lnTo>
                  <a:pt x="148209" y="231152"/>
                </a:lnTo>
                <a:lnTo>
                  <a:pt x="153136" y="234429"/>
                </a:lnTo>
                <a:lnTo>
                  <a:pt x="164274" y="234429"/>
                </a:lnTo>
                <a:lnTo>
                  <a:pt x="170510" y="230835"/>
                </a:lnTo>
                <a:lnTo>
                  <a:pt x="170370" y="208927"/>
                </a:lnTo>
                <a:lnTo>
                  <a:pt x="169938" y="194360"/>
                </a:lnTo>
                <a:lnTo>
                  <a:pt x="169125" y="179908"/>
                </a:lnTo>
                <a:lnTo>
                  <a:pt x="167881" y="165595"/>
                </a:lnTo>
                <a:lnTo>
                  <a:pt x="188518" y="158432"/>
                </a:lnTo>
                <a:lnTo>
                  <a:pt x="210058" y="151853"/>
                </a:lnTo>
                <a:lnTo>
                  <a:pt x="231660" y="146075"/>
                </a:lnTo>
                <a:lnTo>
                  <a:pt x="252488" y="141312"/>
                </a:lnTo>
                <a:lnTo>
                  <a:pt x="259384" y="139992"/>
                </a:lnTo>
                <a:lnTo>
                  <a:pt x="262305" y="135089"/>
                </a:lnTo>
                <a:lnTo>
                  <a:pt x="262305" y="124599"/>
                </a:lnTo>
                <a:close/>
              </a:path>
              <a:path w="870584" h="298450">
                <a:moveTo>
                  <a:pt x="361327" y="4914"/>
                </a:moveTo>
                <a:lnTo>
                  <a:pt x="358381" y="1955"/>
                </a:lnTo>
                <a:lnTo>
                  <a:pt x="353148" y="990"/>
                </a:lnTo>
                <a:lnTo>
                  <a:pt x="351828" y="647"/>
                </a:lnTo>
                <a:lnTo>
                  <a:pt x="344932" y="647"/>
                </a:lnTo>
                <a:lnTo>
                  <a:pt x="341985" y="2946"/>
                </a:lnTo>
                <a:lnTo>
                  <a:pt x="340347" y="7861"/>
                </a:lnTo>
                <a:lnTo>
                  <a:pt x="329692" y="42443"/>
                </a:lnTo>
                <a:lnTo>
                  <a:pt x="315633" y="75425"/>
                </a:lnTo>
                <a:lnTo>
                  <a:pt x="298437" y="106184"/>
                </a:lnTo>
                <a:lnTo>
                  <a:pt x="278384" y="134112"/>
                </a:lnTo>
                <a:lnTo>
                  <a:pt x="276745" y="136080"/>
                </a:lnTo>
                <a:lnTo>
                  <a:pt x="275755" y="138353"/>
                </a:lnTo>
                <a:lnTo>
                  <a:pt x="275755" y="143294"/>
                </a:lnTo>
                <a:lnTo>
                  <a:pt x="277075" y="146240"/>
                </a:lnTo>
                <a:lnTo>
                  <a:pt x="279704" y="148526"/>
                </a:lnTo>
                <a:lnTo>
                  <a:pt x="281978" y="150164"/>
                </a:lnTo>
                <a:lnTo>
                  <a:pt x="284607" y="151155"/>
                </a:lnTo>
                <a:lnTo>
                  <a:pt x="289864" y="151155"/>
                </a:lnTo>
                <a:lnTo>
                  <a:pt x="316090" y="111810"/>
                </a:lnTo>
                <a:lnTo>
                  <a:pt x="315175" y="121488"/>
                </a:lnTo>
                <a:lnTo>
                  <a:pt x="314452" y="131203"/>
                </a:lnTo>
                <a:lnTo>
                  <a:pt x="313969" y="140728"/>
                </a:lnTo>
                <a:lnTo>
                  <a:pt x="313918" y="143294"/>
                </a:lnTo>
                <a:lnTo>
                  <a:pt x="313804" y="295427"/>
                </a:lnTo>
                <a:lnTo>
                  <a:pt x="318046" y="298373"/>
                </a:lnTo>
                <a:lnTo>
                  <a:pt x="330530" y="298373"/>
                </a:lnTo>
                <a:lnTo>
                  <a:pt x="334797" y="295427"/>
                </a:lnTo>
                <a:lnTo>
                  <a:pt x="334797" y="111810"/>
                </a:lnTo>
                <a:lnTo>
                  <a:pt x="334797" y="79349"/>
                </a:lnTo>
                <a:lnTo>
                  <a:pt x="343128" y="62712"/>
                </a:lnTo>
                <a:lnTo>
                  <a:pt x="350113" y="45859"/>
                </a:lnTo>
                <a:lnTo>
                  <a:pt x="355993" y="28956"/>
                </a:lnTo>
                <a:lnTo>
                  <a:pt x="361010" y="12128"/>
                </a:lnTo>
                <a:lnTo>
                  <a:pt x="361327" y="11137"/>
                </a:lnTo>
                <a:lnTo>
                  <a:pt x="361327" y="4914"/>
                </a:lnTo>
                <a:close/>
              </a:path>
              <a:path w="870584" h="298450">
                <a:moveTo>
                  <a:pt x="565950" y="172135"/>
                </a:moveTo>
                <a:lnTo>
                  <a:pt x="559917" y="129730"/>
                </a:lnTo>
                <a:lnTo>
                  <a:pt x="546925" y="124942"/>
                </a:lnTo>
                <a:lnTo>
                  <a:pt x="546925" y="142951"/>
                </a:lnTo>
                <a:lnTo>
                  <a:pt x="546925" y="172135"/>
                </a:lnTo>
                <a:lnTo>
                  <a:pt x="546925" y="188544"/>
                </a:lnTo>
                <a:lnTo>
                  <a:pt x="546925" y="219024"/>
                </a:lnTo>
                <a:lnTo>
                  <a:pt x="492163" y="219024"/>
                </a:lnTo>
                <a:lnTo>
                  <a:pt x="492163" y="188544"/>
                </a:lnTo>
                <a:lnTo>
                  <a:pt x="546925" y="188544"/>
                </a:lnTo>
                <a:lnTo>
                  <a:pt x="546925" y="172135"/>
                </a:lnTo>
                <a:lnTo>
                  <a:pt x="492175" y="172135"/>
                </a:lnTo>
                <a:lnTo>
                  <a:pt x="492175" y="140982"/>
                </a:lnTo>
                <a:lnTo>
                  <a:pt x="543648" y="140982"/>
                </a:lnTo>
                <a:lnTo>
                  <a:pt x="546925" y="142951"/>
                </a:lnTo>
                <a:lnTo>
                  <a:pt x="546925" y="124942"/>
                </a:lnTo>
                <a:lnTo>
                  <a:pt x="541337" y="124269"/>
                </a:lnTo>
                <a:lnTo>
                  <a:pt x="473798" y="124269"/>
                </a:lnTo>
                <a:lnTo>
                  <a:pt x="473798" y="140982"/>
                </a:lnTo>
                <a:lnTo>
                  <a:pt x="473798" y="172135"/>
                </a:lnTo>
                <a:lnTo>
                  <a:pt x="473798" y="188544"/>
                </a:lnTo>
                <a:lnTo>
                  <a:pt x="473798" y="219024"/>
                </a:lnTo>
                <a:lnTo>
                  <a:pt x="421678" y="219024"/>
                </a:lnTo>
                <a:lnTo>
                  <a:pt x="421678" y="188544"/>
                </a:lnTo>
                <a:lnTo>
                  <a:pt x="473798" y="188544"/>
                </a:lnTo>
                <a:lnTo>
                  <a:pt x="473798" y="172135"/>
                </a:lnTo>
                <a:lnTo>
                  <a:pt x="421678" y="172135"/>
                </a:lnTo>
                <a:lnTo>
                  <a:pt x="421678" y="142951"/>
                </a:lnTo>
                <a:lnTo>
                  <a:pt x="424954" y="140982"/>
                </a:lnTo>
                <a:lnTo>
                  <a:pt x="473798" y="140982"/>
                </a:lnTo>
                <a:lnTo>
                  <a:pt x="473798" y="124269"/>
                </a:lnTo>
                <a:lnTo>
                  <a:pt x="427240" y="124269"/>
                </a:lnTo>
                <a:lnTo>
                  <a:pt x="416280" y="125514"/>
                </a:lnTo>
                <a:lnTo>
                  <a:pt x="408508" y="129514"/>
                </a:lnTo>
                <a:lnTo>
                  <a:pt x="403872" y="136715"/>
                </a:lnTo>
                <a:lnTo>
                  <a:pt x="402374" y="147218"/>
                </a:lnTo>
                <a:lnTo>
                  <a:pt x="402336" y="292785"/>
                </a:lnTo>
                <a:lnTo>
                  <a:pt x="406247" y="295427"/>
                </a:lnTo>
                <a:lnTo>
                  <a:pt x="418058" y="295427"/>
                </a:lnTo>
                <a:lnTo>
                  <a:pt x="421678" y="292785"/>
                </a:lnTo>
                <a:lnTo>
                  <a:pt x="421678" y="235102"/>
                </a:lnTo>
                <a:lnTo>
                  <a:pt x="473798" y="235102"/>
                </a:lnTo>
                <a:lnTo>
                  <a:pt x="473798" y="289521"/>
                </a:lnTo>
                <a:lnTo>
                  <a:pt x="477100" y="292150"/>
                </a:lnTo>
                <a:lnTo>
                  <a:pt x="488873" y="292150"/>
                </a:lnTo>
                <a:lnTo>
                  <a:pt x="492175" y="289521"/>
                </a:lnTo>
                <a:lnTo>
                  <a:pt x="492175" y="235102"/>
                </a:lnTo>
                <a:lnTo>
                  <a:pt x="546925" y="235102"/>
                </a:lnTo>
                <a:lnTo>
                  <a:pt x="546925" y="274434"/>
                </a:lnTo>
                <a:lnTo>
                  <a:pt x="544296" y="276390"/>
                </a:lnTo>
                <a:lnTo>
                  <a:pt x="529551" y="276390"/>
                </a:lnTo>
                <a:lnTo>
                  <a:pt x="523976" y="275755"/>
                </a:lnTo>
                <a:lnTo>
                  <a:pt x="518718" y="274434"/>
                </a:lnTo>
                <a:lnTo>
                  <a:pt x="518071" y="274116"/>
                </a:lnTo>
                <a:lnTo>
                  <a:pt x="513486" y="274116"/>
                </a:lnTo>
                <a:lnTo>
                  <a:pt x="510527" y="276390"/>
                </a:lnTo>
                <a:lnTo>
                  <a:pt x="509536" y="281660"/>
                </a:lnTo>
                <a:lnTo>
                  <a:pt x="509219" y="282651"/>
                </a:lnTo>
                <a:lnTo>
                  <a:pt x="509219" y="288556"/>
                </a:lnTo>
                <a:lnTo>
                  <a:pt x="511848" y="291160"/>
                </a:lnTo>
                <a:lnTo>
                  <a:pt x="515124" y="291820"/>
                </a:lnTo>
                <a:lnTo>
                  <a:pt x="521665" y="293458"/>
                </a:lnTo>
                <a:lnTo>
                  <a:pt x="529209" y="294106"/>
                </a:lnTo>
                <a:lnTo>
                  <a:pt x="538734" y="294106"/>
                </a:lnTo>
                <a:lnTo>
                  <a:pt x="565950" y="269519"/>
                </a:lnTo>
                <a:lnTo>
                  <a:pt x="565950" y="235102"/>
                </a:lnTo>
                <a:lnTo>
                  <a:pt x="565950" y="219024"/>
                </a:lnTo>
                <a:lnTo>
                  <a:pt x="565950" y="188544"/>
                </a:lnTo>
                <a:lnTo>
                  <a:pt x="565950" y="172135"/>
                </a:lnTo>
                <a:close/>
              </a:path>
              <a:path w="870584" h="298450">
                <a:moveTo>
                  <a:pt x="578396" y="33782"/>
                </a:moveTo>
                <a:lnTo>
                  <a:pt x="575449" y="30480"/>
                </a:lnTo>
                <a:lnTo>
                  <a:pt x="516432" y="30480"/>
                </a:lnTo>
                <a:lnTo>
                  <a:pt x="516432" y="3276"/>
                </a:lnTo>
                <a:lnTo>
                  <a:pt x="512165" y="0"/>
                </a:lnTo>
                <a:lnTo>
                  <a:pt x="500367" y="0"/>
                </a:lnTo>
                <a:lnTo>
                  <a:pt x="496100" y="3276"/>
                </a:lnTo>
                <a:lnTo>
                  <a:pt x="496100" y="30480"/>
                </a:lnTo>
                <a:lnTo>
                  <a:pt x="439369" y="30480"/>
                </a:lnTo>
                <a:lnTo>
                  <a:pt x="439369" y="3276"/>
                </a:lnTo>
                <a:lnTo>
                  <a:pt x="435444" y="0"/>
                </a:lnTo>
                <a:lnTo>
                  <a:pt x="423316" y="0"/>
                </a:lnTo>
                <a:lnTo>
                  <a:pt x="419379" y="3276"/>
                </a:lnTo>
                <a:lnTo>
                  <a:pt x="419379" y="30480"/>
                </a:lnTo>
                <a:lnTo>
                  <a:pt x="368223" y="30480"/>
                </a:lnTo>
                <a:lnTo>
                  <a:pt x="365277" y="34099"/>
                </a:lnTo>
                <a:lnTo>
                  <a:pt x="365277" y="44919"/>
                </a:lnTo>
                <a:lnTo>
                  <a:pt x="368554" y="48514"/>
                </a:lnTo>
                <a:lnTo>
                  <a:pt x="419379" y="48514"/>
                </a:lnTo>
                <a:lnTo>
                  <a:pt x="419379" y="71805"/>
                </a:lnTo>
                <a:lnTo>
                  <a:pt x="423316" y="75082"/>
                </a:lnTo>
                <a:lnTo>
                  <a:pt x="435444" y="75082"/>
                </a:lnTo>
                <a:lnTo>
                  <a:pt x="439369" y="71805"/>
                </a:lnTo>
                <a:lnTo>
                  <a:pt x="439369" y="48514"/>
                </a:lnTo>
                <a:lnTo>
                  <a:pt x="496100" y="48514"/>
                </a:lnTo>
                <a:lnTo>
                  <a:pt x="496100" y="71488"/>
                </a:lnTo>
                <a:lnTo>
                  <a:pt x="500367" y="74764"/>
                </a:lnTo>
                <a:lnTo>
                  <a:pt x="512165" y="74764"/>
                </a:lnTo>
                <a:lnTo>
                  <a:pt x="516432" y="71488"/>
                </a:lnTo>
                <a:lnTo>
                  <a:pt x="516432" y="48514"/>
                </a:lnTo>
                <a:lnTo>
                  <a:pt x="575449" y="48514"/>
                </a:lnTo>
                <a:lnTo>
                  <a:pt x="578396" y="45237"/>
                </a:lnTo>
                <a:lnTo>
                  <a:pt x="578396" y="33782"/>
                </a:lnTo>
                <a:close/>
              </a:path>
              <a:path w="870584" h="298450">
                <a:moveTo>
                  <a:pt x="579716" y="86563"/>
                </a:moveTo>
                <a:lnTo>
                  <a:pt x="577088" y="82943"/>
                </a:lnTo>
                <a:lnTo>
                  <a:pt x="391845" y="82943"/>
                </a:lnTo>
                <a:lnTo>
                  <a:pt x="380492" y="84683"/>
                </a:lnTo>
                <a:lnTo>
                  <a:pt x="372160" y="89890"/>
                </a:lnTo>
                <a:lnTo>
                  <a:pt x="367017" y="98590"/>
                </a:lnTo>
                <a:lnTo>
                  <a:pt x="365277" y="110820"/>
                </a:lnTo>
                <a:lnTo>
                  <a:pt x="365277" y="153441"/>
                </a:lnTo>
                <a:lnTo>
                  <a:pt x="363880" y="189217"/>
                </a:lnTo>
                <a:lnTo>
                  <a:pt x="360032" y="221653"/>
                </a:lnTo>
                <a:lnTo>
                  <a:pt x="353466" y="250647"/>
                </a:lnTo>
                <a:lnTo>
                  <a:pt x="343966" y="276072"/>
                </a:lnTo>
                <a:lnTo>
                  <a:pt x="342976" y="278053"/>
                </a:lnTo>
                <a:lnTo>
                  <a:pt x="342658" y="279692"/>
                </a:lnTo>
                <a:lnTo>
                  <a:pt x="342658" y="284924"/>
                </a:lnTo>
                <a:lnTo>
                  <a:pt x="344614" y="287883"/>
                </a:lnTo>
                <a:lnTo>
                  <a:pt x="348881" y="289521"/>
                </a:lnTo>
                <a:lnTo>
                  <a:pt x="350837" y="290512"/>
                </a:lnTo>
                <a:lnTo>
                  <a:pt x="352818" y="290830"/>
                </a:lnTo>
                <a:lnTo>
                  <a:pt x="358063" y="290830"/>
                </a:lnTo>
                <a:lnTo>
                  <a:pt x="378752" y="227431"/>
                </a:lnTo>
                <a:lnTo>
                  <a:pt x="384302" y="157708"/>
                </a:lnTo>
                <a:lnTo>
                  <a:pt x="384302" y="103924"/>
                </a:lnTo>
                <a:lnTo>
                  <a:pt x="388226" y="101320"/>
                </a:lnTo>
                <a:lnTo>
                  <a:pt x="577088" y="101320"/>
                </a:lnTo>
                <a:lnTo>
                  <a:pt x="579716" y="97701"/>
                </a:lnTo>
                <a:lnTo>
                  <a:pt x="579716" y="86563"/>
                </a:lnTo>
                <a:close/>
              </a:path>
              <a:path w="870584" h="298450">
                <a:moveTo>
                  <a:pt x="799719" y="39344"/>
                </a:moveTo>
                <a:lnTo>
                  <a:pt x="796772" y="33794"/>
                </a:lnTo>
                <a:lnTo>
                  <a:pt x="765759" y="30403"/>
                </a:lnTo>
                <a:lnTo>
                  <a:pt x="739013" y="26073"/>
                </a:lnTo>
                <a:lnTo>
                  <a:pt x="713435" y="20764"/>
                </a:lnTo>
                <a:lnTo>
                  <a:pt x="692492" y="15087"/>
                </a:lnTo>
                <a:lnTo>
                  <a:pt x="689216" y="14439"/>
                </a:lnTo>
                <a:lnTo>
                  <a:pt x="682320" y="14439"/>
                </a:lnTo>
                <a:lnTo>
                  <a:pt x="678408" y="20993"/>
                </a:lnTo>
                <a:lnTo>
                  <a:pt x="678408" y="30492"/>
                </a:lnTo>
                <a:lnTo>
                  <a:pt x="680364" y="34429"/>
                </a:lnTo>
                <a:lnTo>
                  <a:pt x="735406" y="47752"/>
                </a:lnTo>
                <a:lnTo>
                  <a:pt x="789876" y="55092"/>
                </a:lnTo>
                <a:lnTo>
                  <a:pt x="796099" y="54775"/>
                </a:lnTo>
                <a:lnTo>
                  <a:pt x="799719" y="49834"/>
                </a:lnTo>
                <a:lnTo>
                  <a:pt x="799719" y="39344"/>
                </a:lnTo>
                <a:close/>
              </a:path>
              <a:path w="870584" h="298450">
                <a:moveTo>
                  <a:pt x="870216" y="254774"/>
                </a:moveTo>
                <a:lnTo>
                  <a:pt x="866279" y="248869"/>
                </a:lnTo>
                <a:lnTo>
                  <a:pt x="858405" y="248869"/>
                </a:lnTo>
                <a:lnTo>
                  <a:pt x="856107" y="249199"/>
                </a:lnTo>
                <a:lnTo>
                  <a:pt x="854151" y="249859"/>
                </a:lnTo>
                <a:lnTo>
                  <a:pt x="843648" y="253111"/>
                </a:lnTo>
                <a:lnTo>
                  <a:pt x="832345" y="255473"/>
                </a:lnTo>
                <a:lnTo>
                  <a:pt x="820305" y="256908"/>
                </a:lnTo>
                <a:lnTo>
                  <a:pt x="807593" y="257403"/>
                </a:lnTo>
                <a:lnTo>
                  <a:pt x="794092" y="255955"/>
                </a:lnTo>
                <a:lnTo>
                  <a:pt x="783285" y="250799"/>
                </a:lnTo>
                <a:lnTo>
                  <a:pt x="776084" y="240652"/>
                </a:lnTo>
                <a:lnTo>
                  <a:pt x="773480" y="224294"/>
                </a:lnTo>
                <a:lnTo>
                  <a:pt x="773480" y="220345"/>
                </a:lnTo>
                <a:lnTo>
                  <a:pt x="771702" y="201663"/>
                </a:lnTo>
                <a:lnTo>
                  <a:pt x="767715" y="191503"/>
                </a:lnTo>
                <a:lnTo>
                  <a:pt x="766102" y="187401"/>
                </a:lnTo>
                <a:lnTo>
                  <a:pt x="756754" y="178701"/>
                </a:lnTo>
                <a:lnTo>
                  <a:pt x="756323" y="178295"/>
                </a:lnTo>
                <a:lnTo>
                  <a:pt x="741997" y="175107"/>
                </a:lnTo>
                <a:lnTo>
                  <a:pt x="734466" y="175107"/>
                </a:lnTo>
                <a:lnTo>
                  <a:pt x="726605" y="176415"/>
                </a:lnTo>
                <a:lnTo>
                  <a:pt x="719378" y="178701"/>
                </a:lnTo>
                <a:lnTo>
                  <a:pt x="718388" y="177736"/>
                </a:lnTo>
                <a:lnTo>
                  <a:pt x="736168" y="159423"/>
                </a:lnTo>
                <a:lnTo>
                  <a:pt x="753846" y="142189"/>
                </a:lnTo>
                <a:lnTo>
                  <a:pt x="784618" y="112788"/>
                </a:lnTo>
                <a:lnTo>
                  <a:pt x="788898" y="108178"/>
                </a:lnTo>
                <a:lnTo>
                  <a:pt x="790079" y="104609"/>
                </a:lnTo>
                <a:lnTo>
                  <a:pt x="790524" y="103289"/>
                </a:lnTo>
                <a:lnTo>
                  <a:pt x="790524" y="90170"/>
                </a:lnTo>
                <a:lnTo>
                  <a:pt x="783971" y="82626"/>
                </a:lnTo>
                <a:lnTo>
                  <a:pt x="774128" y="82626"/>
                </a:lnTo>
                <a:lnTo>
                  <a:pt x="739444" y="86144"/>
                </a:lnTo>
                <a:lnTo>
                  <a:pt x="705612" y="88861"/>
                </a:lnTo>
                <a:lnTo>
                  <a:pt x="673989" y="90843"/>
                </a:lnTo>
                <a:lnTo>
                  <a:pt x="638073" y="92481"/>
                </a:lnTo>
                <a:lnTo>
                  <a:pt x="634771" y="98386"/>
                </a:lnTo>
                <a:lnTo>
                  <a:pt x="634771" y="108877"/>
                </a:lnTo>
                <a:lnTo>
                  <a:pt x="638721" y="114782"/>
                </a:lnTo>
                <a:lnTo>
                  <a:pt x="646925" y="114782"/>
                </a:lnTo>
                <a:lnTo>
                  <a:pt x="675208" y="113233"/>
                </a:lnTo>
                <a:lnTo>
                  <a:pt x="704507" y="111036"/>
                </a:lnTo>
                <a:lnTo>
                  <a:pt x="733374" y="108178"/>
                </a:lnTo>
                <a:lnTo>
                  <a:pt x="760361" y="104609"/>
                </a:lnTo>
                <a:lnTo>
                  <a:pt x="760679" y="105918"/>
                </a:lnTo>
                <a:lnTo>
                  <a:pt x="605599" y="261327"/>
                </a:lnTo>
                <a:lnTo>
                  <a:pt x="604608" y="264617"/>
                </a:lnTo>
                <a:lnTo>
                  <a:pt x="604608" y="273799"/>
                </a:lnTo>
                <a:lnTo>
                  <a:pt x="609193" y="278066"/>
                </a:lnTo>
                <a:lnTo>
                  <a:pt x="619048" y="278066"/>
                </a:lnTo>
                <a:lnTo>
                  <a:pt x="622642" y="276402"/>
                </a:lnTo>
                <a:lnTo>
                  <a:pt x="626262" y="272491"/>
                </a:lnTo>
                <a:lnTo>
                  <a:pt x="638352" y="260032"/>
                </a:lnTo>
                <a:lnTo>
                  <a:pt x="667207" y="231305"/>
                </a:lnTo>
                <a:lnTo>
                  <a:pt x="696391" y="205181"/>
                </a:lnTo>
                <a:lnTo>
                  <a:pt x="732155" y="191503"/>
                </a:lnTo>
                <a:lnTo>
                  <a:pt x="740283" y="192849"/>
                </a:lnTo>
                <a:lnTo>
                  <a:pt x="746023" y="197599"/>
                </a:lnTo>
                <a:lnTo>
                  <a:pt x="749414" y="206844"/>
                </a:lnTo>
                <a:lnTo>
                  <a:pt x="750430" y="220345"/>
                </a:lnTo>
                <a:lnTo>
                  <a:pt x="750531" y="225602"/>
                </a:lnTo>
                <a:lnTo>
                  <a:pt x="754113" y="250329"/>
                </a:lnTo>
                <a:lnTo>
                  <a:pt x="764959" y="267360"/>
                </a:lnTo>
                <a:lnTo>
                  <a:pt x="783170" y="277190"/>
                </a:lnTo>
                <a:lnTo>
                  <a:pt x="808901" y="280352"/>
                </a:lnTo>
                <a:lnTo>
                  <a:pt x="822782" y="279895"/>
                </a:lnTo>
                <a:lnTo>
                  <a:pt x="862330" y="271818"/>
                </a:lnTo>
                <a:lnTo>
                  <a:pt x="870216" y="265595"/>
                </a:lnTo>
                <a:lnTo>
                  <a:pt x="870216" y="257403"/>
                </a:lnTo>
                <a:lnTo>
                  <a:pt x="870216" y="254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8985371" y="11498929"/>
            <a:ext cx="244475" cy="278765"/>
          </a:xfrm>
          <a:custGeom>
            <a:avLst/>
            <a:gdLst/>
            <a:ahLst/>
            <a:cxnLst/>
            <a:rect l="l" t="t" r="r" b="b"/>
            <a:pathLst>
              <a:path w="244475" h="278765">
                <a:moveTo>
                  <a:pt x="74752" y="175742"/>
                </a:moveTo>
                <a:lnTo>
                  <a:pt x="41914" y="180243"/>
                </a:lnTo>
                <a:lnTo>
                  <a:pt x="18568" y="192089"/>
                </a:lnTo>
                <a:lnTo>
                  <a:pt x="4627" y="208794"/>
                </a:lnTo>
                <a:lnTo>
                  <a:pt x="0" y="227876"/>
                </a:lnTo>
                <a:lnTo>
                  <a:pt x="4354" y="248851"/>
                </a:lnTo>
                <a:lnTo>
                  <a:pt x="4457" y="249013"/>
                </a:lnTo>
                <a:lnTo>
                  <a:pt x="16965" y="264790"/>
                </a:lnTo>
                <a:lnTo>
                  <a:pt x="37070" y="274848"/>
                </a:lnTo>
                <a:lnTo>
                  <a:pt x="63944" y="278358"/>
                </a:lnTo>
                <a:lnTo>
                  <a:pt x="93341" y="275280"/>
                </a:lnTo>
                <a:lnTo>
                  <a:pt x="116124" y="265285"/>
                </a:lnTo>
                <a:lnTo>
                  <a:pt x="122844" y="257047"/>
                </a:lnTo>
                <a:lnTo>
                  <a:pt x="61988" y="257047"/>
                </a:lnTo>
                <a:lnTo>
                  <a:pt x="44439" y="254936"/>
                </a:lnTo>
                <a:lnTo>
                  <a:pt x="32057" y="249013"/>
                </a:lnTo>
                <a:lnTo>
                  <a:pt x="24719" y="239897"/>
                </a:lnTo>
                <a:lnTo>
                  <a:pt x="22301" y="228206"/>
                </a:lnTo>
                <a:lnTo>
                  <a:pt x="25280" y="216086"/>
                </a:lnTo>
                <a:lnTo>
                  <a:pt x="34590" y="206063"/>
                </a:lnTo>
                <a:lnTo>
                  <a:pt x="50788" y="199241"/>
                </a:lnTo>
                <a:lnTo>
                  <a:pt x="74434" y="196722"/>
                </a:lnTo>
                <a:lnTo>
                  <a:pt x="173511" y="196722"/>
                </a:lnTo>
                <a:lnTo>
                  <a:pt x="161434" y="191889"/>
                </a:lnTo>
                <a:lnTo>
                  <a:pt x="133438" y="183603"/>
                </a:lnTo>
                <a:lnTo>
                  <a:pt x="132852" y="179006"/>
                </a:lnTo>
                <a:lnTo>
                  <a:pt x="110820" y="179006"/>
                </a:lnTo>
                <a:lnTo>
                  <a:pt x="101684" y="177526"/>
                </a:lnTo>
                <a:lnTo>
                  <a:pt x="92548" y="176512"/>
                </a:lnTo>
                <a:lnTo>
                  <a:pt x="83531" y="175929"/>
                </a:lnTo>
                <a:lnTo>
                  <a:pt x="74752" y="175742"/>
                </a:lnTo>
                <a:close/>
              </a:path>
              <a:path w="244475" h="278765">
                <a:moveTo>
                  <a:pt x="173511" y="196722"/>
                </a:moveTo>
                <a:lnTo>
                  <a:pt x="74434" y="196722"/>
                </a:lnTo>
                <a:lnTo>
                  <a:pt x="84206" y="197025"/>
                </a:lnTo>
                <a:lnTo>
                  <a:pt x="94383" y="197910"/>
                </a:lnTo>
                <a:lnTo>
                  <a:pt x="104259" y="199348"/>
                </a:lnTo>
                <a:lnTo>
                  <a:pt x="113131" y="201307"/>
                </a:lnTo>
                <a:lnTo>
                  <a:pt x="113779" y="208178"/>
                </a:lnTo>
                <a:lnTo>
                  <a:pt x="113779" y="218033"/>
                </a:lnTo>
                <a:lnTo>
                  <a:pt x="109928" y="236854"/>
                </a:lnTo>
                <a:lnTo>
                  <a:pt x="99194" y="248851"/>
                </a:lnTo>
                <a:lnTo>
                  <a:pt x="82805" y="255193"/>
                </a:lnTo>
                <a:lnTo>
                  <a:pt x="61988" y="257047"/>
                </a:lnTo>
                <a:lnTo>
                  <a:pt x="122844" y="257047"/>
                </a:lnTo>
                <a:lnTo>
                  <a:pt x="130851" y="247235"/>
                </a:lnTo>
                <a:lnTo>
                  <a:pt x="136080" y="219989"/>
                </a:lnTo>
                <a:lnTo>
                  <a:pt x="136080" y="214439"/>
                </a:lnTo>
                <a:lnTo>
                  <a:pt x="135432" y="205231"/>
                </a:lnTo>
                <a:lnTo>
                  <a:pt x="193433" y="205231"/>
                </a:lnTo>
                <a:lnTo>
                  <a:pt x="188448" y="202701"/>
                </a:lnTo>
                <a:lnTo>
                  <a:pt x="173511" y="196722"/>
                </a:lnTo>
                <a:close/>
              </a:path>
              <a:path w="244475" h="278765">
                <a:moveTo>
                  <a:pt x="193433" y="205231"/>
                </a:moveTo>
                <a:lnTo>
                  <a:pt x="135432" y="205231"/>
                </a:lnTo>
                <a:lnTo>
                  <a:pt x="156324" y="212080"/>
                </a:lnTo>
                <a:lnTo>
                  <a:pt x="179685" y="222370"/>
                </a:lnTo>
                <a:lnTo>
                  <a:pt x="203294" y="235489"/>
                </a:lnTo>
                <a:lnTo>
                  <a:pt x="224929" y="250824"/>
                </a:lnTo>
                <a:lnTo>
                  <a:pt x="227876" y="253098"/>
                </a:lnTo>
                <a:lnTo>
                  <a:pt x="230504" y="253771"/>
                </a:lnTo>
                <a:lnTo>
                  <a:pt x="239356" y="253771"/>
                </a:lnTo>
                <a:lnTo>
                  <a:pt x="243954" y="248196"/>
                </a:lnTo>
                <a:lnTo>
                  <a:pt x="243954" y="237375"/>
                </a:lnTo>
                <a:lnTo>
                  <a:pt x="241985" y="233438"/>
                </a:lnTo>
                <a:lnTo>
                  <a:pt x="237058" y="230162"/>
                </a:lnTo>
                <a:lnTo>
                  <a:pt x="213863" y="215604"/>
                </a:lnTo>
                <a:lnTo>
                  <a:pt x="193433" y="205231"/>
                </a:lnTo>
                <a:close/>
              </a:path>
              <a:path w="244475" h="278765">
                <a:moveTo>
                  <a:pt x="117398" y="0"/>
                </a:moveTo>
                <a:lnTo>
                  <a:pt x="106235" y="0"/>
                </a:lnTo>
                <a:lnTo>
                  <a:pt x="101003" y="3276"/>
                </a:lnTo>
                <a:lnTo>
                  <a:pt x="101003" y="53098"/>
                </a:lnTo>
                <a:lnTo>
                  <a:pt x="101617" y="81813"/>
                </a:lnTo>
                <a:lnTo>
                  <a:pt x="103458" y="113599"/>
                </a:lnTo>
                <a:lnTo>
                  <a:pt x="106527" y="146612"/>
                </a:lnTo>
                <a:lnTo>
                  <a:pt x="110820" y="179006"/>
                </a:lnTo>
                <a:lnTo>
                  <a:pt x="132852" y="179006"/>
                </a:lnTo>
                <a:lnTo>
                  <a:pt x="130641" y="161670"/>
                </a:lnTo>
                <a:lnTo>
                  <a:pt x="128204" y="139957"/>
                </a:lnTo>
                <a:lnTo>
                  <a:pt x="126261" y="118181"/>
                </a:lnTo>
                <a:lnTo>
                  <a:pt x="124942" y="96062"/>
                </a:lnTo>
                <a:lnTo>
                  <a:pt x="147359" y="95126"/>
                </a:lnTo>
                <a:lnTo>
                  <a:pt x="170091" y="93303"/>
                </a:lnTo>
                <a:lnTo>
                  <a:pt x="192708" y="90562"/>
                </a:lnTo>
                <a:lnTo>
                  <a:pt x="220332" y="85890"/>
                </a:lnTo>
                <a:lnTo>
                  <a:pt x="223608" y="80987"/>
                </a:lnTo>
                <a:lnTo>
                  <a:pt x="223608" y="75082"/>
                </a:lnTo>
                <a:lnTo>
                  <a:pt x="123621" y="75082"/>
                </a:lnTo>
                <a:lnTo>
                  <a:pt x="123405" y="69906"/>
                </a:lnTo>
                <a:lnTo>
                  <a:pt x="123278" y="3276"/>
                </a:lnTo>
                <a:lnTo>
                  <a:pt x="117398" y="0"/>
                </a:lnTo>
                <a:close/>
              </a:path>
              <a:path w="244475" h="278765">
                <a:moveTo>
                  <a:pt x="220332" y="65227"/>
                </a:moveTo>
                <a:lnTo>
                  <a:pt x="213118" y="65227"/>
                </a:lnTo>
                <a:lnTo>
                  <a:pt x="210515" y="65557"/>
                </a:lnTo>
                <a:lnTo>
                  <a:pt x="207556" y="66230"/>
                </a:lnTo>
                <a:lnTo>
                  <a:pt x="187801" y="69906"/>
                </a:lnTo>
                <a:lnTo>
                  <a:pt x="166817" y="72609"/>
                </a:lnTo>
                <a:lnTo>
                  <a:pt x="145219" y="74335"/>
                </a:lnTo>
                <a:lnTo>
                  <a:pt x="123621" y="75082"/>
                </a:lnTo>
                <a:lnTo>
                  <a:pt x="223608" y="75082"/>
                </a:lnTo>
                <a:lnTo>
                  <a:pt x="223608" y="70497"/>
                </a:lnTo>
                <a:lnTo>
                  <a:pt x="220332" y="65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9293591" y="11498257"/>
            <a:ext cx="196215" cy="283210"/>
          </a:xfrm>
          <a:custGeom>
            <a:avLst/>
            <a:gdLst/>
            <a:ahLst/>
            <a:cxnLst/>
            <a:rect l="l" t="t" r="r" b="b"/>
            <a:pathLst>
              <a:path w="196215" h="283209">
                <a:moveTo>
                  <a:pt x="57378" y="0"/>
                </a:moveTo>
                <a:lnTo>
                  <a:pt x="48844" y="0"/>
                </a:lnTo>
                <a:lnTo>
                  <a:pt x="44246" y="6223"/>
                </a:lnTo>
                <a:lnTo>
                  <a:pt x="44246" y="16713"/>
                </a:lnTo>
                <a:lnTo>
                  <a:pt x="46215" y="20345"/>
                </a:lnTo>
                <a:lnTo>
                  <a:pt x="104541" y="35707"/>
                </a:lnTo>
                <a:lnTo>
                  <a:pt x="163614" y="42633"/>
                </a:lnTo>
                <a:lnTo>
                  <a:pt x="172123" y="42633"/>
                </a:lnTo>
                <a:lnTo>
                  <a:pt x="176390" y="36385"/>
                </a:lnTo>
                <a:lnTo>
                  <a:pt x="176390" y="25247"/>
                </a:lnTo>
                <a:lnTo>
                  <a:pt x="173113" y="19989"/>
                </a:lnTo>
                <a:lnTo>
                  <a:pt x="165569" y="19672"/>
                </a:lnTo>
                <a:lnTo>
                  <a:pt x="137426" y="17080"/>
                </a:lnTo>
                <a:lnTo>
                  <a:pt x="108113" y="12669"/>
                </a:lnTo>
                <a:lnTo>
                  <a:pt x="81379" y="7090"/>
                </a:lnTo>
                <a:lnTo>
                  <a:pt x="60972" y="990"/>
                </a:lnTo>
                <a:lnTo>
                  <a:pt x="59334" y="317"/>
                </a:lnTo>
                <a:lnTo>
                  <a:pt x="57378" y="0"/>
                </a:lnTo>
                <a:close/>
              </a:path>
              <a:path w="196215" h="283209">
                <a:moveTo>
                  <a:pt x="178454" y="103936"/>
                </a:moveTo>
                <a:lnTo>
                  <a:pt x="120967" y="103936"/>
                </a:lnTo>
                <a:lnTo>
                  <a:pt x="144594" y="107349"/>
                </a:lnTo>
                <a:lnTo>
                  <a:pt x="160442" y="116973"/>
                </a:lnTo>
                <a:lnTo>
                  <a:pt x="169341" y="131883"/>
                </a:lnTo>
                <a:lnTo>
                  <a:pt x="172123" y="151155"/>
                </a:lnTo>
                <a:lnTo>
                  <a:pt x="166142" y="187127"/>
                </a:lnTo>
                <a:lnTo>
                  <a:pt x="148853" y="217841"/>
                </a:lnTo>
                <a:lnTo>
                  <a:pt x="121234" y="242590"/>
                </a:lnTo>
                <a:lnTo>
                  <a:pt x="84264" y="260667"/>
                </a:lnTo>
                <a:lnTo>
                  <a:pt x="78358" y="262305"/>
                </a:lnTo>
                <a:lnTo>
                  <a:pt x="75399" y="266903"/>
                </a:lnTo>
                <a:lnTo>
                  <a:pt x="75399" y="277063"/>
                </a:lnTo>
                <a:lnTo>
                  <a:pt x="80314" y="282651"/>
                </a:lnTo>
                <a:lnTo>
                  <a:pt x="89839" y="282651"/>
                </a:lnTo>
                <a:lnTo>
                  <a:pt x="90804" y="282308"/>
                </a:lnTo>
                <a:lnTo>
                  <a:pt x="93116" y="281660"/>
                </a:lnTo>
                <a:lnTo>
                  <a:pt x="133356" y="261585"/>
                </a:lnTo>
                <a:lnTo>
                  <a:pt x="165941" y="232722"/>
                </a:lnTo>
                <a:lnTo>
                  <a:pt x="187767" y="195623"/>
                </a:lnTo>
                <a:lnTo>
                  <a:pt x="195732" y="150837"/>
                </a:lnTo>
                <a:lnTo>
                  <a:pt x="190642" y="121729"/>
                </a:lnTo>
                <a:lnTo>
                  <a:pt x="178454" y="103936"/>
                </a:lnTo>
                <a:close/>
              </a:path>
              <a:path w="196215" h="283209">
                <a:moveTo>
                  <a:pt x="120649" y="82296"/>
                </a:moveTo>
                <a:lnTo>
                  <a:pt x="64993" y="87053"/>
                </a:lnTo>
                <a:lnTo>
                  <a:pt x="7861" y="102641"/>
                </a:lnTo>
                <a:lnTo>
                  <a:pt x="0" y="109512"/>
                </a:lnTo>
                <a:lnTo>
                  <a:pt x="0" y="120992"/>
                </a:lnTo>
                <a:lnTo>
                  <a:pt x="3924" y="126225"/>
                </a:lnTo>
                <a:lnTo>
                  <a:pt x="13093" y="126225"/>
                </a:lnTo>
                <a:lnTo>
                  <a:pt x="15722" y="125590"/>
                </a:lnTo>
                <a:lnTo>
                  <a:pt x="18033" y="124599"/>
                </a:lnTo>
                <a:lnTo>
                  <a:pt x="43663" y="115697"/>
                </a:lnTo>
                <a:lnTo>
                  <a:pt x="69876" y="109224"/>
                </a:lnTo>
                <a:lnTo>
                  <a:pt x="95902" y="105274"/>
                </a:lnTo>
                <a:lnTo>
                  <a:pt x="120967" y="103936"/>
                </a:lnTo>
                <a:lnTo>
                  <a:pt x="178454" y="103936"/>
                </a:lnTo>
                <a:lnTo>
                  <a:pt x="175902" y="100212"/>
                </a:lnTo>
                <a:lnTo>
                  <a:pt x="152307" y="86872"/>
                </a:lnTo>
                <a:lnTo>
                  <a:pt x="120649" y="82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9683774" y="11513661"/>
            <a:ext cx="43815" cy="252729"/>
          </a:xfrm>
          <a:custGeom>
            <a:avLst/>
            <a:gdLst/>
            <a:ahLst/>
            <a:cxnLst/>
            <a:rect l="l" t="t" r="r" b="b"/>
            <a:pathLst>
              <a:path w="43815" h="252729">
                <a:moveTo>
                  <a:pt x="31127" y="0"/>
                </a:moveTo>
                <a:lnTo>
                  <a:pt x="11798" y="0"/>
                </a:lnTo>
                <a:lnTo>
                  <a:pt x="5232" y="6896"/>
                </a:lnTo>
                <a:lnTo>
                  <a:pt x="5232" y="15747"/>
                </a:lnTo>
                <a:lnTo>
                  <a:pt x="5998" y="50914"/>
                </a:lnTo>
                <a:lnTo>
                  <a:pt x="7683" y="88295"/>
                </a:lnTo>
                <a:lnTo>
                  <a:pt x="9368" y="127520"/>
                </a:lnTo>
                <a:lnTo>
                  <a:pt x="10134" y="168224"/>
                </a:lnTo>
                <a:lnTo>
                  <a:pt x="10134" y="174447"/>
                </a:lnTo>
                <a:lnTo>
                  <a:pt x="15392" y="179044"/>
                </a:lnTo>
                <a:lnTo>
                  <a:pt x="28168" y="179044"/>
                </a:lnTo>
                <a:lnTo>
                  <a:pt x="33108" y="174447"/>
                </a:lnTo>
                <a:lnTo>
                  <a:pt x="33108" y="168224"/>
                </a:lnTo>
                <a:lnTo>
                  <a:pt x="33876" y="127520"/>
                </a:lnTo>
                <a:lnTo>
                  <a:pt x="35566" y="88295"/>
                </a:lnTo>
                <a:lnTo>
                  <a:pt x="37255" y="50914"/>
                </a:lnTo>
                <a:lnTo>
                  <a:pt x="38023" y="15747"/>
                </a:lnTo>
                <a:lnTo>
                  <a:pt x="38023" y="6896"/>
                </a:lnTo>
                <a:lnTo>
                  <a:pt x="31127" y="0"/>
                </a:lnTo>
                <a:close/>
              </a:path>
              <a:path w="43815" h="252729">
                <a:moveTo>
                  <a:pt x="21945" y="208876"/>
                </a:moveTo>
                <a:lnTo>
                  <a:pt x="13533" y="210545"/>
                </a:lnTo>
                <a:lnTo>
                  <a:pt x="6543" y="215103"/>
                </a:lnTo>
                <a:lnTo>
                  <a:pt x="1768" y="221874"/>
                </a:lnTo>
                <a:lnTo>
                  <a:pt x="0" y="230187"/>
                </a:lnTo>
                <a:lnTo>
                  <a:pt x="1768" y="238871"/>
                </a:lnTo>
                <a:lnTo>
                  <a:pt x="6543" y="245840"/>
                </a:lnTo>
                <a:lnTo>
                  <a:pt x="13533" y="250475"/>
                </a:lnTo>
                <a:lnTo>
                  <a:pt x="21945" y="252158"/>
                </a:lnTo>
                <a:lnTo>
                  <a:pt x="30122" y="250475"/>
                </a:lnTo>
                <a:lnTo>
                  <a:pt x="36918" y="245840"/>
                </a:lnTo>
                <a:lnTo>
                  <a:pt x="41562" y="238871"/>
                </a:lnTo>
                <a:lnTo>
                  <a:pt x="43281" y="230187"/>
                </a:lnTo>
                <a:lnTo>
                  <a:pt x="41562" y="221874"/>
                </a:lnTo>
                <a:lnTo>
                  <a:pt x="36918" y="215103"/>
                </a:lnTo>
                <a:lnTo>
                  <a:pt x="30122" y="210545"/>
                </a:lnTo>
                <a:lnTo>
                  <a:pt x="21945" y="208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object 3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1638" y="11974581"/>
            <a:ext cx="4664857" cy="174708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1644" y="12222963"/>
            <a:ext cx="3926738" cy="172859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931647" y="12466558"/>
            <a:ext cx="516255" cy="175895"/>
            <a:chOff x="931647" y="12466558"/>
            <a:chExt cx="516255" cy="175895"/>
          </a:xfrm>
        </p:grpSpPr>
        <p:pic>
          <p:nvPicPr>
            <p:cNvPr id="40" name="object 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1647" y="12470435"/>
              <a:ext cx="171576" cy="17156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3657" y="12466558"/>
              <a:ext cx="149072" cy="16253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13420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43" name="object 4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06635" y="12480585"/>
            <a:ext cx="121386" cy="152933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85996" y="12490735"/>
            <a:ext cx="148323" cy="142227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899486" y="12485750"/>
            <a:ext cx="173456" cy="156253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33476" y="12466558"/>
            <a:ext cx="149072" cy="162534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596454" y="12480585"/>
            <a:ext cx="121386" cy="152933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03238" y="12474313"/>
            <a:ext cx="134124" cy="163258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775814" y="12490735"/>
            <a:ext cx="148323" cy="142227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61559" y="12479109"/>
            <a:ext cx="154701" cy="155701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991356" y="12483717"/>
            <a:ext cx="100355" cy="144640"/>
          </a:xfrm>
          <a:prstGeom prst="rect">
            <a:avLst/>
          </a:prstGeom>
        </p:spPr>
      </p:pic>
      <p:sp>
        <p:nvSpPr>
          <p:cNvPr id="52" name="object 52" descr=""/>
          <p:cNvSpPr/>
          <p:nvPr/>
        </p:nvSpPr>
        <p:spPr>
          <a:xfrm>
            <a:off x="3335485" y="12591089"/>
            <a:ext cx="52069" cy="51435"/>
          </a:xfrm>
          <a:custGeom>
            <a:avLst/>
            <a:gdLst/>
            <a:ahLst/>
            <a:cxnLst/>
            <a:rect l="l" t="t" r="r" b="b"/>
            <a:pathLst>
              <a:path w="52070" h="51434">
                <a:moveTo>
                  <a:pt x="9791" y="0"/>
                </a:moveTo>
                <a:lnTo>
                  <a:pt x="0" y="8674"/>
                </a:lnTo>
                <a:lnTo>
                  <a:pt x="10236" y="18285"/>
                </a:lnTo>
                <a:lnTo>
                  <a:pt x="21385" y="29517"/>
                </a:lnTo>
                <a:lnTo>
                  <a:pt x="31941" y="40888"/>
                </a:lnTo>
                <a:lnTo>
                  <a:pt x="40398" y="50914"/>
                </a:lnTo>
                <a:lnTo>
                  <a:pt x="51485" y="40767"/>
                </a:lnTo>
                <a:lnTo>
                  <a:pt x="42683" y="31025"/>
                </a:lnTo>
                <a:lnTo>
                  <a:pt x="32015" y="20107"/>
                </a:lnTo>
                <a:lnTo>
                  <a:pt x="20658" y="9327"/>
                </a:lnTo>
                <a:lnTo>
                  <a:pt x="97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object 53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518179" y="12470256"/>
            <a:ext cx="2821415" cy="172492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31640" y="12713086"/>
            <a:ext cx="1343163" cy="176006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407869" y="12716789"/>
            <a:ext cx="1236305" cy="172669"/>
          </a:xfrm>
          <a:prstGeom prst="rect">
            <a:avLst/>
          </a:prstGeom>
        </p:spPr>
      </p:pic>
      <p:grpSp>
        <p:nvGrpSpPr>
          <p:cNvPr id="56" name="object 56" descr=""/>
          <p:cNvGrpSpPr/>
          <p:nvPr/>
        </p:nvGrpSpPr>
        <p:grpSpPr>
          <a:xfrm>
            <a:off x="3710447" y="12718998"/>
            <a:ext cx="779145" cy="170180"/>
            <a:chOff x="3710447" y="12718998"/>
            <a:chExt cx="779145" cy="170180"/>
          </a:xfrm>
        </p:grpSpPr>
        <p:pic>
          <p:nvPicPr>
            <p:cNvPr id="57" name="object 5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10447" y="12727119"/>
              <a:ext cx="145554" cy="15662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85196" y="12730620"/>
              <a:ext cx="171399" cy="15829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77294" y="12718998"/>
              <a:ext cx="340982" cy="168986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4437674" y="1283706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31" y="0"/>
                  </a:moveTo>
                  <a:lnTo>
                    <a:pt x="15805" y="2037"/>
                  </a:lnTo>
                  <a:lnTo>
                    <a:pt x="7591" y="7586"/>
                  </a:lnTo>
                  <a:lnTo>
                    <a:pt x="2039" y="15800"/>
                  </a:lnTo>
                  <a:lnTo>
                    <a:pt x="0" y="25831"/>
                  </a:lnTo>
                  <a:lnTo>
                    <a:pt x="2039" y="35856"/>
                  </a:lnTo>
                  <a:lnTo>
                    <a:pt x="7591" y="44065"/>
                  </a:lnTo>
                  <a:lnTo>
                    <a:pt x="15805" y="49613"/>
                  </a:lnTo>
                  <a:lnTo>
                    <a:pt x="25831" y="51650"/>
                  </a:lnTo>
                  <a:lnTo>
                    <a:pt x="35858" y="49613"/>
                  </a:lnTo>
                  <a:lnTo>
                    <a:pt x="42939" y="44830"/>
                  </a:lnTo>
                  <a:lnTo>
                    <a:pt x="25831" y="44830"/>
                  </a:lnTo>
                  <a:lnTo>
                    <a:pt x="18432" y="43341"/>
                  </a:lnTo>
                  <a:lnTo>
                    <a:pt x="12393" y="39274"/>
                  </a:lnTo>
                  <a:lnTo>
                    <a:pt x="8324" y="33236"/>
                  </a:lnTo>
                  <a:lnTo>
                    <a:pt x="6832" y="25831"/>
                  </a:lnTo>
                  <a:lnTo>
                    <a:pt x="8324" y="18316"/>
                  </a:lnTo>
                  <a:lnTo>
                    <a:pt x="12393" y="12222"/>
                  </a:lnTo>
                  <a:lnTo>
                    <a:pt x="18432" y="8134"/>
                  </a:lnTo>
                  <a:lnTo>
                    <a:pt x="25831" y="6642"/>
                  </a:lnTo>
                  <a:lnTo>
                    <a:pt x="42640" y="6642"/>
                  </a:lnTo>
                  <a:lnTo>
                    <a:pt x="36018" y="2089"/>
                  </a:lnTo>
                  <a:lnTo>
                    <a:pt x="25831" y="0"/>
                  </a:lnTo>
                  <a:close/>
                </a:path>
                <a:path w="52070" h="52070">
                  <a:moveTo>
                    <a:pt x="42640" y="6642"/>
                  </a:moveTo>
                  <a:lnTo>
                    <a:pt x="25831" y="6642"/>
                  </a:lnTo>
                  <a:lnTo>
                    <a:pt x="33346" y="8134"/>
                  </a:lnTo>
                  <a:lnTo>
                    <a:pt x="39441" y="12222"/>
                  </a:lnTo>
                  <a:lnTo>
                    <a:pt x="43528" y="18316"/>
                  </a:lnTo>
                  <a:lnTo>
                    <a:pt x="45021" y="25831"/>
                  </a:lnTo>
                  <a:lnTo>
                    <a:pt x="43580" y="33081"/>
                  </a:lnTo>
                  <a:lnTo>
                    <a:pt x="39579" y="39136"/>
                  </a:lnTo>
                  <a:lnTo>
                    <a:pt x="33502" y="43289"/>
                  </a:lnTo>
                  <a:lnTo>
                    <a:pt x="25831" y="44830"/>
                  </a:lnTo>
                  <a:lnTo>
                    <a:pt x="42939" y="44830"/>
                  </a:lnTo>
                  <a:lnTo>
                    <a:pt x="44072" y="44065"/>
                  </a:lnTo>
                  <a:lnTo>
                    <a:pt x="49624" y="35856"/>
                  </a:lnTo>
                  <a:lnTo>
                    <a:pt x="51663" y="25831"/>
                  </a:lnTo>
                  <a:lnTo>
                    <a:pt x="49677" y="15955"/>
                  </a:lnTo>
                  <a:lnTo>
                    <a:pt x="44215" y="7724"/>
                  </a:lnTo>
                  <a:lnTo>
                    <a:pt x="42640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202210免疫力ポスター版下</dc:title>
  <dcterms:created xsi:type="dcterms:W3CDTF">2022-10-20T03:57:02Z</dcterms:created>
  <dcterms:modified xsi:type="dcterms:W3CDTF">2022-10-20T03:57:02Z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Creator">
    <vt:lpwstr>Adobe Illustrator 27.0 (Macintosh)</vt:lpwstr>
  </property>
  <property fmtid="{D5CDD505-2E9C-101B-9397-08002B2CF9AE}" pid="4" name="LastSaved">
    <vt:filetime>2022-10-20T00:00:00Z</vt:filetime>
  </property>
  <property fmtid="{D5CDD505-2E9C-101B-9397-08002B2CF9AE}" pid="5" name="Producer">
    <vt:lpwstr>Adobe PDF library 16.07</vt:lpwstr>
  </property>
</Properties>
</file>