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24"/>
            <a:ext cx="10692130" cy="15120619"/>
            <a:chOff x="0" y="-24"/>
            <a:chExt cx="10692130" cy="15120619"/>
          </a:xfrm>
        </p:grpSpPr>
        <p:sp>
          <p:nvSpPr>
            <p:cNvPr id="3" name="object 3" descr=""/>
            <p:cNvSpPr/>
            <p:nvPr/>
          </p:nvSpPr>
          <p:spPr>
            <a:xfrm>
              <a:off x="0" y="-24"/>
              <a:ext cx="10692130" cy="13018135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8020"/>
                  </a:moveTo>
                  <a:lnTo>
                    <a:pt x="10692003" y="13018020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8020"/>
                  </a:lnTo>
                  <a:close/>
                </a:path>
              </a:pathLst>
            </a:custGeom>
            <a:solidFill>
              <a:srgbClr val="FCD3C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909" y="4696054"/>
              <a:ext cx="9439008" cy="6517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999" y="11378608"/>
              <a:ext cx="9038831" cy="50601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625" y="11974581"/>
              <a:ext cx="4664868" cy="17470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640" y="12222963"/>
              <a:ext cx="3926739" cy="1728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632" y="12470435"/>
              <a:ext cx="171576" cy="1715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642" y="12466558"/>
              <a:ext cx="149072" cy="16253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18" y="12474313"/>
              <a:ext cx="134124" cy="1632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6620" y="12480585"/>
              <a:ext cx="121386" cy="15293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5980" y="12490735"/>
              <a:ext cx="148323" cy="1422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9484" y="12485750"/>
              <a:ext cx="173443" cy="15625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460" y="12466558"/>
              <a:ext cx="149072" cy="16253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236" y="12474313"/>
              <a:ext cx="134124" cy="16325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6437" y="12480585"/>
              <a:ext cx="121386" cy="15293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5799" y="12490735"/>
              <a:ext cx="148323" cy="14222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91341" y="12483717"/>
              <a:ext cx="100355" cy="14464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1557" y="12479109"/>
              <a:ext cx="154701" cy="15570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335470" y="12591088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8164" y="12470256"/>
              <a:ext cx="2821415" cy="17249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1625" y="12713086"/>
              <a:ext cx="1343176" cy="17600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07856" y="12716789"/>
              <a:ext cx="1236315" cy="17266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44" y="12727119"/>
              <a:ext cx="145554" cy="15662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018" y="12730620"/>
              <a:ext cx="171564" cy="15829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91" y="12718998"/>
              <a:ext cx="340969" cy="16898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437672" y="12837067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540" y="2089"/>
                  </a:lnTo>
                  <a:lnTo>
                    <a:pt x="15718" y="2089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13" y="43341"/>
                  </a:lnTo>
                  <a:lnTo>
                    <a:pt x="33231" y="43341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529" y="3135281"/>
              <a:ext cx="924350" cy="20031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0669" y="393789"/>
              <a:ext cx="6300927" cy="294355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74982" y="3130259"/>
              <a:ext cx="1990390" cy="204669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216338" y="3697744"/>
              <a:ext cx="5389245" cy="669290"/>
            </a:xfrm>
            <a:custGeom>
              <a:avLst/>
              <a:gdLst/>
              <a:ahLst/>
              <a:cxnLst/>
              <a:rect l="l" t="t" r="r" b="b"/>
              <a:pathLst>
                <a:path w="5389245" h="669289">
                  <a:moveTo>
                    <a:pt x="588784" y="565035"/>
                  </a:moveTo>
                  <a:lnTo>
                    <a:pt x="545909" y="503567"/>
                  </a:lnTo>
                  <a:lnTo>
                    <a:pt x="509066" y="464566"/>
                  </a:lnTo>
                  <a:lnTo>
                    <a:pt x="472630" y="430110"/>
                  </a:lnTo>
                  <a:lnTo>
                    <a:pt x="436422" y="399288"/>
                  </a:lnTo>
                  <a:lnTo>
                    <a:pt x="400304" y="371157"/>
                  </a:lnTo>
                  <a:lnTo>
                    <a:pt x="364109" y="344805"/>
                  </a:lnTo>
                  <a:lnTo>
                    <a:pt x="389496" y="308317"/>
                  </a:lnTo>
                  <a:lnTo>
                    <a:pt x="412521" y="272072"/>
                  </a:lnTo>
                  <a:lnTo>
                    <a:pt x="434454" y="233527"/>
                  </a:lnTo>
                  <a:lnTo>
                    <a:pt x="456603" y="190144"/>
                  </a:lnTo>
                  <a:lnTo>
                    <a:pt x="480250" y="139382"/>
                  </a:lnTo>
                  <a:lnTo>
                    <a:pt x="483514" y="123393"/>
                  </a:lnTo>
                  <a:lnTo>
                    <a:pt x="478612" y="110058"/>
                  </a:lnTo>
                  <a:lnTo>
                    <a:pt x="466369" y="100685"/>
                  </a:lnTo>
                  <a:lnTo>
                    <a:pt x="447586" y="96545"/>
                  </a:lnTo>
                  <a:lnTo>
                    <a:pt x="102044" y="96545"/>
                  </a:lnTo>
                  <a:lnTo>
                    <a:pt x="87337" y="102781"/>
                  </a:lnTo>
                  <a:lnTo>
                    <a:pt x="82448" y="116509"/>
                  </a:lnTo>
                  <a:lnTo>
                    <a:pt x="87337" y="130238"/>
                  </a:lnTo>
                  <a:lnTo>
                    <a:pt x="102044" y="136474"/>
                  </a:lnTo>
                  <a:lnTo>
                    <a:pt x="385152" y="136474"/>
                  </a:lnTo>
                  <a:lnTo>
                    <a:pt x="364883" y="184734"/>
                  </a:lnTo>
                  <a:lnTo>
                    <a:pt x="343154" y="230517"/>
                  </a:lnTo>
                  <a:lnTo>
                    <a:pt x="319824" y="273939"/>
                  </a:lnTo>
                  <a:lnTo>
                    <a:pt x="294741" y="315112"/>
                  </a:lnTo>
                  <a:lnTo>
                    <a:pt x="267741" y="354152"/>
                  </a:lnTo>
                  <a:lnTo>
                    <a:pt x="238696" y="391185"/>
                  </a:lnTo>
                  <a:lnTo>
                    <a:pt x="207441" y="426326"/>
                  </a:lnTo>
                  <a:lnTo>
                    <a:pt x="173837" y="459701"/>
                  </a:lnTo>
                  <a:lnTo>
                    <a:pt x="137706" y="491413"/>
                  </a:lnTo>
                  <a:lnTo>
                    <a:pt x="98920" y="521601"/>
                  </a:lnTo>
                  <a:lnTo>
                    <a:pt x="57327" y="550367"/>
                  </a:lnTo>
                  <a:lnTo>
                    <a:pt x="12763" y="577837"/>
                  </a:lnTo>
                  <a:lnTo>
                    <a:pt x="5156" y="583552"/>
                  </a:lnTo>
                  <a:lnTo>
                    <a:pt x="876" y="589813"/>
                  </a:lnTo>
                  <a:lnTo>
                    <a:pt x="0" y="596620"/>
                  </a:lnTo>
                  <a:lnTo>
                    <a:pt x="2590" y="603973"/>
                  </a:lnTo>
                  <a:lnTo>
                    <a:pt x="7200" y="609981"/>
                  </a:lnTo>
                  <a:lnTo>
                    <a:pt x="13296" y="612863"/>
                  </a:lnTo>
                  <a:lnTo>
                    <a:pt x="20764" y="612749"/>
                  </a:lnTo>
                  <a:lnTo>
                    <a:pt x="74650" y="586435"/>
                  </a:lnTo>
                  <a:lnTo>
                    <a:pt x="118122" y="561555"/>
                  </a:lnTo>
                  <a:lnTo>
                    <a:pt x="159740" y="535101"/>
                  </a:lnTo>
                  <a:lnTo>
                    <a:pt x="199313" y="507060"/>
                  </a:lnTo>
                  <a:lnTo>
                    <a:pt x="236728" y="477380"/>
                  </a:lnTo>
                  <a:lnTo>
                    <a:pt x="271792" y="446036"/>
                  </a:lnTo>
                  <a:lnTo>
                    <a:pt x="304380" y="412991"/>
                  </a:lnTo>
                  <a:lnTo>
                    <a:pt x="334340" y="378206"/>
                  </a:lnTo>
                  <a:lnTo>
                    <a:pt x="368795" y="411734"/>
                  </a:lnTo>
                  <a:lnTo>
                    <a:pt x="400672" y="445846"/>
                  </a:lnTo>
                  <a:lnTo>
                    <a:pt x="430530" y="481012"/>
                  </a:lnTo>
                  <a:lnTo>
                    <a:pt x="458927" y="517690"/>
                  </a:lnTo>
                  <a:lnTo>
                    <a:pt x="486448" y="556348"/>
                  </a:lnTo>
                  <a:lnTo>
                    <a:pt x="513638" y="597433"/>
                  </a:lnTo>
                  <a:lnTo>
                    <a:pt x="520141" y="604672"/>
                  </a:lnTo>
                  <a:lnTo>
                    <a:pt x="527519" y="607961"/>
                  </a:lnTo>
                  <a:lnTo>
                    <a:pt x="535584" y="607441"/>
                  </a:lnTo>
                  <a:lnTo>
                    <a:pt x="544131" y="603237"/>
                  </a:lnTo>
                  <a:lnTo>
                    <a:pt x="578980" y="579285"/>
                  </a:lnTo>
                  <a:lnTo>
                    <a:pt x="585787" y="572668"/>
                  </a:lnTo>
                  <a:lnTo>
                    <a:pt x="588784" y="565035"/>
                  </a:lnTo>
                  <a:close/>
                </a:path>
                <a:path w="5389245" h="669289">
                  <a:moveTo>
                    <a:pt x="1240205" y="136359"/>
                  </a:moveTo>
                  <a:lnTo>
                    <a:pt x="1236675" y="124675"/>
                  </a:lnTo>
                  <a:lnTo>
                    <a:pt x="1227289" y="118160"/>
                  </a:lnTo>
                  <a:lnTo>
                    <a:pt x="1213358" y="116141"/>
                  </a:lnTo>
                  <a:lnTo>
                    <a:pt x="1143673" y="115951"/>
                  </a:lnTo>
                  <a:lnTo>
                    <a:pt x="1143673" y="149529"/>
                  </a:lnTo>
                  <a:lnTo>
                    <a:pt x="1125969" y="203492"/>
                  </a:lnTo>
                  <a:lnTo>
                    <a:pt x="1104925" y="254520"/>
                  </a:lnTo>
                  <a:lnTo>
                    <a:pt x="1081290" y="302971"/>
                  </a:lnTo>
                  <a:lnTo>
                    <a:pt x="1055827" y="349161"/>
                  </a:lnTo>
                  <a:lnTo>
                    <a:pt x="1017498" y="319087"/>
                  </a:lnTo>
                  <a:lnTo>
                    <a:pt x="976249" y="289826"/>
                  </a:lnTo>
                  <a:lnTo>
                    <a:pt x="931595" y="261378"/>
                  </a:lnTo>
                  <a:lnTo>
                    <a:pt x="930224" y="260591"/>
                  </a:lnTo>
                  <a:lnTo>
                    <a:pt x="883056" y="233743"/>
                  </a:lnTo>
                  <a:lnTo>
                    <a:pt x="899985" y="212839"/>
                  </a:lnTo>
                  <a:lnTo>
                    <a:pt x="914552" y="192735"/>
                  </a:lnTo>
                  <a:lnTo>
                    <a:pt x="927874" y="172085"/>
                  </a:lnTo>
                  <a:lnTo>
                    <a:pt x="941133" y="149529"/>
                  </a:lnTo>
                  <a:lnTo>
                    <a:pt x="1143673" y="149529"/>
                  </a:lnTo>
                  <a:lnTo>
                    <a:pt x="1143673" y="115951"/>
                  </a:lnTo>
                  <a:lnTo>
                    <a:pt x="961466" y="115417"/>
                  </a:lnTo>
                  <a:lnTo>
                    <a:pt x="967867" y="102997"/>
                  </a:lnTo>
                  <a:lnTo>
                    <a:pt x="974064" y="90639"/>
                  </a:lnTo>
                  <a:lnTo>
                    <a:pt x="980135" y="78155"/>
                  </a:lnTo>
                  <a:lnTo>
                    <a:pt x="986142" y="65328"/>
                  </a:lnTo>
                  <a:lnTo>
                    <a:pt x="988898" y="55714"/>
                  </a:lnTo>
                  <a:lnTo>
                    <a:pt x="987501" y="47726"/>
                  </a:lnTo>
                  <a:lnTo>
                    <a:pt x="982154" y="41643"/>
                  </a:lnTo>
                  <a:lnTo>
                    <a:pt x="973074" y="37731"/>
                  </a:lnTo>
                  <a:lnTo>
                    <a:pt x="944041" y="29756"/>
                  </a:lnTo>
                  <a:lnTo>
                    <a:pt x="934923" y="28651"/>
                  </a:lnTo>
                  <a:lnTo>
                    <a:pt x="927252" y="30670"/>
                  </a:lnTo>
                  <a:lnTo>
                    <a:pt x="921067" y="35687"/>
                  </a:lnTo>
                  <a:lnTo>
                    <a:pt x="916457" y="43548"/>
                  </a:lnTo>
                  <a:lnTo>
                    <a:pt x="894295" y="92938"/>
                  </a:lnTo>
                  <a:lnTo>
                    <a:pt x="870902" y="138671"/>
                  </a:lnTo>
                  <a:lnTo>
                    <a:pt x="845578" y="181089"/>
                  </a:lnTo>
                  <a:lnTo>
                    <a:pt x="817626" y="220535"/>
                  </a:lnTo>
                  <a:lnTo>
                    <a:pt x="786345" y="257365"/>
                  </a:lnTo>
                  <a:lnTo>
                    <a:pt x="751039" y="291896"/>
                  </a:lnTo>
                  <a:lnTo>
                    <a:pt x="711009" y="324485"/>
                  </a:lnTo>
                  <a:lnTo>
                    <a:pt x="703757" y="331152"/>
                  </a:lnTo>
                  <a:lnTo>
                    <a:pt x="700392" y="338010"/>
                  </a:lnTo>
                  <a:lnTo>
                    <a:pt x="700684" y="344652"/>
                  </a:lnTo>
                  <a:lnTo>
                    <a:pt x="700697" y="345008"/>
                  </a:lnTo>
                  <a:lnTo>
                    <a:pt x="704481" y="352056"/>
                  </a:lnTo>
                  <a:lnTo>
                    <a:pt x="710755" y="358063"/>
                  </a:lnTo>
                  <a:lnTo>
                    <a:pt x="717638" y="360870"/>
                  </a:lnTo>
                  <a:lnTo>
                    <a:pt x="725208" y="360540"/>
                  </a:lnTo>
                  <a:lnTo>
                    <a:pt x="770216" y="333489"/>
                  </a:lnTo>
                  <a:lnTo>
                    <a:pt x="802208" y="309968"/>
                  </a:lnTo>
                  <a:lnTo>
                    <a:pt x="854024" y="260591"/>
                  </a:lnTo>
                  <a:lnTo>
                    <a:pt x="905103" y="293116"/>
                  </a:lnTo>
                  <a:lnTo>
                    <a:pt x="949109" y="325208"/>
                  </a:lnTo>
                  <a:lnTo>
                    <a:pt x="988771" y="358406"/>
                  </a:lnTo>
                  <a:lnTo>
                    <a:pt x="1026795" y="394169"/>
                  </a:lnTo>
                  <a:lnTo>
                    <a:pt x="993140" y="434822"/>
                  </a:lnTo>
                  <a:lnTo>
                    <a:pt x="958519" y="471830"/>
                  </a:lnTo>
                  <a:lnTo>
                    <a:pt x="922591" y="505637"/>
                  </a:lnTo>
                  <a:lnTo>
                    <a:pt x="884999" y="536689"/>
                  </a:lnTo>
                  <a:lnTo>
                    <a:pt x="845426" y="565429"/>
                  </a:lnTo>
                  <a:lnTo>
                    <a:pt x="803516" y="592302"/>
                  </a:lnTo>
                  <a:lnTo>
                    <a:pt x="758926" y="617753"/>
                  </a:lnTo>
                  <a:lnTo>
                    <a:pt x="751205" y="623049"/>
                  </a:lnTo>
                  <a:lnTo>
                    <a:pt x="746671" y="629018"/>
                  </a:lnTo>
                  <a:lnTo>
                    <a:pt x="745553" y="635520"/>
                  </a:lnTo>
                  <a:lnTo>
                    <a:pt x="748042" y="642442"/>
                  </a:lnTo>
                  <a:lnTo>
                    <a:pt x="752640" y="647839"/>
                  </a:lnTo>
                  <a:lnTo>
                    <a:pt x="758748" y="650786"/>
                  </a:lnTo>
                  <a:lnTo>
                    <a:pt x="766203" y="651014"/>
                  </a:lnTo>
                  <a:lnTo>
                    <a:pt x="774890" y="648246"/>
                  </a:lnTo>
                  <a:lnTo>
                    <a:pt x="820521" y="627062"/>
                  </a:lnTo>
                  <a:lnTo>
                    <a:pt x="865251" y="603211"/>
                  </a:lnTo>
                  <a:lnTo>
                    <a:pt x="908977" y="576516"/>
                  </a:lnTo>
                  <a:lnTo>
                    <a:pt x="951585" y="546798"/>
                  </a:lnTo>
                  <a:lnTo>
                    <a:pt x="993000" y="513880"/>
                  </a:lnTo>
                  <a:lnTo>
                    <a:pt x="1033106" y="477583"/>
                  </a:lnTo>
                  <a:lnTo>
                    <a:pt x="1071791" y="437730"/>
                  </a:lnTo>
                  <a:lnTo>
                    <a:pt x="1081265" y="451129"/>
                  </a:lnTo>
                  <a:lnTo>
                    <a:pt x="1092581" y="465950"/>
                  </a:lnTo>
                  <a:lnTo>
                    <a:pt x="1106208" y="483362"/>
                  </a:lnTo>
                  <a:lnTo>
                    <a:pt x="1122616" y="504507"/>
                  </a:lnTo>
                  <a:lnTo>
                    <a:pt x="1129944" y="511416"/>
                  </a:lnTo>
                  <a:lnTo>
                    <a:pt x="1137678" y="514578"/>
                  </a:lnTo>
                  <a:lnTo>
                    <a:pt x="1144879" y="513880"/>
                  </a:lnTo>
                  <a:lnTo>
                    <a:pt x="1145565" y="513880"/>
                  </a:lnTo>
                  <a:lnTo>
                    <a:pt x="1153833" y="508863"/>
                  </a:lnTo>
                  <a:lnTo>
                    <a:pt x="1178521" y="488530"/>
                  </a:lnTo>
                  <a:lnTo>
                    <a:pt x="1184770" y="481215"/>
                  </a:lnTo>
                  <a:lnTo>
                    <a:pt x="1187132" y="473481"/>
                  </a:lnTo>
                  <a:lnTo>
                    <a:pt x="1185659" y="465950"/>
                  </a:lnTo>
                  <a:lnTo>
                    <a:pt x="1160576" y="437730"/>
                  </a:lnTo>
                  <a:lnTo>
                    <a:pt x="1137920" y="415442"/>
                  </a:lnTo>
                  <a:lnTo>
                    <a:pt x="1128242" y="406247"/>
                  </a:lnTo>
                  <a:lnTo>
                    <a:pt x="1118831" y="397725"/>
                  </a:lnTo>
                  <a:lnTo>
                    <a:pt x="1109548" y="389813"/>
                  </a:lnTo>
                  <a:lnTo>
                    <a:pt x="1137564" y="349161"/>
                  </a:lnTo>
                  <a:lnTo>
                    <a:pt x="1168273" y="300291"/>
                  </a:lnTo>
                  <a:lnTo>
                    <a:pt x="1193012" y="254914"/>
                  </a:lnTo>
                  <a:lnTo>
                    <a:pt x="1215567" y="206717"/>
                  </a:lnTo>
                  <a:lnTo>
                    <a:pt x="1236586" y="153885"/>
                  </a:lnTo>
                  <a:lnTo>
                    <a:pt x="1237488" y="149529"/>
                  </a:lnTo>
                  <a:lnTo>
                    <a:pt x="1240205" y="136359"/>
                  </a:lnTo>
                  <a:close/>
                </a:path>
                <a:path w="5389245" h="669289">
                  <a:moveTo>
                    <a:pt x="1820989" y="340664"/>
                  </a:moveTo>
                  <a:lnTo>
                    <a:pt x="1755825" y="300113"/>
                  </a:lnTo>
                  <a:lnTo>
                    <a:pt x="1704682" y="282143"/>
                  </a:lnTo>
                  <a:lnTo>
                    <a:pt x="1653832" y="266954"/>
                  </a:lnTo>
                  <a:lnTo>
                    <a:pt x="1602676" y="254558"/>
                  </a:lnTo>
                  <a:lnTo>
                    <a:pt x="1550631" y="244932"/>
                  </a:lnTo>
                  <a:lnTo>
                    <a:pt x="1497114" y="238099"/>
                  </a:lnTo>
                  <a:lnTo>
                    <a:pt x="1487855" y="238239"/>
                  </a:lnTo>
                  <a:lnTo>
                    <a:pt x="1480781" y="240830"/>
                  </a:lnTo>
                  <a:lnTo>
                    <a:pt x="1475879" y="245859"/>
                  </a:lnTo>
                  <a:lnTo>
                    <a:pt x="1473161" y="253339"/>
                  </a:lnTo>
                  <a:lnTo>
                    <a:pt x="1473149" y="261239"/>
                  </a:lnTo>
                  <a:lnTo>
                    <a:pt x="1476248" y="267500"/>
                  </a:lnTo>
                  <a:lnTo>
                    <a:pt x="1482356" y="272122"/>
                  </a:lnTo>
                  <a:lnTo>
                    <a:pt x="1491310" y="275120"/>
                  </a:lnTo>
                  <a:lnTo>
                    <a:pt x="1540649" y="287820"/>
                  </a:lnTo>
                  <a:lnTo>
                    <a:pt x="1588122" y="303403"/>
                  </a:lnTo>
                  <a:lnTo>
                    <a:pt x="1634324" y="321856"/>
                  </a:lnTo>
                  <a:lnTo>
                    <a:pt x="1679790" y="343141"/>
                  </a:lnTo>
                  <a:lnTo>
                    <a:pt x="1725091" y="367258"/>
                  </a:lnTo>
                  <a:lnTo>
                    <a:pt x="1770799" y="394169"/>
                  </a:lnTo>
                  <a:lnTo>
                    <a:pt x="1779739" y="397713"/>
                  </a:lnTo>
                  <a:lnTo>
                    <a:pt x="1787855" y="397446"/>
                  </a:lnTo>
                  <a:lnTo>
                    <a:pt x="1794891" y="393357"/>
                  </a:lnTo>
                  <a:lnTo>
                    <a:pt x="1800555" y="385457"/>
                  </a:lnTo>
                  <a:lnTo>
                    <a:pt x="1817979" y="349897"/>
                  </a:lnTo>
                  <a:lnTo>
                    <a:pt x="1820989" y="340664"/>
                  </a:lnTo>
                  <a:close/>
                </a:path>
                <a:path w="5389245" h="669289">
                  <a:moveTo>
                    <a:pt x="1828736" y="137007"/>
                  </a:moveTo>
                  <a:lnTo>
                    <a:pt x="1764868" y="103162"/>
                  </a:lnTo>
                  <a:lnTo>
                    <a:pt x="1717802" y="90017"/>
                  </a:lnTo>
                  <a:lnTo>
                    <a:pt x="1671891" y="78879"/>
                  </a:lnTo>
                  <a:lnTo>
                    <a:pt x="1626603" y="69697"/>
                  </a:lnTo>
                  <a:lnTo>
                    <a:pt x="1581404" y="62458"/>
                  </a:lnTo>
                  <a:lnTo>
                    <a:pt x="1535760" y="57137"/>
                  </a:lnTo>
                  <a:lnTo>
                    <a:pt x="1489138" y="53708"/>
                  </a:lnTo>
                  <a:lnTo>
                    <a:pt x="1480299" y="54406"/>
                  </a:lnTo>
                  <a:lnTo>
                    <a:pt x="1473441" y="57531"/>
                  </a:lnTo>
                  <a:lnTo>
                    <a:pt x="1468615" y="63106"/>
                  </a:lnTo>
                  <a:lnTo>
                    <a:pt x="1465910" y="71132"/>
                  </a:lnTo>
                  <a:lnTo>
                    <a:pt x="1465999" y="79019"/>
                  </a:lnTo>
                  <a:lnTo>
                    <a:pt x="1469351" y="85204"/>
                  </a:lnTo>
                  <a:lnTo>
                    <a:pt x="1475714" y="89623"/>
                  </a:lnTo>
                  <a:lnTo>
                    <a:pt x="1484782" y="92189"/>
                  </a:lnTo>
                  <a:lnTo>
                    <a:pt x="1538401" y="102235"/>
                  </a:lnTo>
                  <a:lnTo>
                    <a:pt x="1589481" y="114935"/>
                  </a:lnTo>
                  <a:lnTo>
                    <a:pt x="1638858" y="130302"/>
                  </a:lnTo>
                  <a:lnTo>
                    <a:pt x="1687398" y="148336"/>
                  </a:lnTo>
                  <a:lnTo>
                    <a:pt x="1735937" y="169024"/>
                  </a:lnTo>
                  <a:lnTo>
                    <a:pt x="1785315" y="192366"/>
                  </a:lnTo>
                  <a:lnTo>
                    <a:pt x="1794535" y="195249"/>
                  </a:lnTo>
                  <a:lnTo>
                    <a:pt x="1802472" y="194183"/>
                  </a:lnTo>
                  <a:lnTo>
                    <a:pt x="1808899" y="189306"/>
                  </a:lnTo>
                  <a:lnTo>
                    <a:pt x="1813623" y="180746"/>
                  </a:lnTo>
                  <a:lnTo>
                    <a:pt x="1826691" y="146634"/>
                  </a:lnTo>
                  <a:lnTo>
                    <a:pt x="1828736" y="137007"/>
                  </a:lnTo>
                  <a:close/>
                </a:path>
                <a:path w="5389245" h="669289">
                  <a:moveTo>
                    <a:pt x="1876996" y="592543"/>
                  </a:moveTo>
                  <a:lnTo>
                    <a:pt x="1818805" y="549770"/>
                  </a:lnTo>
                  <a:lnTo>
                    <a:pt x="1773707" y="529475"/>
                  </a:lnTo>
                  <a:lnTo>
                    <a:pt x="1728939" y="511149"/>
                  </a:lnTo>
                  <a:lnTo>
                    <a:pt x="1684274" y="494842"/>
                  </a:lnTo>
                  <a:lnTo>
                    <a:pt x="1639493" y="480568"/>
                  </a:lnTo>
                  <a:lnTo>
                    <a:pt x="1594396" y="468350"/>
                  </a:lnTo>
                  <a:lnTo>
                    <a:pt x="1548765" y="458216"/>
                  </a:lnTo>
                  <a:lnTo>
                    <a:pt x="1502384" y="450176"/>
                  </a:lnTo>
                  <a:lnTo>
                    <a:pt x="1455026" y="444258"/>
                  </a:lnTo>
                  <a:lnTo>
                    <a:pt x="1445768" y="444512"/>
                  </a:lnTo>
                  <a:lnTo>
                    <a:pt x="1438694" y="447344"/>
                  </a:lnTo>
                  <a:lnTo>
                    <a:pt x="1433791" y="452640"/>
                  </a:lnTo>
                  <a:lnTo>
                    <a:pt x="1431061" y="460235"/>
                  </a:lnTo>
                  <a:lnTo>
                    <a:pt x="1431086" y="468350"/>
                  </a:lnTo>
                  <a:lnTo>
                    <a:pt x="1434147" y="474751"/>
                  </a:lnTo>
                  <a:lnTo>
                    <a:pt x="1440256" y="479628"/>
                  </a:lnTo>
                  <a:lnTo>
                    <a:pt x="1449209" y="482739"/>
                  </a:lnTo>
                  <a:lnTo>
                    <a:pt x="1500162" y="494842"/>
                  </a:lnTo>
                  <a:lnTo>
                    <a:pt x="1548993" y="509308"/>
                  </a:lnTo>
                  <a:lnTo>
                    <a:pt x="1596351" y="526199"/>
                  </a:lnTo>
                  <a:lnTo>
                    <a:pt x="1642579" y="545528"/>
                  </a:lnTo>
                  <a:lnTo>
                    <a:pt x="1688096" y="567309"/>
                  </a:lnTo>
                  <a:lnTo>
                    <a:pt x="1733308" y="591566"/>
                  </a:lnTo>
                  <a:lnTo>
                    <a:pt x="1778647" y="618286"/>
                  </a:lnTo>
                  <a:lnTo>
                    <a:pt x="1824507" y="647522"/>
                  </a:lnTo>
                  <a:lnTo>
                    <a:pt x="1833448" y="651598"/>
                  </a:lnTo>
                  <a:lnTo>
                    <a:pt x="1841576" y="651789"/>
                  </a:lnTo>
                  <a:lnTo>
                    <a:pt x="1848612" y="648030"/>
                  </a:lnTo>
                  <a:lnTo>
                    <a:pt x="1854276" y="640257"/>
                  </a:lnTo>
                  <a:lnTo>
                    <a:pt x="1873872" y="601789"/>
                  </a:lnTo>
                  <a:lnTo>
                    <a:pt x="1876996" y="592543"/>
                  </a:lnTo>
                  <a:close/>
                </a:path>
                <a:path w="5389245" h="669289">
                  <a:moveTo>
                    <a:pt x="2630944" y="230111"/>
                  </a:moveTo>
                  <a:lnTo>
                    <a:pt x="2629585" y="221843"/>
                  </a:lnTo>
                  <a:lnTo>
                    <a:pt x="2625496" y="215684"/>
                  </a:lnTo>
                  <a:lnTo>
                    <a:pt x="2618689" y="211848"/>
                  </a:lnTo>
                  <a:lnTo>
                    <a:pt x="2609164" y="210515"/>
                  </a:lnTo>
                  <a:lnTo>
                    <a:pt x="2403729" y="210515"/>
                  </a:lnTo>
                  <a:lnTo>
                    <a:pt x="2403729" y="47917"/>
                  </a:lnTo>
                  <a:lnTo>
                    <a:pt x="2402370" y="38379"/>
                  </a:lnTo>
                  <a:lnTo>
                    <a:pt x="2398280" y="31572"/>
                  </a:lnTo>
                  <a:lnTo>
                    <a:pt x="2391473" y="27495"/>
                  </a:lnTo>
                  <a:lnTo>
                    <a:pt x="2381961" y="26136"/>
                  </a:lnTo>
                  <a:lnTo>
                    <a:pt x="2347836" y="26136"/>
                  </a:lnTo>
                  <a:lnTo>
                    <a:pt x="2338616" y="26758"/>
                  </a:lnTo>
                  <a:lnTo>
                    <a:pt x="2331770" y="30581"/>
                  </a:lnTo>
                  <a:lnTo>
                    <a:pt x="2327516" y="37261"/>
                  </a:lnTo>
                  <a:lnTo>
                    <a:pt x="2326055" y="46456"/>
                  </a:lnTo>
                  <a:lnTo>
                    <a:pt x="2326055" y="210515"/>
                  </a:lnTo>
                  <a:lnTo>
                    <a:pt x="2069795" y="210515"/>
                  </a:lnTo>
                  <a:lnTo>
                    <a:pt x="2060168" y="211848"/>
                  </a:lnTo>
                  <a:lnTo>
                    <a:pt x="2053196" y="215684"/>
                  </a:lnTo>
                  <a:lnTo>
                    <a:pt x="2049081" y="221843"/>
                  </a:lnTo>
                  <a:lnTo>
                    <a:pt x="2048027" y="230111"/>
                  </a:lnTo>
                  <a:lnTo>
                    <a:pt x="2049792" y="238810"/>
                  </a:lnTo>
                  <a:lnTo>
                    <a:pt x="2054009" y="245186"/>
                  </a:lnTo>
                  <a:lnTo>
                    <a:pt x="2060676" y="249110"/>
                  </a:lnTo>
                  <a:lnTo>
                    <a:pt x="2069795" y="250444"/>
                  </a:lnTo>
                  <a:lnTo>
                    <a:pt x="2326779" y="250444"/>
                  </a:lnTo>
                  <a:lnTo>
                    <a:pt x="2324227" y="304012"/>
                  </a:lnTo>
                  <a:lnTo>
                    <a:pt x="2318651" y="353618"/>
                  </a:lnTo>
                  <a:lnTo>
                    <a:pt x="2309545" y="399516"/>
                  </a:lnTo>
                  <a:lnTo>
                    <a:pt x="2296439" y="441998"/>
                  </a:lnTo>
                  <a:lnTo>
                    <a:pt x="2278811" y="481330"/>
                  </a:lnTo>
                  <a:lnTo>
                    <a:pt x="2256180" y="517791"/>
                  </a:lnTo>
                  <a:lnTo>
                    <a:pt x="2228037" y="551649"/>
                  </a:lnTo>
                  <a:lnTo>
                    <a:pt x="2193912" y="583184"/>
                  </a:lnTo>
                  <a:lnTo>
                    <a:pt x="2153285" y="612673"/>
                  </a:lnTo>
                  <a:lnTo>
                    <a:pt x="2146109" y="618794"/>
                  </a:lnTo>
                  <a:lnTo>
                    <a:pt x="2142121" y="625195"/>
                  </a:lnTo>
                  <a:lnTo>
                    <a:pt x="2141537" y="631863"/>
                  </a:lnTo>
                  <a:lnTo>
                    <a:pt x="2144572" y="638810"/>
                  </a:lnTo>
                  <a:lnTo>
                    <a:pt x="2150008" y="644410"/>
                  </a:lnTo>
                  <a:lnTo>
                    <a:pt x="2156460" y="647153"/>
                  </a:lnTo>
                  <a:lnTo>
                    <a:pt x="2163864" y="647179"/>
                  </a:lnTo>
                  <a:lnTo>
                    <a:pt x="2172157" y="644613"/>
                  </a:lnTo>
                  <a:lnTo>
                    <a:pt x="2218639" y="619721"/>
                  </a:lnTo>
                  <a:lnTo>
                    <a:pt x="2259380" y="590943"/>
                  </a:lnTo>
                  <a:lnTo>
                    <a:pt x="2294598" y="558520"/>
                  </a:lnTo>
                  <a:lnTo>
                    <a:pt x="2324493" y="522693"/>
                  </a:lnTo>
                  <a:lnTo>
                    <a:pt x="2349284" y="483730"/>
                  </a:lnTo>
                  <a:lnTo>
                    <a:pt x="2369210" y="441871"/>
                  </a:lnTo>
                  <a:lnTo>
                    <a:pt x="2384463" y="397370"/>
                  </a:lnTo>
                  <a:lnTo>
                    <a:pt x="2395283" y="350456"/>
                  </a:lnTo>
                  <a:lnTo>
                    <a:pt x="2401862" y="301409"/>
                  </a:lnTo>
                  <a:lnTo>
                    <a:pt x="2404453" y="250444"/>
                  </a:lnTo>
                  <a:lnTo>
                    <a:pt x="2609164" y="250444"/>
                  </a:lnTo>
                  <a:lnTo>
                    <a:pt x="2618689" y="249110"/>
                  </a:lnTo>
                  <a:lnTo>
                    <a:pt x="2625496" y="245186"/>
                  </a:lnTo>
                  <a:lnTo>
                    <a:pt x="2629585" y="238810"/>
                  </a:lnTo>
                  <a:lnTo>
                    <a:pt x="2630944" y="230111"/>
                  </a:lnTo>
                  <a:close/>
                </a:path>
                <a:path w="5389245" h="669289">
                  <a:moveTo>
                    <a:pt x="2970669" y="163131"/>
                  </a:moveTo>
                  <a:lnTo>
                    <a:pt x="2911081" y="132842"/>
                  </a:lnTo>
                  <a:lnTo>
                    <a:pt x="2901569" y="132600"/>
                  </a:lnTo>
                  <a:lnTo>
                    <a:pt x="2893834" y="135293"/>
                  </a:lnTo>
                  <a:lnTo>
                    <a:pt x="2888005" y="141109"/>
                  </a:lnTo>
                  <a:lnTo>
                    <a:pt x="2884220" y="150266"/>
                  </a:lnTo>
                  <a:lnTo>
                    <a:pt x="2871609" y="201358"/>
                  </a:lnTo>
                  <a:lnTo>
                    <a:pt x="2857652" y="249999"/>
                  </a:lnTo>
                  <a:lnTo>
                    <a:pt x="2841866" y="296710"/>
                  </a:lnTo>
                  <a:lnTo>
                    <a:pt x="2823781" y="342074"/>
                  </a:lnTo>
                  <a:lnTo>
                    <a:pt x="2802890" y="386613"/>
                  </a:lnTo>
                  <a:lnTo>
                    <a:pt x="2778722" y="430898"/>
                  </a:lnTo>
                  <a:lnTo>
                    <a:pt x="2750782" y="475475"/>
                  </a:lnTo>
                  <a:lnTo>
                    <a:pt x="2718612" y="520877"/>
                  </a:lnTo>
                  <a:lnTo>
                    <a:pt x="2681694" y="567664"/>
                  </a:lnTo>
                  <a:lnTo>
                    <a:pt x="2676499" y="575297"/>
                  </a:lnTo>
                  <a:lnTo>
                    <a:pt x="2696756" y="604608"/>
                  </a:lnTo>
                  <a:lnTo>
                    <a:pt x="2704465" y="602754"/>
                  </a:lnTo>
                  <a:lnTo>
                    <a:pt x="2752052" y="553618"/>
                  </a:lnTo>
                  <a:lnTo>
                    <a:pt x="2788183" y="510819"/>
                  </a:lnTo>
                  <a:lnTo>
                    <a:pt x="2820797" y="468744"/>
                  </a:lnTo>
                  <a:lnTo>
                    <a:pt x="2850146" y="427113"/>
                  </a:lnTo>
                  <a:lnTo>
                    <a:pt x="2876423" y="385648"/>
                  </a:lnTo>
                  <a:lnTo>
                    <a:pt x="2899867" y="344043"/>
                  </a:lnTo>
                  <a:lnTo>
                    <a:pt x="2920708" y="302031"/>
                  </a:lnTo>
                  <a:lnTo>
                    <a:pt x="2939186" y="259308"/>
                  </a:lnTo>
                  <a:lnTo>
                    <a:pt x="2955493" y="215582"/>
                  </a:lnTo>
                  <a:lnTo>
                    <a:pt x="2969882" y="170586"/>
                  </a:lnTo>
                  <a:lnTo>
                    <a:pt x="2970669" y="163131"/>
                  </a:lnTo>
                  <a:close/>
                </a:path>
                <a:path w="5389245" h="669289">
                  <a:moveTo>
                    <a:pt x="3231934" y="80581"/>
                  </a:moveTo>
                  <a:lnTo>
                    <a:pt x="3230613" y="72542"/>
                  </a:lnTo>
                  <a:lnTo>
                    <a:pt x="3226765" y="66878"/>
                  </a:lnTo>
                  <a:lnTo>
                    <a:pt x="3220605" y="63525"/>
                  </a:lnTo>
                  <a:lnTo>
                    <a:pt x="3212338" y="62420"/>
                  </a:lnTo>
                  <a:lnTo>
                    <a:pt x="3207982" y="62420"/>
                  </a:lnTo>
                  <a:lnTo>
                    <a:pt x="3199523" y="63525"/>
                  </a:lnTo>
                  <a:lnTo>
                    <a:pt x="3193643" y="66878"/>
                  </a:lnTo>
                  <a:lnTo>
                    <a:pt x="3190227" y="72542"/>
                  </a:lnTo>
                  <a:lnTo>
                    <a:pt x="3189109" y="80581"/>
                  </a:lnTo>
                  <a:lnTo>
                    <a:pt x="3189109" y="161150"/>
                  </a:lnTo>
                  <a:lnTo>
                    <a:pt x="3190227" y="169202"/>
                  </a:lnTo>
                  <a:lnTo>
                    <a:pt x="3193643" y="174853"/>
                  </a:lnTo>
                  <a:lnTo>
                    <a:pt x="3199523" y="178206"/>
                  </a:lnTo>
                  <a:lnTo>
                    <a:pt x="3207982" y="179298"/>
                  </a:lnTo>
                  <a:lnTo>
                    <a:pt x="3212338" y="179298"/>
                  </a:lnTo>
                  <a:lnTo>
                    <a:pt x="3220605" y="178206"/>
                  </a:lnTo>
                  <a:lnTo>
                    <a:pt x="3226765" y="174853"/>
                  </a:lnTo>
                  <a:lnTo>
                    <a:pt x="3230613" y="169202"/>
                  </a:lnTo>
                  <a:lnTo>
                    <a:pt x="3231934" y="161150"/>
                  </a:lnTo>
                  <a:lnTo>
                    <a:pt x="3231934" y="80581"/>
                  </a:lnTo>
                  <a:close/>
                </a:path>
                <a:path w="5389245" h="669289">
                  <a:moveTo>
                    <a:pt x="3297263" y="80581"/>
                  </a:moveTo>
                  <a:lnTo>
                    <a:pt x="3296158" y="72542"/>
                  </a:lnTo>
                  <a:lnTo>
                    <a:pt x="3292729" y="66878"/>
                  </a:lnTo>
                  <a:lnTo>
                    <a:pt x="3286849" y="63525"/>
                  </a:lnTo>
                  <a:lnTo>
                    <a:pt x="3278390" y="62420"/>
                  </a:lnTo>
                  <a:lnTo>
                    <a:pt x="3274034" y="62420"/>
                  </a:lnTo>
                  <a:lnTo>
                    <a:pt x="3265767" y="63525"/>
                  </a:lnTo>
                  <a:lnTo>
                    <a:pt x="3259620" y="66878"/>
                  </a:lnTo>
                  <a:lnTo>
                    <a:pt x="3255772" y="72542"/>
                  </a:lnTo>
                  <a:lnTo>
                    <a:pt x="3254438" y="80581"/>
                  </a:lnTo>
                  <a:lnTo>
                    <a:pt x="3254438" y="161150"/>
                  </a:lnTo>
                  <a:lnTo>
                    <a:pt x="3255772" y="169202"/>
                  </a:lnTo>
                  <a:lnTo>
                    <a:pt x="3259620" y="174853"/>
                  </a:lnTo>
                  <a:lnTo>
                    <a:pt x="3265767" y="178206"/>
                  </a:lnTo>
                  <a:lnTo>
                    <a:pt x="3274034" y="179298"/>
                  </a:lnTo>
                  <a:lnTo>
                    <a:pt x="3278390" y="179298"/>
                  </a:lnTo>
                  <a:lnTo>
                    <a:pt x="3286849" y="178206"/>
                  </a:lnTo>
                  <a:lnTo>
                    <a:pt x="3292729" y="174853"/>
                  </a:lnTo>
                  <a:lnTo>
                    <a:pt x="3296158" y="169202"/>
                  </a:lnTo>
                  <a:lnTo>
                    <a:pt x="3297263" y="161150"/>
                  </a:lnTo>
                  <a:lnTo>
                    <a:pt x="3297263" y="80581"/>
                  </a:lnTo>
                  <a:close/>
                </a:path>
                <a:path w="5389245" h="669289">
                  <a:moveTo>
                    <a:pt x="3340150" y="535800"/>
                  </a:moveTo>
                  <a:lnTo>
                    <a:pt x="3321570" y="473684"/>
                  </a:lnTo>
                  <a:lnTo>
                    <a:pt x="3303041" y="423760"/>
                  </a:lnTo>
                  <a:lnTo>
                    <a:pt x="3282746" y="376428"/>
                  </a:lnTo>
                  <a:lnTo>
                    <a:pt x="3260356" y="331622"/>
                  </a:lnTo>
                  <a:lnTo>
                    <a:pt x="3235541" y="289280"/>
                  </a:lnTo>
                  <a:lnTo>
                    <a:pt x="3207982" y="249313"/>
                  </a:lnTo>
                  <a:lnTo>
                    <a:pt x="3177362" y="211658"/>
                  </a:lnTo>
                  <a:lnTo>
                    <a:pt x="3143351" y="176250"/>
                  </a:lnTo>
                  <a:lnTo>
                    <a:pt x="3105620" y="143002"/>
                  </a:lnTo>
                  <a:lnTo>
                    <a:pt x="3090557" y="137375"/>
                  </a:lnTo>
                  <a:lnTo>
                    <a:pt x="3083369" y="139128"/>
                  </a:lnTo>
                  <a:lnTo>
                    <a:pt x="3076587" y="143725"/>
                  </a:lnTo>
                  <a:lnTo>
                    <a:pt x="3072346" y="150406"/>
                  </a:lnTo>
                  <a:lnTo>
                    <a:pt x="3071507" y="157340"/>
                  </a:lnTo>
                  <a:lnTo>
                    <a:pt x="3073946" y="164553"/>
                  </a:lnTo>
                  <a:lnTo>
                    <a:pt x="3079496" y="172046"/>
                  </a:lnTo>
                  <a:lnTo>
                    <a:pt x="3113684" y="213042"/>
                  </a:lnTo>
                  <a:lnTo>
                    <a:pt x="3143085" y="256362"/>
                  </a:lnTo>
                  <a:lnTo>
                    <a:pt x="3168231" y="301764"/>
                  </a:lnTo>
                  <a:lnTo>
                    <a:pt x="3189655" y="348983"/>
                  </a:lnTo>
                  <a:lnTo>
                    <a:pt x="3207880" y="397776"/>
                  </a:lnTo>
                  <a:lnTo>
                    <a:pt x="3223437" y="447878"/>
                  </a:lnTo>
                  <a:lnTo>
                    <a:pt x="3236836" y="499021"/>
                  </a:lnTo>
                  <a:lnTo>
                    <a:pt x="3248634" y="550976"/>
                  </a:lnTo>
                  <a:lnTo>
                    <a:pt x="3252025" y="559803"/>
                  </a:lnTo>
                  <a:lnTo>
                    <a:pt x="3257715" y="565492"/>
                  </a:lnTo>
                  <a:lnTo>
                    <a:pt x="3265576" y="567918"/>
                  </a:lnTo>
                  <a:lnTo>
                    <a:pt x="3275482" y="566940"/>
                  </a:lnTo>
                  <a:lnTo>
                    <a:pt x="3324136" y="553148"/>
                  </a:lnTo>
                  <a:lnTo>
                    <a:pt x="3332835" y="549363"/>
                  </a:lnTo>
                  <a:lnTo>
                    <a:pt x="3338195" y="543534"/>
                  </a:lnTo>
                  <a:lnTo>
                    <a:pt x="3340150" y="535800"/>
                  </a:lnTo>
                  <a:close/>
                </a:path>
                <a:path w="5389245" h="669289">
                  <a:moveTo>
                    <a:pt x="3996258" y="342633"/>
                  </a:moveTo>
                  <a:lnTo>
                    <a:pt x="3995026" y="334060"/>
                  </a:lnTo>
                  <a:lnTo>
                    <a:pt x="3991356" y="327939"/>
                  </a:lnTo>
                  <a:lnTo>
                    <a:pt x="3985234" y="324269"/>
                  </a:lnTo>
                  <a:lnTo>
                    <a:pt x="3976662" y="323037"/>
                  </a:lnTo>
                  <a:lnTo>
                    <a:pt x="3423501" y="323037"/>
                  </a:lnTo>
                  <a:lnTo>
                    <a:pt x="3414928" y="324269"/>
                  </a:lnTo>
                  <a:lnTo>
                    <a:pt x="3408807" y="327939"/>
                  </a:lnTo>
                  <a:lnTo>
                    <a:pt x="3405124" y="334060"/>
                  </a:lnTo>
                  <a:lnTo>
                    <a:pt x="3403904" y="342633"/>
                  </a:lnTo>
                  <a:lnTo>
                    <a:pt x="3403904" y="351345"/>
                  </a:lnTo>
                  <a:lnTo>
                    <a:pt x="3405124" y="359918"/>
                  </a:lnTo>
                  <a:lnTo>
                    <a:pt x="3408807" y="366039"/>
                  </a:lnTo>
                  <a:lnTo>
                    <a:pt x="3414928" y="369722"/>
                  </a:lnTo>
                  <a:lnTo>
                    <a:pt x="3423501" y="370941"/>
                  </a:lnTo>
                  <a:lnTo>
                    <a:pt x="3976662" y="370941"/>
                  </a:lnTo>
                  <a:lnTo>
                    <a:pt x="3985234" y="369722"/>
                  </a:lnTo>
                  <a:lnTo>
                    <a:pt x="3991356" y="366039"/>
                  </a:lnTo>
                  <a:lnTo>
                    <a:pt x="3995026" y="359918"/>
                  </a:lnTo>
                  <a:lnTo>
                    <a:pt x="3996258" y="351345"/>
                  </a:lnTo>
                  <a:lnTo>
                    <a:pt x="3996258" y="342633"/>
                  </a:lnTo>
                  <a:close/>
                </a:path>
                <a:path w="5389245" h="669289">
                  <a:moveTo>
                    <a:pt x="4648162" y="158623"/>
                  </a:moveTo>
                  <a:lnTo>
                    <a:pt x="4643171" y="145821"/>
                  </a:lnTo>
                  <a:lnTo>
                    <a:pt x="4631385" y="138328"/>
                  </a:lnTo>
                  <a:lnTo>
                    <a:pt x="4614684" y="136474"/>
                  </a:lnTo>
                  <a:lnTo>
                    <a:pt x="4361332" y="136474"/>
                  </a:lnTo>
                  <a:lnTo>
                    <a:pt x="4370819" y="122047"/>
                  </a:lnTo>
                  <a:lnTo>
                    <a:pt x="4379023" y="108712"/>
                  </a:lnTo>
                  <a:lnTo>
                    <a:pt x="4386542" y="95643"/>
                  </a:lnTo>
                  <a:lnTo>
                    <a:pt x="4393997" y="82029"/>
                  </a:lnTo>
                  <a:lnTo>
                    <a:pt x="4396994" y="72796"/>
                  </a:lnTo>
                  <a:lnTo>
                    <a:pt x="4396168" y="64795"/>
                  </a:lnTo>
                  <a:lnTo>
                    <a:pt x="4391545" y="58153"/>
                  </a:lnTo>
                  <a:lnTo>
                    <a:pt x="4383100" y="52997"/>
                  </a:lnTo>
                  <a:lnTo>
                    <a:pt x="4348264" y="38468"/>
                  </a:lnTo>
                  <a:lnTo>
                    <a:pt x="4339044" y="36423"/>
                  </a:lnTo>
                  <a:lnTo>
                    <a:pt x="4331119" y="37833"/>
                  </a:lnTo>
                  <a:lnTo>
                    <a:pt x="4324693" y="42659"/>
                  </a:lnTo>
                  <a:lnTo>
                    <a:pt x="4319956" y="50812"/>
                  </a:lnTo>
                  <a:lnTo>
                    <a:pt x="4299788" y="97510"/>
                  </a:lnTo>
                  <a:lnTo>
                    <a:pt x="4277144" y="142354"/>
                  </a:lnTo>
                  <a:lnTo>
                    <a:pt x="4251820" y="185267"/>
                  </a:lnTo>
                  <a:lnTo>
                    <a:pt x="4223664" y="226174"/>
                  </a:lnTo>
                  <a:lnTo>
                    <a:pt x="4192473" y="264998"/>
                  </a:lnTo>
                  <a:lnTo>
                    <a:pt x="4158094" y="301675"/>
                  </a:lnTo>
                  <a:lnTo>
                    <a:pt x="4120324" y="336105"/>
                  </a:lnTo>
                  <a:lnTo>
                    <a:pt x="4112641" y="349643"/>
                  </a:lnTo>
                  <a:lnTo>
                    <a:pt x="4115968" y="362788"/>
                  </a:lnTo>
                  <a:lnTo>
                    <a:pt x="4127462" y="370205"/>
                  </a:lnTo>
                  <a:lnTo>
                    <a:pt x="4144276" y="366585"/>
                  </a:lnTo>
                  <a:lnTo>
                    <a:pt x="4192447" y="334225"/>
                  </a:lnTo>
                  <a:lnTo>
                    <a:pt x="4235310" y="297802"/>
                  </a:lnTo>
                  <a:lnTo>
                    <a:pt x="4273321" y="258089"/>
                  </a:lnTo>
                  <a:lnTo>
                    <a:pt x="4306951" y="215900"/>
                  </a:lnTo>
                  <a:lnTo>
                    <a:pt x="4336643" y="172046"/>
                  </a:lnTo>
                  <a:lnTo>
                    <a:pt x="4546447" y="172046"/>
                  </a:lnTo>
                  <a:lnTo>
                    <a:pt x="4527067" y="221322"/>
                  </a:lnTo>
                  <a:lnTo>
                    <a:pt x="4506519" y="267627"/>
                  </a:lnTo>
                  <a:lnTo>
                    <a:pt x="4484497" y="311137"/>
                  </a:lnTo>
                  <a:lnTo>
                    <a:pt x="4460748" y="352044"/>
                  </a:lnTo>
                  <a:lnTo>
                    <a:pt x="4435005" y="390525"/>
                  </a:lnTo>
                  <a:lnTo>
                    <a:pt x="4406963" y="426758"/>
                  </a:lnTo>
                  <a:lnTo>
                    <a:pt x="4376382" y="460908"/>
                  </a:lnTo>
                  <a:lnTo>
                    <a:pt x="4342968" y="493166"/>
                  </a:lnTo>
                  <a:lnTo>
                    <a:pt x="4306443" y="523722"/>
                  </a:lnTo>
                  <a:lnTo>
                    <a:pt x="4266539" y="552729"/>
                  </a:lnTo>
                  <a:lnTo>
                    <a:pt x="4222978" y="580390"/>
                  </a:lnTo>
                  <a:lnTo>
                    <a:pt x="4175493" y="606869"/>
                  </a:lnTo>
                  <a:lnTo>
                    <a:pt x="4164863" y="618845"/>
                  </a:lnTo>
                  <a:lnTo>
                    <a:pt x="4166603" y="632371"/>
                  </a:lnTo>
                  <a:lnTo>
                    <a:pt x="4177334" y="641680"/>
                  </a:lnTo>
                  <a:lnTo>
                    <a:pt x="4193641" y="640994"/>
                  </a:lnTo>
                  <a:lnTo>
                    <a:pt x="4246740" y="616318"/>
                  </a:lnTo>
                  <a:lnTo>
                    <a:pt x="4295648" y="590410"/>
                  </a:lnTo>
                  <a:lnTo>
                    <a:pt x="4340682" y="563105"/>
                  </a:lnTo>
                  <a:lnTo>
                    <a:pt x="4382135" y="534250"/>
                  </a:lnTo>
                  <a:lnTo>
                    <a:pt x="4420324" y="503656"/>
                  </a:lnTo>
                  <a:lnTo>
                    <a:pt x="4455541" y="471170"/>
                  </a:lnTo>
                  <a:lnTo>
                    <a:pt x="4488091" y="436600"/>
                  </a:lnTo>
                  <a:lnTo>
                    <a:pt x="4518291" y="399808"/>
                  </a:lnTo>
                  <a:lnTo>
                    <a:pt x="4546422" y="360616"/>
                  </a:lnTo>
                  <a:lnTo>
                    <a:pt x="4572800" y="318833"/>
                  </a:lnTo>
                  <a:lnTo>
                    <a:pt x="4597730" y="274320"/>
                  </a:lnTo>
                  <a:lnTo>
                    <a:pt x="4621504" y="226898"/>
                  </a:lnTo>
                  <a:lnTo>
                    <a:pt x="4644441" y="176390"/>
                  </a:lnTo>
                  <a:lnTo>
                    <a:pt x="4645355" y="172046"/>
                  </a:lnTo>
                  <a:lnTo>
                    <a:pt x="4648162" y="158623"/>
                  </a:lnTo>
                  <a:close/>
                </a:path>
                <a:path w="5389245" h="669289">
                  <a:moveTo>
                    <a:pt x="4651705" y="18148"/>
                  </a:moveTo>
                  <a:lnTo>
                    <a:pt x="4650384" y="10109"/>
                  </a:lnTo>
                  <a:lnTo>
                    <a:pt x="4646536" y="4445"/>
                  </a:lnTo>
                  <a:lnTo>
                    <a:pt x="4640377" y="1104"/>
                  </a:lnTo>
                  <a:lnTo>
                    <a:pt x="4632096" y="0"/>
                  </a:lnTo>
                  <a:lnTo>
                    <a:pt x="4627740" y="0"/>
                  </a:lnTo>
                  <a:lnTo>
                    <a:pt x="4619282" y="1104"/>
                  </a:lnTo>
                  <a:lnTo>
                    <a:pt x="4613414" y="4445"/>
                  </a:lnTo>
                  <a:lnTo>
                    <a:pt x="4609985" y="10109"/>
                  </a:lnTo>
                  <a:lnTo>
                    <a:pt x="4608868" y="18148"/>
                  </a:lnTo>
                  <a:lnTo>
                    <a:pt x="4608868" y="98717"/>
                  </a:lnTo>
                  <a:lnTo>
                    <a:pt x="4609985" y="106768"/>
                  </a:lnTo>
                  <a:lnTo>
                    <a:pt x="4613414" y="112420"/>
                  </a:lnTo>
                  <a:lnTo>
                    <a:pt x="4619282" y="115773"/>
                  </a:lnTo>
                  <a:lnTo>
                    <a:pt x="4627740" y="116865"/>
                  </a:lnTo>
                  <a:lnTo>
                    <a:pt x="4632096" y="116865"/>
                  </a:lnTo>
                  <a:lnTo>
                    <a:pt x="4640377" y="115773"/>
                  </a:lnTo>
                  <a:lnTo>
                    <a:pt x="4646536" y="112420"/>
                  </a:lnTo>
                  <a:lnTo>
                    <a:pt x="4650384" y="106768"/>
                  </a:lnTo>
                  <a:lnTo>
                    <a:pt x="4651705" y="98717"/>
                  </a:lnTo>
                  <a:lnTo>
                    <a:pt x="4651705" y="18148"/>
                  </a:lnTo>
                  <a:close/>
                </a:path>
                <a:path w="5389245" h="669289">
                  <a:moveTo>
                    <a:pt x="4717034" y="18148"/>
                  </a:moveTo>
                  <a:lnTo>
                    <a:pt x="4715929" y="10109"/>
                  </a:lnTo>
                  <a:lnTo>
                    <a:pt x="4712500" y="4445"/>
                  </a:lnTo>
                  <a:lnTo>
                    <a:pt x="4706620" y="1104"/>
                  </a:lnTo>
                  <a:lnTo>
                    <a:pt x="4698162" y="0"/>
                  </a:lnTo>
                  <a:lnTo>
                    <a:pt x="4693805" y="0"/>
                  </a:lnTo>
                  <a:lnTo>
                    <a:pt x="4685538" y="1104"/>
                  </a:lnTo>
                  <a:lnTo>
                    <a:pt x="4679378" y="4445"/>
                  </a:lnTo>
                  <a:lnTo>
                    <a:pt x="4675530" y="10109"/>
                  </a:lnTo>
                  <a:lnTo>
                    <a:pt x="4674197" y="18148"/>
                  </a:lnTo>
                  <a:lnTo>
                    <a:pt x="4674197" y="98717"/>
                  </a:lnTo>
                  <a:lnTo>
                    <a:pt x="4675530" y="106768"/>
                  </a:lnTo>
                  <a:lnTo>
                    <a:pt x="4679378" y="112420"/>
                  </a:lnTo>
                  <a:lnTo>
                    <a:pt x="4685538" y="115773"/>
                  </a:lnTo>
                  <a:lnTo>
                    <a:pt x="4693805" y="116865"/>
                  </a:lnTo>
                  <a:lnTo>
                    <a:pt x="4698162" y="116865"/>
                  </a:lnTo>
                  <a:lnTo>
                    <a:pt x="4706620" y="115773"/>
                  </a:lnTo>
                  <a:lnTo>
                    <a:pt x="4712500" y="112420"/>
                  </a:lnTo>
                  <a:lnTo>
                    <a:pt x="4715929" y="106768"/>
                  </a:lnTo>
                  <a:lnTo>
                    <a:pt x="4717034" y="98717"/>
                  </a:lnTo>
                  <a:lnTo>
                    <a:pt x="4717034" y="18148"/>
                  </a:lnTo>
                  <a:close/>
                </a:path>
                <a:path w="5389245" h="669289">
                  <a:moveTo>
                    <a:pt x="5167477" y="365417"/>
                  </a:moveTo>
                  <a:lnTo>
                    <a:pt x="5134711" y="321945"/>
                  </a:lnTo>
                  <a:lnTo>
                    <a:pt x="5105235" y="291452"/>
                  </a:lnTo>
                  <a:lnTo>
                    <a:pt x="5073447" y="259880"/>
                  </a:lnTo>
                  <a:lnTo>
                    <a:pt x="5039271" y="227215"/>
                  </a:lnTo>
                  <a:lnTo>
                    <a:pt x="5025479" y="220675"/>
                  </a:lnTo>
                  <a:lnTo>
                    <a:pt x="5018443" y="222313"/>
                  </a:lnTo>
                  <a:lnTo>
                    <a:pt x="5011686" y="227215"/>
                  </a:lnTo>
                  <a:lnTo>
                    <a:pt x="4999342" y="239560"/>
                  </a:lnTo>
                  <a:lnTo>
                    <a:pt x="4994033" y="246519"/>
                  </a:lnTo>
                  <a:lnTo>
                    <a:pt x="4992255" y="253339"/>
                  </a:lnTo>
                  <a:lnTo>
                    <a:pt x="4993957" y="259880"/>
                  </a:lnTo>
                  <a:lnTo>
                    <a:pt x="4994033" y="260172"/>
                  </a:lnTo>
                  <a:lnTo>
                    <a:pt x="4999342" y="267144"/>
                  </a:lnTo>
                  <a:lnTo>
                    <a:pt x="5029568" y="296964"/>
                  </a:lnTo>
                  <a:lnTo>
                    <a:pt x="5059324" y="327748"/>
                  </a:lnTo>
                  <a:lnTo>
                    <a:pt x="5088661" y="359625"/>
                  </a:lnTo>
                  <a:lnTo>
                    <a:pt x="5117668" y="392722"/>
                  </a:lnTo>
                  <a:lnTo>
                    <a:pt x="5124323" y="398145"/>
                  </a:lnTo>
                  <a:lnTo>
                    <a:pt x="5131193" y="400164"/>
                  </a:lnTo>
                  <a:lnTo>
                    <a:pt x="5138191" y="398653"/>
                  </a:lnTo>
                  <a:lnTo>
                    <a:pt x="5145265" y="393458"/>
                  </a:lnTo>
                  <a:lnTo>
                    <a:pt x="5160505" y="378929"/>
                  </a:lnTo>
                  <a:lnTo>
                    <a:pt x="5165522" y="372275"/>
                  </a:lnTo>
                  <a:lnTo>
                    <a:pt x="5167477" y="365417"/>
                  </a:lnTo>
                  <a:close/>
                </a:path>
                <a:path w="5389245" h="669289">
                  <a:moveTo>
                    <a:pt x="5389169" y="451523"/>
                  </a:moveTo>
                  <a:lnTo>
                    <a:pt x="5387937" y="442950"/>
                  </a:lnTo>
                  <a:lnTo>
                    <a:pt x="5384266" y="436829"/>
                  </a:lnTo>
                  <a:lnTo>
                    <a:pt x="5378132" y="433146"/>
                  </a:lnTo>
                  <a:lnTo>
                    <a:pt x="5369572" y="431927"/>
                  </a:lnTo>
                  <a:lnTo>
                    <a:pt x="5260683" y="431927"/>
                  </a:lnTo>
                  <a:lnTo>
                    <a:pt x="5260683" y="188747"/>
                  </a:lnTo>
                  <a:lnTo>
                    <a:pt x="5363769" y="188747"/>
                  </a:lnTo>
                  <a:lnTo>
                    <a:pt x="5372328" y="187515"/>
                  </a:lnTo>
                  <a:lnTo>
                    <a:pt x="5378462" y="183845"/>
                  </a:lnTo>
                  <a:lnTo>
                    <a:pt x="5382133" y="177723"/>
                  </a:lnTo>
                  <a:lnTo>
                    <a:pt x="5383365" y="169151"/>
                  </a:lnTo>
                  <a:lnTo>
                    <a:pt x="5383365" y="168414"/>
                  </a:lnTo>
                  <a:lnTo>
                    <a:pt x="5382133" y="159842"/>
                  </a:lnTo>
                  <a:lnTo>
                    <a:pt x="5378462" y="153708"/>
                  </a:lnTo>
                  <a:lnTo>
                    <a:pt x="5372328" y="150037"/>
                  </a:lnTo>
                  <a:lnTo>
                    <a:pt x="5363769" y="148818"/>
                  </a:lnTo>
                  <a:lnTo>
                    <a:pt x="5260683" y="148818"/>
                  </a:lnTo>
                  <a:lnTo>
                    <a:pt x="5260683" y="50088"/>
                  </a:lnTo>
                  <a:lnTo>
                    <a:pt x="5259451" y="41516"/>
                  </a:lnTo>
                  <a:lnTo>
                    <a:pt x="5255780" y="35382"/>
                  </a:lnTo>
                  <a:lnTo>
                    <a:pt x="5249646" y="31711"/>
                  </a:lnTo>
                  <a:lnTo>
                    <a:pt x="5241087" y="30492"/>
                  </a:lnTo>
                  <a:lnTo>
                    <a:pt x="5206962" y="30492"/>
                  </a:lnTo>
                  <a:lnTo>
                    <a:pt x="5198376" y="31711"/>
                  </a:lnTo>
                  <a:lnTo>
                    <a:pt x="5192255" y="35382"/>
                  </a:lnTo>
                  <a:lnTo>
                    <a:pt x="5188572" y="41516"/>
                  </a:lnTo>
                  <a:lnTo>
                    <a:pt x="5187353" y="50088"/>
                  </a:lnTo>
                  <a:lnTo>
                    <a:pt x="5187353" y="148818"/>
                  </a:lnTo>
                  <a:lnTo>
                    <a:pt x="5187353" y="188747"/>
                  </a:lnTo>
                  <a:lnTo>
                    <a:pt x="5187353" y="431927"/>
                  </a:lnTo>
                  <a:lnTo>
                    <a:pt x="4961598" y="431927"/>
                  </a:lnTo>
                  <a:lnTo>
                    <a:pt x="4965331" y="393458"/>
                  </a:lnTo>
                  <a:lnTo>
                    <a:pt x="4965395" y="392722"/>
                  </a:lnTo>
                  <a:lnTo>
                    <a:pt x="4968125" y="346544"/>
                  </a:lnTo>
                  <a:lnTo>
                    <a:pt x="4969649" y="296964"/>
                  </a:lnTo>
                  <a:lnTo>
                    <a:pt x="4969764" y="293192"/>
                  </a:lnTo>
                  <a:lnTo>
                    <a:pt x="4969992" y="267144"/>
                  </a:lnTo>
                  <a:lnTo>
                    <a:pt x="4970119" y="253339"/>
                  </a:lnTo>
                  <a:lnTo>
                    <a:pt x="4970234" y="239560"/>
                  </a:lnTo>
                  <a:lnTo>
                    <a:pt x="4970310" y="188747"/>
                  </a:lnTo>
                  <a:lnTo>
                    <a:pt x="5187353" y="188747"/>
                  </a:lnTo>
                  <a:lnTo>
                    <a:pt x="5187353" y="148818"/>
                  </a:lnTo>
                  <a:lnTo>
                    <a:pt x="4970310" y="148818"/>
                  </a:lnTo>
                  <a:lnTo>
                    <a:pt x="4970310" y="50088"/>
                  </a:lnTo>
                  <a:lnTo>
                    <a:pt x="4969078" y="41516"/>
                  </a:lnTo>
                  <a:lnTo>
                    <a:pt x="4965408" y="35382"/>
                  </a:lnTo>
                  <a:lnTo>
                    <a:pt x="4959274" y="31711"/>
                  </a:lnTo>
                  <a:lnTo>
                    <a:pt x="4950701" y="30492"/>
                  </a:lnTo>
                  <a:lnTo>
                    <a:pt x="4916589" y="30492"/>
                  </a:lnTo>
                  <a:lnTo>
                    <a:pt x="4908016" y="31711"/>
                  </a:lnTo>
                  <a:lnTo>
                    <a:pt x="4901895" y="35382"/>
                  </a:lnTo>
                  <a:lnTo>
                    <a:pt x="4898212" y="41516"/>
                  </a:lnTo>
                  <a:lnTo>
                    <a:pt x="4896993" y="50088"/>
                  </a:lnTo>
                  <a:lnTo>
                    <a:pt x="4896993" y="148818"/>
                  </a:lnTo>
                  <a:lnTo>
                    <a:pt x="4765599" y="148818"/>
                  </a:lnTo>
                  <a:lnTo>
                    <a:pt x="4757013" y="150037"/>
                  </a:lnTo>
                  <a:lnTo>
                    <a:pt x="4750892" y="153708"/>
                  </a:lnTo>
                  <a:lnTo>
                    <a:pt x="4747209" y="159842"/>
                  </a:lnTo>
                  <a:lnTo>
                    <a:pt x="4745990" y="168414"/>
                  </a:lnTo>
                  <a:lnTo>
                    <a:pt x="4745990" y="169151"/>
                  </a:lnTo>
                  <a:lnTo>
                    <a:pt x="4747209" y="177723"/>
                  </a:lnTo>
                  <a:lnTo>
                    <a:pt x="4750892" y="183845"/>
                  </a:lnTo>
                  <a:lnTo>
                    <a:pt x="4757013" y="187515"/>
                  </a:lnTo>
                  <a:lnTo>
                    <a:pt x="4765599" y="188747"/>
                  </a:lnTo>
                  <a:lnTo>
                    <a:pt x="4896993" y="188747"/>
                  </a:lnTo>
                  <a:lnTo>
                    <a:pt x="4896929" y="239560"/>
                  </a:lnTo>
                  <a:lnTo>
                    <a:pt x="4896485" y="291452"/>
                  </a:lnTo>
                  <a:lnTo>
                    <a:pt x="4894923" y="346544"/>
                  </a:lnTo>
                  <a:lnTo>
                    <a:pt x="4892091" y="395935"/>
                  </a:lnTo>
                  <a:lnTo>
                    <a:pt x="4888281" y="431927"/>
                  </a:lnTo>
                  <a:lnTo>
                    <a:pt x="4759795" y="431927"/>
                  </a:lnTo>
                  <a:lnTo>
                    <a:pt x="4751209" y="433146"/>
                  </a:lnTo>
                  <a:lnTo>
                    <a:pt x="4745088" y="436829"/>
                  </a:lnTo>
                  <a:lnTo>
                    <a:pt x="4741405" y="442950"/>
                  </a:lnTo>
                  <a:lnTo>
                    <a:pt x="4740186" y="451523"/>
                  </a:lnTo>
                  <a:lnTo>
                    <a:pt x="4740186" y="452259"/>
                  </a:lnTo>
                  <a:lnTo>
                    <a:pt x="4741405" y="460832"/>
                  </a:lnTo>
                  <a:lnTo>
                    <a:pt x="4745088" y="466953"/>
                  </a:lnTo>
                  <a:lnTo>
                    <a:pt x="4751209" y="470623"/>
                  </a:lnTo>
                  <a:lnTo>
                    <a:pt x="4759795" y="471855"/>
                  </a:lnTo>
                  <a:lnTo>
                    <a:pt x="4881753" y="471855"/>
                  </a:lnTo>
                  <a:lnTo>
                    <a:pt x="4868964" y="517740"/>
                  </a:lnTo>
                  <a:lnTo>
                    <a:pt x="4851882" y="555879"/>
                  </a:lnTo>
                  <a:lnTo>
                    <a:pt x="4829695" y="588924"/>
                  </a:lnTo>
                  <a:lnTo>
                    <a:pt x="4801895" y="619213"/>
                  </a:lnTo>
                  <a:lnTo>
                    <a:pt x="4796447" y="625868"/>
                  </a:lnTo>
                  <a:lnTo>
                    <a:pt x="4794351" y="632726"/>
                  </a:lnTo>
                  <a:lnTo>
                    <a:pt x="4795659" y="639724"/>
                  </a:lnTo>
                  <a:lnTo>
                    <a:pt x="4800435" y="646798"/>
                  </a:lnTo>
                  <a:lnTo>
                    <a:pt x="4814227" y="661327"/>
                  </a:lnTo>
                  <a:lnTo>
                    <a:pt x="4820882" y="666737"/>
                  </a:lnTo>
                  <a:lnTo>
                    <a:pt x="4827752" y="668756"/>
                  </a:lnTo>
                  <a:lnTo>
                    <a:pt x="4834750" y="667232"/>
                  </a:lnTo>
                  <a:lnTo>
                    <a:pt x="4878895" y="624344"/>
                  </a:lnTo>
                  <a:lnTo>
                    <a:pt x="4907445" y="588924"/>
                  </a:lnTo>
                  <a:lnTo>
                    <a:pt x="4928844" y="553326"/>
                  </a:lnTo>
                  <a:lnTo>
                    <a:pt x="4944491" y="515112"/>
                  </a:lnTo>
                  <a:lnTo>
                    <a:pt x="4955794" y="471855"/>
                  </a:lnTo>
                  <a:lnTo>
                    <a:pt x="5187353" y="471855"/>
                  </a:lnTo>
                  <a:lnTo>
                    <a:pt x="5187353" y="641718"/>
                  </a:lnTo>
                  <a:lnTo>
                    <a:pt x="5188572" y="650290"/>
                  </a:lnTo>
                  <a:lnTo>
                    <a:pt x="5192255" y="656424"/>
                  </a:lnTo>
                  <a:lnTo>
                    <a:pt x="5198376" y="660095"/>
                  </a:lnTo>
                  <a:lnTo>
                    <a:pt x="5206962" y="661327"/>
                  </a:lnTo>
                  <a:lnTo>
                    <a:pt x="5241087" y="661327"/>
                  </a:lnTo>
                  <a:lnTo>
                    <a:pt x="5249646" y="660095"/>
                  </a:lnTo>
                  <a:lnTo>
                    <a:pt x="5255780" y="656424"/>
                  </a:lnTo>
                  <a:lnTo>
                    <a:pt x="5259451" y="650290"/>
                  </a:lnTo>
                  <a:lnTo>
                    <a:pt x="5260683" y="641718"/>
                  </a:lnTo>
                  <a:lnTo>
                    <a:pt x="5260683" y="471855"/>
                  </a:lnTo>
                  <a:lnTo>
                    <a:pt x="5369572" y="471855"/>
                  </a:lnTo>
                  <a:lnTo>
                    <a:pt x="5378132" y="470623"/>
                  </a:lnTo>
                  <a:lnTo>
                    <a:pt x="5384266" y="466953"/>
                  </a:lnTo>
                  <a:lnTo>
                    <a:pt x="5387937" y="460832"/>
                  </a:lnTo>
                  <a:lnTo>
                    <a:pt x="5389169" y="452259"/>
                  </a:lnTo>
                  <a:lnTo>
                    <a:pt x="5389169" y="45152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0"/>
                  </a:move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1696" y="14706403"/>
              <a:ext cx="1441441" cy="11804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8828" y="3592265"/>
              <a:ext cx="2264797" cy="301928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1783" y="14817001"/>
              <a:ext cx="385152" cy="865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202509 スタミナバーグ丼　食・抗・たんぱく</dc:title>
  <dcterms:created xsi:type="dcterms:W3CDTF">2025-09-02T05:20:35Z</dcterms:created>
  <dcterms:modified xsi:type="dcterms:W3CDTF">2025-09-02T05:20:35Z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2025-09-02T00:00:00Z</vt:filetime>
  </property>
  <property fmtid="{D5CDD505-2E9C-101B-9397-08002B2CF9AE}" pid="3" name="Creator">
    <vt:lpwstr>Adobe Illustrator 29.7 (Macintosh)</vt:lpwstr>
  </property>
  <property fmtid="{D5CDD505-2E9C-101B-9397-08002B2CF9AE}" pid="4" name="LastSaved">
    <vt:filetime>2025-09-02T00:00:00Z</vt:filetime>
  </property>
  <property fmtid="{D5CDD505-2E9C-101B-9397-08002B2CF9AE}" pid="5" name="Producer">
    <vt:lpwstr>Adobe PDF library 17.00</vt:lpwstr>
  </property>
</Properties>
</file>