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263671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12501271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10692003" y="0"/>
                  </a:moveTo>
                  <a:lnTo>
                    <a:pt x="0" y="0"/>
                  </a:lnTo>
                  <a:lnTo>
                    <a:pt x="0" y="2618714"/>
                  </a:lnTo>
                  <a:lnTo>
                    <a:pt x="10692003" y="261871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5492" y="14724625"/>
              <a:ext cx="1441428" cy="11804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547" y="14737929"/>
              <a:ext cx="288658" cy="8657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21052" y="14737934"/>
              <a:ext cx="54610" cy="86995"/>
            </a:xfrm>
            <a:custGeom>
              <a:avLst/>
              <a:gdLst/>
              <a:ahLst/>
              <a:cxnLst/>
              <a:rect l="l" t="t" r="r" b="b"/>
              <a:pathLst>
                <a:path w="54609" h="86994">
                  <a:moveTo>
                    <a:pt x="27536" y="0"/>
                  </a:moveTo>
                  <a:lnTo>
                    <a:pt x="1240" y="27898"/>
                  </a:lnTo>
                  <a:lnTo>
                    <a:pt x="0" y="43408"/>
                  </a:lnTo>
                  <a:lnTo>
                    <a:pt x="1182" y="58718"/>
                  </a:lnTo>
                  <a:lnTo>
                    <a:pt x="5433" y="72632"/>
                  </a:lnTo>
                  <a:lnTo>
                    <a:pt x="13754" y="82691"/>
                  </a:lnTo>
                  <a:lnTo>
                    <a:pt x="27155" y="86563"/>
                  </a:lnTo>
                  <a:lnTo>
                    <a:pt x="40844" y="82396"/>
                  </a:lnTo>
                  <a:lnTo>
                    <a:pt x="42350" y="80479"/>
                  </a:lnTo>
                  <a:lnTo>
                    <a:pt x="27155" y="80479"/>
                  </a:lnTo>
                  <a:lnTo>
                    <a:pt x="17008" y="76971"/>
                  </a:lnTo>
                  <a:lnTo>
                    <a:pt x="10894" y="68035"/>
                  </a:lnTo>
                  <a:lnTo>
                    <a:pt x="7897" y="56053"/>
                  </a:lnTo>
                  <a:lnTo>
                    <a:pt x="7102" y="43408"/>
                  </a:lnTo>
                  <a:lnTo>
                    <a:pt x="7887" y="29761"/>
                  </a:lnTo>
                  <a:lnTo>
                    <a:pt x="10910" y="17803"/>
                  </a:lnTo>
                  <a:lnTo>
                    <a:pt x="17169" y="9320"/>
                  </a:lnTo>
                  <a:lnTo>
                    <a:pt x="27663" y="6095"/>
                  </a:lnTo>
                  <a:lnTo>
                    <a:pt x="42771" y="6095"/>
                  </a:lnTo>
                  <a:lnTo>
                    <a:pt x="40951" y="3879"/>
                  </a:lnTo>
                  <a:lnTo>
                    <a:pt x="27536" y="0"/>
                  </a:lnTo>
                  <a:close/>
                </a:path>
                <a:path w="54609" h="86994">
                  <a:moveTo>
                    <a:pt x="42771" y="6095"/>
                  </a:moveTo>
                  <a:lnTo>
                    <a:pt x="27663" y="6095"/>
                  </a:lnTo>
                  <a:lnTo>
                    <a:pt x="37716" y="9558"/>
                  </a:lnTo>
                  <a:lnTo>
                    <a:pt x="43749" y="18375"/>
                  </a:lnTo>
                  <a:lnTo>
                    <a:pt x="46689" y="30190"/>
                  </a:lnTo>
                  <a:lnTo>
                    <a:pt x="47462" y="42646"/>
                  </a:lnTo>
                  <a:lnTo>
                    <a:pt x="46681" y="56112"/>
                  </a:lnTo>
                  <a:lnTo>
                    <a:pt x="43686" y="68278"/>
                  </a:lnTo>
                  <a:lnTo>
                    <a:pt x="37502" y="77086"/>
                  </a:lnTo>
                  <a:lnTo>
                    <a:pt x="27155" y="80479"/>
                  </a:lnTo>
                  <a:lnTo>
                    <a:pt x="42350" y="80479"/>
                  </a:lnTo>
                  <a:lnTo>
                    <a:pt x="49178" y="71791"/>
                  </a:lnTo>
                  <a:lnTo>
                    <a:pt x="53324" y="57593"/>
                  </a:lnTo>
                  <a:lnTo>
                    <a:pt x="54447" y="42646"/>
                  </a:lnTo>
                  <a:lnTo>
                    <a:pt x="53312" y="27630"/>
                  </a:lnTo>
                  <a:lnTo>
                    <a:pt x="49178" y="13898"/>
                  </a:lnTo>
                  <a:lnTo>
                    <a:pt x="42771" y="60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2000" y="14366129"/>
              <a:ext cx="1871767" cy="42409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1991" y="803656"/>
              <a:ext cx="2006595" cy="750568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921688" y="920864"/>
              <a:ext cx="371475" cy="3764915"/>
            </a:xfrm>
            <a:custGeom>
              <a:avLst/>
              <a:gdLst/>
              <a:ahLst/>
              <a:cxnLst/>
              <a:rect l="l" t="t" r="r" b="b"/>
              <a:pathLst>
                <a:path w="371475" h="3764915">
                  <a:moveTo>
                    <a:pt x="94449" y="76631"/>
                  </a:moveTo>
                  <a:lnTo>
                    <a:pt x="83769" y="38138"/>
                  </a:lnTo>
                  <a:lnTo>
                    <a:pt x="68643" y="27279"/>
                  </a:lnTo>
                  <a:lnTo>
                    <a:pt x="64808" y="31076"/>
                  </a:lnTo>
                  <a:lnTo>
                    <a:pt x="58420" y="78854"/>
                  </a:lnTo>
                  <a:lnTo>
                    <a:pt x="56311" y="157213"/>
                  </a:lnTo>
                  <a:lnTo>
                    <a:pt x="55981" y="202653"/>
                  </a:lnTo>
                  <a:lnTo>
                    <a:pt x="56108" y="221678"/>
                  </a:lnTo>
                  <a:lnTo>
                    <a:pt x="57454" y="270510"/>
                  </a:lnTo>
                  <a:lnTo>
                    <a:pt x="68491" y="312661"/>
                  </a:lnTo>
                  <a:lnTo>
                    <a:pt x="84112" y="325970"/>
                  </a:lnTo>
                  <a:lnTo>
                    <a:pt x="88849" y="322859"/>
                  </a:lnTo>
                  <a:lnTo>
                    <a:pt x="91147" y="256819"/>
                  </a:lnTo>
                  <a:lnTo>
                    <a:pt x="90932" y="242773"/>
                  </a:lnTo>
                  <a:lnTo>
                    <a:pt x="90932" y="178968"/>
                  </a:lnTo>
                  <a:lnTo>
                    <a:pt x="91376" y="153670"/>
                  </a:lnTo>
                  <a:lnTo>
                    <a:pt x="92583" y="119456"/>
                  </a:lnTo>
                  <a:lnTo>
                    <a:pt x="93776" y="94500"/>
                  </a:lnTo>
                  <a:lnTo>
                    <a:pt x="94449" y="76631"/>
                  </a:lnTo>
                  <a:close/>
                </a:path>
                <a:path w="371475" h="3764915">
                  <a:moveTo>
                    <a:pt x="168008" y="1253172"/>
                  </a:moveTo>
                  <a:lnTo>
                    <a:pt x="164299" y="1240650"/>
                  </a:lnTo>
                  <a:lnTo>
                    <a:pt x="161950" y="1236789"/>
                  </a:lnTo>
                  <a:lnTo>
                    <a:pt x="158115" y="1230503"/>
                  </a:lnTo>
                  <a:lnTo>
                    <a:pt x="150939" y="1226324"/>
                  </a:lnTo>
                  <a:lnTo>
                    <a:pt x="146405" y="1226324"/>
                  </a:lnTo>
                  <a:lnTo>
                    <a:pt x="142303" y="1236789"/>
                  </a:lnTo>
                  <a:lnTo>
                    <a:pt x="138214" y="1236332"/>
                  </a:lnTo>
                  <a:lnTo>
                    <a:pt x="136829" y="1229855"/>
                  </a:lnTo>
                  <a:lnTo>
                    <a:pt x="136347" y="1213548"/>
                  </a:lnTo>
                  <a:lnTo>
                    <a:pt x="137134" y="1191006"/>
                  </a:lnTo>
                  <a:lnTo>
                    <a:pt x="139585" y="1165872"/>
                  </a:lnTo>
                  <a:lnTo>
                    <a:pt x="141554" y="1153871"/>
                  </a:lnTo>
                  <a:lnTo>
                    <a:pt x="144119" y="1140460"/>
                  </a:lnTo>
                  <a:lnTo>
                    <a:pt x="146354" y="1127823"/>
                  </a:lnTo>
                  <a:lnTo>
                    <a:pt x="133108" y="1081112"/>
                  </a:lnTo>
                  <a:lnTo>
                    <a:pt x="125476" y="1077214"/>
                  </a:lnTo>
                  <a:lnTo>
                    <a:pt x="115582" y="1089253"/>
                  </a:lnTo>
                  <a:lnTo>
                    <a:pt x="107988" y="1119327"/>
                  </a:lnTo>
                  <a:lnTo>
                    <a:pt x="103111" y="1158341"/>
                  </a:lnTo>
                  <a:lnTo>
                    <a:pt x="101396" y="1197229"/>
                  </a:lnTo>
                  <a:lnTo>
                    <a:pt x="104254" y="1234224"/>
                  </a:lnTo>
                  <a:lnTo>
                    <a:pt x="111620" y="1265085"/>
                  </a:lnTo>
                  <a:lnTo>
                    <a:pt x="121729" y="1286217"/>
                  </a:lnTo>
                  <a:lnTo>
                    <a:pt x="132765" y="1294066"/>
                  </a:lnTo>
                  <a:lnTo>
                    <a:pt x="142265" y="1290726"/>
                  </a:lnTo>
                  <a:lnTo>
                    <a:pt x="153162" y="1282700"/>
                  </a:lnTo>
                  <a:lnTo>
                    <a:pt x="162610" y="1272971"/>
                  </a:lnTo>
                  <a:lnTo>
                    <a:pt x="167754" y="1264513"/>
                  </a:lnTo>
                  <a:lnTo>
                    <a:pt x="168008" y="1253172"/>
                  </a:lnTo>
                  <a:close/>
                </a:path>
                <a:path w="371475" h="3764915">
                  <a:moveTo>
                    <a:pt x="262331" y="1199515"/>
                  </a:moveTo>
                  <a:lnTo>
                    <a:pt x="260629" y="1157287"/>
                  </a:lnTo>
                  <a:lnTo>
                    <a:pt x="243281" y="1110564"/>
                  </a:lnTo>
                  <a:lnTo>
                    <a:pt x="227317" y="1102677"/>
                  </a:lnTo>
                  <a:lnTo>
                    <a:pt x="223329" y="1106817"/>
                  </a:lnTo>
                  <a:lnTo>
                    <a:pt x="221297" y="1115060"/>
                  </a:lnTo>
                  <a:lnTo>
                    <a:pt x="220802" y="1125169"/>
                  </a:lnTo>
                  <a:lnTo>
                    <a:pt x="221411" y="1134948"/>
                  </a:lnTo>
                  <a:lnTo>
                    <a:pt x="224624" y="1176591"/>
                  </a:lnTo>
                  <a:lnTo>
                    <a:pt x="223964" y="1217180"/>
                  </a:lnTo>
                  <a:lnTo>
                    <a:pt x="219303" y="1261084"/>
                  </a:lnTo>
                  <a:lnTo>
                    <a:pt x="210502" y="1312710"/>
                  </a:lnTo>
                  <a:lnTo>
                    <a:pt x="194868" y="1361973"/>
                  </a:lnTo>
                  <a:lnTo>
                    <a:pt x="187413" y="1380032"/>
                  </a:lnTo>
                  <a:lnTo>
                    <a:pt x="183667" y="1391818"/>
                  </a:lnTo>
                  <a:lnTo>
                    <a:pt x="183692" y="1406245"/>
                  </a:lnTo>
                  <a:lnTo>
                    <a:pt x="186232" y="1422044"/>
                  </a:lnTo>
                  <a:lnTo>
                    <a:pt x="190906" y="1434769"/>
                  </a:lnTo>
                  <a:lnTo>
                    <a:pt x="197319" y="1440002"/>
                  </a:lnTo>
                  <a:lnTo>
                    <a:pt x="205219" y="1435671"/>
                  </a:lnTo>
                  <a:lnTo>
                    <a:pt x="228231" y="1391818"/>
                  </a:lnTo>
                  <a:lnTo>
                    <a:pt x="241427" y="1346034"/>
                  </a:lnTo>
                  <a:lnTo>
                    <a:pt x="252272" y="1294638"/>
                  </a:lnTo>
                  <a:lnTo>
                    <a:pt x="259626" y="1243749"/>
                  </a:lnTo>
                  <a:lnTo>
                    <a:pt x="262331" y="1199515"/>
                  </a:lnTo>
                  <a:close/>
                </a:path>
                <a:path w="371475" h="3764915">
                  <a:moveTo>
                    <a:pt x="279146" y="1595094"/>
                  </a:moveTo>
                  <a:lnTo>
                    <a:pt x="276898" y="1584807"/>
                  </a:lnTo>
                  <a:lnTo>
                    <a:pt x="271360" y="1574076"/>
                  </a:lnTo>
                  <a:lnTo>
                    <a:pt x="264375" y="1565567"/>
                  </a:lnTo>
                  <a:lnTo>
                    <a:pt x="257784" y="1561909"/>
                  </a:lnTo>
                  <a:lnTo>
                    <a:pt x="251421" y="1563624"/>
                  </a:lnTo>
                  <a:lnTo>
                    <a:pt x="242036" y="1568792"/>
                  </a:lnTo>
                  <a:lnTo>
                    <a:pt x="230873" y="1576425"/>
                  </a:lnTo>
                  <a:lnTo>
                    <a:pt x="219151" y="1585556"/>
                  </a:lnTo>
                  <a:lnTo>
                    <a:pt x="179590" y="1615554"/>
                  </a:lnTo>
                  <a:lnTo>
                    <a:pt x="172999" y="1618068"/>
                  </a:lnTo>
                  <a:lnTo>
                    <a:pt x="167144" y="1616240"/>
                  </a:lnTo>
                  <a:lnTo>
                    <a:pt x="162394" y="1611337"/>
                  </a:lnTo>
                  <a:lnTo>
                    <a:pt x="159131" y="1604645"/>
                  </a:lnTo>
                  <a:lnTo>
                    <a:pt x="157543" y="1587741"/>
                  </a:lnTo>
                  <a:lnTo>
                    <a:pt x="157022" y="1559077"/>
                  </a:lnTo>
                  <a:lnTo>
                    <a:pt x="156756" y="1530235"/>
                  </a:lnTo>
                  <a:lnTo>
                    <a:pt x="155943" y="1512811"/>
                  </a:lnTo>
                  <a:lnTo>
                    <a:pt x="152260" y="1500962"/>
                  </a:lnTo>
                  <a:lnTo>
                    <a:pt x="145542" y="1489976"/>
                  </a:lnTo>
                  <a:lnTo>
                    <a:pt x="137210" y="1481874"/>
                  </a:lnTo>
                  <a:lnTo>
                    <a:pt x="128676" y="1478711"/>
                  </a:lnTo>
                  <a:lnTo>
                    <a:pt x="123278" y="1482077"/>
                  </a:lnTo>
                  <a:lnTo>
                    <a:pt x="120256" y="1490599"/>
                  </a:lnTo>
                  <a:lnTo>
                    <a:pt x="118948" y="1501927"/>
                  </a:lnTo>
                  <a:lnTo>
                    <a:pt x="118668" y="1513725"/>
                  </a:lnTo>
                  <a:lnTo>
                    <a:pt x="118795" y="1540929"/>
                  </a:lnTo>
                  <a:lnTo>
                    <a:pt x="122110" y="1600288"/>
                  </a:lnTo>
                  <a:lnTo>
                    <a:pt x="134124" y="1636471"/>
                  </a:lnTo>
                  <a:lnTo>
                    <a:pt x="146850" y="1645107"/>
                  </a:lnTo>
                  <a:lnTo>
                    <a:pt x="126695" y="1666367"/>
                  </a:lnTo>
                  <a:lnTo>
                    <a:pt x="109397" y="1690344"/>
                  </a:lnTo>
                  <a:lnTo>
                    <a:pt x="97294" y="1712620"/>
                  </a:lnTo>
                  <a:lnTo>
                    <a:pt x="92748" y="1728749"/>
                  </a:lnTo>
                  <a:lnTo>
                    <a:pt x="94653" y="1742325"/>
                  </a:lnTo>
                  <a:lnTo>
                    <a:pt x="116395" y="1782851"/>
                  </a:lnTo>
                  <a:lnTo>
                    <a:pt x="168884" y="1806511"/>
                  </a:lnTo>
                  <a:lnTo>
                    <a:pt x="193687" y="1808314"/>
                  </a:lnTo>
                  <a:lnTo>
                    <a:pt x="217995" y="1806981"/>
                  </a:lnTo>
                  <a:lnTo>
                    <a:pt x="240906" y="1803374"/>
                  </a:lnTo>
                  <a:lnTo>
                    <a:pt x="258953" y="1798167"/>
                  </a:lnTo>
                  <a:lnTo>
                    <a:pt x="268693" y="1791957"/>
                  </a:lnTo>
                  <a:lnTo>
                    <a:pt x="268960" y="1782660"/>
                  </a:lnTo>
                  <a:lnTo>
                    <a:pt x="262724" y="1771383"/>
                  </a:lnTo>
                  <a:lnTo>
                    <a:pt x="253669" y="1761655"/>
                  </a:lnTo>
                  <a:lnTo>
                    <a:pt x="245516" y="1756943"/>
                  </a:lnTo>
                  <a:lnTo>
                    <a:pt x="239610" y="1757311"/>
                  </a:lnTo>
                  <a:lnTo>
                    <a:pt x="222681" y="1761617"/>
                  </a:lnTo>
                  <a:lnTo>
                    <a:pt x="211404" y="1763763"/>
                  </a:lnTo>
                  <a:lnTo>
                    <a:pt x="186156" y="1765401"/>
                  </a:lnTo>
                  <a:lnTo>
                    <a:pt x="161112" y="1762798"/>
                  </a:lnTo>
                  <a:lnTo>
                    <a:pt x="140766" y="1755013"/>
                  </a:lnTo>
                  <a:lnTo>
                    <a:pt x="129578" y="1741030"/>
                  </a:lnTo>
                  <a:lnTo>
                    <a:pt x="131140" y="1729295"/>
                  </a:lnTo>
                  <a:lnTo>
                    <a:pt x="151511" y="1696605"/>
                  </a:lnTo>
                  <a:lnTo>
                    <a:pt x="180860" y="1665058"/>
                  </a:lnTo>
                  <a:lnTo>
                    <a:pt x="214769" y="1640293"/>
                  </a:lnTo>
                  <a:lnTo>
                    <a:pt x="247548" y="1620558"/>
                  </a:lnTo>
                  <a:lnTo>
                    <a:pt x="261416" y="1613293"/>
                  </a:lnTo>
                  <a:lnTo>
                    <a:pt x="272211" y="1606702"/>
                  </a:lnTo>
                  <a:lnTo>
                    <a:pt x="278244" y="1600098"/>
                  </a:lnTo>
                  <a:lnTo>
                    <a:pt x="279146" y="1598282"/>
                  </a:lnTo>
                  <a:lnTo>
                    <a:pt x="279146" y="1595094"/>
                  </a:lnTo>
                  <a:close/>
                </a:path>
                <a:path w="371475" h="3764915">
                  <a:moveTo>
                    <a:pt x="291884" y="3614915"/>
                  </a:moveTo>
                  <a:lnTo>
                    <a:pt x="270776" y="3564420"/>
                  </a:lnTo>
                  <a:lnTo>
                    <a:pt x="249262" y="3552634"/>
                  </a:lnTo>
                  <a:lnTo>
                    <a:pt x="232321" y="3548735"/>
                  </a:lnTo>
                  <a:lnTo>
                    <a:pt x="210388" y="3548151"/>
                  </a:lnTo>
                  <a:lnTo>
                    <a:pt x="191350" y="3550031"/>
                  </a:lnTo>
                  <a:lnTo>
                    <a:pt x="179133" y="3552634"/>
                  </a:lnTo>
                  <a:lnTo>
                    <a:pt x="201587" y="3529850"/>
                  </a:lnTo>
                  <a:lnTo>
                    <a:pt x="225501" y="3504679"/>
                  </a:lnTo>
                  <a:lnTo>
                    <a:pt x="244983" y="3482568"/>
                  </a:lnTo>
                  <a:lnTo>
                    <a:pt x="254152" y="3468979"/>
                  </a:lnTo>
                  <a:lnTo>
                    <a:pt x="253860" y="3467163"/>
                  </a:lnTo>
                  <a:lnTo>
                    <a:pt x="252615" y="3459035"/>
                  </a:lnTo>
                  <a:lnTo>
                    <a:pt x="245287" y="3447338"/>
                  </a:lnTo>
                  <a:lnTo>
                    <a:pt x="234200" y="3437598"/>
                  </a:lnTo>
                  <a:lnTo>
                    <a:pt x="221424" y="3433521"/>
                  </a:lnTo>
                  <a:lnTo>
                    <a:pt x="198755" y="3434511"/>
                  </a:lnTo>
                  <a:lnTo>
                    <a:pt x="154597" y="3440239"/>
                  </a:lnTo>
                  <a:lnTo>
                    <a:pt x="113461" y="3453688"/>
                  </a:lnTo>
                  <a:lnTo>
                    <a:pt x="110490" y="3458070"/>
                  </a:lnTo>
                  <a:lnTo>
                    <a:pt x="112737" y="3465868"/>
                  </a:lnTo>
                  <a:lnTo>
                    <a:pt x="119341" y="3475012"/>
                  </a:lnTo>
                  <a:lnTo>
                    <a:pt x="128003" y="3482632"/>
                  </a:lnTo>
                  <a:lnTo>
                    <a:pt x="136398" y="3485807"/>
                  </a:lnTo>
                  <a:lnTo>
                    <a:pt x="144094" y="3484765"/>
                  </a:lnTo>
                  <a:lnTo>
                    <a:pt x="153327" y="3482175"/>
                  </a:lnTo>
                  <a:lnTo>
                    <a:pt x="163753" y="3478911"/>
                  </a:lnTo>
                  <a:lnTo>
                    <a:pt x="175044" y="3475812"/>
                  </a:lnTo>
                  <a:lnTo>
                    <a:pt x="193014" y="3471202"/>
                  </a:lnTo>
                  <a:lnTo>
                    <a:pt x="204584" y="3468586"/>
                  </a:lnTo>
                  <a:lnTo>
                    <a:pt x="211734" y="3467430"/>
                  </a:lnTo>
                  <a:lnTo>
                    <a:pt x="216420" y="3467163"/>
                  </a:lnTo>
                  <a:lnTo>
                    <a:pt x="214045" y="3471113"/>
                  </a:lnTo>
                  <a:lnTo>
                    <a:pt x="145389" y="3541826"/>
                  </a:lnTo>
                  <a:lnTo>
                    <a:pt x="90030" y="3592639"/>
                  </a:lnTo>
                  <a:lnTo>
                    <a:pt x="77762" y="3603104"/>
                  </a:lnTo>
                  <a:lnTo>
                    <a:pt x="75933" y="3606279"/>
                  </a:lnTo>
                  <a:lnTo>
                    <a:pt x="75933" y="3610368"/>
                  </a:lnTo>
                  <a:lnTo>
                    <a:pt x="77812" y="3618928"/>
                  </a:lnTo>
                  <a:lnTo>
                    <a:pt x="82524" y="3629355"/>
                  </a:lnTo>
                  <a:lnTo>
                    <a:pt x="88582" y="3638245"/>
                  </a:lnTo>
                  <a:lnTo>
                    <a:pt x="94576" y="3642195"/>
                  </a:lnTo>
                  <a:lnTo>
                    <a:pt x="100406" y="3639642"/>
                  </a:lnTo>
                  <a:lnTo>
                    <a:pt x="108153" y="3632987"/>
                  </a:lnTo>
                  <a:lnTo>
                    <a:pt x="116497" y="3624808"/>
                  </a:lnTo>
                  <a:lnTo>
                    <a:pt x="124117" y="3617645"/>
                  </a:lnTo>
                  <a:lnTo>
                    <a:pt x="164134" y="3596741"/>
                  </a:lnTo>
                  <a:lnTo>
                    <a:pt x="215099" y="3588042"/>
                  </a:lnTo>
                  <a:lnTo>
                    <a:pt x="238213" y="3588486"/>
                  </a:lnTo>
                  <a:lnTo>
                    <a:pt x="251421" y="3592639"/>
                  </a:lnTo>
                  <a:lnTo>
                    <a:pt x="255117" y="3601542"/>
                  </a:lnTo>
                  <a:lnTo>
                    <a:pt x="255168" y="3616680"/>
                  </a:lnTo>
                  <a:lnTo>
                    <a:pt x="250901" y="3636060"/>
                  </a:lnTo>
                  <a:lnTo>
                    <a:pt x="241871" y="3658108"/>
                  </a:lnTo>
                  <a:lnTo>
                    <a:pt x="238239" y="3665385"/>
                  </a:lnTo>
                  <a:lnTo>
                    <a:pt x="235966" y="3669017"/>
                  </a:lnTo>
                  <a:lnTo>
                    <a:pt x="223647" y="3663810"/>
                  </a:lnTo>
                  <a:lnTo>
                    <a:pt x="213233" y="3661714"/>
                  </a:lnTo>
                  <a:lnTo>
                    <a:pt x="213233" y="3703116"/>
                  </a:lnTo>
                  <a:lnTo>
                    <a:pt x="204800" y="3711918"/>
                  </a:lnTo>
                  <a:lnTo>
                    <a:pt x="196583" y="3717950"/>
                  </a:lnTo>
                  <a:lnTo>
                    <a:pt x="188620" y="3721341"/>
                  </a:lnTo>
                  <a:lnTo>
                    <a:pt x="180962" y="3722205"/>
                  </a:lnTo>
                  <a:lnTo>
                    <a:pt x="176022" y="3719817"/>
                  </a:lnTo>
                  <a:lnTo>
                    <a:pt x="171183" y="3714597"/>
                  </a:lnTo>
                  <a:lnTo>
                    <a:pt x="168033" y="3708539"/>
                  </a:lnTo>
                  <a:lnTo>
                    <a:pt x="168224" y="3703574"/>
                  </a:lnTo>
                  <a:lnTo>
                    <a:pt x="209600" y="3701758"/>
                  </a:lnTo>
                  <a:lnTo>
                    <a:pt x="213233" y="3703116"/>
                  </a:lnTo>
                  <a:lnTo>
                    <a:pt x="213233" y="3661714"/>
                  </a:lnTo>
                  <a:lnTo>
                    <a:pt x="206692" y="3660381"/>
                  </a:lnTo>
                  <a:lnTo>
                    <a:pt x="188455" y="3659695"/>
                  </a:lnTo>
                  <a:lnTo>
                    <a:pt x="172313" y="3662654"/>
                  </a:lnTo>
                  <a:lnTo>
                    <a:pt x="159893" y="3670046"/>
                  </a:lnTo>
                  <a:lnTo>
                    <a:pt x="147599" y="3681577"/>
                  </a:lnTo>
                  <a:lnTo>
                    <a:pt x="138112" y="3694557"/>
                  </a:lnTo>
                  <a:lnTo>
                    <a:pt x="134124" y="3706291"/>
                  </a:lnTo>
                  <a:lnTo>
                    <a:pt x="137109" y="3723830"/>
                  </a:lnTo>
                  <a:lnTo>
                    <a:pt x="146062" y="3742906"/>
                  </a:lnTo>
                  <a:lnTo>
                    <a:pt x="158927" y="3758222"/>
                  </a:lnTo>
                  <a:lnTo>
                    <a:pt x="173685" y="3764496"/>
                  </a:lnTo>
                  <a:lnTo>
                    <a:pt x="207873" y="3752126"/>
                  </a:lnTo>
                  <a:lnTo>
                    <a:pt x="243027" y="3722205"/>
                  </a:lnTo>
                  <a:lnTo>
                    <a:pt x="246761" y="3719030"/>
                  </a:lnTo>
                  <a:lnTo>
                    <a:pt x="261010" y="3697694"/>
                  </a:lnTo>
                  <a:lnTo>
                    <a:pt x="278650" y="3671278"/>
                  </a:lnTo>
                  <a:lnTo>
                    <a:pt x="279184" y="3669017"/>
                  </a:lnTo>
                  <a:lnTo>
                    <a:pt x="291884" y="3614915"/>
                  </a:lnTo>
                  <a:close/>
                </a:path>
                <a:path w="371475" h="3764915">
                  <a:moveTo>
                    <a:pt x="306819" y="25019"/>
                  </a:moveTo>
                  <a:lnTo>
                    <a:pt x="266014" y="1308"/>
                  </a:lnTo>
                  <a:lnTo>
                    <a:pt x="231863" y="0"/>
                  </a:lnTo>
                  <a:lnTo>
                    <a:pt x="219354" y="165"/>
                  </a:lnTo>
                  <a:lnTo>
                    <a:pt x="177723" y="3835"/>
                  </a:lnTo>
                  <a:lnTo>
                    <a:pt x="154571" y="15913"/>
                  </a:lnTo>
                  <a:lnTo>
                    <a:pt x="156718" y="23253"/>
                  </a:lnTo>
                  <a:lnTo>
                    <a:pt x="163156" y="32397"/>
                  </a:lnTo>
                  <a:lnTo>
                    <a:pt x="171907" y="40335"/>
                  </a:lnTo>
                  <a:lnTo>
                    <a:pt x="180949" y="44107"/>
                  </a:lnTo>
                  <a:lnTo>
                    <a:pt x="188798" y="43865"/>
                  </a:lnTo>
                  <a:lnTo>
                    <a:pt x="198678" y="42227"/>
                  </a:lnTo>
                  <a:lnTo>
                    <a:pt x="210616" y="39814"/>
                  </a:lnTo>
                  <a:lnTo>
                    <a:pt x="224586" y="37274"/>
                  </a:lnTo>
                  <a:lnTo>
                    <a:pt x="238963" y="35394"/>
                  </a:lnTo>
                  <a:lnTo>
                    <a:pt x="253009" y="34544"/>
                  </a:lnTo>
                  <a:lnTo>
                    <a:pt x="263982" y="34721"/>
                  </a:lnTo>
                  <a:lnTo>
                    <a:pt x="269151" y="35915"/>
                  </a:lnTo>
                  <a:lnTo>
                    <a:pt x="271411" y="39103"/>
                  </a:lnTo>
                  <a:lnTo>
                    <a:pt x="268236" y="47282"/>
                  </a:lnTo>
                  <a:lnTo>
                    <a:pt x="270954" y="49555"/>
                  </a:lnTo>
                  <a:lnTo>
                    <a:pt x="277520" y="49974"/>
                  </a:lnTo>
                  <a:lnTo>
                    <a:pt x="288353" y="46482"/>
                  </a:lnTo>
                  <a:lnTo>
                    <a:pt x="299351" y="40093"/>
                  </a:lnTo>
                  <a:lnTo>
                    <a:pt x="304088" y="34544"/>
                  </a:lnTo>
                  <a:lnTo>
                    <a:pt x="306425" y="31826"/>
                  </a:lnTo>
                  <a:lnTo>
                    <a:pt x="306819" y="25019"/>
                  </a:lnTo>
                  <a:close/>
                </a:path>
                <a:path w="371475" h="3764915">
                  <a:moveTo>
                    <a:pt x="327342" y="289598"/>
                  </a:moveTo>
                  <a:lnTo>
                    <a:pt x="327215" y="282295"/>
                  </a:lnTo>
                  <a:lnTo>
                    <a:pt x="326364" y="275958"/>
                  </a:lnTo>
                  <a:lnTo>
                    <a:pt x="326148" y="274396"/>
                  </a:lnTo>
                  <a:lnTo>
                    <a:pt x="323735" y="267220"/>
                  </a:lnTo>
                  <a:lnTo>
                    <a:pt x="322910" y="264756"/>
                  </a:lnTo>
                  <a:lnTo>
                    <a:pt x="289318" y="240842"/>
                  </a:lnTo>
                  <a:lnTo>
                    <a:pt x="277329" y="237769"/>
                  </a:lnTo>
                  <a:lnTo>
                    <a:pt x="276847" y="214553"/>
                  </a:lnTo>
                  <a:lnTo>
                    <a:pt x="276199" y="191160"/>
                  </a:lnTo>
                  <a:lnTo>
                    <a:pt x="275539" y="169494"/>
                  </a:lnTo>
                  <a:lnTo>
                    <a:pt x="275132" y="154724"/>
                  </a:lnTo>
                  <a:lnTo>
                    <a:pt x="275043" y="138658"/>
                  </a:lnTo>
                  <a:lnTo>
                    <a:pt x="275043" y="133210"/>
                  </a:lnTo>
                  <a:lnTo>
                    <a:pt x="284302" y="130924"/>
                  </a:lnTo>
                  <a:lnTo>
                    <a:pt x="292442" y="128257"/>
                  </a:lnTo>
                  <a:lnTo>
                    <a:pt x="298716" y="125349"/>
                  </a:lnTo>
                  <a:lnTo>
                    <a:pt x="302336" y="122301"/>
                  </a:lnTo>
                  <a:lnTo>
                    <a:pt x="304393" y="116332"/>
                  </a:lnTo>
                  <a:lnTo>
                    <a:pt x="304495" y="108318"/>
                  </a:lnTo>
                  <a:lnTo>
                    <a:pt x="302717" y="99783"/>
                  </a:lnTo>
                  <a:lnTo>
                    <a:pt x="302653" y="99644"/>
                  </a:lnTo>
                  <a:lnTo>
                    <a:pt x="299148" y="92290"/>
                  </a:lnTo>
                  <a:lnTo>
                    <a:pt x="294881" y="88646"/>
                  </a:lnTo>
                  <a:lnTo>
                    <a:pt x="288188" y="84950"/>
                  </a:lnTo>
                  <a:lnTo>
                    <a:pt x="281063" y="80848"/>
                  </a:lnTo>
                  <a:lnTo>
                    <a:pt x="275513" y="75920"/>
                  </a:lnTo>
                  <a:lnTo>
                    <a:pt x="270954" y="70015"/>
                  </a:lnTo>
                  <a:lnTo>
                    <a:pt x="261861" y="62280"/>
                  </a:lnTo>
                  <a:lnTo>
                    <a:pt x="255498" y="60921"/>
                  </a:lnTo>
                  <a:lnTo>
                    <a:pt x="251866" y="60020"/>
                  </a:lnTo>
                  <a:lnTo>
                    <a:pt x="246418" y="64109"/>
                  </a:lnTo>
                  <a:lnTo>
                    <a:pt x="245503" y="70015"/>
                  </a:lnTo>
                  <a:lnTo>
                    <a:pt x="245122" y="74523"/>
                  </a:lnTo>
                  <a:lnTo>
                    <a:pt x="245224" y="80860"/>
                  </a:lnTo>
                  <a:lnTo>
                    <a:pt x="245948" y="96837"/>
                  </a:lnTo>
                  <a:lnTo>
                    <a:pt x="232105" y="98285"/>
                  </a:lnTo>
                  <a:lnTo>
                    <a:pt x="217322" y="99225"/>
                  </a:lnTo>
                  <a:lnTo>
                    <a:pt x="202869" y="99644"/>
                  </a:lnTo>
                  <a:lnTo>
                    <a:pt x="190042" y="99568"/>
                  </a:lnTo>
                  <a:lnTo>
                    <a:pt x="182041" y="99148"/>
                  </a:lnTo>
                  <a:lnTo>
                    <a:pt x="173050" y="98996"/>
                  </a:lnTo>
                  <a:lnTo>
                    <a:pt x="165176" y="99695"/>
                  </a:lnTo>
                  <a:lnTo>
                    <a:pt x="160489" y="101841"/>
                  </a:lnTo>
                  <a:lnTo>
                    <a:pt x="159156" y="111391"/>
                  </a:lnTo>
                  <a:lnTo>
                    <a:pt x="163728" y="124739"/>
                  </a:lnTo>
                  <a:lnTo>
                    <a:pt x="172834" y="137312"/>
                  </a:lnTo>
                  <a:lnTo>
                    <a:pt x="185039" y="144576"/>
                  </a:lnTo>
                  <a:lnTo>
                    <a:pt x="196888" y="145059"/>
                  </a:lnTo>
                  <a:lnTo>
                    <a:pt x="214363" y="143662"/>
                  </a:lnTo>
                  <a:lnTo>
                    <a:pt x="232867" y="141249"/>
                  </a:lnTo>
                  <a:lnTo>
                    <a:pt x="247777" y="138658"/>
                  </a:lnTo>
                  <a:lnTo>
                    <a:pt x="248373" y="154724"/>
                  </a:lnTo>
                  <a:lnTo>
                    <a:pt x="248793" y="170370"/>
                  </a:lnTo>
                  <a:lnTo>
                    <a:pt x="249047" y="184823"/>
                  </a:lnTo>
                  <a:lnTo>
                    <a:pt x="249135" y="233680"/>
                  </a:lnTo>
                  <a:lnTo>
                    <a:pt x="248234" y="233680"/>
                  </a:lnTo>
                  <a:lnTo>
                    <a:pt x="248234" y="267779"/>
                  </a:lnTo>
                  <a:lnTo>
                    <a:pt x="246862" y="277876"/>
                  </a:lnTo>
                  <a:lnTo>
                    <a:pt x="244767" y="285508"/>
                  </a:lnTo>
                  <a:lnTo>
                    <a:pt x="241909" y="290410"/>
                  </a:lnTo>
                  <a:lnTo>
                    <a:pt x="238226" y="292328"/>
                  </a:lnTo>
                  <a:lnTo>
                    <a:pt x="233070" y="290169"/>
                  </a:lnTo>
                  <a:lnTo>
                    <a:pt x="227609" y="284657"/>
                  </a:lnTo>
                  <a:lnTo>
                    <a:pt x="223596" y="278193"/>
                  </a:lnTo>
                  <a:lnTo>
                    <a:pt x="222770" y="273240"/>
                  </a:lnTo>
                  <a:lnTo>
                    <a:pt x="225412" y="270205"/>
                  </a:lnTo>
                  <a:lnTo>
                    <a:pt x="230555" y="268109"/>
                  </a:lnTo>
                  <a:lnTo>
                    <a:pt x="238175" y="267220"/>
                  </a:lnTo>
                  <a:lnTo>
                    <a:pt x="248234" y="267779"/>
                  </a:lnTo>
                  <a:lnTo>
                    <a:pt x="248234" y="233680"/>
                  </a:lnTo>
                  <a:lnTo>
                    <a:pt x="238683" y="233680"/>
                  </a:lnTo>
                  <a:lnTo>
                    <a:pt x="221602" y="236486"/>
                  </a:lnTo>
                  <a:lnTo>
                    <a:pt x="207721" y="243230"/>
                  </a:lnTo>
                  <a:lnTo>
                    <a:pt x="197840" y="253365"/>
                  </a:lnTo>
                  <a:lnTo>
                    <a:pt x="192773" y="266407"/>
                  </a:lnTo>
                  <a:lnTo>
                    <a:pt x="196748" y="283997"/>
                  </a:lnTo>
                  <a:lnTo>
                    <a:pt x="209931" y="305854"/>
                  </a:lnTo>
                  <a:lnTo>
                    <a:pt x="228066" y="324459"/>
                  </a:lnTo>
                  <a:lnTo>
                    <a:pt x="246875" y="332333"/>
                  </a:lnTo>
                  <a:lnTo>
                    <a:pt x="254533" y="330631"/>
                  </a:lnTo>
                  <a:lnTo>
                    <a:pt x="275793" y="295325"/>
                  </a:lnTo>
                  <a:lnTo>
                    <a:pt x="276186" y="292328"/>
                  </a:lnTo>
                  <a:lnTo>
                    <a:pt x="276555" y="289598"/>
                  </a:lnTo>
                  <a:lnTo>
                    <a:pt x="276682" y="288480"/>
                  </a:lnTo>
                  <a:lnTo>
                    <a:pt x="277088" y="283235"/>
                  </a:lnTo>
                  <a:lnTo>
                    <a:pt x="277202" y="280530"/>
                  </a:lnTo>
                  <a:lnTo>
                    <a:pt x="277329" y="275958"/>
                  </a:lnTo>
                  <a:lnTo>
                    <a:pt x="286905" y="280530"/>
                  </a:lnTo>
                  <a:lnTo>
                    <a:pt x="294944" y="284937"/>
                  </a:lnTo>
                  <a:lnTo>
                    <a:pt x="301117" y="288480"/>
                  </a:lnTo>
                  <a:lnTo>
                    <a:pt x="307797" y="291871"/>
                  </a:lnTo>
                  <a:lnTo>
                    <a:pt x="312331" y="292785"/>
                  </a:lnTo>
                  <a:lnTo>
                    <a:pt x="323240" y="292785"/>
                  </a:lnTo>
                  <a:lnTo>
                    <a:pt x="327342" y="289598"/>
                  </a:lnTo>
                  <a:close/>
                </a:path>
                <a:path w="371475" h="3764915">
                  <a:moveTo>
                    <a:pt x="327787" y="2799169"/>
                  </a:moveTo>
                  <a:lnTo>
                    <a:pt x="316293" y="2744901"/>
                  </a:lnTo>
                  <a:lnTo>
                    <a:pt x="298437" y="2720987"/>
                  </a:lnTo>
                  <a:lnTo>
                    <a:pt x="290652" y="2713024"/>
                  </a:lnTo>
                  <a:lnTo>
                    <a:pt x="268173" y="2697911"/>
                  </a:lnTo>
                  <a:lnTo>
                    <a:pt x="238455" y="2686723"/>
                  </a:lnTo>
                  <a:lnTo>
                    <a:pt x="200952" y="2682341"/>
                  </a:lnTo>
                  <a:lnTo>
                    <a:pt x="166395" y="2687942"/>
                  </a:lnTo>
                  <a:lnTo>
                    <a:pt x="166395" y="2724162"/>
                  </a:lnTo>
                  <a:lnTo>
                    <a:pt x="164134" y="2728252"/>
                  </a:lnTo>
                  <a:lnTo>
                    <a:pt x="161404" y="2734614"/>
                  </a:lnTo>
                  <a:lnTo>
                    <a:pt x="158673" y="2742806"/>
                  </a:lnTo>
                  <a:lnTo>
                    <a:pt x="142074" y="2785338"/>
                  </a:lnTo>
                  <a:lnTo>
                    <a:pt x="120370" y="2832760"/>
                  </a:lnTo>
                  <a:lnTo>
                    <a:pt x="99860" y="2871241"/>
                  </a:lnTo>
                  <a:lnTo>
                    <a:pt x="86855" y="2886926"/>
                  </a:lnTo>
                  <a:lnTo>
                    <a:pt x="79171" y="2881465"/>
                  </a:lnTo>
                  <a:lnTo>
                    <a:pt x="69113" y="2868104"/>
                  </a:lnTo>
                  <a:lnTo>
                    <a:pt x="60756" y="2850413"/>
                  </a:lnTo>
                  <a:lnTo>
                    <a:pt x="58204" y="2831909"/>
                  </a:lnTo>
                  <a:lnTo>
                    <a:pt x="69037" y="2801772"/>
                  </a:lnTo>
                  <a:lnTo>
                    <a:pt x="93383" y="2768155"/>
                  </a:lnTo>
                  <a:lnTo>
                    <a:pt x="127177" y="2739466"/>
                  </a:lnTo>
                  <a:lnTo>
                    <a:pt x="166395" y="2724162"/>
                  </a:lnTo>
                  <a:lnTo>
                    <a:pt x="166395" y="2687942"/>
                  </a:lnTo>
                  <a:lnTo>
                    <a:pt x="91452" y="2717419"/>
                  </a:lnTo>
                  <a:lnTo>
                    <a:pt x="55397" y="2751899"/>
                  </a:lnTo>
                  <a:lnTo>
                    <a:pt x="33121" y="2789237"/>
                  </a:lnTo>
                  <a:lnTo>
                    <a:pt x="25476" y="2823273"/>
                  </a:lnTo>
                  <a:lnTo>
                    <a:pt x="29044" y="2848457"/>
                  </a:lnTo>
                  <a:lnTo>
                    <a:pt x="48488" y="2891675"/>
                  </a:lnTo>
                  <a:lnTo>
                    <a:pt x="81330" y="2923235"/>
                  </a:lnTo>
                  <a:lnTo>
                    <a:pt x="95211" y="2928315"/>
                  </a:lnTo>
                  <a:lnTo>
                    <a:pt x="108204" y="2927375"/>
                  </a:lnTo>
                  <a:lnTo>
                    <a:pt x="136004" y="2886926"/>
                  </a:lnTo>
                  <a:lnTo>
                    <a:pt x="155829" y="2849181"/>
                  </a:lnTo>
                  <a:lnTo>
                    <a:pt x="181089" y="2792107"/>
                  </a:lnTo>
                  <a:lnTo>
                    <a:pt x="194589" y="2751861"/>
                  </a:lnTo>
                  <a:lnTo>
                    <a:pt x="194792" y="2744901"/>
                  </a:lnTo>
                  <a:lnTo>
                    <a:pt x="194754" y="2742806"/>
                  </a:lnTo>
                  <a:lnTo>
                    <a:pt x="193217" y="2734907"/>
                  </a:lnTo>
                  <a:lnTo>
                    <a:pt x="190233" y="2727287"/>
                  </a:lnTo>
                  <a:lnTo>
                    <a:pt x="188341" y="2724162"/>
                  </a:lnTo>
                  <a:lnTo>
                    <a:pt x="186410" y="2720987"/>
                  </a:lnTo>
                  <a:lnTo>
                    <a:pt x="220802" y="2721699"/>
                  </a:lnTo>
                  <a:lnTo>
                    <a:pt x="250507" y="2729446"/>
                  </a:lnTo>
                  <a:lnTo>
                    <a:pt x="273735" y="2743428"/>
                  </a:lnTo>
                  <a:lnTo>
                    <a:pt x="288696" y="2762808"/>
                  </a:lnTo>
                  <a:lnTo>
                    <a:pt x="295262" y="2788475"/>
                  </a:lnTo>
                  <a:lnTo>
                    <a:pt x="292785" y="2814358"/>
                  </a:lnTo>
                  <a:lnTo>
                    <a:pt x="270967" y="2862821"/>
                  </a:lnTo>
                  <a:lnTo>
                    <a:pt x="243738" y="2896984"/>
                  </a:lnTo>
                  <a:lnTo>
                    <a:pt x="207327" y="2923286"/>
                  </a:lnTo>
                  <a:lnTo>
                    <a:pt x="188506" y="2932887"/>
                  </a:lnTo>
                  <a:lnTo>
                    <a:pt x="181559" y="2937548"/>
                  </a:lnTo>
                  <a:lnTo>
                    <a:pt x="178231" y="2942831"/>
                  </a:lnTo>
                  <a:lnTo>
                    <a:pt x="180403" y="2950222"/>
                  </a:lnTo>
                  <a:lnTo>
                    <a:pt x="187426" y="2958922"/>
                  </a:lnTo>
                  <a:lnTo>
                    <a:pt x="197015" y="2966174"/>
                  </a:lnTo>
                  <a:lnTo>
                    <a:pt x="206870" y="2969209"/>
                  </a:lnTo>
                  <a:lnTo>
                    <a:pt x="208229" y="2969209"/>
                  </a:lnTo>
                  <a:lnTo>
                    <a:pt x="242773" y="2951086"/>
                  </a:lnTo>
                  <a:lnTo>
                    <a:pt x="285889" y="2910294"/>
                  </a:lnTo>
                  <a:lnTo>
                    <a:pt x="317131" y="2855645"/>
                  </a:lnTo>
                  <a:lnTo>
                    <a:pt x="327342" y="2813266"/>
                  </a:lnTo>
                  <a:lnTo>
                    <a:pt x="327787" y="2806001"/>
                  </a:lnTo>
                  <a:lnTo>
                    <a:pt x="327787" y="2799169"/>
                  </a:lnTo>
                  <a:close/>
                </a:path>
                <a:path w="371475" h="3764915">
                  <a:moveTo>
                    <a:pt x="327787" y="866190"/>
                  </a:moveTo>
                  <a:lnTo>
                    <a:pt x="316293" y="811923"/>
                  </a:lnTo>
                  <a:lnTo>
                    <a:pt x="298437" y="788009"/>
                  </a:lnTo>
                  <a:lnTo>
                    <a:pt x="290652" y="780046"/>
                  </a:lnTo>
                  <a:lnTo>
                    <a:pt x="268173" y="764933"/>
                  </a:lnTo>
                  <a:lnTo>
                    <a:pt x="238455" y="753732"/>
                  </a:lnTo>
                  <a:lnTo>
                    <a:pt x="200952" y="749363"/>
                  </a:lnTo>
                  <a:lnTo>
                    <a:pt x="166395" y="754951"/>
                  </a:lnTo>
                  <a:lnTo>
                    <a:pt x="166395" y="791184"/>
                  </a:lnTo>
                  <a:lnTo>
                    <a:pt x="164134" y="795274"/>
                  </a:lnTo>
                  <a:lnTo>
                    <a:pt x="161404" y="801636"/>
                  </a:lnTo>
                  <a:lnTo>
                    <a:pt x="158673" y="809828"/>
                  </a:lnTo>
                  <a:lnTo>
                    <a:pt x="142074" y="852360"/>
                  </a:lnTo>
                  <a:lnTo>
                    <a:pt x="120370" y="899782"/>
                  </a:lnTo>
                  <a:lnTo>
                    <a:pt x="99860" y="938263"/>
                  </a:lnTo>
                  <a:lnTo>
                    <a:pt x="86855" y="953947"/>
                  </a:lnTo>
                  <a:lnTo>
                    <a:pt x="79171" y="948486"/>
                  </a:lnTo>
                  <a:lnTo>
                    <a:pt x="69113" y="935126"/>
                  </a:lnTo>
                  <a:lnTo>
                    <a:pt x="60756" y="917435"/>
                  </a:lnTo>
                  <a:lnTo>
                    <a:pt x="58204" y="898931"/>
                  </a:lnTo>
                  <a:lnTo>
                    <a:pt x="69037" y="868794"/>
                  </a:lnTo>
                  <a:lnTo>
                    <a:pt x="93383" y="835164"/>
                  </a:lnTo>
                  <a:lnTo>
                    <a:pt x="127177" y="806488"/>
                  </a:lnTo>
                  <a:lnTo>
                    <a:pt x="166395" y="791184"/>
                  </a:lnTo>
                  <a:lnTo>
                    <a:pt x="166395" y="754951"/>
                  </a:lnTo>
                  <a:lnTo>
                    <a:pt x="91452" y="784440"/>
                  </a:lnTo>
                  <a:lnTo>
                    <a:pt x="55397" y="818921"/>
                  </a:lnTo>
                  <a:lnTo>
                    <a:pt x="33121" y="856259"/>
                  </a:lnTo>
                  <a:lnTo>
                    <a:pt x="25476" y="890295"/>
                  </a:lnTo>
                  <a:lnTo>
                    <a:pt x="29044" y="915479"/>
                  </a:lnTo>
                  <a:lnTo>
                    <a:pt x="48488" y="958697"/>
                  </a:lnTo>
                  <a:lnTo>
                    <a:pt x="81330" y="990257"/>
                  </a:lnTo>
                  <a:lnTo>
                    <a:pt x="95211" y="995337"/>
                  </a:lnTo>
                  <a:lnTo>
                    <a:pt x="108204" y="994397"/>
                  </a:lnTo>
                  <a:lnTo>
                    <a:pt x="136004" y="953947"/>
                  </a:lnTo>
                  <a:lnTo>
                    <a:pt x="155829" y="916203"/>
                  </a:lnTo>
                  <a:lnTo>
                    <a:pt x="181089" y="859116"/>
                  </a:lnTo>
                  <a:lnTo>
                    <a:pt x="194589" y="818883"/>
                  </a:lnTo>
                  <a:lnTo>
                    <a:pt x="194792" y="811923"/>
                  </a:lnTo>
                  <a:lnTo>
                    <a:pt x="194754" y="809828"/>
                  </a:lnTo>
                  <a:lnTo>
                    <a:pt x="193217" y="801928"/>
                  </a:lnTo>
                  <a:lnTo>
                    <a:pt x="190233" y="794308"/>
                  </a:lnTo>
                  <a:lnTo>
                    <a:pt x="188341" y="791184"/>
                  </a:lnTo>
                  <a:lnTo>
                    <a:pt x="186410" y="788009"/>
                  </a:lnTo>
                  <a:lnTo>
                    <a:pt x="220802" y="788720"/>
                  </a:lnTo>
                  <a:lnTo>
                    <a:pt x="250507" y="796467"/>
                  </a:lnTo>
                  <a:lnTo>
                    <a:pt x="273735" y="810437"/>
                  </a:lnTo>
                  <a:lnTo>
                    <a:pt x="288696" y="829830"/>
                  </a:lnTo>
                  <a:lnTo>
                    <a:pt x="295262" y="855497"/>
                  </a:lnTo>
                  <a:lnTo>
                    <a:pt x="292785" y="881380"/>
                  </a:lnTo>
                  <a:lnTo>
                    <a:pt x="270967" y="929843"/>
                  </a:lnTo>
                  <a:lnTo>
                    <a:pt x="243738" y="963993"/>
                  </a:lnTo>
                  <a:lnTo>
                    <a:pt x="207327" y="990307"/>
                  </a:lnTo>
                  <a:lnTo>
                    <a:pt x="188506" y="999909"/>
                  </a:lnTo>
                  <a:lnTo>
                    <a:pt x="181559" y="1004570"/>
                  </a:lnTo>
                  <a:lnTo>
                    <a:pt x="178231" y="1009853"/>
                  </a:lnTo>
                  <a:lnTo>
                    <a:pt x="180403" y="1017231"/>
                  </a:lnTo>
                  <a:lnTo>
                    <a:pt x="187426" y="1025944"/>
                  </a:lnTo>
                  <a:lnTo>
                    <a:pt x="197015" y="1033195"/>
                  </a:lnTo>
                  <a:lnTo>
                    <a:pt x="206870" y="1036231"/>
                  </a:lnTo>
                  <a:lnTo>
                    <a:pt x="208229" y="1036231"/>
                  </a:lnTo>
                  <a:lnTo>
                    <a:pt x="242773" y="1018095"/>
                  </a:lnTo>
                  <a:lnTo>
                    <a:pt x="285889" y="977303"/>
                  </a:lnTo>
                  <a:lnTo>
                    <a:pt x="317131" y="922667"/>
                  </a:lnTo>
                  <a:lnTo>
                    <a:pt x="327342" y="880287"/>
                  </a:lnTo>
                  <a:lnTo>
                    <a:pt x="327787" y="873023"/>
                  </a:lnTo>
                  <a:lnTo>
                    <a:pt x="327787" y="866190"/>
                  </a:lnTo>
                  <a:close/>
                </a:path>
                <a:path w="371475" h="3764915">
                  <a:moveTo>
                    <a:pt x="330492" y="3229775"/>
                  </a:moveTo>
                  <a:lnTo>
                    <a:pt x="321881" y="3186874"/>
                  </a:lnTo>
                  <a:lnTo>
                    <a:pt x="295516" y="3154311"/>
                  </a:lnTo>
                  <a:lnTo>
                    <a:pt x="248678" y="3135223"/>
                  </a:lnTo>
                  <a:lnTo>
                    <a:pt x="245656" y="3123209"/>
                  </a:lnTo>
                  <a:lnTo>
                    <a:pt x="239433" y="3114090"/>
                  </a:lnTo>
                  <a:lnTo>
                    <a:pt x="232257" y="3108375"/>
                  </a:lnTo>
                  <a:lnTo>
                    <a:pt x="226402" y="3106572"/>
                  </a:lnTo>
                  <a:lnTo>
                    <a:pt x="222313" y="3108896"/>
                  </a:lnTo>
                  <a:lnTo>
                    <a:pt x="218173" y="3114535"/>
                  </a:lnTo>
                  <a:lnTo>
                    <a:pt x="213944" y="3122561"/>
                  </a:lnTo>
                  <a:lnTo>
                    <a:pt x="209588" y="3132036"/>
                  </a:lnTo>
                  <a:lnTo>
                    <a:pt x="198678" y="3132696"/>
                  </a:lnTo>
                  <a:lnTo>
                    <a:pt x="198678" y="3165221"/>
                  </a:lnTo>
                  <a:lnTo>
                    <a:pt x="188722" y="3183178"/>
                  </a:lnTo>
                  <a:lnTo>
                    <a:pt x="178676" y="3200057"/>
                  </a:lnTo>
                  <a:lnTo>
                    <a:pt x="168630" y="3215665"/>
                  </a:lnTo>
                  <a:lnTo>
                    <a:pt x="158661" y="3229775"/>
                  </a:lnTo>
                  <a:lnTo>
                    <a:pt x="159092" y="3217786"/>
                  </a:lnTo>
                  <a:lnTo>
                    <a:pt x="161391" y="3173857"/>
                  </a:lnTo>
                  <a:lnTo>
                    <a:pt x="198678" y="3165221"/>
                  </a:lnTo>
                  <a:lnTo>
                    <a:pt x="198678" y="3132696"/>
                  </a:lnTo>
                  <a:lnTo>
                    <a:pt x="198081" y="3132721"/>
                  </a:lnTo>
                  <a:lnTo>
                    <a:pt x="186690" y="3134029"/>
                  </a:lnTo>
                  <a:lnTo>
                    <a:pt x="175387" y="3135934"/>
                  </a:lnTo>
                  <a:lnTo>
                    <a:pt x="164122" y="3138398"/>
                  </a:lnTo>
                  <a:lnTo>
                    <a:pt x="165506" y="3122561"/>
                  </a:lnTo>
                  <a:lnTo>
                    <a:pt x="166687" y="3108375"/>
                  </a:lnTo>
                  <a:lnTo>
                    <a:pt x="167932" y="3094063"/>
                  </a:lnTo>
                  <a:lnTo>
                    <a:pt x="168579" y="3087484"/>
                  </a:lnTo>
                  <a:lnTo>
                    <a:pt x="169113" y="3082023"/>
                  </a:lnTo>
                  <a:lnTo>
                    <a:pt x="184848" y="3080283"/>
                  </a:lnTo>
                  <a:lnTo>
                    <a:pt x="198450" y="3078962"/>
                  </a:lnTo>
                  <a:lnTo>
                    <a:pt x="208635" y="3076791"/>
                  </a:lnTo>
                  <a:lnTo>
                    <a:pt x="214122" y="3072485"/>
                  </a:lnTo>
                  <a:lnTo>
                    <a:pt x="214972" y="3067177"/>
                  </a:lnTo>
                  <a:lnTo>
                    <a:pt x="213677" y="3060662"/>
                  </a:lnTo>
                  <a:lnTo>
                    <a:pt x="210680" y="3053816"/>
                  </a:lnTo>
                  <a:lnTo>
                    <a:pt x="206400" y="3047466"/>
                  </a:lnTo>
                  <a:lnTo>
                    <a:pt x="201282" y="3043720"/>
                  </a:lnTo>
                  <a:lnTo>
                    <a:pt x="193332" y="3038564"/>
                  </a:lnTo>
                  <a:lnTo>
                    <a:pt x="184543" y="3031947"/>
                  </a:lnTo>
                  <a:lnTo>
                    <a:pt x="153670" y="3010192"/>
                  </a:lnTo>
                  <a:lnTo>
                    <a:pt x="149631" y="3012668"/>
                  </a:lnTo>
                  <a:lnTo>
                    <a:pt x="146227" y="3020085"/>
                  </a:lnTo>
                  <a:lnTo>
                    <a:pt x="143256" y="3032455"/>
                  </a:lnTo>
                  <a:lnTo>
                    <a:pt x="140487" y="3049752"/>
                  </a:lnTo>
                  <a:lnTo>
                    <a:pt x="124548" y="3051606"/>
                  </a:lnTo>
                  <a:lnTo>
                    <a:pt x="85471" y="3057931"/>
                  </a:lnTo>
                  <a:lnTo>
                    <a:pt x="63207" y="3070199"/>
                  </a:lnTo>
                  <a:lnTo>
                    <a:pt x="65430" y="3077413"/>
                  </a:lnTo>
                  <a:lnTo>
                    <a:pt x="71056" y="3086290"/>
                  </a:lnTo>
                  <a:lnTo>
                    <a:pt x="78549" y="3094063"/>
                  </a:lnTo>
                  <a:lnTo>
                    <a:pt x="86385" y="3097936"/>
                  </a:lnTo>
                  <a:lnTo>
                    <a:pt x="95110" y="3097136"/>
                  </a:lnTo>
                  <a:lnTo>
                    <a:pt x="107696" y="3094253"/>
                  </a:lnTo>
                  <a:lnTo>
                    <a:pt x="122250" y="3090595"/>
                  </a:lnTo>
                  <a:lnTo>
                    <a:pt x="136842" y="3087484"/>
                  </a:lnTo>
                  <a:lnTo>
                    <a:pt x="135572" y="3102191"/>
                  </a:lnTo>
                  <a:lnTo>
                    <a:pt x="134454" y="3117494"/>
                  </a:lnTo>
                  <a:lnTo>
                    <a:pt x="133477" y="3134029"/>
                  </a:lnTo>
                  <a:lnTo>
                    <a:pt x="132753" y="3148850"/>
                  </a:lnTo>
                  <a:lnTo>
                    <a:pt x="130937" y="3149803"/>
                  </a:lnTo>
                  <a:lnTo>
                    <a:pt x="130937" y="3187039"/>
                  </a:lnTo>
                  <a:lnTo>
                    <a:pt x="129527" y="3231908"/>
                  </a:lnTo>
                  <a:lnTo>
                    <a:pt x="106718" y="3273120"/>
                  </a:lnTo>
                  <a:lnTo>
                    <a:pt x="80200" y="3287204"/>
                  </a:lnTo>
                  <a:lnTo>
                    <a:pt x="74104" y="3286150"/>
                  </a:lnTo>
                  <a:lnTo>
                    <a:pt x="70878" y="3278073"/>
                  </a:lnTo>
                  <a:lnTo>
                    <a:pt x="71729" y="3263773"/>
                  </a:lnTo>
                  <a:lnTo>
                    <a:pt x="93484" y="3217735"/>
                  </a:lnTo>
                  <a:lnTo>
                    <a:pt x="130937" y="3187039"/>
                  </a:lnTo>
                  <a:lnTo>
                    <a:pt x="130937" y="3149803"/>
                  </a:lnTo>
                  <a:lnTo>
                    <a:pt x="79565" y="3182505"/>
                  </a:lnTo>
                  <a:lnTo>
                    <a:pt x="52285" y="3217507"/>
                  </a:lnTo>
                  <a:lnTo>
                    <a:pt x="38684" y="3256762"/>
                  </a:lnTo>
                  <a:lnTo>
                    <a:pt x="37744" y="3269335"/>
                  </a:lnTo>
                  <a:lnTo>
                    <a:pt x="37744" y="3273425"/>
                  </a:lnTo>
                  <a:lnTo>
                    <a:pt x="52006" y="3311550"/>
                  </a:lnTo>
                  <a:lnTo>
                    <a:pt x="77292" y="3327971"/>
                  </a:lnTo>
                  <a:lnTo>
                    <a:pt x="96634" y="3322396"/>
                  </a:lnTo>
                  <a:lnTo>
                    <a:pt x="150685" y="3287204"/>
                  </a:lnTo>
                  <a:lnTo>
                    <a:pt x="185953" y="3252965"/>
                  </a:lnTo>
                  <a:lnTo>
                    <a:pt x="203822" y="3229775"/>
                  </a:lnTo>
                  <a:lnTo>
                    <a:pt x="205727" y="3227311"/>
                  </a:lnTo>
                  <a:lnTo>
                    <a:pt x="221068" y="3203816"/>
                  </a:lnTo>
                  <a:lnTo>
                    <a:pt x="232498" y="3182963"/>
                  </a:lnTo>
                  <a:lnTo>
                    <a:pt x="240499" y="3165221"/>
                  </a:lnTo>
                  <a:lnTo>
                    <a:pt x="256006" y="3169094"/>
                  </a:lnTo>
                  <a:lnTo>
                    <a:pt x="269430" y="3175343"/>
                  </a:lnTo>
                  <a:lnTo>
                    <a:pt x="280212" y="3184144"/>
                  </a:lnTo>
                  <a:lnTo>
                    <a:pt x="287782" y="3195675"/>
                  </a:lnTo>
                  <a:lnTo>
                    <a:pt x="292468" y="3231908"/>
                  </a:lnTo>
                  <a:lnTo>
                    <a:pt x="279882" y="3269335"/>
                  </a:lnTo>
                  <a:lnTo>
                    <a:pt x="255117" y="3304375"/>
                  </a:lnTo>
                  <a:lnTo>
                    <a:pt x="223227" y="3333432"/>
                  </a:lnTo>
                  <a:lnTo>
                    <a:pt x="205105" y="3345827"/>
                  </a:lnTo>
                  <a:lnTo>
                    <a:pt x="199123" y="3351085"/>
                  </a:lnTo>
                  <a:lnTo>
                    <a:pt x="227304" y="3381171"/>
                  </a:lnTo>
                  <a:lnTo>
                    <a:pt x="230962" y="3381171"/>
                  </a:lnTo>
                  <a:lnTo>
                    <a:pt x="276186" y="3347301"/>
                  </a:lnTo>
                  <a:lnTo>
                    <a:pt x="319151" y="3283877"/>
                  </a:lnTo>
                  <a:lnTo>
                    <a:pt x="329819" y="3242526"/>
                  </a:lnTo>
                  <a:lnTo>
                    <a:pt x="330492" y="3229775"/>
                  </a:lnTo>
                  <a:close/>
                </a:path>
                <a:path w="371475" h="3764915">
                  <a:moveTo>
                    <a:pt x="341884" y="643382"/>
                  </a:moveTo>
                  <a:lnTo>
                    <a:pt x="339915" y="629869"/>
                  </a:lnTo>
                  <a:lnTo>
                    <a:pt x="335013" y="616089"/>
                  </a:lnTo>
                  <a:lnTo>
                    <a:pt x="328650" y="605396"/>
                  </a:lnTo>
                  <a:lnTo>
                    <a:pt x="322338" y="601091"/>
                  </a:lnTo>
                  <a:lnTo>
                    <a:pt x="316191" y="603427"/>
                  </a:lnTo>
                  <a:lnTo>
                    <a:pt x="309321" y="609219"/>
                  </a:lnTo>
                  <a:lnTo>
                    <a:pt x="301688" y="616623"/>
                  </a:lnTo>
                  <a:lnTo>
                    <a:pt x="293243" y="623824"/>
                  </a:lnTo>
                  <a:lnTo>
                    <a:pt x="285038" y="628891"/>
                  </a:lnTo>
                  <a:lnTo>
                    <a:pt x="276021" y="632625"/>
                  </a:lnTo>
                  <a:lnTo>
                    <a:pt x="267093" y="634238"/>
                  </a:lnTo>
                  <a:lnTo>
                    <a:pt x="259143" y="632917"/>
                  </a:lnTo>
                  <a:lnTo>
                    <a:pt x="251777" y="627697"/>
                  </a:lnTo>
                  <a:lnTo>
                    <a:pt x="241477" y="617791"/>
                  </a:lnTo>
                  <a:lnTo>
                    <a:pt x="229552" y="604659"/>
                  </a:lnTo>
                  <a:lnTo>
                    <a:pt x="206933" y="577329"/>
                  </a:lnTo>
                  <a:lnTo>
                    <a:pt x="197319" y="568591"/>
                  </a:lnTo>
                  <a:lnTo>
                    <a:pt x="188048" y="563257"/>
                  </a:lnTo>
                  <a:lnTo>
                    <a:pt x="178676" y="561086"/>
                  </a:lnTo>
                  <a:lnTo>
                    <a:pt x="163474" y="563359"/>
                  </a:lnTo>
                  <a:lnTo>
                    <a:pt x="144691" y="569671"/>
                  </a:lnTo>
                  <a:lnTo>
                    <a:pt x="126758" y="577265"/>
                  </a:lnTo>
                  <a:lnTo>
                    <a:pt x="114122" y="583361"/>
                  </a:lnTo>
                  <a:lnTo>
                    <a:pt x="118186" y="574154"/>
                  </a:lnTo>
                  <a:lnTo>
                    <a:pt x="135534" y="539381"/>
                  </a:lnTo>
                  <a:lnTo>
                    <a:pt x="164731" y="476796"/>
                  </a:lnTo>
                  <a:lnTo>
                    <a:pt x="186855" y="423926"/>
                  </a:lnTo>
                  <a:lnTo>
                    <a:pt x="190487" y="407885"/>
                  </a:lnTo>
                  <a:lnTo>
                    <a:pt x="188963" y="391985"/>
                  </a:lnTo>
                  <a:lnTo>
                    <a:pt x="184023" y="379641"/>
                  </a:lnTo>
                  <a:lnTo>
                    <a:pt x="177203" y="371627"/>
                  </a:lnTo>
                  <a:lnTo>
                    <a:pt x="170040" y="368782"/>
                  </a:lnTo>
                  <a:lnTo>
                    <a:pt x="166712" y="370141"/>
                  </a:lnTo>
                  <a:lnTo>
                    <a:pt x="163156" y="374916"/>
                  </a:lnTo>
                  <a:lnTo>
                    <a:pt x="158851" y="384124"/>
                  </a:lnTo>
                  <a:lnTo>
                    <a:pt x="153212" y="398792"/>
                  </a:lnTo>
                  <a:lnTo>
                    <a:pt x="135420" y="443293"/>
                  </a:lnTo>
                  <a:lnTo>
                    <a:pt x="110769" y="501129"/>
                  </a:lnTo>
                  <a:lnTo>
                    <a:pt x="84493" y="559054"/>
                  </a:lnTo>
                  <a:lnTo>
                    <a:pt x="61836" y="603821"/>
                  </a:lnTo>
                  <a:lnTo>
                    <a:pt x="53505" y="619429"/>
                  </a:lnTo>
                  <a:lnTo>
                    <a:pt x="48031" y="632244"/>
                  </a:lnTo>
                  <a:lnTo>
                    <a:pt x="45021" y="642315"/>
                  </a:lnTo>
                  <a:lnTo>
                    <a:pt x="44107" y="649744"/>
                  </a:lnTo>
                  <a:lnTo>
                    <a:pt x="45694" y="662393"/>
                  </a:lnTo>
                  <a:lnTo>
                    <a:pt x="50012" y="675601"/>
                  </a:lnTo>
                  <a:lnTo>
                    <a:pt x="56388" y="685990"/>
                  </a:lnTo>
                  <a:lnTo>
                    <a:pt x="64109" y="690206"/>
                  </a:lnTo>
                  <a:lnTo>
                    <a:pt x="69608" y="687997"/>
                  </a:lnTo>
                  <a:lnTo>
                    <a:pt x="75996" y="682078"/>
                  </a:lnTo>
                  <a:lnTo>
                    <a:pt x="82461" y="673506"/>
                  </a:lnTo>
                  <a:lnTo>
                    <a:pt x="88214" y="663371"/>
                  </a:lnTo>
                  <a:lnTo>
                    <a:pt x="109829" y="632472"/>
                  </a:lnTo>
                  <a:lnTo>
                    <a:pt x="136004" y="612902"/>
                  </a:lnTo>
                  <a:lnTo>
                    <a:pt x="160896" y="602894"/>
                  </a:lnTo>
                  <a:lnTo>
                    <a:pt x="178676" y="600633"/>
                  </a:lnTo>
                  <a:lnTo>
                    <a:pt x="188391" y="605942"/>
                  </a:lnTo>
                  <a:lnTo>
                    <a:pt x="199478" y="618248"/>
                  </a:lnTo>
                  <a:lnTo>
                    <a:pt x="223685" y="650189"/>
                  </a:lnTo>
                  <a:lnTo>
                    <a:pt x="235064" y="662736"/>
                  </a:lnTo>
                  <a:lnTo>
                    <a:pt x="247548" y="673493"/>
                  </a:lnTo>
                  <a:lnTo>
                    <a:pt x="260388" y="681012"/>
                  </a:lnTo>
                  <a:lnTo>
                    <a:pt x="272783" y="683844"/>
                  </a:lnTo>
                  <a:lnTo>
                    <a:pt x="292214" y="679310"/>
                  </a:lnTo>
                  <a:lnTo>
                    <a:pt x="315010" y="668388"/>
                  </a:lnTo>
                  <a:lnTo>
                    <a:pt x="333959" y="655066"/>
                  </a:lnTo>
                  <a:lnTo>
                    <a:pt x="341884" y="643382"/>
                  </a:lnTo>
                  <a:close/>
                </a:path>
                <a:path w="371475" h="3764915">
                  <a:moveTo>
                    <a:pt x="360527" y="2494064"/>
                  </a:moveTo>
                  <a:lnTo>
                    <a:pt x="332740" y="2465806"/>
                  </a:lnTo>
                  <a:lnTo>
                    <a:pt x="296887" y="2461780"/>
                  </a:lnTo>
                  <a:lnTo>
                    <a:pt x="296887" y="2460421"/>
                  </a:lnTo>
                  <a:lnTo>
                    <a:pt x="298424" y="2449855"/>
                  </a:lnTo>
                  <a:lnTo>
                    <a:pt x="300062" y="2438997"/>
                  </a:lnTo>
                  <a:lnTo>
                    <a:pt x="301345" y="2428392"/>
                  </a:lnTo>
                  <a:lnTo>
                    <a:pt x="289217" y="2391232"/>
                  </a:lnTo>
                  <a:lnTo>
                    <a:pt x="282333" y="2389047"/>
                  </a:lnTo>
                  <a:lnTo>
                    <a:pt x="277723" y="2392464"/>
                  </a:lnTo>
                  <a:lnTo>
                    <a:pt x="274091" y="2400008"/>
                  </a:lnTo>
                  <a:lnTo>
                    <a:pt x="271399" y="2409698"/>
                  </a:lnTo>
                  <a:lnTo>
                    <a:pt x="269595" y="2419502"/>
                  </a:lnTo>
                  <a:lnTo>
                    <a:pt x="268681" y="2426538"/>
                  </a:lnTo>
                  <a:lnTo>
                    <a:pt x="267322" y="2436203"/>
                  </a:lnTo>
                  <a:lnTo>
                    <a:pt x="265633" y="2447760"/>
                  </a:lnTo>
                  <a:lnTo>
                    <a:pt x="263690" y="2460421"/>
                  </a:lnTo>
                  <a:lnTo>
                    <a:pt x="240182" y="2460244"/>
                  </a:lnTo>
                  <a:lnTo>
                    <a:pt x="215709" y="2460421"/>
                  </a:lnTo>
                  <a:lnTo>
                    <a:pt x="191122" y="2460929"/>
                  </a:lnTo>
                  <a:lnTo>
                    <a:pt x="166852" y="2461780"/>
                  </a:lnTo>
                  <a:lnTo>
                    <a:pt x="180632" y="2430234"/>
                  </a:lnTo>
                  <a:lnTo>
                    <a:pt x="194640" y="2396655"/>
                  </a:lnTo>
                  <a:lnTo>
                    <a:pt x="205663" y="2367673"/>
                  </a:lnTo>
                  <a:lnTo>
                    <a:pt x="210502" y="2349944"/>
                  </a:lnTo>
                  <a:lnTo>
                    <a:pt x="210045" y="2346769"/>
                  </a:lnTo>
                  <a:lnTo>
                    <a:pt x="208597" y="2336736"/>
                  </a:lnTo>
                  <a:lnTo>
                    <a:pt x="201409" y="2324087"/>
                  </a:lnTo>
                  <a:lnTo>
                    <a:pt x="189788" y="2314587"/>
                  </a:lnTo>
                  <a:lnTo>
                    <a:pt x="174586" y="2310854"/>
                  </a:lnTo>
                  <a:lnTo>
                    <a:pt x="153885" y="2311946"/>
                  </a:lnTo>
                  <a:lnTo>
                    <a:pt x="115697" y="2317559"/>
                  </a:lnTo>
                  <a:lnTo>
                    <a:pt x="85483" y="2335847"/>
                  </a:lnTo>
                  <a:lnTo>
                    <a:pt x="89420" y="2343924"/>
                  </a:lnTo>
                  <a:lnTo>
                    <a:pt x="140500" y="2354097"/>
                  </a:lnTo>
                  <a:lnTo>
                    <a:pt x="150939" y="2351316"/>
                  </a:lnTo>
                  <a:lnTo>
                    <a:pt x="163220" y="2349042"/>
                  </a:lnTo>
                  <a:lnTo>
                    <a:pt x="173672" y="2346769"/>
                  </a:lnTo>
                  <a:lnTo>
                    <a:pt x="175044" y="2348585"/>
                  </a:lnTo>
                  <a:lnTo>
                    <a:pt x="159854" y="2392680"/>
                  </a:lnTo>
                  <a:lnTo>
                    <a:pt x="143903" y="2429903"/>
                  </a:lnTo>
                  <a:lnTo>
                    <a:pt x="112293" y="2465324"/>
                  </a:lnTo>
                  <a:lnTo>
                    <a:pt x="112293" y="2501785"/>
                  </a:lnTo>
                  <a:lnTo>
                    <a:pt x="105994" y="2514993"/>
                  </a:lnTo>
                  <a:lnTo>
                    <a:pt x="98717" y="2527643"/>
                  </a:lnTo>
                  <a:lnTo>
                    <a:pt x="91528" y="2537142"/>
                  </a:lnTo>
                  <a:lnTo>
                    <a:pt x="85483" y="2540889"/>
                  </a:lnTo>
                  <a:lnTo>
                    <a:pt x="76149" y="2538692"/>
                  </a:lnTo>
                  <a:lnTo>
                    <a:pt x="67754" y="2533269"/>
                  </a:lnTo>
                  <a:lnTo>
                    <a:pt x="62077" y="2526309"/>
                  </a:lnTo>
                  <a:lnTo>
                    <a:pt x="60921" y="2519527"/>
                  </a:lnTo>
                  <a:lnTo>
                    <a:pt x="65697" y="2513685"/>
                  </a:lnTo>
                  <a:lnTo>
                    <a:pt x="76212" y="2508948"/>
                  </a:lnTo>
                  <a:lnTo>
                    <a:pt x="91935" y="2505075"/>
                  </a:lnTo>
                  <a:lnTo>
                    <a:pt x="112293" y="2501785"/>
                  </a:lnTo>
                  <a:lnTo>
                    <a:pt x="112293" y="2465324"/>
                  </a:lnTo>
                  <a:lnTo>
                    <a:pt x="66840" y="2471788"/>
                  </a:lnTo>
                  <a:lnTo>
                    <a:pt x="29895" y="2487701"/>
                  </a:lnTo>
                  <a:lnTo>
                    <a:pt x="15468" y="2510434"/>
                  </a:lnTo>
                  <a:lnTo>
                    <a:pt x="23228" y="2532176"/>
                  </a:lnTo>
                  <a:lnTo>
                    <a:pt x="42799" y="2556179"/>
                  </a:lnTo>
                  <a:lnTo>
                    <a:pt x="68592" y="2574810"/>
                  </a:lnTo>
                  <a:lnTo>
                    <a:pt x="95021" y="2580449"/>
                  </a:lnTo>
                  <a:lnTo>
                    <a:pt x="109512" y="2571940"/>
                  </a:lnTo>
                  <a:lnTo>
                    <a:pt x="123317" y="2552992"/>
                  </a:lnTo>
                  <a:lnTo>
                    <a:pt x="129755" y="2540889"/>
                  </a:lnTo>
                  <a:lnTo>
                    <a:pt x="136956" y="2527312"/>
                  </a:lnTo>
                  <a:lnTo>
                    <a:pt x="149390" y="2501785"/>
                  </a:lnTo>
                  <a:lnTo>
                    <a:pt x="150939" y="2498610"/>
                  </a:lnTo>
                  <a:lnTo>
                    <a:pt x="175780" y="2497823"/>
                  </a:lnTo>
                  <a:lnTo>
                    <a:pt x="202374" y="2497518"/>
                  </a:lnTo>
                  <a:lnTo>
                    <a:pt x="229387" y="2497645"/>
                  </a:lnTo>
                  <a:lnTo>
                    <a:pt x="255511" y="2498153"/>
                  </a:lnTo>
                  <a:lnTo>
                    <a:pt x="245389" y="2532672"/>
                  </a:lnTo>
                  <a:lnTo>
                    <a:pt x="236588" y="2556408"/>
                  </a:lnTo>
                  <a:lnTo>
                    <a:pt x="229743" y="2573401"/>
                  </a:lnTo>
                  <a:lnTo>
                    <a:pt x="225501" y="2587726"/>
                  </a:lnTo>
                  <a:lnTo>
                    <a:pt x="225323" y="2601391"/>
                  </a:lnTo>
                  <a:lnTo>
                    <a:pt x="228180" y="2615958"/>
                  </a:lnTo>
                  <a:lnTo>
                    <a:pt x="232981" y="2627541"/>
                  </a:lnTo>
                  <a:lnTo>
                    <a:pt x="238683" y="2632265"/>
                  </a:lnTo>
                  <a:lnTo>
                    <a:pt x="244017" y="2630360"/>
                  </a:lnTo>
                  <a:lnTo>
                    <a:pt x="270052" y="2580449"/>
                  </a:lnTo>
                  <a:lnTo>
                    <a:pt x="285000" y="2526665"/>
                  </a:lnTo>
                  <a:lnTo>
                    <a:pt x="290525" y="2499525"/>
                  </a:lnTo>
                  <a:lnTo>
                    <a:pt x="298932" y="2499868"/>
                  </a:lnTo>
                  <a:lnTo>
                    <a:pt x="306031" y="2500249"/>
                  </a:lnTo>
                  <a:lnTo>
                    <a:pt x="312191" y="2500731"/>
                  </a:lnTo>
                  <a:lnTo>
                    <a:pt x="317792" y="2501341"/>
                  </a:lnTo>
                  <a:lnTo>
                    <a:pt x="339051" y="2503271"/>
                  </a:lnTo>
                  <a:lnTo>
                    <a:pt x="352120" y="2502814"/>
                  </a:lnTo>
                  <a:lnTo>
                    <a:pt x="358711" y="2499804"/>
                  </a:lnTo>
                  <a:lnTo>
                    <a:pt x="358800" y="2499525"/>
                  </a:lnTo>
                  <a:lnTo>
                    <a:pt x="359435" y="2497518"/>
                  </a:lnTo>
                  <a:lnTo>
                    <a:pt x="360527" y="2494064"/>
                  </a:lnTo>
                  <a:close/>
                </a:path>
                <a:path w="371475" h="3764915">
                  <a:moveTo>
                    <a:pt x="370979" y="1961616"/>
                  </a:moveTo>
                  <a:lnTo>
                    <a:pt x="345516" y="1930704"/>
                  </a:lnTo>
                  <a:lnTo>
                    <a:pt x="319316" y="1930019"/>
                  </a:lnTo>
                  <a:lnTo>
                    <a:pt x="301218" y="1930196"/>
                  </a:lnTo>
                  <a:lnTo>
                    <a:pt x="280504" y="1930704"/>
                  </a:lnTo>
                  <a:lnTo>
                    <a:pt x="280758" y="1917801"/>
                  </a:lnTo>
                  <a:lnTo>
                    <a:pt x="280758" y="1899310"/>
                  </a:lnTo>
                  <a:lnTo>
                    <a:pt x="280504" y="1894332"/>
                  </a:lnTo>
                  <a:lnTo>
                    <a:pt x="277101" y="1882648"/>
                  </a:lnTo>
                  <a:lnTo>
                    <a:pt x="270624" y="1872449"/>
                  </a:lnTo>
                  <a:lnTo>
                    <a:pt x="262610" y="1865236"/>
                  </a:lnTo>
                  <a:lnTo>
                    <a:pt x="254596" y="1862505"/>
                  </a:lnTo>
                  <a:lnTo>
                    <a:pt x="249504" y="1865464"/>
                  </a:lnTo>
                  <a:lnTo>
                    <a:pt x="246253" y="1873872"/>
                  </a:lnTo>
                  <a:lnTo>
                    <a:pt x="244436" y="1887067"/>
                  </a:lnTo>
                  <a:lnTo>
                    <a:pt x="243420" y="1909953"/>
                  </a:lnTo>
                  <a:lnTo>
                    <a:pt x="242989" y="1925904"/>
                  </a:lnTo>
                  <a:lnTo>
                    <a:pt x="242785" y="1932520"/>
                  </a:lnTo>
                  <a:lnTo>
                    <a:pt x="241414" y="1932584"/>
                  </a:lnTo>
                  <a:lnTo>
                    <a:pt x="241414" y="1979803"/>
                  </a:lnTo>
                  <a:lnTo>
                    <a:pt x="240957" y="2001532"/>
                  </a:lnTo>
                  <a:lnTo>
                    <a:pt x="240449" y="2020938"/>
                  </a:lnTo>
                  <a:lnTo>
                    <a:pt x="239141" y="2064816"/>
                  </a:lnTo>
                  <a:lnTo>
                    <a:pt x="238226" y="2064194"/>
                  </a:lnTo>
                  <a:lnTo>
                    <a:pt x="238226" y="2112099"/>
                  </a:lnTo>
                  <a:lnTo>
                    <a:pt x="237705" y="2133435"/>
                  </a:lnTo>
                  <a:lnTo>
                    <a:pt x="237439" y="2153170"/>
                  </a:lnTo>
                  <a:lnTo>
                    <a:pt x="237324" y="2188476"/>
                  </a:lnTo>
                  <a:lnTo>
                    <a:pt x="234137" y="2185746"/>
                  </a:lnTo>
                  <a:lnTo>
                    <a:pt x="230962" y="2183930"/>
                  </a:lnTo>
                  <a:lnTo>
                    <a:pt x="228231" y="2183473"/>
                  </a:lnTo>
                  <a:lnTo>
                    <a:pt x="219608" y="2183942"/>
                  </a:lnTo>
                  <a:lnTo>
                    <a:pt x="198120" y="2188781"/>
                  </a:lnTo>
                  <a:lnTo>
                    <a:pt x="192316" y="2188476"/>
                  </a:lnTo>
                  <a:lnTo>
                    <a:pt x="196291" y="2179866"/>
                  </a:lnTo>
                  <a:lnTo>
                    <a:pt x="208114" y="2160511"/>
                  </a:lnTo>
                  <a:lnTo>
                    <a:pt x="223507" y="2136051"/>
                  </a:lnTo>
                  <a:lnTo>
                    <a:pt x="238226" y="2112099"/>
                  </a:lnTo>
                  <a:lnTo>
                    <a:pt x="238226" y="2064194"/>
                  </a:lnTo>
                  <a:lnTo>
                    <a:pt x="233057" y="2060663"/>
                  </a:lnTo>
                  <a:lnTo>
                    <a:pt x="226580" y="2057196"/>
                  </a:lnTo>
                  <a:lnTo>
                    <a:pt x="220027" y="2054580"/>
                  </a:lnTo>
                  <a:lnTo>
                    <a:pt x="213677" y="2052993"/>
                  </a:lnTo>
                  <a:lnTo>
                    <a:pt x="212763" y="2052967"/>
                  </a:lnTo>
                  <a:lnTo>
                    <a:pt x="212763" y="2100275"/>
                  </a:lnTo>
                  <a:lnTo>
                    <a:pt x="205816" y="2113470"/>
                  </a:lnTo>
                  <a:lnTo>
                    <a:pt x="169240" y="2167471"/>
                  </a:lnTo>
                  <a:lnTo>
                    <a:pt x="143675" y="2191664"/>
                  </a:lnTo>
                  <a:lnTo>
                    <a:pt x="136855" y="2195741"/>
                  </a:lnTo>
                  <a:lnTo>
                    <a:pt x="136271" y="2167471"/>
                  </a:lnTo>
                  <a:lnTo>
                    <a:pt x="134581" y="2098001"/>
                  </a:lnTo>
                  <a:lnTo>
                    <a:pt x="141846" y="2105736"/>
                  </a:lnTo>
                  <a:lnTo>
                    <a:pt x="150495" y="2112099"/>
                  </a:lnTo>
                  <a:lnTo>
                    <a:pt x="155486" y="2112099"/>
                  </a:lnTo>
                  <a:lnTo>
                    <a:pt x="163830" y="2111133"/>
                  </a:lnTo>
                  <a:lnTo>
                    <a:pt x="172770" y="2108809"/>
                  </a:lnTo>
                  <a:lnTo>
                    <a:pt x="181711" y="2105964"/>
                  </a:lnTo>
                  <a:lnTo>
                    <a:pt x="190042" y="2103462"/>
                  </a:lnTo>
                  <a:lnTo>
                    <a:pt x="200494" y="2100732"/>
                  </a:lnTo>
                  <a:lnTo>
                    <a:pt x="211861" y="2098001"/>
                  </a:lnTo>
                  <a:lnTo>
                    <a:pt x="212763" y="2100275"/>
                  </a:lnTo>
                  <a:lnTo>
                    <a:pt x="212763" y="2052967"/>
                  </a:lnTo>
                  <a:lnTo>
                    <a:pt x="158254" y="2057984"/>
                  </a:lnTo>
                  <a:lnTo>
                    <a:pt x="139115" y="2063457"/>
                  </a:lnTo>
                  <a:lnTo>
                    <a:pt x="136398" y="2064359"/>
                  </a:lnTo>
                  <a:lnTo>
                    <a:pt x="133045" y="2025662"/>
                  </a:lnTo>
                  <a:lnTo>
                    <a:pt x="132295" y="1987524"/>
                  </a:lnTo>
                  <a:lnTo>
                    <a:pt x="184124" y="1983498"/>
                  </a:lnTo>
                  <a:lnTo>
                    <a:pt x="241414" y="1979803"/>
                  </a:lnTo>
                  <a:lnTo>
                    <a:pt x="241414" y="1932584"/>
                  </a:lnTo>
                  <a:lnTo>
                    <a:pt x="214947" y="1933765"/>
                  </a:lnTo>
                  <a:lnTo>
                    <a:pt x="130937" y="1938883"/>
                  </a:lnTo>
                  <a:lnTo>
                    <a:pt x="130543" y="1924088"/>
                  </a:lnTo>
                  <a:lnTo>
                    <a:pt x="117983" y="1880349"/>
                  </a:lnTo>
                  <a:lnTo>
                    <a:pt x="102298" y="1874786"/>
                  </a:lnTo>
                  <a:lnTo>
                    <a:pt x="98742" y="1879815"/>
                  </a:lnTo>
                  <a:lnTo>
                    <a:pt x="96672" y="1889391"/>
                  </a:lnTo>
                  <a:lnTo>
                    <a:pt x="95707" y="1901444"/>
                  </a:lnTo>
                  <a:lnTo>
                    <a:pt x="95605" y="1907235"/>
                  </a:lnTo>
                  <a:lnTo>
                    <a:pt x="95478" y="1941614"/>
                  </a:lnTo>
                  <a:lnTo>
                    <a:pt x="76466" y="1943036"/>
                  </a:lnTo>
                  <a:lnTo>
                    <a:pt x="36830" y="1947075"/>
                  </a:lnTo>
                  <a:lnTo>
                    <a:pt x="0" y="1965248"/>
                  </a:lnTo>
                  <a:lnTo>
                    <a:pt x="2857" y="1974088"/>
                  </a:lnTo>
                  <a:lnTo>
                    <a:pt x="10121" y="1985264"/>
                  </a:lnTo>
                  <a:lnTo>
                    <a:pt x="19951" y="1995436"/>
                  </a:lnTo>
                  <a:lnTo>
                    <a:pt x="30467" y="2001177"/>
                  </a:lnTo>
                  <a:lnTo>
                    <a:pt x="42176" y="2001532"/>
                  </a:lnTo>
                  <a:lnTo>
                    <a:pt x="56946" y="1999297"/>
                  </a:lnTo>
                  <a:lnTo>
                    <a:pt x="74968" y="1995614"/>
                  </a:lnTo>
                  <a:lnTo>
                    <a:pt x="96380" y="1991626"/>
                  </a:lnTo>
                  <a:lnTo>
                    <a:pt x="97459" y="2050491"/>
                  </a:lnTo>
                  <a:lnTo>
                    <a:pt x="99047" y="2113470"/>
                  </a:lnTo>
                  <a:lnTo>
                    <a:pt x="100914" y="2169096"/>
                  </a:lnTo>
                  <a:lnTo>
                    <a:pt x="103098" y="2214410"/>
                  </a:lnTo>
                  <a:lnTo>
                    <a:pt x="113271" y="2260587"/>
                  </a:lnTo>
                  <a:lnTo>
                    <a:pt x="126847" y="2271217"/>
                  </a:lnTo>
                  <a:lnTo>
                    <a:pt x="131864" y="2268156"/>
                  </a:lnTo>
                  <a:lnTo>
                    <a:pt x="134975" y="2260358"/>
                  </a:lnTo>
                  <a:lnTo>
                    <a:pt x="136626" y="2249932"/>
                  </a:lnTo>
                  <a:lnTo>
                    <a:pt x="137185" y="2240750"/>
                  </a:lnTo>
                  <a:lnTo>
                    <a:pt x="137299" y="2229840"/>
                  </a:lnTo>
                  <a:lnTo>
                    <a:pt x="142760" y="2235758"/>
                  </a:lnTo>
                  <a:lnTo>
                    <a:pt x="148666" y="2240750"/>
                  </a:lnTo>
                  <a:lnTo>
                    <a:pt x="154127" y="2242121"/>
                  </a:lnTo>
                  <a:lnTo>
                    <a:pt x="163398" y="2241905"/>
                  </a:lnTo>
                  <a:lnTo>
                    <a:pt x="174802" y="2238997"/>
                  </a:lnTo>
                  <a:lnTo>
                    <a:pt x="187236" y="2235162"/>
                  </a:lnTo>
                  <a:lnTo>
                    <a:pt x="199580" y="2232126"/>
                  </a:lnTo>
                  <a:lnTo>
                    <a:pt x="206133" y="2231148"/>
                  </a:lnTo>
                  <a:lnTo>
                    <a:pt x="215798" y="2229840"/>
                  </a:lnTo>
                  <a:lnTo>
                    <a:pt x="222808" y="2228862"/>
                  </a:lnTo>
                  <a:lnTo>
                    <a:pt x="233692" y="2227122"/>
                  </a:lnTo>
                  <a:lnTo>
                    <a:pt x="237324" y="2226208"/>
                  </a:lnTo>
                  <a:lnTo>
                    <a:pt x="238683" y="2225751"/>
                  </a:lnTo>
                  <a:lnTo>
                    <a:pt x="242303" y="2237473"/>
                  </a:lnTo>
                  <a:lnTo>
                    <a:pt x="248907" y="2247176"/>
                  </a:lnTo>
                  <a:lnTo>
                    <a:pt x="256197" y="2253564"/>
                  </a:lnTo>
                  <a:lnTo>
                    <a:pt x="261861" y="2255304"/>
                  </a:lnTo>
                  <a:lnTo>
                    <a:pt x="265518" y="2252065"/>
                  </a:lnTo>
                  <a:lnTo>
                    <a:pt x="271183" y="2195741"/>
                  </a:lnTo>
                  <a:lnTo>
                    <a:pt x="271449" y="2188781"/>
                  </a:lnTo>
                  <a:lnTo>
                    <a:pt x="271449" y="2188476"/>
                  </a:lnTo>
                  <a:lnTo>
                    <a:pt x="272846" y="2150973"/>
                  </a:lnTo>
                  <a:lnTo>
                    <a:pt x="274345" y="2112099"/>
                  </a:lnTo>
                  <a:lnTo>
                    <a:pt x="274891" y="2098001"/>
                  </a:lnTo>
                  <a:lnTo>
                    <a:pt x="276072" y="2066175"/>
                  </a:lnTo>
                  <a:lnTo>
                    <a:pt x="276123" y="2064816"/>
                  </a:lnTo>
                  <a:lnTo>
                    <a:pt x="277202" y="2035949"/>
                  </a:lnTo>
                  <a:lnTo>
                    <a:pt x="279069" y="1979803"/>
                  </a:lnTo>
                  <a:lnTo>
                    <a:pt x="279146" y="1977529"/>
                  </a:lnTo>
                  <a:lnTo>
                    <a:pt x="317906" y="1975878"/>
                  </a:lnTo>
                  <a:lnTo>
                    <a:pt x="332714" y="1975421"/>
                  </a:lnTo>
                  <a:lnTo>
                    <a:pt x="343700" y="1975256"/>
                  </a:lnTo>
                  <a:lnTo>
                    <a:pt x="356971" y="1974088"/>
                  </a:lnTo>
                  <a:lnTo>
                    <a:pt x="365353" y="1970989"/>
                  </a:lnTo>
                  <a:lnTo>
                    <a:pt x="369722" y="1966620"/>
                  </a:lnTo>
                  <a:lnTo>
                    <a:pt x="370979" y="19616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13968" y="4723769"/>
              <a:ext cx="385533" cy="41402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913065" y="5180139"/>
              <a:ext cx="394335" cy="2004060"/>
            </a:xfrm>
            <a:custGeom>
              <a:avLst/>
              <a:gdLst/>
              <a:ahLst/>
              <a:cxnLst/>
              <a:rect l="l" t="t" r="r" b="b"/>
              <a:pathLst>
                <a:path w="394334" h="2004059">
                  <a:moveTo>
                    <a:pt x="101371" y="203669"/>
                  </a:moveTo>
                  <a:lnTo>
                    <a:pt x="71716" y="158775"/>
                  </a:lnTo>
                  <a:lnTo>
                    <a:pt x="33693" y="141173"/>
                  </a:lnTo>
                  <a:lnTo>
                    <a:pt x="23063" y="139915"/>
                  </a:lnTo>
                  <a:lnTo>
                    <a:pt x="14312" y="140550"/>
                  </a:lnTo>
                  <a:lnTo>
                    <a:pt x="8636" y="143205"/>
                  </a:lnTo>
                  <a:lnTo>
                    <a:pt x="6819" y="145021"/>
                  </a:lnTo>
                  <a:lnTo>
                    <a:pt x="5905" y="148666"/>
                  </a:lnTo>
                  <a:lnTo>
                    <a:pt x="5905" y="160477"/>
                  </a:lnTo>
                  <a:lnTo>
                    <a:pt x="40741" y="187490"/>
                  </a:lnTo>
                  <a:lnTo>
                    <a:pt x="47739" y="190030"/>
                  </a:lnTo>
                  <a:lnTo>
                    <a:pt x="62052" y="196875"/>
                  </a:lnTo>
                  <a:lnTo>
                    <a:pt x="75971" y="203161"/>
                  </a:lnTo>
                  <a:lnTo>
                    <a:pt x="87947" y="206984"/>
                  </a:lnTo>
                  <a:lnTo>
                    <a:pt x="96380" y="206400"/>
                  </a:lnTo>
                  <a:lnTo>
                    <a:pt x="101371" y="203669"/>
                  </a:lnTo>
                  <a:close/>
                </a:path>
                <a:path w="394334" h="2004059">
                  <a:moveTo>
                    <a:pt x="124282" y="120192"/>
                  </a:moveTo>
                  <a:lnTo>
                    <a:pt x="103759" y="81102"/>
                  </a:lnTo>
                  <a:lnTo>
                    <a:pt x="72161" y="56870"/>
                  </a:lnTo>
                  <a:lnTo>
                    <a:pt x="57315" y="53695"/>
                  </a:lnTo>
                  <a:lnTo>
                    <a:pt x="52273" y="55003"/>
                  </a:lnTo>
                  <a:lnTo>
                    <a:pt x="48768" y="59753"/>
                  </a:lnTo>
                  <a:lnTo>
                    <a:pt x="46710" y="67348"/>
                  </a:lnTo>
                  <a:lnTo>
                    <a:pt x="46520" y="76047"/>
                  </a:lnTo>
                  <a:lnTo>
                    <a:pt x="48641" y="84099"/>
                  </a:lnTo>
                  <a:lnTo>
                    <a:pt x="54470" y="91833"/>
                  </a:lnTo>
                  <a:lnTo>
                    <a:pt x="61937" y="97802"/>
                  </a:lnTo>
                  <a:lnTo>
                    <a:pt x="70243" y="102844"/>
                  </a:lnTo>
                  <a:lnTo>
                    <a:pt x="78638" y="107746"/>
                  </a:lnTo>
                  <a:lnTo>
                    <a:pt x="90512" y="115633"/>
                  </a:lnTo>
                  <a:lnTo>
                    <a:pt x="101371" y="123101"/>
                  </a:lnTo>
                  <a:lnTo>
                    <a:pt x="110871" y="128333"/>
                  </a:lnTo>
                  <a:lnTo>
                    <a:pt x="118656" y="129565"/>
                  </a:lnTo>
                  <a:lnTo>
                    <a:pt x="122720" y="126441"/>
                  </a:lnTo>
                  <a:lnTo>
                    <a:pt x="124282" y="120192"/>
                  </a:lnTo>
                  <a:close/>
                </a:path>
                <a:path w="394334" h="2004059">
                  <a:moveTo>
                    <a:pt x="150482" y="264134"/>
                  </a:moveTo>
                  <a:lnTo>
                    <a:pt x="147751" y="256857"/>
                  </a:lnTo>
                  <a:lnTo>
                    <a:pt x="141706" y="249389"/>
                  </a:lnTo>
                  <a:lnTo>
                    <a:pt x="132168" y="245110"/>
                  </a:lnTo>
                  <a:lnTo>
                    <a:pt x="121793" y="243636"/>
                  </a:lnTo>
                  <a:lnTo>
                    <a:pt x="113195" y="244589"/>
                  </a:lnTo>
                  <a:lnTo>
                    <a:pt x="71882" y="274091"/>
                  </a:lnTo>
                  <a:lnTo>
                    <a:pt x="29540" y="314147"/>
                  </a:lnTo>
                  <a:lnTo>
                    <a:pt x="19088" y="342328"/>
                  </a:lnTo>
                  <a:lnTo>
                    <a:pt x="21678" y="353644"/>
                  </a:lnTo>
                  <a:lnTo>
                    <a:pt x="26530" y="364896"/>
                  </a:lnTo>
                  <a:lnTo>
                    <a:pt x="33337" y="373849"/>
                  </a:lnTo>
                  <a:lnTo>
                    <a:pt x="41821" y="378244"/>
                  </a:lnTo>
                  <a:lnTo>
                    <a:pt x="47180" y="376389"/>
                  </a:lnTo>
                  <a:lnTo>
                    <a:pt x="52959" y="370522"/>
                  </a:lnTo>
                  <a:lnTo>
                    <a:pt x="59080" y="362267"/>
                  </a:lnTo>
                  <a:lnTo>
                    <a:pt x="65455" y="353250"/>
                  </a:lnTo>
                  <a:lnTo>
                    <a:pt x="80098" y="335318"/>
                  </a:lnTo>
                  <a:lnTo>
                    <a:pt x="100749" y="312039"/>
                  </a:lnTo>
                  <a:lnTo>
                    <a:pt x="122174" y="289382"/>
                  </a:lnTo>
                  <a:lnTo>
                    <a:pt x="139115" y="273227"/>
                  </a:lnTo>
                  <a:lnTo>
                    <a:pt x="141846" y="270954"/>
                  </a:lnTo>
                  <a:lnTo>
                    <a:pt x="150482" y="264134"/>
                  </a:lnTo>
                  <a:close/>
                </a:path>
                <a:path w="394334" h="2004059">
                  <a:moveTo>
                    <a:pt x="201968" y="498729"/>
                  </a:moveTo>
                  <a:lnTo>
                    <a:pt x="197358" y="491591"/>
                  </a:lnTo>
                  <a:lnTo>
                    <a:pt x="190792" y="485559"/>
                  </a:lnTo>
                  <a:lnTo>
                    <a:pt x="185026" y="481520"/>
                  </a:lnTo>
                  <a:lnTo>
                    <a:pt x="179959" y="476516"/>
                  </a:lnTo>
                  <a:lnTo>
                    <a:pt x="175133" y="470115"/>
                  </a:lnTo>
                  <a:lnTo>
                    <a:pt x="170827" y="462927"/>
                  </a:lnTo>
                  <a:lnTo>
                    <a:pt x="167284" y="455612"/>
                  </a:lnTo>
                  <a:lnTo>
                    <a:pt x="164693" y="450773"/>
                  </a:lnTo>
                  <a:lnTo>
                    <a:pt x="160477" y="445160"/>
                  </a:lnTo>
                  <a:lnTo>
                    <a:pt x="154889" y="440918"/>
                  </a:lnTo>
                  <a:lnTo>
                    <a:pt x="148196" y="440156"/>
                  </a:lnTo>
                  <a:lnTo>
                    <a:pt x="144106" y="441071"/>
                  </a:lnTo>
                  <a:lnTo>
                    <a:pt x="140017" y="449707"/>
                  </a:lnTo>
                  <a:lnTo>
                    <a:pt x="137287" y="456526"/>
                  </a:lnTo>
                  <a:lnTo>
                    <a:pt x="134480" y="463156"/>
                  </a:lnTo>
                  <a:lnTo>
                    <a:pt x="131445" y="470674"/>
                  </a:lnTo>
                  <a:lnTo>
                    <a:pt x="128155" y="478967"/>
                  </a:lnTo>
                  <a:lnTo>
                    <a:pt x="124561" y="487895"/>
                  </a:lnTo>
                  <a:lnTo>
                    <a:pt x="113982" y="488835"/>
                  </a:lnTo>
                  <a:lnTo>
                    <a:pt x="103314" y="489546"/>
                  </a:lnTo>
                  <a:lnTo>
                    <a:pt x="93497" y="490004"/>
                  </a:lnTo>
                  <a:lnTo>
                    <a:pt x="85458" y="490169"/>
                  </a:lnTo>
                  <a:lnTo>
                    <a:pt x="74612" y="490575"/>
                  </a:lnTo>
                  <a:lnTo>
                    <a:pt x="65125" y="491998"/>
                  </a:lnTo>
                  <a:lnTo>
                    <a:pt x="57848" y="494779"/>
                  </a:lnTo>
                  <a:lnTo>
                    <a:pt x="53632" y="499262"/>
                  </a:lnTo>
                  <a:lnTo>
                    <a:pt x="54279" y="508025"/>
                  </a:lnTo>
                  <a:lnTo>
                    <a:pt x="60858" y="519950"/>
                  </a:lnTo>
                  <a:lnTo>
                    <a:pt x="71094" y="530847"/>
                  </a:lnTo>
                  <a:lnTo>
                    <a:pt x="82727" y="536536"/>
                  </a:lnTo>
                  <a:lnTo>
                    <a:pt x="88188" y="536994"/>
                  </a:lnTo>
                  <a:lnTo>
                    <a:pt x="96824" y="536536"/>
                  </a:lnTo>
                  <a:lnTo>
                    <a:pt x="106362" y="535635"/>
                  </a:lnTo>
                  <a:lnTo>
                    <a:pt x="88519" y="584492"/>
                  </a:lnTo>
                  <a:lnTo>
                    <a:pt x="71932" y="631507"/>
                  </a:lnTo>
                  <a:lnTo>
                    <a:pt x="58940" y="670598"/>
                  </a:lnTo>
                  <a:lnTo>
                    <a:pt x="51358" y="701103"/>
                  </a:lnTo>
                  <a:lnTo>
                    <a:pt x="53314" y="715492"/>
                  </a:lnTo>
                  <a:lnTo>
                    <a:pt x="58470" y="730262"/>
                  </a:lnTo>
                  <a:lnTo>
                    <a:pt x="65747" y="741705"/>
                  </a:lnTo>
                  <a:lnTo>
                    <a:pt x="74091" y="746112"/>
                  </a:lnTo>
                  <a:lnTo>
                    <a:pt x="79883" y="742442"/>
                  </a:lnTo>
                  <a:lnTo>
                    <a:pt x="85293" y="733742"/>
                  </a:lnTo>
                  <a:lnTo>
                    <a:pt x="89763" y="722464"/>
                  </a:lnTo>
                  <a:lnTo>
                    <a:pt x="92735" y="711111"/>
                  </a:lnTo>
                  <a:lnTo>
                    <a:pt x="102158" y="671639"/>
                  </a:lnTo>
                  <a:lnTo>
                    <a:pt x="115189" y="624459"/>
                  </a:lnTo>
                  <a:lnTo>
                    <a:pt x="129501" y="576160"/>
                  </a:lnTo>
                  <a:lnTo>
                    <a:pt x="142049" y="535635"/>
                  </a:lnTo>
                  <a:lnTo>
                    <a:pt x="142748" y="533349"/>
                  </a:lnTo>
                  <a:lnTo>
                    <a:pt x="181394" y="521538"/>
                  </a:lnTo>
                  <a:lnTo>
                    <a:pt x="201841" y="506069"/>
                  </a:lnTo>
                  <a:lnTo>
                    <a:pt x="201968" y="498729"/>
                  </a:lnTo>
                  <a:close/>
                </a:path>
                <a:path w="394334" h="2004059">
                  <a:moveTo>
                    <a:pt x="209575" y="1768881"/>
                  </a:moveTo>
                  <a:lnTo>
                    <a:pt x="196989" y="1746021"/>
                  </a:lnTo>
                  <a:lnTo>
                    <a:pt x="192290" y="1743481"/>
                  </a:lnTo>
                  <a:lnTo>
                    <a:pt x="170307" y="1743481"/>
                  </a:lnTo>
                  <a:lnTo>
                    <a:pt x="155930" y="1744751"/>
                  </a:lnTo>
                  <a:lnTo>
                    <a:pt x="143205" y="1746021"/>
                  </a:lnTo>
                  <a:lnTo>
                    <a:pt x="151879" y="1733321"/>
                  </a:lnTo>
                  <a:lnTo>
                    <a:pt x="160413" y="1721891"/>
                  </a:lnTo>
                  <a:lnTo>
                    <a:pt x="167170" y="1711731"/>
                  </a:lnTo>
                  <a:lnTo>
                    <a:pt x="170472" y="1701571"/>
                  </a:lnTo>
                  <a:lnTo>
                    <a:pt x="170942" y="1697761"/>
                  </a:lnTo>
                  <a:lnTo>
                    <a:pt x="168211" y="1692681"/>
                  </a:lnTo>
                  <a:lnTo>
                    <a:pt x="165138" y="1688871"/>
                  </a:lnTo>
                  <a:lnTo>
                    <a:pt x="164109" y="1687601"/>
                  </a:lnTo>
                  <a:lnTo>
                    <a:pt x="170942" y="1686331"/>
                  </a:lnTo>
                  <a:lnTo>
                    <a:pt x="181394" y="1686331"/>
                  </a:lnTo>
                  <a:lnTo>
                    <a:pt x="189572" y="1685061"/>
                  </a:lnTo>
                  <a:lnTo>
                    <a:pt x="199110" y="1682521"/>
                  </a:lnTo>
                  <a:lnTo>
                    <a:pt x="200939" y="1676171"/>
                  </a:lnTo>
                  <a:lnTo>
                    <a:pt x="200850" y="1669821"/>
                  </a:lnTo>
                  <a:lnTo>
                    <a:pt x="197523" y="1660931"/>
                  </a:lnTo>
                  <a:lnTo>
                    <a:pt x="191477" y="1653311"/>
                  </a:lnTo>
                  <a:lnTo>
                    <a:pt x="185953" y="1650771"/>
                  </a:lnTo>
                  <a:lnTo>
                    <a:pt x="183197" y="1649501"/>
                  </a:lnTo>
                  <a:lnTo>
                    <a:pt x="151371" y="1649501"/>
                  </a:lnTo>
                  <a:lnTo>
                    <a:pt x="137287" y="1650695"/>
                  </a:lnTo>
                  <a:lnTo>
                    <a:pt x="137287" y="1688871"/>
                  </a:lnTo>
                  <a:lnTo>
                    <a:pt x="134556" y="1695221"/>
                  </a:lnTo>
                  <a:lnTo>
                    <a:pt x="115036" y="1738401"/>
                  </a:lnTo>
                  <a:lnTo>
                    <a:pt x="106832" y="1748561"/>
                  </a:lnTo>
                  <a:lnTo>
                    <a:pt x="103200" y="1748561"/>
                  </a:lnTo>
                  <a:lnTo>
                    <a:pt x="103200" y="1873021"/>
                  </a:lnTo>
                  <a:lnTo>
                    <a:pt x="101485" y="1890801"/>
                  </a:lnTo>
                  <a:lnTo>
                    <a:pt x="101155" y="1894611"/>
                  </a:lnTo>
                  <a:lnTo>
                    <a:pt x="100469" y="1900961"/>
                  </a:lnTo>
                  <a:lnTo>
                    <a:pt x="91554" y="1903501"/>
                  </a:lnTo>
                  <a:lnTo>
                    <a:pt x="83362" y="1906041"/>
                  </a:lnTo>
                  <a:lnTo>
                    <a:pt x="70002" y="1909851"/>
                  </a:lnTo>
                  <a:lnTo>
                    <a:pt x="76276" y="1903501"/>
                  </a:lnTo>
                  <a:lnTo>
                    <a:pt x="84721" y="1894611"/>
                  </a:lnTo>
                  <a:lnTo>
                    <a:pt x="94107" y="1884451"/>
                  </a:lnTo>
                  <a:lnTo>
                    <a:pt x="103200" y="1873021"/>
                  </a:lnTo>
                  <a:lnTo>
                    <a:pt x="103200" y="1748561"/>
                  </a:lnTo>
                  <a:lnTo>
                    <a:pt x="96367" y="1748561"/>
                  </a:lnTo>
                  <a:lnTo>
                    <a:pt x="96139" y="1742211"/>
                  </a:lnTo>
                  <a:lnTo>
                    <a:pt x="95516" y="1735861"/>
                  </a:lnTo>
                  <a:lnTo>
                    <a:pt x="94653" y="1729511"/>
                  </a:lnTo>
                  <a:lnTo>
                    <a:pt x="93649" y="1721891"/>
                  </a:lnTo>
                  <a:lnTo>
                    <a:pt x="92278" y="1714271"/>
                  </a:lnTo>
                  <a:lnTo>
                    <a:pt x="92278" y="1706651"/>
                  </a:lnTo>
                  <a:lnTo>
                    <a:pt x="90919" y="1700301"/>
                  </a:lnTo>
                  <a:lnTo>
                    <a:pt x="90462" y="1699031"/>
                  </a:lnTo>
                  <a:lnTo>
                    <a:pt x="87731" y="1695221"/>
                  </a:lnTo>
                  <a:lnTo>
                    <a:pt x="98742" y="1693951"/>
                  </a:lnTo>
                  <a:lnTo>
                    <a:pt x="123990" y="1691411"/>
                  </a:lnTo>
                  <a:lnTo>
                    <a:pt x="137287" y="1688871"/>
                  </a:lnTo>
                  <a:lnTo>
                    <a:pt x="137287" y="1650695"/>
                  </a:lnTo>
                  <a:lnTo>
                    <a:pt x="136385" y="1650771"/>
                  </a:lnTo>
                  <a:lnTo>
                    <a:pt x="136385" y="1649501"/>
                  </a:lnTo>
                  <a:lnTo>
                    <a:pt x="135928" y="1648231"/>
                  </a:lnTo>
                  <a:lnTo>
                    <a:pt x="132943" y="1641881"/>
                  </a:lnTo>
                  <a:lnTo>
                    <a:pt x="127736" y="1635531"/>
                  </a:lnTo>
                  <a:lnTo>
                    <a:pt x="121856" y="1627911"/>
                  </a:lnTo>
                  <a:lnTo>
                    <a:pt x="88646" y="1602511"/>
                  </a:lnTo>
                  <a:lnTo>
                    <a:pt x="82727" y="1603781"/>
                  </a:lnTo>
                  <a:lnTo>
                    <a:pt x="90297" y="1646961"/>
                  </a:lnTo>
                  <a:lnTo>
                    <a:pt x="94107" y="1653311"/>
                  </a:lnTo>
                  <a:lnTo>
                    <a:pt x="48069" y="1657121"/>
                  </a:lnTo>
                  <a:lnTo>
                    <a:pt x="35458" y="1659661"/>
                  </a:lnTo>
                  <a:lnTo>
                    <a:pt x="27584" y="1660931"/>
                  </a:lnTo>
                  <a:lnTo>
                    <a:pt x="19494" y="1663471"/>
                  </a:lnTo>
                  <a:lnTo>
                    <a:pt x="13017" y="1667281"/>
                  </a:lnTo>
                  <a:lnTo>
                    <a:pt x="9994" y="1673631"/>
                  </a:lnTo>
                  <a:lnTo>
                    <a:pt x="12242" y="1682521"/>
                  </a:lnTo>
                  <a:lnTo>
                    <a:pt x="19138" y="1692681"/>
                  </a:lnTo>
                  <a:lnTo>
                    <a:pt x="27838" y="1700301"/>
                  </a:lnTo>
                  <a:lnTo>
                    <a:pt x="35458" y="1704111"/>
                  </a:lnTo>
                  <a:lnTo>
                    <a:pt x="46761" y="1704111"/>
                  </a:lnTo>
                  <a:lnTo>
                    <a:pt x="53416" y="1702841"/>
                  </a:lnTo>
                  <a:lnTo>
                    <a:pt x="60452" y="1700301"/>
                  </a:lnTo>
                  <a:lnTo>
                    <a:pt x="62280" y="1714271"/>
                  </a:lnTo>
                  <a:lnTo>
                    <a:pt x="75907" y="1751101"/>
                  </a:lnTo>
                  <a:lnTo>
                    <a:pt x="61899" y="1753641"/>
                  </a:lnTo>
                  <a:lnTo>
                    <a:pt x="6197" y="1763801"/>
                  </a:lnTo>
                  <a:lnTo>
                    <a:pt x="0" y="1771421"/>
                  </a:lnTo>
                  <a:lnTo>
                    <a:pt x="2514" y="1779041"/>
                  </a:lnTo>
                  <a:lnTo>
                    <a:pt x="8813" y="1787931"/>
                  </a:lnTo>
                  <a:lnTo>
                    <a:pt x="17068" y="1795551"/>
                  </a:lnTo>
                  <a:lnTo>
                    <a:pt x="25450" y="1799361"/>
                  </a:lnTo>
                  <a:lnTo>
                    <a:pt x="33286" y="1799361"/>
                  </a:lnTo>
                  <a:lnTo>
                    <a:pt x="42786" y="1796821"/>
                  </a:lnTo>
                  <a:lnTo>
                    <a:pt x="53390" y="1793011"/>
                  </a:lnTo>
                  <a:lnTo>
                    <a:pt x="64554" y="1791741"/>
                  </a:lnTo>
                  <a:lnTo>
                    <a:pt x="91719" y="1787931"/>
                  </a:lnTo>
                  <a:lnTo>
                    <a:pt x="99555" y="1786661"/>
                  </a:lnTo>
                  <a:lnTo>
                    <a:pt x="99098" y="1791741"/>
                  </a:lnTo>
                  <a:lnTo>
                    <a:pt x="98640" y="1799361"/>
                  </a:lnTo>
                  <a:lnTo>
                    <a:pt x="98640" y="1813331"/>
                  </a:lnTo>
                  <a:lnTo>
                    <a:pt x="82664" y="1815871"/>
                  </a:lnTo>
                  <a:lnTo>
                    <a:pt x="68021" y="1817141"/>
                  </a:lnTo>
                  <a:lnTo>
                    <a:pt x="55499" y="1819681"/>
                  </a:lnTo>
                  <a:lnTo>
                    <a:pt x="45910" y="1820951"/>
                  </a:lnTo>
                  <a:lnTo>
                    <a:pt x="33883" y="1823491"/>
                  </a:lnTo>
                  <a:lnTo>
                    <a:pt x="25057" y="1826031"/>
                  </a:lnTo>
                  <a:lnTo>
                    <a:pt x="19380" y="1829841"/>
                  </a:lnTo>
                  <a:lnTo>
                    <a:pt x="16814" y="1833651"/>
                  </a:lnTo>
                  <a:lnTo>
                    <a:pt x="18300" y="1841271"/>
                  </a:lnTo>
                  <a:lnTo>
                    <a:pt x="24206" y="1850161"/>
                  </a:lnTo>
                  <a:lnTo>
                    <a:pt x="32677" y="1859051"/>
                  </a:lnTo>
                  <a:lnTo>
                    <a:pt x="41821" y="1862861"/>
                  </a:lnTo>
                  <a:lnTo>
                    <a:pt x="50520" y="1862861"/>
                  </a:lnTo>
                  <a:lnTo>
                    <a:pt x="61988" y="1859051"/>
                  </a:lnTo>
                  <a:lnTo>
                    <a:pt x="74752" y="1855241"/>
                  </a:lnTo>
                  <a:lnTo>
                    <a:pt x="87287" y="1852701"/>
                  </a:lnTo>
                  <a:lnTo>
                    <a:pt x="81826" y="1857781"/>
                  </a:lnTo>
                  <a:lnTo>
                    <a:pt x="68516" y="1871751"/>
                  </a:lnTo>
                  <a:lnTo>
                    <a:pt x="53301" y="1885721"/>
                  </a:lnTo>
                  <a:lnTo>
                    <a:pt x="36893" y="1899691"/>
                  </a:lnTo>
                  <a:lnTo>
                    <a:pt x="23634" y="1912391"/>
                  </a:lnTo>
                  <a:lnTo>
                    <a:pt x="15913" y="1918741"/>
                  </a:lnTo>
                  <a:lnTo>
                    <a:pt x="9994" y="1921281"/>
                  </a:lnTo>
                  <a:lnTo>
                    <a:pt x="10452" y="1927631"/>
                  </a:lnTo>
                  <a:lnTo>
                    <a:pt x="13563" y="1935251"/>
                  </a:lnTo>
                  <a:lnTo>
                    <a:pt x="20688" y="1944141"/>
                  </a:lnTo>
                  <a:lnTo>
                    <a:pt x="29502" y="1953031"/>
                  </a:lnTo>
                  <a:lnTo>
                    <a:pt x="37719" y="1955571"/>
                  </a:lnTo>
                  <a:lnTo>
                    <a:pt x="45199" y="1954301"/>
                  </a:lnTo>
                  <a:lnTo>
                    <a:pt x="54267" y="1951761"/>
                  </a:lnTo>
                  <a:lnTo>
                    <a:pt x="65278" y="1947951"/>
                  </a:lnTo>
                  <a:lnTo>
                    <a:pt x="78638" y="1944141"/>
                  </a:lnTo>
                  <a:lnTo>
                    <a:pt x="84556" y="1941601"/>
                  </a:lnTo>
                  <a:lnTo>
                    <a:pt x="91376" y="1940331"/>
                  </a:lnTo>
                  <a:lnTo>
                    <a:pt x="99098" y="1937791"/>
                  </a:lnTo>
                  <a:lnTo>
                    <a:pt x="99047" y="1940331"/>
                  </a:lnTo>
                  <a:lnTo>
                    <a:pt x="98945" y="1965731"/>
                  </a:lnTo>
                  <a:lnTo>
                    <a:pt x="99034" y="1969541"/>
                  </a:lnTo>
                  <a:lnTo>
                    <a:pt x="120015" y="2003831"/>
                  </a:lnTo>
                  <a:lnTo>
                    <a:pt x="123596" y="2002561"/>
                  </a:lnTo>
                  <a:lnTo>
                    <a:pt x="129057" y="1955571"/>
                  </a:lnTo>
                  <a:lnTo>
                    <a:pt x="129108" y="1937791"/>
                  </a:lnTo>
                  <a:lnTo>
                    <a:pt x="129108" y="1931441"/>
                  </a:lnTo>
                  <a:lnTo>
                    <a:pt x="140360" y="1930171"/>
                  </a:lnTo>
                  <a:lnTo>
                    <a:pt x="150533" y="1927631"/>
                  </a:lnTo>
                  <a:lnTo>
                    <a:pt x="159092" y="1926361"/>
                  </a:lnTo>
                  <a:lnTo>
                    <a:pt x="172745" y="1926361"/>
                  </a:lnTo>
                  <a:lnTo>
                    <a:pt x="181394" y="1922551"/>
                  </a:lnTo>
                  <a:lnTo>
                    <a:pt x="182753" y="1917471"/>
                  </a:lnTo>
                  <a:lnTo>
                    <a:pt x="181940" y="1909851"/>
                  </a:lnTo>
                  <a:lnTo>
                    <a:pt x="177241" y="1900961"/>
                  </a:lnTo>
                  <a:lnTo>
                    <a:pt x="170408" y="1893341"/>
                  </a:lnTo>
                  <a:lnTo>
                    <a:pt x="163195" y="1889531"/>
                  </a:lnTo>
                  <a:lnTo>
                    <a:pt x="148767" y="1889531"/>
                  </a:lnTo>
                  <a:lnTo>
                    <a:pt x="139179" y="1890801"/>
                  </a:lnTo>
                  <a:lnTo>
                    <a:pt x="129565" y="1893341"/>
                  </a:lnTo>
                  <a:lnTo>
                    <a:pt x="129565" y="1873021"/>
                  </a:lnTo>
                  <a:lnTo>
                    <a:pt x="129565" y="1852701"/>
                  </a:lnTo>
                  <a:lnTo>
                    <a:pt x="129565" y="1848891"/>
                  </a:lnTo>
                  <a:lnTo>
                    <a:pt x="159689" y="1846351"/>
                  </a:lnTo>
                  <a:lnTo>
                    <a:pt x="173418" y="1843811"/>
                  </a:lnTo>
                  <a:lnTo>
                    <a:pt x="185026" y="1842541"/>
                  </a:lnTo>
                  <a:lnTo>
                    <a:pt x="193205" y="1842541"/>
                  </a:lnTo>
                  <a:lnTo>
                    <a:pt x="199567" y="1837461"/>
                  </a:lnTo>
                  <a:lnTo>
                    <a:pt x="179108" y="1806981"/>
                  </a:lnTo>
                  <a:lnTo>
                    <a:pt x="161671" y="1806981"/>
                  </a:lnTo>
                  <a:lnTo>
                    <a:pt x="146837" y="1808251"/>
                  </a:lnTo>
                  <a:lnTo>
                    <a:pt x="129565" y="1810791"/>
                  </a:lnTo>
                  <a:lnTo>
                    <a:pt x="129565" y="1790471"/>
                  </a:lnTo>
                  <a:lnTo>
                    <a:pt x="128193" y="1786661"/>
                  </a:lnTo>
                  <a:lnTo>
                    <a:pt x="125933" y="1784121"/>
                  </a:lnTo>
                  <a:lnTo>
                    <a:pt x="189115" y="1779041"/>
                  </a:lnTo>
                  <a:lnTo>
                    <a:pt x="198208" y="1779041"/>
                  </a:lnTo>
                  <a:lnTo>
                    <a:pt x="208661" y="1775231"/>
                  </a:lnTo>
                  <a:lnTo>
                    <a:pt x="209575" y="1768881"/>
                  </a:lnTo>
                  <a:close/>
                </a:path>
                <a:path w="394334" h="2004059">
                  <a:moveTo>
                    <a:pt x="287769" y="1323187"/>
                  </a:moveTo>
                  <a:lnTo>
                    <a:pt x="285521" y="1312887"/>
                  </a:lnTo>
                  <a:lnTo>
                    <a:pt x="279984" y="1302156"/>
                  </a:lnTo>
                  <a:lnTo>
                    <a:pt x="272999" y="1293647"/>
                  </a:lnTo>
                  <a:lnTo>
                    <a:pt x="266407" y="1290002"/>
                  </a:lnTo>
                  <a:lnTo>
                    <a:pt x="260045" y="1291704"/>
                  </a:lnTo>
                  <a:lnTo>
                    <a:pt x="250659" y="1296873"/>
                  </a:lnTo>
                  <a:lnTo>
                    <a:pt x="239496" y="1304518"/>
                  </a:lnTo>
                  <a:lnTo>
                    <a:pt x="227774" y="1313649"/>
                  </a:lnTo>
                  <a:lnTo>
                    <a:pt x="188214" y="1343647"/>
                  </a:lnTo>
                  <a:lnTo>
                    <a:pt x="181622" y="1346161"/>
                  </a:lnTo>
                  <a:lnTo>
                    <a:pt x="175768" y="1344333"/>
                  </a:lnTo>
                  <a:lnTo>
                    <a:pt x="171018" y="1339430"/>
                  </a:lnTo>
                  <a:lnTo>
                    <a:pt x="167754" y="1332738"/>
                  </a:lnTo>
                  <a:lnTo>
                    <a:pt x="166166" y="1315821"/>
                  </a:lnTo>
                  <a:lnTo>
                    <a:pt x="165646" y="1287157"/>
                  </a:lnTo>
                  <a:lnTo>
                    <a:pt x="165379" y="1258316"/>
                  </a:lnTo>
                  <a:lnTo>
                    <a:pt x="164566" y="1240904"/>
                  </a:lnTo>
                  <a:lnTo>
                    <a:pt x="160883" y="1229055"/>
                  </a:lnTo>
                  <a:lnTo>
                    <a:pt x="154165" y="1218057"/>
                  </a:lnTo>
                  <a:lnTo>
                    <a:pt x="145834" y="1209954"/>
                  </a:lnTo>
                  <a:lnTo>
                    <a:pt x="137299" y="1206804"/>
                  </a:lnTo>
                  <a:lnTo>
                    <a:pt x="131902" y="1210157"/>
                  </a:lnTo>
                  <a:lnTo>
                    <a:pt x="128879" y="1218679"/>
                  </a:lnTo>
                  <a:lnTo>
                    <a:pt x="127571" y="1230007"/>
                  </a:lnTo>
                  <a:lnTo>
                    <a:pt x="127292" y="1241806"/>
                  </a:lnTo>
                  <a:lnTo>
                    <a:pt x="127419" y="1269009"/>
                  </a:lnTo>
                  <a:lnTo>
                    <a:pt x="130733" y="1328369"/>
                  </a:lnTo>
                  <a:lnTo>
                    <a:pt x="142748" y="1364564"/>
                  </a:lnTo>
                  <a:lnTo>
                    <a:pt x="155473" y="1373200"/>
                  </a:lnTo>
                  <a:lnTo>
                    <a:pt x="135318" y="1394447"/>
                  </a:lnTo>
                  <a:lnTo>
                    <a:pt x="118021" y="1418437"/>
                  </a:lnTo>
                  <a:lnTo>
                    <a:pt x="105918" y="1440700"/>
                  </a:lnTo>
                  <a:lnTo>
                    <a:pt x="101371" y="1456842"/>
                  </a:lnTo>
                  <a:lnTo>
                    <a:pt x="103276" y="1470406"/>
                  </a:lnTo>
                  <a:lnTo>
                    <a:pt x="125018" y="1510957"/>
                  </a:lnTo>
                  <a:lnTo>
                    <a:pt x="177507" y="1534604"/>
                  </a:lnTo>
                  <a:lnTo>
                    <a:pt x="202311" y="1536407"/>
                  </a:lnTo>
                  <a:lnTo>
                    <a:pt x="226618" y="1535061"/>
                  </a:lnTo>
                  <a:lnTo>
                    <a:pt x="249529" y="1531467"/>
                  </a:lnTo>
                  <a:lnTo>
                    <a:pt x="267576" y="1526247"/>
                  </a:lnTo>
                  <a:lnTo>
                    <a:pt x="277317" y="1520050"/>
                  </a:lnTo>
                  <a:lnTo>
                    <a:pt x="277583" y="1510741"/>
                  </a:lnTo>
                  <a:lnTo>
                    <a:pt x="271348" y="1499476"/>
                  </a:lnTo>
                  <a:lnTo>
                    <a:pt x="262293" y="1489735"/>
                  </a:lnTo>
                  <a:lnTo>
                    <a:pt x="254139" y="1485036"/>
                  </a:lnTo>
                  <a:lnTo>
                    <a:pt x="248234" y="1485392"/>
                  </a:lnTo>
                  <a:lnTo>
                    <a:pt x="231305" y="1489697"/>
                  </a:lnTo>
                  <a:lnTo>
                    <a:pt x="220027" y="1491856"/>
                  </a:lnTo>
                  <a:lnTo>
                    <a:pt x="194779" y="1493481"/>
                  </a:lnTo>
                  <a:lnTo>
                    <a:pt x="169735" y="1490891"/>
                  </a:lnTo>
                  <a:lnTo>
                    <a:pt x="149390" y="1483093"/>
                  </a:lnTo>
                  <a:lnTo>
                    <a:pt x="138201" y="1469123"/>
                  </a:lnTo>
                  <a:lnTo>
                    <a:pt x="139763" y="1457375"/>
                  </a:lnTo>
                  <a:lnTo>
                    <a:pt x="160134" y="1424686"/>
                  </a:lnTo>
                  <a:lnTo>
                    <a:pt x="189484" y="1393151"/>
                  </a:lnTo>
                  <a:lnTo>
                    <a:pt x="223393" y="1368386"/>
                  </a:lnTo>
                  <a:lnTo>
                    <a:pt x="256171" y="1348651"/>
                  </a:lnTo>
                  <a:lnTo>
                    <a:pt x="270040" y="1341374"/>
                  </a:lnTo>
                  <a:lnTo>
                    <a:pt x="280835" y="1334782"/>
                  </a:lnTo>
                  <a:lnTo>
                    <a:pt x="286867" y="1328191"/>
                  </a:lnTo>
                  <a:lnTo>
                    <a:pt x="287769" y="1326375"/>
                  </a:lnTo>
                  <a:lnTo>
                    <a:pt x="287769" y="1323187"/>
                  </a:lnTo>
                  <a:close/>
                </a:path>
                <a:path w="394334" h="2004059">
                  <a:moveTo>
                    <a:pt x="310057" y="751230"/>
                  </a:moveTo>
                  <a:lnTo>
                    <a:pt x="287134" y="717372"/>
                  </a:lnTo>
                  <a:lnTo>
                    <a:pt x="259130" y="710209"/>
                  </a:lnTo>
                  <a:lnTo>
                    <a:pt x="249313" y="707732"/>
                  </a:lnTo>
                  <a:lnTo>
                    <a:pt x="239864" y="705040"/>
                  </a:lnTo>
                  <a:lnTo>
                    <a:pt x="231190" y="702094"/>
                  </a:lnTo>
                  <a:lnTo>
                    <a:pt x="223672" y="698842"/>
                  </a:lnTo>
                  <a:lnTo>
                    <a:pt x="218732" y="696645"/>
                  </a:lnTo>
                  <a:lnTo>
                    <a:pt x="212763" y="694918"/>
                  </a:lnTo>
                  <a:lnTo>
                    <a:pt x="206794" y="694817"/>
                  </a:lnTo>
                  <a:lnTo>
                    <a:pt x="201841" y="697471"/>
                  </a:lnTo>
                  <a:lnTo>
                    <a:pt x="200088" y="705446"/>
                  </a:lnTo>
                  <a:lnTo>
                    <a:pt x="204508" y="716521"/>
                  </a:lnTo>
                  <a:lnTo>
                    <a:pt x="245224" y="749782"/>
                  </a:lnTo>
                  <a:lnTo>
                    <a:pt x="282244" y="761707"/>
                  </a:lnTo>
                  <a:lnTo>
                    <a:pt x="297776" y="763397"/>
                  </a:lnTo>
                  <a:lnTo>
                    <a:pt x="303225" y="763397"/>
                  </a:lnTo>
                  <a:lnTo>
                    <a:pt x="306857" y="762482"/>
                  </a:lnTo>
                  <a:lnTo>
                    <a:pt x="308673" y="760209"/>
                  </a:lnTo>
                  <a:lnTo>
                    <a:pt x="310057" y="751230"/>
                  </a:lnTo>
                  <a:close/>
                </a:path>
                <a:path w="394334" h="2004059">
                  <a:moveTo>
                    <a:pt x="317906" y="599706"/>
                  </a:moveTo>
                  <a:lnTo>
                    <a:pt x="286550" y="568579"/>
                  </a:lnTo>
                  <a:lnTo>
                    <a:pt x="246405" y="561086"/>
                  </a:lnTo>
                  <a:lnTo>
                    <a:pt x="232537" y="562203"/>
                  </a:lnTo>
                  <a:lnTo>
                    <a:pt x="219976" y="565188"/>
                  </a:lnTo>
                  <a:lnTo>
                    <a:pt x="210400" y="569531"/>
                  </a:lnTo>
                  <a:lnTo>
                    <a:pt x="205473" y="574725"/>
                  </a:lnTo>
                  <a:lnTo>
                    <a:pt x="205968" y="582104"/>
                  </a:lnTo>
                  <a:lnTo>
                    <a:pt x="211112" y="590080"/>
                  </a:lnTo>
                  <a:lnTo>
                    <a:pt x="219227" y="596849"/>
                  </a:lnTo>
                  <a:lnTo>
                    <a:pt x="228663" y="600633"/>
                  </a:lnTo>
                  <a:lnTo>
                    <a:pt x="235978" y="601268"/>
                  </a:lnTo>
                  <a:lnTo>
                    <a:pt x="243840" y="600875"/>
                  </a:lnTo>
                  <a:lnTo>
                    <a:pt x="251625" y="600138"/>
                  </a:lnTo>
                  <a:lnTo>
                    <a:pt x="258673" y="599732"/>
                  </a:lnTo>
                  <a:lnTo>
                    <a:pt x="294665" y="606437"/>
                  </a:lnTo>
                  <a:lnTo>
                    <a:pt x="302260" y="608431"/>
                  </a:lnTo>
                  <a:lnTo>
                    <a:pt x="310108" y="609142"/>
                  </a:lnTo>
                  <a:lnTo>
                    <a:pt x="315950" y="607009"/>
                  </a:lnTo>
                  <a:lnTo>
                    <a:pt x="317906" y="599732"/>
                  </a:lnTo>
                  <a:close/>
                </a:path>
                <a:path w="394334" h="2004059">
                  <a:moveTo>
                    <a:pt x="338239" y="1101255"/>
                  </a:moveTo>
                  <a:lnTo>
                    <a:pt x="337337" y="1093533"/>
                  </a:lnTo>
                  <a:lnTo>
                    <a:pt x="335064" y="1088529"/>
                  </a:lnTo>
                  <a:lnTo>
                    <a:pt x="330098" y="1083691"/>
                  </a:lnTo>
                  <a:lnTo>
                    <a:pt x="321297" y="1078471"/>
                  </a:lnTo>
                  <a:lnTo>
                    <a:pt x="311658" y="1071460"/>
                  </a:lnTo>
                  <a:lnTo>
                    <a:pt x="304152" y="1061250"/>
                  </a:lnTo>
                  <a:lnTo>
                    <a:pt x="299694" y="1042631"/>
                  </a:lnTo>
                  <a:lnTo>
                    <a:pt x="299034" y="1022781"/>
                  </a:lnTo>
                  <a:lnTo>
                    <a:pt x="298945" y="1018857"/>
                  </a:lnTo>
                  <a:lnTo>
                    <a:pt x="300177" y="994308"/>
                  </a:lnTo>
                  <a:lnTo>
                    <a:pt x="301879" y="970318"/>
                  </a:lnTo>
                  <a:lnTo>
                    <a:pt x="302666" y="955802"/>
                  </a:lnTo>
                  <a:lnTo>
                    <a:pt x="303466" y="938669"/>
                  </a:lnTo>
                  <a:lnTo>
                    <a:pt x="303568" y="934859"/>
                  </a:lnTo>
                  <a:lnTo>
                    <a:pt x="303885" y="923632"/>
                  </a:lnTo>
                  <a:lnTo>
                    <a:pt x="294373" y="886498"/>
                  </a:lnTo>
                  <a:lnTo>
                    <a:pt x="279590" y="876211"/>
                  </a:lnTo>
                  <a:lnTo>
                    <a:pt x="271310" y="880630"/>
                  </a:lnTo>
                  <a:lnTo>
                    <a:pt x="259016" y="890079"/>
                  </a:lnTo>
                  <a:lnTo>
                    <a:pt x="245198" y="901915"/>
                  </a:lnTo>
                  <a:lnTo>
                    <a:pt x="232308" y="913498"/>
                  </a:lnTo>
                  <a:lnTo>
                    <a:pt x="220853" y="923632"/>
                  </a:lnTo>
                  <a:lnTo>
                    <a:pt x="182435" y="955814"/>
                  </a:lnTo>
                  <a:lnTo>
                    <a:pt x="158203" y="976680"/>
                  </a:lnTo>
                  <a:lnTo>
                    <a:pt x="158267" y="975321"/>
                  </a:lnTo>
                  <a:lnTo>
                    <a:pt x="158813" y="964869"/>
                  </a:lnTo>
                  <a:lnTo>
                    <a:pt x="159956" y="938669"/>
                  </a:lnTo>
                  <a:lnTo>
                    <a:pt x="160489" y="928039"/>
                  </a:lnTo>
                  <a:lnTo>
                    <a:pt x="168490" y="915009"/>
                  </a:lnTo>
                  <a:lnTo>
                    <a:pt x="172453" y="908951"/>
                  </a:lnTo>
                  <a:lnTo>
                    <a:pt x="175539" y="904240"/>
                  </a:lnTo>
                  <a:lnTo>
                    <a:pt x="180619" y="896277"/>
                  </a:lnTo>
                  <a:lnTo>
                    <a:pt x="182765" y="891679"/>
                  </a:lnTo>
                  <a:lnTo>
                    <a:pt x="181724" y="884923"/>
                  </a:lnTo>
                  <a:lnTo>
                    <a:pt x="177584" y="878547"/>
                  </a:lnTo>
                  <a:lnTo>
                    <a:pt x="170789" y="872947"/>
                  </a:lnTo>
                  <a:lnTo>
                    <a:pt x="161836" y="868489"/>
                  </a:lnTo>
                  <a:lnTo>
                    <a:pt x="161734" y="857453"/>
                  </a:lnTo>
                  <a:lnTo>
                    <a:pt x="149453" y="815187"/>
                  </a:lnTo>
                  <a:lnTo>
                    <a:pt x="135470" y="806653"/>
                  </a:lnTo>
                  <a:lnTo>
                    <a:pt x="132181" y="808723"/>
                  </a:lnTo>
                  <a:lnTo>
                    <a:pt x="130302" y="815009"/>
                  </a:lnTo>
                  <a:lnTo>
                    <a:pt x="129679" y="823544"/>
                  </a:lnTo>
                  <a:lnTo>
                    <a:pt x="129552" y="839279"/>
                  </a:lnTo>
                  <a:lnTo>
                    <a:pt x="129667" y="847636"/>
                  </a:lnTo>
                  <a:lnTo>
                    <a:pt x="129908" y="857453"/>
                  </a:lnTo>
                  <a:lnTo>
                    <a:pt x="130035" y="866673"/>
                  </a:lnTo>
                  <a:lnTo>
                    <a:pt x="90195" y="873442"/>
                  </a:lnTo>
                  <a:lnTo>
                    <a:pt x="51689" y="890917"/>
                  </a:lnTo>
                  <a:lnTo>
                    <a:pt x="49098" y="897128"/>
                  </a:lnTo>
                  <a:lnTo>
                    <a:pt x="53682" y="906627"/>
                  </a:lnTo>
                  <a:lnTo>
                    <a:pt x="64376" y="915492"/>
                  </a:lnTo>
                  <a:lnTo>
                    <a:pt x="76517" y="921880"/>
                  </a:lnTo>
                  <a:lnTo>
                    <a:pt x="85471" y="923950"/>
                  </a:lnTo>
                  <a:lnTo>
                    <a:pt x="95796" y="921042"/>
                  </a:lnTo>
                  <a:lnTo>
                    <a:pt x="107797" y="915949"/>
                  </a:lnTo>
                  <a:lnTo>
                    <a:pt x="119532" y="911110"/>
                  </a:lnTo>
                  <a:lnTo>
                    <a:pt x="129108" y="908951"/>
                  </a:lnTo>
                  <a:lnTo>
                    <a:pt x="128206" y="911047"/>
                  </a:lnTo>
                  <a:lnTo>
                    <a:pt x="128206" y="975321"/>
                  </a:lnTo>
                  <a:lnTo>
                    <a:pt x="128206" y="995324"/>
                  </a:lnTo>
                  <a:lnTo>
                    <a:pt x="127749" y="1000785"/>
                  </a:lnTo>
                  <a:lnTo>
                    <a:pt x="116395" y="1011694"/>
                  </a:lnTo>
                  <a:lnTo>
                    <a:pt x="108585" y="1018870"/>
                  </a:lnTo>
                  <a:lnTo>
                    <a:pt x="103771" y="1022781"/>
                  </a:lnTo>
                  <a:lnTo>
                    <a:pt x="101384" y="1023975"/>
                  </a:lnTo>
                  <a:lnTo>
                    <a:pt x="103593" y="1018857"/>
                  </a:lnTo>
                  <a:lnTo>
                    <a:pt x="109512" y="1007656"/>
                  </a:lnTo>
                  <a:lnTo>
                    <a:pt x="118071" y="992454"/>
                  </a:lnTo>
                  <a:lnTo>
                    <a:pt x="128206" y="975321"/>
                  </a:lnTo>
                  <a:lnTo>
                    <a:pt x="128206" y="911047"/>
                  </a:lnTo>
                  <a:lnTo>
                    <a:pt x="100063" y="967028"/>
                  </a:lnTo>
                  <a:lnTo>
                    <a:pt x="77127" y="1006767"/>
                  </a:lnTo>
                  <a:lnTo>
                    <a:pt x="53987" y="1040841"/>
                  </a:lnTo>
                  <a:lnTo>
                    <a:pt x="49949" y="1046937"/>
                  </a:lnTo>
                  <a:lnTo>
                    <a:pt x="47866" y="1051661"/>
                  </a:lnTo>
                  <a:lnTo>
                    <a:pt x="47282" y="1055789"/>
                  </a:lnTo>
                  <a:lnTo>
                    <a:pt x="48869" y="1065403"/>
                  </a:lnTo>
                  <a:lnTo>
                    <a:pt x="53187" y="1078128"/>
                  </a:lnTo>
                  <a:lnTo>
                    <a:pt x="59550" y="1089228"/>
                  </a:lnTo>
                  <a:lnTo>
                    <a:pt x="67284" y="1093978"/>
                  </a:lnTo>
                  <a:lnTo>
                    <a:pt x="76377" y="1090002"/>
                  </a:lnTo>
                  <a:lnTo>
                    <a:pt x="88925" y="1079487"/>
                  </a:lnTo>
                  <a:lnTo>
                    <a:pt x="105321" y="1064641"/>
                  </a:lnTo>
                  <a:lnTo>
                    <a:pt x="125933" y="1047610"/>
                  </a:lnTo>
                  <a:lnTo>
                    <a:pt x="124307" y="1083691"/>
                  </a:lnTo>
                  <a:lnTo>
                    <a:pt x="123482" y="1103820"/>
                  </a:lnTo>
                  <a:lnTo>
                    <a:pt x="122783" y="1124775"/>
                  </a:lnTo>
                  <a:lnTo>
                    <a:pt x="122745" y="1135811"/>
                  </a:lnTo>
                  <a:lnTo>
                    <a:pt x="125209" y="1145260"/>
                  </a:lnTo>
                  <a:lnTo>
                    <a:pt x="130873" y="1155865"/>
                  </a:lnTo>
                  <a:lnTo>
                    <a:pt x="138150" y="1164513"/>
                  </a:lnTo>
                  <a:lnTo>
                    <a:pt x="145478" y="1168082"/>
                  </a:lnTo>
                  <a:lnTo>
                    <a:pt x="150482" y="1168082"/>
                  </a:lnTo>
                  <a:lnTo>
                    <a:pt x="154571" y="1161719"/>
                  </a:lnTo>
                  <a:lnTo>
                    <a:pt x="155549" y="1127112"/>
                  </a:lnTo>
                  <a:lnTo>
                    <a:pt x="155930" y="1096429"/>
                  </a:lnTo>
                  <a:lnTo>
                    <a:pt x="156260" y="1064641"/>
                  </a:lnTo>
                  <a:lnTo>
                    <a:pt x="156502" y="1047610"/>
                  </a:lnTo>
                  <a:lnTo>
                    <a:pt x="156845" y="1025791"/>
                  </a:lnTo>
                  <a:lnTo>
                    <a:pt x="158978" y="1023975"/>
                  </a:lnTo>
                  <a:lnTo>
                    <a:pt x="192786" y="995286"/>
                  </a:lnTo>
                  <a:lnTo>
                    <a:pt x="214909" y="976680"/>
                  </a:lnTo>
                  <a:lnTo>
                    <a:pt x="228206" y="965492"/>
                  </a:lnTo>
                  <a:lnTo>
                    <a:pt x="255803" y="943127"/>
                  </a:lnTo>
                  <a:lnTo>
                    <a:pt x="268224" y="934859"/>
                  </a:lnTo>
                  <a:lnTo>
                    <a:pt x="269697" y="939723"/>
                  </a:lnTo>
                  <a:lnTo>
                    <a:pt x="269811" y="949579"/>
                  </a:lnTo>
                  <a:lnTo>
                    <a:pt x="269252" y="960374"/>
                  </a:lnTo>
                  <a:lnTo>
                    <a:pt x="268693" y="968044"/>
                  </a:lnTo>
                  <a:lnTo>
                    <a:pt x="267335" y="995286"/>
                  </a:lnTo>
                  <a:lnTo>
                    <a:pt x="268554" y="1056982"/>
                  </a:lnTo>
                  <a:lnTo>
                    <a:pt x="284086" y="1104836"/>
                  </a:lnTo>
                  <a:lnTo>
                    <a:pt x="316750" y="1135468"/>
                  </a:lnTo>
                  <a:lnTo>
                    <a:pt x="327787" y="1138072"/>
                  </a:lnTo>
                  <a:lnTo>
                    <a:pt x="331520" y="1134452"/>
                  </a:lnTo>
                  <a:lnTo>
                    <a:pt x="334873" y="1127112"/>
                  </a:lnTo>
                  <a:lnTo>
                    <a:pt x="337299" y="1117307"/>
                  </a:lnTo>
                  <a:lnTo>
                    <a:pt x="338239" y="1106258"/>
                  </a:lnTo>
                  <a:lnTo>
                    <a:pt x="338239" y="1101255"/>
                  </a:lnTo>
                  <a:close/>
                </a:path>
                <a:path w="394334" h="2004059">
                  <a:moveTo>
                    <a:pt x="356412" y="467893"/>
                  </a:moveTo>
                  <a:lnTo>
                    <a:pt x="325043" y="436981"/>
                  </a:lnTo>
                  <a:lnTo>
                    <a:pt x="315950" y="435152"/>
                  </a:lnTo>
                  <a:lnTo>
                    <a:pt x="307314" y="435152"/>
                  </a:lnTo>
                  <a:lnTo>
                    <a:pt x="303669" y="436067"/>
                  </a:lnTo>
                  <a:lnTo>
                    <a:pt x="301866" y="438797"/>
                  </a:lnTo>
                  <a:lnTo>
                    <a:pt x="300329" y="444106"/>
                  </a:lnTo>
                  <a:lnTo>
                    <a:pt x="300228" y="452882"/>
                  </a:lnTo>
                  <a:lnTo>
                    <a:pt x="300799" y="460768"/>
                  </a:lnTo>
                  <a:lnTo>
                    <a:pt x="300901" y="461975"/>
                  </a:lnTo>
                  <a:lnTo>
                    <a:pt x="301866" y="471525"/>
                  </a:lnTo>
                  <a:lnTo>
                    <a:pt x="299135" y="467893"/>
                  </a:lnTo>
                  <a:lnTo>
                    <a:pt x="293217" y="465162"/>
                  </a:lnTo>
                  <a:lnTo>
                    <a:pt x="285038" y="461975"/>
                  </a:lnTo>
                  <a:lnTo>
                    <a:pt x="276263" y="459638"/>
                  </a:lnTo>
                  <a:lnTo>
                    <a:pt x="268338" y="459308"/>
                  </a:lnTo>
                  <a:lnTo>
                    <a:pt x="262293" y="460768"/>
                  </a:lnTo>
                  <a:lnTo>
                    <a:pt x="259130" y="463791"/>
                  </a:lnTo>
                  <a:lnTo>
                    <a:pt x="256857" y="469709"/>
                  </a:lnTo>
                  <a:lnTo>
                    <a:pt x="262763" y="477443"/>
                  </a:lnTo>
                  <a:lnTo>
                    <a:pt x="269125" y="483349"/>
                  </a:lnTo>
                  <a:lnTo>
                    <a:pt x="278041" y="492760"/>
                  </a:lnTo>
                  <a:lnTo>
                    <a:pt x="292595" y="510717"/>
                  </a:lnTo>
                  <a:lnTo>
                    <a:pt x="298678" y="516534"/>
                  </a:lnTo>
                  <a:lnTo>
                    <a:pt x="304139" y="520166"/>
                  </a:lnTo>
                  <a:lnTo>
                    <a:pt x="311404" y="523798"/>
                  </a:lnTo>
                  <a:lnTo>
                    <a:pt x="316865" y="520166"/>
                  </a:lnTo>
                  <a:lnTo>
                    <a:pt x="320675" y="515632"/>
                  </a:lnTo>
                  <a:lnTo>
                    <a:pt x="322719" y="509041"/>
                  </a:lnTo>
                  <a:lnTo>
                    <a:pt x="323329" y="501764"/>
                  </a:lnTo>
                  <a:lnTo>
                    <a:pt x="322770" y="495173"/>
                  </a:lnTo>
                  <a:lnTo>
                    <a:pt x="321818" y="487146"/>
                  </a:lnTo>
                  <a:lnTo>
                    <a:pt x="321716" y="483349"/>
                  </a:lnTo>
                  <a:lnTo>
                    <a:pt x="321805" y="473798"/>
                  </a:lnTo>
                  <a:lnTo>
                    <a:pt x="321919" y="471525"/>
                  </a:lnTo>
                  <a:lnTo>
                    <a:pt x="321945" y="471068"/>
                  </a:lnTo>
                  <a:lnTo>
                    <a:pt x="322770" y="467893"/>
                  </a:lnTo>
                  <a:lnTo>
                    <a:pt x="325501" y="469252"/>
                  </a:lnTo>
                  <a:lnTo>
                    <a:pt x="331863" y="471982"/>
                  </a:lnTo>
                  <a:lnTo>
                    <a:pt x="336867" y="473798"/>
                  </a:lnTo>
                  <a:lnTo>
                    <a:pt x="340499" y="475157"/>
                  </a:lnTo>
                  <a:lnTo>
                    <a:pt x="349148" y="477888"/>
                  </a:lnTo>
                  <a:lnTo>
                    <a:pt x="353237" y="474713"/>
                  </a:lnTo>
                  <a:lnTo>
                    <a:pt x="355511" y="472884"/>
                  </a:lnTo>
                  <a:lnTo>
                    <a:pt x="356412" y="469709"/>
                  </a:lnTo>
                  <a:lnTo>
                    <a:pt x="356412" y="467893"/>
                  </a:lnTo>
                  <a:close/>
                </a:path>
                <a:path w="394334" h="2004059">
                  <a:moveTo>
                    <a:pt x="370471" y="146634"/>
                  </a:moveTo>
                  <a:lnTo>
                    <a:pt x="370459" y="144119"/>
                  </a:lnTo>
                  <a:lnTo>
                    <a:pt x="370027" y="137629"/>
                  </a:lnTo>
                  <a:lnTo>
                    <a:pt x="369874" y="137096"/>
                  </a:lnTo>
                  <a:lnTo>
                    <a:pt x="368300" y="131445"/>
                  </a:lnTo>
                  <a:lnTo>
                    <a:pt x="336778" y="96710"/>
                  </a:lnTo>
                  <a:lnTo>
                    <a:pt x="334784" y="96100"/>
                  </a:lnTo>
                  <a:lnTo>
                    <a:pt x="334784" y="160972"/>
                  </a:lnTo>
                  <a:lnTo>
                    <a:pt x="332206" y="213169"/>
                  </a:lnTo>
                  <a:lnTo>
                    <a:pt x="328434" y="272770"/>
                  </a:lnTo>
                  <a:lnTo>
                    <a:pt x="325958" y="318693"/>
                  </a:lnTo>
                  <a:lnTo>
                    <a:pt x="322326" y="311873"/>
                  </a:lnTo>
                  <a:lnTo>
                    <a:pt x="321094" y="310426"/>
                  </a:lnTo>
                  <a:lnTo>
                    <a:pt x="317322" y="305968"/>
                  </a:lnTo>
                  <a:lnTo>
                    <a:pt x="310959" y="305054"/>
                  </a:lnTo>
                  <a:lnTo>
                    <a:pt x="301777" y="305714"/>
                  </a:lnTo>
                  <a:lnTo>
                    <a:pt x="280339" y="310426"/>
                  </a:lnTo>
                  <a:lnTo>
                    <a:pt x="275501" y="310057"/>
                  </a:lnTo>
                  <a:lnTo>
                    <a:pt x="281482" y="300850"/>
                  </a:lnTo>
                  <a:lnTo>
                    <a:pt x="296748" y="282092"/>
                  </a:lnTo>
                  <a:lnTo>
                    <a:pt x="309613" y="265049"/>
                  </a:lnTo>
                  <a:lnTo>
                    <a:pt x="327787" y="221653"/>
                  </a:lnTo>
                  <a:lnTo>
                    <a:pt x="321830" y="208216"/>
                  </a:lnTo>
                  <a:lnTo>
                    <a:pt x="321576" y="207657"/>
                  </a:lnTo>
                  <a:lnTo>
                    <a:pt x="311200" y="196900"/>
                  </a:lnTo>
                  <a:lnTo>
                    <a:pt x="300609" y="192303"/>
                  </a:lnTo>
                  <a:lnTo>
                    <a:pt x="299593" y="191858"/>
                  </a:lnTo>
                  <a:lnTo>
                    <a:pt x="294132" y="190944"/>
                  </a:lnTo>
                  <a:lnTo>
                    <a:pt x="292328" y="191046"/>
                  </a:lnTo>
                  <a:lnTo>
                    <a:pt x="292328" y="233222"/>
                  </a:lnTo>
                  <a:lnTo>
                    <a:pt x="291249" y="236537"/>
                  </a:lnTo>
                  <a:lnTo>
                    <a:pt x="287197" y="243687"/>
                  </a:lnTo>
                  <a:lnTo>
                    <a:pt x="280936" y="253555"/>
                  </a:lnTo>
                  <a:lnTo>
                    <a:pt x="273227" y="265049"/>
                  </a:lnTo>
                  <a:lnTo>
                    <a:pt x="273558" y="257289"/>
                  </a:lnTo>
                  <a:lnTo>
                    <a:pt x="273913" y="245503"/>
                  </a:lnTo>
                  <a:lnTo>
                    <a:pt x="274002" y="241858"/>
                  </a:lnTo>
                  <a:lnTo>
                    <a:pt x="274116" y="235953"/>
                  </a:lnTo>
                  <a:lnTo>
                    <a:pt x="274142" y="234581"/>
                  </a:lnTo>
                  <a:lnTo>
                    <a:pt x="282778" y="233222"/>
                  </a:lnTo>
                  <a:lnTo>
                    <a:pt x="291401" y="232308"/>
                  </a:lnTo>
                  <a:lnTo>
                    <a:pt x="292328" y="233222"/>
                  </a:lnTo>
                  <a:lnTo>
                    <a:pt x="292328" y="191046"/>
                  </a:lnTo>
                  <a:lnTo>
                    <a:pt x="285496" y="191401"/>
                  </a:lnTo>
                  <a:lnTo>
                    <a:pt x="275501" y="192303"/>
                  </a:lnTo>
                  <a:lnTo>
                    <a:pt x="276529" y="153835"/>
                  </a:lnTo>
                  <a:lnTo>
                    <a:pt x="311759" y="138671"/>
                  </a:lnTo>
                  <a:lnTo>
                    <a:pt x="326605" y="137096"/>
                  </a:lnTo>
                  <a:lnTo>
                    <a:pt x="333692" y="137299"/>
                  </a:lnTo>
                  <a:lnTo>
                    <a:pt x="334784" y="160972"/>
                  </a:lnTo>
                  <a:lnTo>
                    <a:pt x="334784" y="96100"/>
                  </a:lnTo>
                  <a:lnTo>
                    <a:pt x="334225" y="95923"/>
                  </a:lnTo>
                  <a:lnTo>
                    <a:pt x="328244" y="94107"/>
                  </a:lnTo>
                  <a:lnTo>
                    <a:pt x="319278" y="93497"/>
                  </a:lnTo>
                  <a:lnTo>
                    <a:pt x="307327" y="93649"/>
                  </a:lnTo>
                  <a:lnTo>
                    <a:pt x="293319" y="94488"/>
                  </a:lnTo>
                  <a:lnTo>
                    <a:pt x="278218" y="95923"/>
                  </a:lnTo>
                  <a:lnTo>
                    <a:pt x="278536" y="75831"/>
                  </a:lnTo>
                  <a:lnTo>
                    <a:pt x="278726" y="57518"/>
                  </a:lnTo>
                  <a:lnTo>
                    <a:pt x="278663" y="42608"/>
                  </a:lnTo>
                  <a:lnTo>
                    <a:pt x="278218" y="32727"/>
                  </a:lnTo>
                  <a:lnTo>
                    <a:pt x="275577" y="20332"/>
                  </a:lnTo>
                  <a:lnTo>
                    <a:pt x="270319" y="9893"/>
                  </a:lnTo>
                  <a:lnTo>
                    <a:pt x="263448" y="2692"/>
                  </a:lnTo>
                  <a:lnTo>
                    <a:pt x="255943" y="0"/>
                  </a:lnTo>
                  <a:lnTo>
                    <a:pt x="250456" y="3162"/>
                  </a:lnTo>
                  <a:lnTo>
                    <a:pt x="247192" y="11658"/>
                  </a:lnTo>
                  <a:lnTo>
                    <a:pt x="245465" y="23977"/>
                  </a:lnTo>
                  <a:lnTo>
                    <a:pt x="245046" y="31000"/>
                  </a:lnTo>
                  <a:lnTo>
                    <a:pt x="245046" y="195935"/>
                  </a:lnTo>
                  <a:lnTo>
                    <a:pt x="233349" y="197815"/>
                  </a:lnTo>
                  <a:lnTo>
                    <a:pt x="222478" y="199923"/>
                  </a:lnTo>
                  <a:lnTo>
                    <a:pt x="212877" y="202222"/>
                  </a:lnTo>
                  <a:lnTo>
                    <a:pt x="205041" y="204584"/>
                  </a:lnTo>
                  <a:lnTo>
                    <a:pt x="201853" y="205486"/>
                  </a:lnTo>
                  <a:lnTo>
                    <a:pt x="198678" y="206857"/>
                  </a:lnTo>
                  <a:lnTo>
                    <a:pt x="195948" y="208216"/>
                  </a:lnTo>
                  <a:lnTo>
                    <a:pt x="195249" y="170662"/>
                  </a:lnTo>
                  <a:lnTo>
                    <a:pt x="194576" y="140931"/>
                  </a:lnTo>
                  <a:lnTo>
                    <a:pt x="200977" y="146634"/>
                  </a:lnTo>
                  <a:lnTo>
                    <a:pt x="207987" y="151676"/>
                  </a:lnTo>
                  <a:lnTo>
                    <a:pt x="214642" y="155448"/>
                  </a:lnTo>
                  <a:lnTo>
                    <a:pt x="220027" y="157302"/>
                  </a:lnTo>
                  <a:lnTo>
                    <a:pt x="225145" y="157353"/>
                  </a:lnTo>
                  <a:lnTo>
                    <a:pt x="230936" y="156337"/>
                  </a:lnTo>
                  <a:lnTo>
                    <a:pt x="237426" y="154559"/>
                  </a:lnTo>
                  <a:lnTo>
                    <a:pt x="244589" y="152298"/>
                  </a:lnTo>
                  <a:lnTo>
                    <a:pt x="244856" y="163664"/>
                  </a:lnTo>
                  <a:lnTo>
                    <a:pt x="244932" y="170662"/>
                  </a:lnTo>
                  <a:lnTo>
                    <a:pt x="245046" y="195935"/>
                  </a:lnTo>
                  <a:lnTo>
                    <a:pt x="245046" y="31000"/>
                  </a:lnTo>
                  <a:lnTo>
                    <a:pt x="244589" y="38646"/>
                  </a:lnTo>
                  <a:lnTo>
                    <a:pt x="244589" y="100469"/>
                  </a:lnTo>
                  <a:lnTo>
                    <a:pt x="235331" y="101917"/>
                  </a:lnTo>
                  <a:lnTo>
                    <a:pt x="198208" y="112750"/>
                  </a:lnTo>
                  <a:lnTo>
                    <a:pt x="193217" y="116840"/>
                  </a:lnTo>
                  <a:lnTo>
                    <a:pt x="189395" y="103974"/>
                  </a:lnTo>
                  <a:lnTo>
                    <a:pt x="183489" y="93992"/>
                  </a:lnTo>
                  <a:lnTo>
                    <a:pt x="176644" y="87947"/>
                  </a:lnTo>
                  <a:lnTo>
                    <a:pt x="170027" y="86829"/>
                  </a:lnTo>
                  <a:lnTo>
                    <a:pt x="165658" y="90500"/>
                  </a:lnTo>
                  <a:lnTo>
                    <a:pt x="162699" y="98374"/>
                  </a:lnTo>
                  <a:lnTo>
                    <a:pt x="161023" y="109918"/>
                  </a:lnTo>
                  <a:lnTo>
                    <a:pt x="160489" y="124561"/>
                  </a:lnTo>
                  <a:lnTo>
                    <a:pt x="161074" y="174637"/>
                  </a:lnTo>
                  <a:lnTo>
                    <a:pt x="162585" y="241693"/>
                  </a:lnTo>
                  <a:lnTo>
                    <a:pt x="164515" y="305054"/>
                  </a:lnTo>
                  <a:lnTo>
                    <a:pt x="166395" y="346875"/>
                  </a:lnTo>
                  <a:lnTo>
                    <a:pt x="188214" y="381431"/>
                  </a:lnTo>
                  <a:lnTo>
                    <a:pt x="192963" y="379323"/>
                  </a:lnTo>
                  <a:lnTo>
                    <a:pt x="195884" y="373761"/>
                  </a:lnTo>
                  <a:lnTo>
                    <a:pt x="197345" y="365899"/>
                  </a:lnTo>
                  <a:lnTo>
                    <a:pt x="197688" y="358152"/>
                  </a:lnTo>
                  <a:lnTo>
                    <a:pt x="197573" y="324154"/>
                  </a:lnTo>
                  <a:lnTo>
                    <a:pt x="197345" y="300850"/>
                  </a:lnTo>
                  <a:lnTo>
                    <a:pt x="196938" y="268909"/>
                  </a:lnTo>
                  <a:lnTo>
                    <a:pt x="196392" y="235953"/>
                  </a:lnTo>
                  <a:lnTo>
                    <a:pt x="202577" y="241160"/>
                  </a:lnTo>
                  <a:lnTo>
                    <a:pt x="209054" y="245503"/>
                  </a:lnTo>
                  <a:lnTo>
                    <a:pt x="215112" y="248488"/>
                  </a:lnTo>
                  <a:lnTo>
                    <a:pt x="220027" y="249593"/>
                  </a:lnTo>
                  <a:lnTo>
                    <a:pt x="224650" y="248970"/>
                  </a:lnTo>
                  <a:lnTo>
                    <a:pt x="230720" y="247269"/>
                  </a:lnTo>
                  <a:lnTo>
                    <a:pt x="237807" y="244792"/>
                  </a:lnTo>
                  <a:lnTo>
                    <a:pt x="245491" y="241858"/>
                  </a:lnTo>
                  <a:lnTo>
                    <a:pt x="245605" y="265049"/>
                  </a:lnTo>
                  <a:lnTo>
                    <a:pt x="252768" y="294144"/>
                  </a:lnTo>
                  <a:lnTo>
                    <a:pt x="247319" y="300964"/>
                  </a:lnTo>
                  <a:lnTo>
                    <a:pt x="242316" y="306412"/>
                  </a:lnTo>
                  <a:lnTo>
                    <a:pt x="240030" y="307784"/>
                  </a:lnTo>
                  <a:lnTo>
                    <a:pt x="236397" y="310057"/>
                  </a:lnTo>
                  <a:lnTo>
                    <a:pt x="226402" y="312788"/>
                  </a:lnTo>
                  <a:lnTo>
                    <a:pt x="219125" y="315518"/>
                  </a:lnTo>
                  <a:lnTo>
                    <a:pt x="210934" y="318693"/>
                  </a:lnTo>
                  <a:lnTo>
                    <a:pt x="200939" y="324154"/>
                  </a:lnTo>
                  <a:lnTo>
                    <a:pt x="200939" y="331419"/>
                  </a:lnTo>
                  <a:lnTo>
                    <a:pt x="203657" y="339534"/>
                  </a:lnTo>
                  <a:lnTo>
                    <a:pt x="210769" y="349275"/>
                  </a:lnTo>
                  <a:lnTo>
                    <a:pt x="220700" y="358152"/>
                  </a:lnTo>
                  <a:lnTo>
                    <a:pt x="231863" y="363702"/>
                  </a:lnTo>
                  <a:lnTo>
                    <a:pt x="242531" y="363448"/>
                  </a:lnTo>
                  <a:lnTo>
                    <a:pt x="257937" y="359905"/>
                  </a:lnTo>
                  <a:lnTo>
                    <a:pt x="276669" y="355079"/>
                  </a:lnTo>
                  <a:lnTo>
                    <a:pt x="297319" y="350977"/>
                  </a:lnTo>
                  <a:lnTo>
                    <a:pt x="307924" y="349161"/>
                  </a:lnTo>
                  <a:lnTo>
                    <a:pt x="316585" y="347167"/>
                  </a:lnTo>
                  <a:lnTo>
                    <a:pt x="323723" y="344525"/>
                  </a:lnTo>
                  <a:lnTo>
                    <a:pt x="328688" y="340969"/>
                  </a:lnTo>
                  <a:lnTo>
                    <a:pt x="333298" y="349161"/>
                  </a:lnTo>
                  <a:lnTo>
                    <a:pt x="339090" y="355180"/>
                  </a:lnTo>
                  <a:lnTo>
                    <a:pt x="345122" y="358622"/>
                  </a:lnTo>
                  <a:lnTo>
                    <a:pt x="350520" y="359156"/>
                  </a:lnTo>
                  <a:lnTo>
                    <a:pt x="353542" y="356209"/>
                  </a:lnTo>
                  <a:lnTo>
                    <a:pt x="356362" y="349161"/>
                  </a:lnTo>
                  <a:lnTo>
                    <a:pt x="358241" y="340969"/>
                  </a:lnTo>
                  <a:lnTo>
                    <a:pt x="358762" y="338709"/>
                  </a:lnTo>
                  <a:lnTo>
                    <a:pt x="360514" y="325513"/>
                  </a:lnTo>
                  <a:lnTo>
                    <a:pt x="361022" y="318693"/>
                  </a:lnTo>
                  <a:lnTo>
                    <a:pt x="363613" y="284086"/>
                  </a:lnTo>
                  <a:lnTo>
                    <a:pt x="366877" y="230327"/>
                  </a:lnTo>
                  <a:lnTo>
                    <a:pt x="369468" y="179044"/>
                  </a:lnTo>
                  <a:lnTo>
                    <a:pt x="370471" y="146634"/>
                  </a:lnTo>
                  <a:close/>
                </a:path>
                <a:path w="394334" h="2004059">
                  <a:moveTo>
                    <a:pt x="394157" y="1756181"/>
                  </a:moveTo>
                  <a:lnTo>
                    <a:pt x="392709" y="1748561"/>
                  </a:lnTo>
                  <a:lnTo>
                    <a:pt x="388696" y="1742211"/>
                  </a:lnTo>
                  <a:lnTo>
                    <a:pt x="385673" y="1738401"/>
                  </a:lnTo>
                  <a:lnTo>
                    <a:pt x="382651" y="1734591"/>
                  </a:lnTo>
                  <a:lnTo>
                    <a:pt x="375056" y="1730781"/>
                  </a:lnTo>
                  <a:lnTo>
                    <a:pt x="354660" y="1728241"/>
                  </a:lnTo>
                  <a:lnTo>
                    <a:pt x="323405" y="1729511"/>
                  </a:lnTo>
                  <a:lnTo>
                    <a:pt x="290347" y="1732051"/>
                  </a:lnTo>
                  <a:lnTo>
                    <a:pt x="264591" y="1735861"/>
                  </a:lnTo>
                  <a:lnTo>
                    <a:pt x="257759" y="1735861"/>
                  </a:lnTo>
                  <a:lnTo>
                    <a:pt x="252310" y="1737131"/>
                  </a:lnTo>
                  <a:lnTo>
                    <a:pt x="248208" y="1738401"/>
                  </a:lnTo>
                  <a:lnTo>
                    <a:pt x="250037" y="1683791"/>
                  </a:lnTo>
                  <a:lnTo>
                    <a:pt x="253619" y="1679981"/>
                  </a:lnTo>
                  <a:lnTo>
                    <a:pt x="263385" y="1674901"/>
                  </a:lnTo>
                  <a:lnTo>
                    <a:pt x="278866" y="1667281"/>
                  </a:lnTo>
                  <a:lnTo>
                    <a:pt x="299580" y="1658391"/>
                  </a:lnTo>
                  <a:lnTo>
                    <a:pt x="316801" y="1650771"/>
                  </a:lnTo>
                  <a:lnTo>
                    <a:pt x="330555" y="1644421"/>
                  </a:lnTo>
                  <a:lnTo>
                    <a:pt x="340321" y="1636801"/>
                  </a:lnTo>
                  <a:lnTo>
                    <a:pt x="345516" y="1630451"/>
                  </a:lnTo>
                  <a:lnTo>
                    <a:pt x="344106" y="1619021"/>
                  </a:lnTo>
                  <a:lnTo>
                    <a:pt x="336651" y="1606321"/>
                  </a:lnTo>
                  <a:lnTo>
                    <a:pt x="326453" y="1593621"/>
                  </a:lnTo>
                  <a:lnTo>
                    <a:pt x="316865" y="1588541"/>
                  </a:lnTo>
                  <a:lnTo>
                    <a:pt x="311607" y="1591081"/>
                  </a:lnTo>
                  <a:lnTo>
                    <a:pt x="305790" y="1596161"/>
                  </a:lnTo>
                  <a:lnTo>
                    <a:pt x="300050" y="1601241"/>
                  </a:lnTo>
                  <a:lnTo>
                    <a:pt x="295046" y="1606321"/>
                  </a:lnTo>
                  <a:lnTo>
                    <a:pt x="283197" y="1615211"/>
                  </a:lnTo>
                  <a:lnTo>
                    <a:pt x="268795" y="1625371"/>
                  </a:lnTo>
                  <a:lnTo>
                    <a:pt x="253873" y="1635531"/>
                  </a:lnTo>
                  <a:lnTo>
                    <a:pt x="240487" y="1643151"/>
                  </a:lnTo>
                  <a:lnTo>
                    <a:pt x="231025" y="1648231"/>
                  </a:lnTo>
                  <a:lnTo>
                    <a:pt x="223786" y="1653311"/>
                  </a:lnTo>
                  <a:lnTo>
                    <a:pt x="218757" y="1659661"/>
                  </a:lnTo>
                  <a:lnTo>
                    <a:pt x="215938" y="1664741"/>
                  </a:lnTo>
                  <a:lnTo>
                    <a:pt x="215620" y="1669821"/>
                  </a:lnTo>
                  <a:lnTo>
                    <a:pt x="217131" y="1677441"/>
                  </a:lnTo>
                  <a:lnTo>
                    <a:pt x="219075" y="1687601"/>
                  </a:lnTo>
                  <a:lnTo>
                    <a:pt x="220027" y="1697761"/>
                  </a:lnTo>
                  <a:lnTo>
                    <a:pt x="219938" y="1718081"/>
                  </a:lnTo>
                  <a:lnTo>
                    <a:pt x="219811" y="1730781"/>
                  </a:lnTo>
                  <a:lnTo>
                    <a:pt x="216192" y="1794281"/>
                  </a:lnTo>
                  <a:lnTo>
                    <a:pt x="210934" y="1832381"/>
                  </a:lnTo>
                  <a:lnTo>
                    <a:pt x="197383" y="1879371"/>
                  </a:lnTo>
                  <a:lnTo>
                    <a:pt x="195021" y="1888261"/>
                  </a:lnTo>
                  <a:lnTo>
                    <a:pt x="196481" y="1900961"/>
                  </a:lnTo>
                  <a:lnTo>
                    <a:pt x="201841" y="1917471"/>
                  </a:lnTo>
                  <a:lnTo>
                    <a:pt x="209600" y="1932711"/>
                  </a:lnTo>
                  <a:lnTo>
                    <a:pt x="218211" y="1937791"/>
                  </a:lnTo>
                  <a:lnTo>
                    <a:pt x="223964" y="1931441"/>
                  </a:lnTo>
                  <a:lnTo>
                    <a:pt x="239128" y="1883181"/>
                  </a:lnTo>
                  <a:lnTo>
                    <a:pt x="243903" y="1833651"/>
                  </a:lnTo>
                  <a:lnTo>
                    <a:pt x="247307" y="1768881"/>
                  </a:lnTo>
                  <a:lnTo>
                    <a:pt x="251853" y="1773961"/>
                  </a:lnTo>
                  <a:lnTo>
                    <a:pt x="257302" y="1779041"/>
                  </a:lnTo>
                  <a:lnTo>
                    <a:pt x="262763" y="1780311"/>
                  </a:lnTo>
                  <a:lnTo>
                    <a:pt x="272580" y="1780311"/>
                  </a:lnTo>
                  <a:lnTo>
                    <a:pt x="283337" y="1777771"/>
                  </a:lnTo>
                  <a:lnTo>
                    <a:pt x="295630" y="1773961"/>
                  </a:lnTo>
                  <a:lnTo>
                    <a:pt x="310045" y="1771421"/>
                  </a:lnTo>
                  <a:lnTo>
                    <a:pt x="307873" y="1817141"/>
                  </a:lnTo>
                  <a:lnTo>
                    <a:pt x="305955" y="1880641"/>
                  </a:lnTo>
                  <a:lnTo>
                    <a:pt x="305244" y="1927631"/>
                  </a:lnTo>
                  <a:lnTo>
                    <a:pt x="305130" y="1941601"/>
                  </a:lnTo>
                  <a:lnTo>
                    <a:pt x="305955" y="1973351"/>
                  </a:lnTo>
                  <a:lnTo>
                    <a:pt x="309346" y="1983511"/>
                  </a:lnTo>
                  <a:lnTo>
                    <a:pt x="315671" y="1993671"/>
                  </a:lnTo>
                  <a:lnTo>
                    <a:pt x="323278" y="2001291"/>
                  </a:lnTo>
                  <a:lnTo>
                    <a:pt x="330504" y="2003831"/>
                  </a:lnTo>
                  <a:lnTo>
                    <a:pt x="333971" y="2002561"/>
                  </a:lnTo>
                  <a:lnTo>
                    <a:pt x="336702" y="1994941"/>
                  </a:lnTo>
                  <a:lnTo>
                    <a:pt x="338493" y="1983511"/>
                  </a:lnTo>
                  <a:lnTo>
                    <a:pt x="339102" y="1967001"/>
                  </a:lnTo>
                  <a:lnTo>
                    <a:pt x="338975" y="1917471"/>
                  </a:lnTo>
                  <a:lnTo>
                    <a:pt x="338848" y="1880641"/>
                  </a:lnTo>
                  <a:lnTo>
                    <a:pt x="338963" y="1791741"/>
                  </a:lnTo>
                  <a:lnTo>
                    <a:pt x="339140" y="1777771"/>
                  </a:lnTo>
                  <a:lnTo>
                    <a:pt x="339598" y="1772691"/>
                  </a:lnTo>
                  <a:lnTo>
                    <a:pt x="342176" y="1771421"/>
                  </a:lnTo>
                  <a:lnTo>
                    <a:pt x="347319" y="1768881"/>
                  </a:lnTo>
                  <a:lnTo>
                    <a:pt x="354596" y="1767611"/>
                  </a:lnTo>
                  <a:lnTo>
                    <a:pt x="362458" y="1766341"/>
                  </a:lnTo>
                  <a:lnTo>
                    <a:pt x="377482" y="1766341"/>
                  </a:lnTo>
                  <a:lnTo>
                    <a:pt x="382778" y="1765071"/>
                  </a:lnTo>
                  <a:lnTo>
                    <a:pt x="390525" y="1763801"/>
                  </a:lnTo>
                  <a:lnTo>
                    <a:pt x="394157" y="1759991"/>
                  </a:lnTo>
                  <a:lnTo>
                    <a:pt x="394157" y="1756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09882" y="7223645"/>
              <a:ext cx="389623" cy="40640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6686893" y="914044"/>
              <a:ext cx="1567180" cy="7113270"/>
            </a:xfrm>
            <a:custGeom>
              <a:avLst/>
              <a:gdLst/>
              <a:ahLst/>
              <a:cxnLst/>
              <a:rect l="l" t="t" r="r" b="b"/>
              <a:pathLst>
                <a:path w="1567179" h="7113270">
                  <a:moveTo>
                    <a:pt x="112864" y="2557780"/>
                  </a:moveTo>
                  <a:lnTo>
                    <a:pt x="112420" y="2544915"/>
                  </a:lnTo>
                  <a:lnTo>
                    <a:pt x="111391" y="2530894"/>
                  </a:lnTo>
                  <a:lnTo>
                    <a:pt x="110337" y="2504135"/>
                  </a:lnTo>
                  <a:lnTo>
                    <a:pt x="109804" y="2476970"/>
                  </a:lnTo>
                  <a:lnTo>
                    <a:pt x="109601" y="2450414"/>
                  </a:lnTo>
                  <a:lnTo>
                    <a:pt x="109562" y="2396439"/>
                  </a:lnTo>
                  <a:lnTo>
                    <a:pt x="109181" y="2383104"/>
                  </a:lnTo>
                  <a:lnTo>
                    <a:pt x="98767" y="2341943"/>
                  </a:lnTo>
                  <a:lnTo>
                    <a:pt x="83197" y="2327668"/>
                  </a:lnTo>
                  <a:lnTo>
                    <a:pt x="77190" y="2332558"/>
                  </a:lnTo>
                  <a:lnTo>
                    <a:pt x="73647" y="2342858"/>
                  </a:lnTo>
                  <a:lnTo>
                    <a:pt x="71818" y="2356129"/>
                  </a:lnTo>
                  <a:lnTo>
                    <a:pt x="70472" y="2376779"/>
                  </a:lnTo>
                  <a:lnTo>
                    <a:pt x="70548" y="2396439"/>
                  </a:lnTo>
                  <a:lnTo>
                    <a:pt x="72859" y="2474404"/>
                  </a:lnTo>
                  <a:lnTo>
                    <a:pt x="75450" y="2513685"/>
                  </a:lnTo>
                  <a:lnTo>
                    <a:pt x="83464" y="2551493"/>
                  </a:lnTo>
                  <a:lnTo>
                    <a:pt x="108216" y="2572715"/>
                  </a:lnTo>
                  <a:lnTo>
                    <a:pt x="111772" y="2567660"/>
                  </a:lnTo>
                  <a:lnTo>
                    <a:pt x="112864" y="2557780"/>
                  </a:lnTo>
                  <a:close/>
                </a:path>
                <a:path w="1567179" h="7113270">
                  <a:moveTo>
                    <a:pt x="157302" y="1485925"/>
                  </a:moveTo>
                  <a:lnTo>
                    <a:pt x="154114" y="1471460"/>
                  </a:lnTo>
                  <a:lnTo>
                    <a:pt x="148209" y="1460068"/>
                  </a:lnTo>
                  <a:lnTo>
                    <a:pt x="140944" y="1456004"/>
                  </a:lnTo>
                  <a:lnTo>
                    <a:pt x="134480" y="1460017"/>
                  </a:lnTo>
                  <a:lnTo>
                    <a:pt x="127076" y="1469009"/>
                  </a:lnTo>
                  <a:lnTo>
                    <a:pt x="119329" y="1480489"/>
                  </a:lnTo>
                  <a:lnTo>
                    <a:pt x="111848" y="1491919"/>
                  </a:lnTo>
                  <a:lnTo>
                    <a:pt x="97332" y="1512366"/>
                  </a:lnTo>
                  <a:lnTo>
                    <a:pt x="60820" y="1560779"/>
                  </a:lnTo>
                  <a:lnTo>
                    <a:pt x="31496" y="1592351"/>
                  </a:lnTo>
                  <a:lnTo>
                    <a:pt x="8331" y="1611528"/>
                  </a:lnTo>
                  <a:lnTo>
                    <a:pt x="2730" y="1618297"/>
                  </a:lnTo>
                  <a:lnTo>
                    <a:pt x="927" y="1621929"/>
                  </a:lnTo>
                  <a:lnTo>
                    <a:pt x="0" y="1629664"/>
                  </a:lnTo>
                  <a:lnTo>
                    <a:pt x="0" y="1638312"/>
                  </a:lnTo>
                  <a:lnTo>
                    <a:pt x="520" y="1648904"/>
                  </a:lnTo>
                  <a:lnTo>
                    <a:pt x="2159" y="1658594"/>
                  </a:lnTo>
                  <a:lnTo>
                    <a:pt x="4991" y="1665986"/>
                  </a:lnTo>
                  <a:lnTo>
                    <a:pt x="9105" y="1669669"/>
                  </a:lnTo>
                  <a:lnTo>
                    <a:pt x="16954" y="1667027"/>
                  </a:lnTo>
                  <a:lnTo>
                    <a:pt x="50025" y="1635582"/>
                  </a:lnTo>
                  <a:lnTo>
                    <a:pt x="81026" y="1598053"/>
                  </a:lnTo>
                  <a:lnTo>
                    <a:pt x="89573" y="1586471"/>
                  </a:lnTo>
                  <a:lnTo>
                    <a:pt x="86487" y="1686496"/>
                  </a:lnTo>
                  <a:lnTo>
                    <a:pt x="85547" y="1727809"/>
                  </a:lnTo>
                  <a:lnTo>
                    <a:pt x="85420" y="1751622"/>
                  </a:lnTo>
                  <a:lnTo>
                    <a:pt x="85534" y="1766341"/>
                  </a:lnTo>
                  <a:lnTo>
                    <a:pt x="88176" y="1779384"/>
                  </a:lnTo>
                  <a:lnTo>
                    <a:pt x="93764" y="1791855"/>
                  </a:lnTo>
                  <a:lnTo>
                    <a:pt x="100558" y="1801088"/>
                  </a:lnTo>
                  <a:lnTo>
                    <a:pt x="106845" y="1804695"/>
                  </a:lnTo>
                  <a:lnTo>
                    <a:pt x="110731" y="1802384"/>
                  </a:lnTo>
                  <a:lnTo>
                    <a:pt x="118605" y="1730590"/>
                  </a:lnTo>
                  <a:lnTo>
                    <a:pt x="119888" y="1618297"/>
                  </a:lnTo>
                  <a:lnTo>
                    <a:pt x="119989" y="1586471"/>
                  </a:lnTo>
                  <a:lnTo>
                    <a:pt x="120027" y="1573745"/>
                  </a:lnTo>
                  <a:lnTo>
                    <a:pt x="117754" y="1568297"/>
                  </a:lnTo>
                  <a:lnTo>
                    <a:pt x="115023" y="1563293"/>
                  </a:lnTo>
                  <a:lnTo>
                    <a:pt x="126352" y="1548295"/>
                  </a:lnTo>
                  <a:lnTo>
                    <a:pt x="139115" y="1529880"/>
                  </a:lnTo>
                  <a:lnTo>
                    <a:pt x="150190" y="1512150"/>
                  </a:lnTo>
                  <a:lnTo>
                    <a:pt x="156400" y="1499184"/>
                  </a:lnTo>
                  <a:lnTo>
                    <a:pt x="157302" y="1485925"/>
                  </a:lnTo>
                  <a:close/>
                </a:path>
                <a:path w="1567179" h="7113270">
                  <a:moveTo>
                    <a:pt x="218224" y="366953"/>
                  </a:moveTo>
                  <a:lnTo>
                    <a:pt x="195580" y="330733"/>
                  </a:lnTo>
                  <a:lnTo>
                    <a:pt x="186855" y="327406"/>
                  </a:lnTo>
                  <a:lnTo>
                    <a:pt x="183222" y="327406"/>
                  </a:lnTo>
                  <a:lnTo>
                    <a:pt x="176631" y="358343"/>
                  </a:lnTo>
                  <a:lnTo>
                    <a:pt x="178003" y="410349"/>
                  </a:lnTo>
                  <a:lnTo>
                    <a:pt x="178612" y="459638"/>
                  </a:lnTo>
                  <a:lnTo>
                    <a:pt x="178447" y="511238"/>
                  </a:lnTo>
                  <a:lnTo>
                    <a:pt x="177304" y="562444"/>
                  </a:lnTo>
                  <a:lnTo>
                    <a:pt x="175260" y="605536"/>
                  </a:lnTo>
                  <a:lnTo>
                    <a:pt x="175031" y="626097"/>
                  </a:lnTo>
                  <a:lnTo>
                    <a:pt x="194729" y="665975"/>
                  </a:lnTo>
                  <a:lnTo>
                    <a:pt x="203225" y="669734"/>
                  </a:lnTo>
                  <a:lnTo>
                    <a:pt x="209892" y="665327"/>
                  </a:lnTo>
                  <a:lnTo>
                    <a:pt x="216852" y="617004"/>
                  </a:lnTo>
                  <a:lnTo>
                    <a:pt x="217690" y="550710"/>
                  </a:lnTo>
                  <a:lnTo>
                    <a:pt x="217690" y="499795"/>
                  </a:lnTo>
                  <a:lnTo>
                    <a:pt x="216687" y="428955"/>
                  </a:lnTo>
                  <a:lnTo>
                    <a:pt x="217881" y="389331"/>
                  </a:lnTo>
                  <a:lnTo>
                    <a:pt x="218224" y="366953"/>
                  </a:lnTo>
                  <a:close/>
                </a:path>
                <a:path w="1567179" h="7113270">
                  <a:moveTo>
                    <a:pt x="220167" y="3515753"/>
                  </a:moveTo>
                  <a:lnTo>
                    <a:pt x="215557" y="3508616"/>
                  </a:lnTo>
                  <a:lnTo>
                    <a:pt x="208978" y="3502583"/>
                  </a:lnTo>
                  <a:lnTo>
                    <a:pt x="203225" y="3498558"/>
                  </a:lnTo>
                  <a:lnTo>
                    <a:pt x="198145" y="3493554"/>
                  </a:lnTo>
                  <a:lnTo>
                    <a:pt x="193332" y="3487140"/>
                  </a:lnTo>
                  <a:lnTo>
                    <a:pt x="189026" y="3479965"/>
                  </a:lnTo>
                  <a:lnTo>
                    <a:pt x="185483" y="3472650"/>
                  </a:lnTo>
                  <a:lnTo>
                    <a:pt x="183222" y="3468103"/>
                  </a:lnTo>
                  <a:lnTo>
                    <a:pt x="177304" y="3456736"/>
                  </a:lnTo>
                  <a:lnTo>
                    <a:pt x="162750" y="3456736"/>
                  </a:lnTo>
                  <a:lnTo>
                    <a:pt x="158661" y="3465372"/>
                  </a:lnTo>
                  <a:lnTo>
                    <a:pt x="155486" y="3473564"/>
                  </a:lnTo>
                  <a:lnTo>
                    <a:pt x="152666" y="3480193"/>
                  </a:lnTo>
                  <a:lnTo>
                    <a:pt x="149631" y="3487712"/>
                  </a:lnTo>
                  <a:lnTo>
                    <a:pt x="146342" y="3495992"/>
                  </a:lnTo>
                  <a:lnTo>
                    <a:pt x="142748" y="3504920"/>
                  </a:lnTo>
                  <a:lnTo>
                    <a:pt x="132168" y="3505860"/>
                  </a:lnTo>
                  <a:lnTo>
                    <a:pt x="121500" y="3506571"/>
                  </a:lnTo>
                  <a:lnTo>
                    <a:pt x="111683" y="3507041"/>
                  </a:lnTo>
                  <a:lnTo>
                    <a:pt x="103657" y="3507206"/>
                  </a:lnTo>
                  <a:lnTo>
                    <a:pt x="92798" y="3507600"/>
                  </a:lnTo>
                  <a:lnTo>
                    <a:pt x="83312" y="3509022"/>
                  </a:lnTo>
                  <a:lnTo>
                    <a:pt x="76034" y="3511804"/>
                  </a:lnTo>
                  <a:lnTo>
                    <a:pt x="71831" y="3516287"/>
                  </a:lnTo>
                  <a:lnTo>
                    <a:pt x="72478" y="3525050"/>
                  </a:lnTo>
                  <a:lnTo>
                    <a:pt x="79044" y="3536975"/>
                  </a:lnTo>
                  <a:lnTo>
                    <a:pt x="89281" y="3547872"/>
                  </a:lnTo>
                  <a:lnTo>
                    <a:pt x="100926" y="3553574"/>
                  </a:lnTo>
                  <a:lnTo>
                    <a:pt x="106387" y="3554031"/>
                  </a:lnTo>
                  <a:lnTo>
                    <a:pt x="115023" y="3553574"/>
                  </a:lnTo>
                  <a:lnTo>
                    <a:pt x="124574" y="3552660"/>
                  </a:lnTo>
                  <a:lnTo>
                    <a:pt x="106705" y="3601516"/>
                  </a:lnTo>
                  <a:lnTo>
                    <a:pt x="90131" y="3648532"/>
                  </a:lnTo>
                  <a:lnTo>
                    <a:pt x="77127" y="3687622"/>
                  </a:lnTo>
                  <a:lnTo>
                    <a:pt x="69570" y="3718141"/>
                  </a:lnTo>
                  <a:lnTo>
                    <a:pt x="71526" y="3732530"/>
                  </a:lnTo>
                  <a:lnTo>
                    <a:pt x="76669" y="3747300"/>
                  </a:lnTo>
                  <a:lnTo>
                    <a:pt x="83947" y="3758742"/>
                  </a:lnTo>
                  <a:lnTo>
                    <a:pt x="92303" y="3763149"/>
                  </a:lnTo>
                  <a:lnTo>
                    <a:pt x="98094" y="3759466"/>
                  </a:lnTo>
                  <a:lnTo>
                    <a:pt x="103492" y="3750754"/>
                  </a:lnTo>
                  <a:lnTo>
                    <a:pt x="107950" y="3739489"/>
                  </a:lnTo>
                  <a:lnTo>
                    <a:pt x="110921" y="3728148"/>
                  </a:lnTo>
                  <a:lnTo>
                    <a:pt x="120345" y="3688677"/>
                  </a:lnTo>
                  <a:lnTo>
                    <a:pt x="133375" y="3641483"/>
                  </a:lnTo>
                  <a:lnTo>
                    <a:pt x="147701" y="3593185"/>
                  </a:lnTo>
                  <a:lnTo>
                    <a:pt x="160235" y="3552660"/>
                  </a:lnTo>
                  <a:lnTo>
                    <a:pt x="160947" y="3550386"/>
                  </a:lnTo>
                  <a:lnTo>
                    <a:pt x="171208" y="3547872"/>
                  </a:lnTo>
                  <a:lnTo>
                    <a:pt x="181114" y="3545154"/>
                  </a:lnTo>
                  <a:lnTo>
                    <a:pt x="217995" y="3526485"/>
                  </a:lnTo>
                  <a:lnTo>
                    <a:pt x="220040" y="3523107"/>
                  </a:lnTo>
                  <a:lnTo>
                    <a:pt x="220167" y="3515753"/>
                  </a:lnTo>
                  <a:close/>
                </a:path>
                <a:path w="1567179" h="7113270">
                  <a:moveTo>
                    <a:pt x="257771" y="3405746"/>
                  </a:moveTo>
                  <a:lnTo>
                    <a:pt x="245046" y="3368459"/>
                  </a:lnTo>
                  <a:lnTo>
                    <a:pt x="224980" y="3356241"/>
                  </a:lnTo>
                  <a:lnTo>
                    <a:pt x="214934" y="3350247"/>
                  </a:lnTo>
                  <a:lnTo>
                    <a:pt x="203174" y="3304324"/>
                  </a:lnTo>
                  <a:lnTo>
                    <a:pt x="202768" y="3287992"/>
                  </a:lnTo>
                  <a:lnTo>
                    <a:pt x="204355" y="3230676"/>
                  </a:lnTo>
                  <a:lnTo>
                    <a:pt x="210439" y="3124200"/>
                  </a:lnTo>
                  <a:lnTo>
                    <a:pt x="210489" y="3097047"/>
                  </a:lnTo>
                  <a:lnTo>
                    <a:pt x="206311" y="3082175"/>
                  </a:lnTo>
                  <a:lnTo>
                    <a:pt x="199529" y="3069374"/>
                  </a:lnTo>
                  <a:lnTo>
                    <a:pt x="191630" y="3060420"/>
                  </a:lnTo>
                  <a:lnTo>
                    <a:pt x="184124" y="3057042"/>
                  </a:lnTo>
                  <a:lnTo>
                    <a:pt x="178511" y="3059531"/>
                  </a:lnTo>
                  <a:lnTo>
                    <a:pt x="168160" y="3167342"/>
                  </a:lnTo>
                  <a:lnTo>
                    <a:pt x="165976" y="3222815"/>
                  </a:lnTo>
                  <a:lnTo>
                    <a:pt x="165036" y="3275266"/>
                  </a:lnTo>
                  <a:lnTo>
                    <a:pt x="165430" y="3299879"/>
                  </a:lnTo>
                  <a:lnTo>
                    <a:pt x="173062" y="3348012"/>
                  </a:lnTo>
                  <a:lnTo>
                    <a:pt x="193827" y="3384994"/>
                  </a:lnTo>
                  <a:lnTo>
                    <a:pt x="230555" y="3408870"/>
                  </a:lnTo>
                  <a:lnTo>
                    <a:pt x="250507" y="3413468"/>
                  </a:lnTo>
                  <a:lnTo>
                    <a:pt x="255054" y="3413468"/>
                  </a:lnTo>
                  <a:lnTo>
                    <a:pt x="257771" y="3412566"/>
                  </a:lnTo>
                  <a:lnTo>
                    <a:pt x="257771" y="3405746"/>
                  </a:lnTo>
                  <a:close/>
                </a:path>
                <a:path w="1567179" h="7113270">
                  <a:moveTo>
                    <a:pt x="297776" y="2968320"/>
                  </a:moveTo>
                  <a:lnTo>
                    <a:pt x="288226" y="2931045"/>
                  </a:lnTo>
                  <a:lnTo>
                    <a:pt x="246799" y="2918891"/>
                  </a:lnTo>
                  <a:lnTo>
                    <a:pt x="224586" y="2916034"/>
                  </a:lnTo>
                  <a:lnTo>
                    <a:pt x="224307" y="2900667"/>
                  </a:lnTo>
                  <a:lnTo>
                    <a:pt x="224078" y="2883814"/>
                  </a:lnTo>
                  <a:lnTo>
                    <a:pt x="223761" y="2865336"/>
                  </a:lnTo>
                  <a:lnTo>
                    <a:pt x="223354" y="2850108"/>
                  </a:lnTo>
                  <a:lnTo>
                    <a:pt x="223227" y="2845117"/>
                  </a:lnTo>
                  <a:lnTo>
                    <a:pt x="267779" y="2832379"/>
                  </a:lnTo>
                  <a:lnTo>
                    <a:pt x="293687" y="2815107"/>
                  </a:lnTo>
                  <a:lnTo>
                    <a:pt x="290487" y="2808833"/>
                  </a:lnTo>
                  <a:lnTo>
                    <a:pt x="289966" y="2808300"/>
                  </a:lnTo>
                  <a:lnTo>
                    <a:pt x="283349" y="2801645"/>
                  </a:lnTo>
                  <a:lnTo>
                    <a:pt x="275031" y="2795740"/>
                  </a:lnTo>
                  <a:lnTo>
                    <a:pt x="268236" y="2793288"/>
                  </a:lnTo>
                  <a:lnTo>
                    <a:pt x="259842" y="2794800"/>
                  </a:lnTo>
                  <a:lnTo>
                    <a:pt x="247827" y="2798572"/>
                  </a:lnTo>
                  <a:lnTo>
                    <a:pt x="234530" y="2803461"/>
                  </a:lnTo>
                  <a:lnTo>
                    <a:pt x="222313" y="2808300"/>
                  </a:lnTo>
                  <a:lnTo>
                    <a:pt x="222046" y="2801467"/>
                  </a:lnTo>
                  <a:lnTo>
                    <a:pt x="221945" y="2797835"/>
                  </a:lnTo>
                  <a:lnTo>
                    <a:pt x="221627" y="2786469"/>
                  </a:lnTo>
                  <a:lnTo>
                    <a:pt x="221399" y="2780563"/>
                  </a:lnTo>
                  <a:lnTo>
                    <a:pt x="255803" y="2757157"/>
                  </a:lnTo>
                  <a:lnTo>
                    <a:pt x="261975" y="2743962"/>
                  </a:lnTo>
                  <a:lnTo>
                    <a:pt x="259537" y="2734932"/>
                  </a:lnTo>
                  <a:lnTo>
                    <a:pt x="226364" y="2707843"/>
                  </a:lnTo>
                  <a:lnTo>
                    <a:pt x="219138" y="2705100"/>
                  </a:lnTo>
                  <a:lnTo>
                    <a:pt x="218821" y="2697365"/>
                  </a:lnTo>
                  <a:lnTo>
                    <a:pt x="201917" y="2662580"/>
                  </a:lnTo>
                  <a:lnTo>
                    <a:pt x="196405" y="2660993"/>
                  </a:lnTo>
                  <a:lnTo>
                    <a:pt x="192760" y="2660993"/>
                  </a:lnTo>
                  <a:lnTo>
                    <a:pt x="192303" y="2661539"/>
                  </a:lnTo>
                  <a:lnTo>
                    <a:pt x="192303" y="2817380"/>
                  </a:lnTo>
                  <a:lnTo>
                    <a:pt x="180301" y="2819971"/>
                  </a:lnTo>
                  <a:lnTo>
                    <a:pt x="170268" y="2821317"/>
                  </a:lnTo>
                  <a:lnTo>
                    <a:pt x="163283" y="2821038"/>
                  </a:lnTo>
                  <a:lnTo>
                    <a:pt x="160477" y="2818752"/>
                  </a:lnTo>
                  <a:lnTo>
                    <a:pt x="162877" y="2816060"/>
                  </a:lnTo>
                  <a:lnTo>
                    <a:pt x="169799" y="2811195"/>
                  </a:lnTo>
                  <a:lnTo>
                    <a:pt x="179793" y="2804884"/>
                  </a:lnTo>
                  <a:lnTo>
                    <a:pt x="191401" y="2797835"/>
                  </a:lnTo>
                  <a:lnTo>
                    <a:pt x="191757" y="2802940"/>
                  </a:lnTo>
                  <a:lnTo>
                    <a:pt x="191858" y="2811195"/>
                  </a:lnTo>
                  <a:lnTo>
                    <a:pt x="192303" y="2817380"/>
                  </a:lnTo>
                  <a:lnTo>
                    <a:pt x="192303" y="2661539"/>
                  </a:lnTo>
                  <a:lnTo>
                    <a:pt x="190042" y="2664180"/>
                  </a:lnTo>
                  <a:lnTo>
                    <a:pt x="189572" y="2672359"/>
                  </a:lnTo>
                  <a:lnTo>
                    <a:pt x="189598" y="2686456"/>
                  </a:lnTo>
                  <a:lnTo>
                    <a:pt x="190042" y="2697365"/>
                  </a:lnTo>
                  <a:lnTo>
                    <a:pt x="181952" y="2695816"/>
                  </a:lnTo>
                  <a:lnTo>
                    <a:pt x="174129" y="2694533"/>
                  </a:lnTo>
                  <a:lnTo>
                    <a:pt x="159575" y="2692362"/>
                  </a:lnTo>
                  <a:lnTo>
                    <a:pt x="147878" y="2691053"/>
                  </a:lnTo>
                  <a:lnTo>
                    <a:pt x="136893" y="2690431"/>
                  </a:lnTo>
                  <a:lnTo>
                    <a:pt x="128054" y="2691346"/>
                  </a:lnTo>
                  <a:lnTo>
                    <a:pt x="122758" y="2694635"/>
                  </a:lnTo>
                  <a:lnTo>
                    <a:pt x="121920" y="2703207"/>
                  </a:lnTo>
                  <a:lnTo>
                    <a:pt x="125590" y="2714472"/>
                  </a:lnTo>
                  <a:lnTo>
                    <a:pt x="170827" y="2737091"/>
                  </a:lnTo>
                  <a:lnTo>
                    <a:pt x="190487" y="2739186"/>
                  </a:lnTo>
                  <a:lnTo>
                    <a:pt x="190487" y="2765552"/>
                  </a:lnTo>
                  <a:lnTo>
                    <a:pt x="179565" y="2772638"/>
                  </a:lnTo>
                  <a:lnTo>
                    <a:pt x="157048" y="2786469"/>
                  </a:lnTo>
                  <a:lnTo>
                    <a:pt x="146392" y="2793288"/>
                  </a:lnTo>
                  <a:lnTo>
                    <a:pt x="132257" y="2802940"/>
                  </a:lnTo>
                  <a:lnTo>
                    <a:pt x="123317" y="2810052"/>
                  </a:lnTo>
                  <a:lnTo>
                    <a:pt x="118643" y="2815729"/>
                  </a:lnTo>
                  <a:lnTo>
                    <a:pt x="117297" y="2821013"/>
                  </a:lnTo>
                  <a:lnTo>
                    <a:pt x="119291" y="2828671"/>
                  </a:lnTo>
                  <a:lnTo>
                    <a:pt x="161061" y="2851937"/>
                  </a:lnTo>
                  <a:lnTo>
                    <a:pt x="176568" y="2851620"/>
                  </a:lnTo>
                  <a:lnTo>
                    <a:pt x="192760" y="2850108"/>
                  </a:lnTo>
                  <a:lnTo>
                    <a:pt x="192760" y="2915577"/>
                  </a:lnTo>
                  <a:lnTo>
                    <a:pt x="192303" y="2915640"/>
                  </a:lnTo>
                  <a:lnTo>
                    <a:pt x="192303" y="2952407"/>
                  </a:lnTo>
                  <a:lnTo>
                    <a:pt x="191897" y="2955696"/>
                  </a:lnTo>
                  <a:lnTo>
                    <a:pt x="191846" y="2959227"/>
                  </a:lnTo>
                  <a:lnTo>
                    <a:pt x="191401" y="2961500"/>
                  </a:lnTo>
                  <a:lnTo>
                    <a:pt x="190042" y="2971508"/>
                  </a:lnTo>
                  <a:lnTo>
                    <a:pt x="184581" y="2979686"/>
                  </a:lnTo>
                  <a:lnTo>
                    <a:pt x="179578" y="2979686"/>
                  </a:lnTo>
                  <a:lnTo>
                    <a:pt x="174193" y="2977565"/>
                  </a:lnTo>
                  <a:lnTo>
                    <a:pt x="168224" y="2972587"/>
                  </a:lnTo>
                  <a:lnTo>
                    <a:pt x="163601" y="2966834"/>
                  </a:lnTo>
                  <a:lnTo>
                    <a:pt x="162306" y="2962402"/>
                  </a:lnTo>
                  <a:lnTo>
                    <a:pt x="165265" y="2958668"/>
                  </a:lnTo>
                  <a:lnTo>
                    <a:pt x="171678" y="2955696"/>
                  </a:lnTo>
                  <a:lnTo>
                    <a:pt x="180898" y="2953588"/>
                  </a:lnTo>
                  <a:lnTo>
                    <a:pt x="192303" y="2952407"/>
                  </a:lnTo>
                  <a:lnTo>
                    <a:pt x="192303" y="2915640"/>
                  </a:lnTo>
                  <a:lnTo>
                    <a:pt x="168579" y="2918841"/>
                  </a:lnTo>
                  <a:lnTo>
                    <a:pt x="148323" y="2925013"/>
                  </a:lnTo>
                  <a:lnTo>
                    <a:pt x="133692" y="2933738"/>
                  </a:lnTo>
                  <a:lnTo>
                    <a:pt x="126390" y="2944672"/>
                  </a:lnTo>
                  <a:lnTo>
                    <a:pt x="130556" y="2965069"/>
                  </a:lnTo>
                  <a:lnTo>
                    <a:pt x="147408" y="2987751"/>
                  </a:lnTo>
                  <a:lnTo>
                    <a:pt x="170243" y="3006191"/>
                  </a:lnTo>
                  <a:lnTo>
                    <a:pt x="192303" y="3013786"/>
                  </a:lnTo>
                  <a:lnTo>
                    <a:pt x="202704" y="3009608"/>
                  </a:lnTo>
                  <a:lnTo>
                    <a:pt x="212090" y="2998444"/>
                  </a:lnTo>
                  <a:lnTo>
                    <a:pt x="219417" y="2982328"/>
                  </a:lnTo>
                  <a:lnTo>
                    <a:pt x="220002" y="2979686"/>
                  </a:lnTo>
                  <a:lnTo>
                    <a:pt x="223672" y="2963316"/>
                  </a:lnTo>
                  <a:lnTo>
                    <a:pt x="224116" y="2960687"/>
                  </a:lnTo>
                  <a:lnTo>
                    <a:pt x="224129" y="2957411"/>
                  </a:lnTo>
                  <a:lnTo>
                    <a:pt x="224586" y="2954223"/>
                  </a:lnTo>
                  <a:lnTo>
                    <a:pt x="262318" y="2963316"/>
                  </a:lnTo>
                  <a:lnTo>
                    <a:pt x="280047" y="2971165"/>
                  </a:lnTo>
                  <a:lnTo>
                    <a:pt x="288023" y="2974060"/>
                  </a:lnTo>
                  <a:lnTo>
                    <a:pt x="293687" y="2974225"/>
                  </a:lnTo>
                  <a:lnTo>
                    <a:pt x="296418" y="2972866"/>
                  </a:lnTo>
                  <a:lnTo>
                    <a:pt x="297776" y="2968320"/>
                  </a:lnTo>
                  <a:close/>
                </a:path>
                <a:path w="1567179" h="7113270">
                  <a:moveTo>
                    <a:pt x="325513" y="261861"/>
                  </a:moveTo>
                  <a:lnTo>
                    <a:pt x="315518" y="223215"/>
                  </a:lnTo>
                  <a:lnTo>
                    <a:pt x="282270" y="183388"/>
                  </a:lnTo>
                  <a:lnTo>
                    <a:pt x="245948" y="152755"/>
                  </a:lnTo>
                  <a:lnTo>
                    <a:pt x="225958" y="140017"/>
                  </a:lnTo>
                  <a:lnTo>
                    <a:pt x="267944" y="84734"/>
                  </a:lnTo>
                  <a:lnTo>
                    <a:pt x="283171" y="62090"/>
                  </a:lnTo>
                  <a:lnTo>
                    <a:pt x="290512" y="45466"/>
                  </a:lnTo>
                  <a:lnTo>
                    <a:pt x="287604" y="31788"/>
                  </a:lnTo>
                  <a:lnTo>
                    <a:pt x="276809" y="18529"/>
                  </a:lnTo>
                  <a:lnTo>
                    <a:pt x="261162" y="8509"/>
                  </a:lnTo>
                  <a:lnTo>
                    <a:pt x="243687" y="4546"/>
                  </a:lnTo>
                  <a:lnTo>
                    <a:pt x="213423" y="6057"/>
                  </a:lnTo>
                  <a:lnTo>
                    <a:pt x="151041" y="14706"/>
                  </a:lnTo>
                  <a:lnTo>
                    <a:pt x="110464" y="27330"/>
                  </a:lnTo>
                  <a:lnTo>
                    <a:pt x="103657" y="38188"/>
                  </a:lnTo>
                  <a:lnTo>
                    <a:pt x="107213" y="46088"/>
                  </a:lnTo>
                  <a:lnTo>
                    <a:pt x="139115" y="69100"/>
                  </a:lnTo>
                  <a:lnTo>
                    <a:pt x="181394" y="59105"/>
                  </a:lnTo>
                  <a:lnTo>
                    <a:pt x="202488" y="53657"/>
                  </a:lnTo>
                  <a:lnTo>
                    <a:pt x="224358" y="48590"/>
                  </a:lnTo>
                  <a:lnTo>
                    <a:pt x="242138" y="45478"/>
                  </a:lnTo>
                  <a:lnTo>
                    <a:pt x="250964" y="45910"/>
                  </a:lnTo>
                  <a:lnTo>
                    <a:pt x="210299" y="104609"/>
                  </a:lnTo>
                  <a:lnTo>
                    <a:pt x="182765" y="136842"/>
                  </a:lnTo>
                  <a:lnTo>
                    <a:pt x="144297" y="177279"/>
                  </a:lnTo>
                  <a:lnTo>
                    <a:pt x="112344" y="207645"/>
                  </a:lnTo>
                  <a:lnTo>
                    <a:pt x="89357" y="228650"/>
                  </a:lnTo>
                  <a:lnTo>
                    <a:pt x="77749" y="240944"/>
                  </a:lnTo>
                  <a:lnTo>
                    <a:pt x="74688" y="247561"/>
                  </a:lnTo>
                  <a:lnTo>
                    <a:pt x="72402" y="255955"/>
                  </a:lnTo>
                  <a:lnTo>
                    <a:pt x="70967" y="265379"/>
                  </a:lnTo>
                  <a:lnTo>
                    <a:pt x="70472" y="275043"/>
                  </a:lnTo>
                  <a:lnTo>
                    <a:pt x="70472" y="288226"/>
                  </a:lnTo>
                  <a:lnTo>
                    <a:pt x="73660" y="297776"/>
                  </a:lnTo>
                  <a:lnTo>
                    <a:pt x="79121" y="297776"/>
                  </a:lnTo>
                  <a:lnTo>
                    <a:pt x="112293" y="274129"/>
                  </a:lnTo>
                  <a:lnTo>
                    <a:pt x="158051" y="224472"/>
                  </a:lnTo>
                  <a:lnTo>
                    <a:pt x="183070" y="194741"/>
                  </a:lnTo>
                  <a:lnTo>
                    <a:pt x="208229" y="163207"/>
                  </a:lnTo>
                  <a:lnTo>
                    <a:pt x="232829" y="190995"/>
                  </a:lnTo>
                  <a:lnTo>
                    <a:pt x="247027" y="207772"/>
                  </a:lnTo>
                  <a:lnTo>
                    <a:pt x="259143" y="223215"/>
                  </a:lnTo>
                  <a:lnTo>
                    <a:pt x="269214" y="237617"/>
                  </a:lnTo>
                  <a:lnTo>
                    <a:pt x="284073" y="260616"/>
                  </a:lnTo>
                  <a:lnTo>
                    <a:pt x="290055" y="269138"/>
                  </a:lnTo>
                  <a:lnTo>
                    <a:pt x="295402" y="274485"/>
                  </a:lnTo>
                  <a:lnTo>
                    <a:pt x="302831" y="279882"/>
                  </a:lnTo>
                  <a:lnTo>
                    <a:pt x="310705" y="283654"/>
                  </a:lnTo>
                  <a:lnTo>
                    <a:pt x="317334" y="284137"/>
                  </a:lnTo>
                  <a:lnTo>
                    <a:pt x="322338" y="282778"/>
                  </a:lnTo>
                  <a:lnTo>
                    <a:pt x="325513" y="273685"/>
                  </a:lnTo>
                  <a:lnTo>
                    <a:pt x="325513" y="261861"/>
                  </a:lnTo>
                  <a:close/>
                </a:path>
                <a:path w="1567179" h="7113270">
                  <a:moveTo>
                    <a:pt x="328244" y="3768255"/>
                  </a:moveTo>
                  <a:lnTo>
                    <a:pt x="305320" y="3734397"/>
                  </a:lnTo>
                  <a:lnTo>
                    <a:pt x="277329" y="3727234"/>
                  </a:lnTo>
                  <a:lnTo>
                    <a:pt x="267500" y="3724757"/>
                  </a:lnTo>
                  <a:lnTo>
                    <a:pt x="258064" y="3722065"/>
                  </a:lnTo>
                  <a:lnTo>
                    <a:pt x="249389" y="3719118"/>
                  </a:lnTo>
                  <a:lnTo>
                    <a:pt x="241871" y="3715867"/>
                  </a:lnTo>
                  <a:lnTo>
                    <a:pt x="236918" y="3713670"/>
                  </a:lnTo>
                  <a:lnTo>
                    <a:pt x="230949" y="3711943"/>
                  </a:lnTo>
                  <a:lnTo>
                    <a:pt x="224980" y="3711841"/>
                  </a:lnTo>
                  <a:lnTo>
                    <a:pt x="220040" y="3714508"/>
                  </a:lnTo>
                  <a:lnTo>
                    <a:pt x="218287" y="3722471"/>
                  </a:lnTo>
                  <a:lnTo>
                    <a:pt x="222707" y="3733546"/>
                  </a:lnTo>
                  <a:lnTo>
                    <a:pt x="263410" y="3766807"/>
                  </a:lnTo>
                  <a:lnTo>
                    <a:pt x="300431" y="3778732"/>
                  </a:lnTo>
                  <a:lnTo>
                    <a:pt x="315963" y="3780434"/>
                  </a:lnTo>
                  <a:lnTo>
                    <a:pt x="321424" y="3780434"/>
                  </a:lnTo>
                  <a:lnTo>
                    <a:pt x="325069" y="3779520"/>
                  </a:lnTo>
                  <a:lnTo>
                    <a:pt x="326872" y="3777246"/>
                  </a:lnTo>
                  <a:lnTo>
                    <a:pt x="328244" y="3768255"/>
                  </a:lnTo>
                  <a:close/>
                </a:path>
                <a:path w="1567179" h="7113270">
                  <a:moveTo>
                    <a:pt x="335965" y="3620401"/>
                  </a:moveTo>
                  <a:lnTo>
                    <a:pt x="335864" y="3617671"/>
                  </a:lnTo>
                  <a:lnTo>
                    <a:pt x="335661" y="3616756"/>
                  </a:lnTo>
                  <a:lnTo>
                    <a:pt x="334378" y="3610978"/>
                  </a:lnTo>
                  <a:lnTo>
                    <a:pt x="304736" y="3585591"/>
                  </a:lnTo>
                  <a:lnTo>
                    <a:pt x="264591" y="3578123"/>
                  </a:lnTo>
                  <a:lnTo>
                    <a:pt x="250710" y="3579228"/>
                  </a:lnTo>
                  <a:lnTo>
                    <a:pt x="238163" y="3582212"/>
                  </a:lnTo>
                  <a:lnTo>
                    <a:pt x="228600" y="3586556"/>
                  </a:lnTo>
                  <a:lnTo>
                    <a:pt x="223672" y="3591763"/>
                  </a:lnTo>
                  <a:lnTo>
                    <a:pt x="224167" y="3599129"/>
                  </a:lnTo>
                  <a:lnTo>
                    <a:pt x="229298" y="3607104"/>
                  </a:lnTo>
                  <a:lnTo>
                    <a:pt x="237426" y="3613874"/>
                  </a:lnTo>
                  <a:lnTo>
                    <a:pt x="246862" y="3617671"/>
                  </a:lnTo>
                  <a:lnTo>
                    <a:pt x="254177" y="3618293"/>
                  </a:lnTo>
                  <a:lnTo>
                    <a:pt x="262039" y="3617899"/>
                  </a:lnTo>
                  <a:lnTo>
                    <a:pt x="269811" y="3617150"/>
                  </a:lnTo>
                  <a:lnTo>
                    <a:pt x="276872" y="3616756"/>
                  </a:lnTo>
                  <a:lnTo>
                    <a:pt x="312864" y="3623462"/>
                  </a:lnTo>
                  <a:lnTo>
                    <a:pt x="320459" y="3625456"/>
                  </a:lnTo>
                  <a:lnTo>
                    <a:pt x="328307" y="3626167"/>
                  </a:lnTo>
                  <a:lnTo>
                    <a:pt x="334162" y="3624034"/>
                  </a:lnTo>
                  <a:lnTo>
                    <a:pt x="335521" y="3622675"/>
                  </a:lnTo>
                  <a:lnTo>
                    <a:pt x="335965" y="3620401"/>
                  </a:lnTo>
                  <a:close/>
                </a:path>
                <a:path w="1567179" h="7113270">
                  <a:moveTo>
                    <a:pt x="339153" y="1125867"/>
                  </a:moveTo>
                  <a:lnTo>
                    <a:pt x="339013" y="1123950"/>
                  </a:lnTo>
                  <a:lnTo>
                    <a:pt x="338429" y="1115682"/>
                  </a:lnTo>
                  <a:lnTo>
                    <a:pt x="330288" y="1104099"/>
                  </a:lnTo>
                  <a:lnTo>
                    <a:pt x="317030" y="1093965"/>
                  </a:lnTo>
                  <a:lnTo>
                    <a:pt x="300964" y="1088136"/>
                  </a:lnTo>
                  <a:lnTo>
                    <a:pt x="295516" y="1087221"/>
                  </a:lnTo>
                  <a:lnTo>
                    <a:pt x="288239" y="1086777"/>
                  </a:lnTo>
                  <a:lnTo>
                    <a:pt x="279603" y="1086777"/>
                  </a:lnTo>
                  <a:lnTo>
                    <a:pt x="233121" y="1089063"/>
                  </a:lnTo>
                  <a:lnTo>
                    <a:pt x="177419" y="1094892"/>
                  </a:lnTo>
                  <a:lnTo>
                    <a:pt x="122593" y="1102690"/>
                  </a:lnTo>
                  <a:lnTo>
                    <a:pt x="78663" y="1110869"/>
                  </a:lnTo>
                  <a:lnTo>
                    <a:pt x="43649" y="1128598"/>
                  </a:lnTo>
                  <a:lnTo>
                    <a:pt x="47574" y="1138148"/>
                  </a:lnTo>
                  <a:lnTo>
                    <a:pt x="57340" y="1148092"/>
                  </a:lnTo>
                  <a:lnTo>
                    <a:pt x="69926" y="1155903"/>
                  </a:lnTo>
                  <a:lnTo>
                    <a:pt x="82296" y="1159065"/>
                  </a:lnTo>
                  <a:lnTo>
                    <a:pt x="94145" y="1157211"/>
                  </a:lnTo>
                  <a:lnTo>
                    <a:pt x="110655" y="1152753"/>
                  </a:lnTo>
                  <a:lnTo>
                    <a:pt x="128765" y="1147356"/>
                  </a:lnTo>
                  <a:lnTo>
                    <a:pt x="145478" y="1142695"/>
                  </a:lnTo>
                  <a:lnTo>
                    <a:pt x="188772" y="1133830"/>
                  </a:lnTo>
                  <a:lnTo>
                    <a:pt x="232321" y="1127404"/>
                  </a:lnTo>
                  <a:lnTo>
                    <a:pt x="266319" y="1123950"/>
                  </a:lnTo>
                  <a:lnTo>
                    <a:pt x="280962" y="1124051"/>
                  </a:lnTo>
                  <a:lnTo>
                    <a:pt x="277952" y="1128509"/>
                  </a:lnTo>
                  <a:lnTo>
                    <a:pt x="266750" y="1137513"/>
                  </a:lnTo>
                  <a:lnTo>
                    <a:pt x="250266" y="1151737"/>
                  </a:lnTo>
                  <a:lnTo>
                    <a:pt x="217106" y="1190612"/>
                  </a:lnTo>
                  <a:lnTo>
                    <a:pt x="196507" y="1227594"/>
                  </a:lnTo>
                  <a:lnTo>
                    <a:pt x="188849" y="1269250"/>
                  </a:lnTo>
                  <a:lnTo>
                    <a:pt x="191401" y="1296631"/>
                  </a:lnTo>
                  <a:lnTo>
                    <a:pt x="211861" y="1354099"/>
                  </a:lnTo>
                  <a:lnTo>
                    <a:pt x="245287" y="1393151"/>
                  </a:lnTo>
                  <a:lnTo>
                    <a:pt x="255498" y="1397279"/>
                  </a:lnTo>
                  <a:lnTo>
                    <a:pt x="260083" y="1395120"/>
                  </a:lnTo>
                  <a:lnTo>
                    <a:pt x="263512" y="1388859"/>
                  </a:lnTo>
                  <a:lnTo>
                    <a:pt x="265671" y="1378864"/>
                  </a:lnTo>
                  <a:lnTo>
                    <a:pt x="266420" y="1365465"/>
                  </a:lnTo>
                  <a:lnTo>
                    <a:pt x="266420" y="1357731"/>
                  </a:lnTo>
                  <a:lnTo>
                    <a:pt x="265049" y="1349997"/>
                  </a:lnTo>
                  <a:lnTo>
                    <a:pt x="261861" y="1346365"/>
                  </a:lnTo>
                  <a:lnTo>
                    <a:pt x="249034" y="1330464"/>
                  </a:lnTo>
                  <a:lnTo>
                    <a:pt x="237655" y="1311871"/>
                  </a:lnTo>
                  <a:lnTo>
                    <a:pt x="229514" y="1292339"/>
                  </a:lnTo>
                  <a:lnTo>
                    <a:pt x="226402" y="1273619"/>
                  </a:lnTo>
                  <a:lnTo>
                    <a:pt x="229616" y="1254480"/>
                  </a:lnTo>
                  <a:lnTo>
                    <a:pt x="253453" y="1210068"/>
                  </a:lnTo>
                  <a:lnTo>
                    <a:pt x="293954" y="1165631"/>
                  </a:lnTo>
                  <a:lnTo>
                    <a:pt x="331012" y="1134808"/>
                  </a:lnTo>
                  <a:lnTo>
                    <a:pt x="339153" y="1125867"/>
                  </a:lnTo>
                  <a:close/>
                </a:path>
                <a:path w="1567179" h="7113270">
                  <a:moveTo>
                    <a:pt x="340525" y="796188"/>
                  </a:moveTo>
                  <a:lnTo>
                    <a:pt x="315010" y="763714"/>
                  </a:lnTo>
                  <a:lnTo>
                    <a:pt x="262610" y="758253"/>
                  </a:lnTo>
                  <a:lnTo>
                    <a:pt x="203847" y="761187"/>
                  </a:lnTo>
                  <a:lnTo>
                    <a:pt x="137160" y="766838"/>
                  </a:lnTo>
                  <a:lnTo>
                    <a:pt x="76390" y="774369"/>
                  </a:lnTo>
                  <a:lnTo>
                    <a:pt x="35788" y="786828"/>
                  </a:lnTo>
                  <a:lnTo>
                    <a:pt x="32740" y="793000"/>
                  </a:lnTo>
                  <a:lnTo>
                    <a:pt x="35814" y="802944"/>
                  </a:lnTo>
                  <a:lnTo>
                    <a:pt x="44043" y="813803"/>
                  </a:lnTo>
                  <a:lnTo>
                    <a:pt x="55943" y="822807"/>
                  </a:lnTo>
                  <a:lnTo>
                    <a:pt x="70015" y="827100"/>
                  </a:lnTo>
                  <a:lnTo>
                    <a:pt x="83185" y="826135"/>
                  </a:lnTo>
                  <a:lnTo>
                    <a:pt x="98374" y="822782"/>
                  </a:lnTo>
                  <a:lnTo>
                    <a:pt x="115849" y="818413"/>
                  </a:lnTo>
                  <a:lnTo>
                    <a:pt x="135940" y="814374"/>
                  </a:lnTo>
                  <a:lnTo>
                    <a:pt x="185153" y="807758"/>
                  </a:lnTo>
                  <a:lnTo>
                    <a:pt x="236804" y="802271"/>
                  </a:lnTo>
                  <a:lnTo>
                    <a:pt x="277799" y="799096"/>
                  </a:lnTo>
                  <a:lnTo>
                    <a:pt x="295059" y="799363"/>
                  </a:lnTo>
                  <a:lnTo>
                    <a:pt x="267779" y="842441"/>
                  </a:lnTo>
                  <a:lnTo>
                    <a:pt x="242633" y="877747"/>
                  </a:lnTo>
                  <a:lnTo>
                    <a:pt x="218681" y="908024"/>
                  </a:lnTo>
                  <a:lnTo>
                    <a:pt x="183896" y="940765"/>
                  </a:lnTo>
                  <a:lnTo>
                    <a:pt x="168681" y="954443"/>
                  </a:lnTo>
                  <a:lnTo>
                    <a:pt x="160032" y="965301"/>
                  </a:lnTo>
                  <a:lnTo>
                    <a:pt x="157086" y="981506"/>
                  </a:lnTo>
                  <a:lnTo>
                    <a:pt x="159346" y="998105"/>
                  </a:lnTo>
                  <a:lnTo>
                    <a:pt x="165023" y="1011021"/>
                  </a:lnTo>
                  <a:lnTo>
                    <a:pt x="172313" y="1016228"/>
                  </a:lnTo>
                  <a:lnTo>
                    <a:pt x="180733" y="1012558"/>
                  </a:lnTo>
                  <a:lnTo>
                    <a:pt x="216408" y="977582"/>
                  </a:lnTo>
                  <a:lnTo>
                    <a:pt x="247180" y="939660"/>
                  </a:lnTo>
                  <a:lnTo>
                    <a:pt x="288010" y="884504"/>
                  </a:lnTo>
                  <a:lnTo>
                    <a:pt x="324065" y="830541"/>
                  </a:lnTo>
                  <a:lnTo>
                    <a:pt x="339128" y="799096"/>
                  </a:lnTo>
                  <a:lnTo>
                    <a:pt x="340525" y="796188"/>
                  </a:lnTo>
                  <a:close/>
                </a:path>
                <a:path w="1567179" h="7113270">
                  <a:moveTo>
                    <a:pt x="343433" y="2369451"/>
                  </a:moveTo>
                  <a:lnTo>
                    <a:pt x="340461" y="2359393"/>
                  </a:lnTo>
                  <a:lnTo>
                    <a:pt x="334670" y="2350516"/>
                  </a:lnTo>
                  <a:lnTo>
                    <a:pt x="326872" y="2345398"/>
                  </a:lnTo>
                  <a:lnTo>
                    <a:pt x="318947" y="2341981"/>
                  </a:lnTo>
                  <a:lnTo>
                    <a:pt x="311531" y="2336431"/>
                  </a:lnTo>
                  <a:lnTo>
                    <a:pt x="305650" y="2329688"/>
                  </a:lnTo>
                  <a:lnTo>
                    <a:pt x="302336" y="2322677"/>
                  </a:lnTo>
                  <a:lnTo>
                    <a:pt x="297522" y="2313013"/>
                  </a:lnTo>
                  <a:lnTo>
                    <a:pt x="289483" y="2304377"/>
                  </a:lnTo>
                  <a:lnTo>
                    <a:pt x="280593" y="2298636"/>
                  </a:lnTo>
                  <a:lnTo>
                    <a:pt x="273240" y="2297671"/>
                  </a:lnTo>
                  <a:lnTo>
                    <a:pt x="268833" y="2302687"/>
                  </a:lnTo>
                  <a:lnTo>
                    <a:pt x="266700" y="2311831"/>
                  </a:lnTo>
                  <a:lnTo>
                    <a:pt x="266014" y="2322423"/>
                  </a:lnTo>
                  <a:lnTo>
                    <a:pt x="265963" y="2343137"/>
                  </a:lnTo>
                  <a:lnTo>
                    <a:pt x="265506" y="2349042"/>
                  </a:lnTo>
                  <a:lnTo>
                    <a:pt x="215671" y="2352408"/>
                  </a:lnTo>
                  <a:lnTo>
                    <a:pt x="165963" y="2359774"/>
                  </a:lnTo>
                  <a:lnTo>
                    <a:pt x="146405" y="2372677"/>
                  </a:lnTo>
                  <a:lnTo>
                    <a:pt x="148894" y="2382355"/>
                  </a:lnTo>
                  <a:lnTo>
                    <a:pt x="156857" y="2393035"/>
                  </a:lnTo>
                  <a:lnTo>
                    <a:pt x="166852" y="2401849"/>
                  </a:lnTo>
                  <a:lnTo>
                    <a:pt x="175501" y="2405875"/>
                  </a:lnTo>
                  <a:lnTo>
                    <a:pt x="185966" y="2405278"/>
                  </a:lnTo>
                  <a:lnTo>
                    <a:pt x="199301" y="2402802"/>
                  </a:lnTo>
                  <a:lnTo>
                    <a:pt x="228231" y="2396325"/>
                  </a:lnTo>
                  <a:lnTo>
                    <a:pt x="236207" y="2394978"/>
                  </a:lnTo>
                  <a:lnTo>
                    <a:pt x="244995" y="2393721"/>
                  </a:lnTo>
                  <a:lnTo>
                    <a:pt x="254381" y="2392629"/>
                  </a:lnTo>
                  <a:lnTo>
                    <a:pt x="264147" y="2391778"/>
                  </a:lnTo>
                  <a:lnTo>
                    <a:pt x="262394" y="2434450"/>
                  </a:lnTo>
                  <a:lnTo>
                    <a:pt x="256654" y="2500020"/>
                  </a:lnTo>
                  <a:lnTo>
                    <a:pt x="250837" y="2543492"/>
                  </a:lnTo>
                  <a:lnTo>
                    <a:pt x="244741" y="2574594"/>
                  </a:lnTo>
                  <a:lnTo>
                    <a:pt x="243230" y="2584081"/>
                  </a:lnTo>
                  <a:lnTo>
                    <a:pt x="244119" y="2596718"/>
                  </a:lnTo>
                  <a:lnTo>
                    <a:pt x="248005" y="2610739"/>
                  </a:lnTo>
                  <a:lnTo>
                    <a:pt x="253580" y="2622131"/>
                  </a:lnTo>
                  <a:lnTo>
                    <a:pt x="259600" y="2626817"/>
                  </a:lnTo>
                  <a:lnTo>
                    <a:pt x="264896" y="2623655"/>
                  </a:lnTo>
                  <a:lnTo>
                    <a:pt x="283959" y="2569426"/>
                  </a:lnTo>
                  <a:lnTo>
                    <a:pt x="290461" y="2513380"/>
                  </a:lnTo>
                  <a:lnTo>
                    <a:pt x="294055" y="2456370"/>
                  </a:lnTo>
                  <a:lnTo>
                    <a:pt x="296113" y="2409850"/>
                  </a:lnTo>
                  <a:lnTo>
                    <a:pt x="296773" y="2391778"/>
                  </a:lnTo>
                  <a:lnTo>
                    <a:pt x="296875" y="2389047"/>
                  </a:lnTo>
                  <a:lnTo>
                    <a:pt x="339090" y="2382888"/>
                  </a:lnTo>
                  <a:lnTo>
                    <a:pt x="342785" y="2378138"/>
                  </a:lnTo>
                  <a:lnTo>
                    <a:pt x="343433" y="2369451"/>
                  </a:lnTo>
                  <a:close/>
                </a:path>
                <a:path w="1567179" h="7113270">
                  <a:moveTo>
                    <a:pt x="384619" y="1577390"/>
                  </a:moveTo>
                  <a:lnTo>
                    <a:pt x="382612" y="1569694"/>
                  </a:lnTo>
                  <a:lnTo>
                    <a:pt x="377507" y="1561871"/>
                  </a:lnTo>
                  <a:lnTo>
                    <a:pt x="370611" y="1555330"/>
                  </a:lnTo>
                  <a:lnTo>
                    <a:pt x="364998" y="1552384"/>
                  </a:lnTo>
                  <a:lnTo>
                    <a:pt x="363258" y="1551470"/>
                  </a:lnTo>
                  <a:lnTo>
                    <a:pt x="352145" y="1550847"/>
                  </a:lnTo>
                  <a:lnTo>
                    <a:pt x="334098" y="1551241"/>
                  </a:lnTo>
                  <a:lnTo>
                    <a:pt x="303237" y="1552384"/>
                  </a:lnTo>
                  <a:lnTo>
                    <a:pt x="297256" y="1551635"/>
                  </a:lnTo>
                  <a:lnTo>
                    <a:pt x="291185" y="1548803"/>
                  </a:lnTo>
                  <a:lnTo>
                    <a:pt x="286486" y="1542986"/>
                  </a:lnTo>
                  <a:lnTo>
                    <a:pt x="284594" y="1533296"/>
                  </a:lnTo>
                  <a:lnTo>
                    <a:pt x="284975" y="1499184"/>
                  </a:lnTo>
                  <a:lnTo>
                    <a:pt x="284861" y="1485925"/>
                  </a:lnTo>
                  <a:lnTo>
                    <a:pt x="274193" y="1447711"/>
                  </a:lnTo>
                  <a:lnTo>
                    <a:pt x="259600" y="1437360"/>
                  </a:lnTo>
                  <a:lnTo>
                    <a:pt x="255333" y="1439049"/>
                  </a:lnTo>
                  <a:lnTo>
                    <a:pt x="248323" y="1529880"/>
                  </a:lnTo>
                  <a:lnTo>
                    <a:pt x="248234" y="1556473"/>
                  </a:lnTo>
                  <a:lnTo>
                    <a:pt x="228574" y="1558086"/>
                  </a:lnTo>
                  <a:lnTo>
                    <a:pt x="187566" y="1562671"/>
                  </a:lnTo>
                  <a:lnTo>
                    <a:pt x="145770" y="1573123"/>
                  </a:lnTo>
                  <a:lnTo>
                    <a:pt x="134124" y="1583753"/>
                  </a:lnTo>
                  <a:lnTo>
                    <a:pt x="136004" y="1592986"/>
                  </a:lnTo>
                  <a:lnTo>
                    <a:pt x="142417" y="1603756"/>
                  </a:lnTo>
                  <a:lnTo>
                    <a:pt x="151371" y="1613154"/>
                  </a:lnTo>
                  <a:lnTo>
                    <a:pt x="160947" y="1618297"/>
                  </a:lnTo>
                  <a:lnTo>
                    <a:pt x="173977" y="1617916"/>
                  </a:lnTo>
                  <a:lnTo>
                    <a:pt x="191287" y="1614208"/>
                  </a:lnTo>
                  <a:lnTo>
                    <a:pt x="209778" y="1609483"/>
                  </a:lnTo>
                  <a:lnTo>
                    <a:pt x="226402" y="1606029"/>
                  </a:lnTo>
                  <a:lnTo>
                    <a:pt x="234137" y="1605114"/>
                  </a:lnTo>
                  <a:lnTo>
                    <a:pt x="241427" y="1603756"/>
                  </a:lnTo>
                  <a:lnTo>
                    <a:pt x="248234" y="1602841"/>
                  </a:lnTo>
                  <a:lnTo>
                    <a:pt x="248221" y="1673047"/>
                  </a:lnTo>
                  <a:lnTo>
                    <a:pt x="234353" y="1716290"/>
                  </a:lnTo>
                  <a:lnTo>
                    <a:pt x="179590" y="1730590"/>
                  </a:lnTo>
                  <a:lnTo>
                    <a:pt x="168275" y="1733702"/>
                  </a:lnTo>
                  <a:lnTo>
                    <a:pt x="159346" y="1738033"/>
                  </a:lnTo>
                  <a:lnTo>
                    <a:pt x="153492" y="1743316"/>
                  </a:lnTo>
                  <a:lnTo>
                    <a:pt x="151396" y="1749234"/>
                  </a:lnTo>
                  <a:lnTo>
                    <a:pt x="154546" y="1756994"/>
                  </a:lnTo>
                  <a:lnTo>
                    <a:pt x="162293" y="1766341"/>
                  </a:lnTo>
                  <a:lnTo>
                    <a:pt x="172097" y="1774748"/>
                  </a:lnTo>
                  <a:lnTo>
                    <a:pt x="181394" y="1779689"/>
                  </a:lnTo>
                  <a:lnTo>
                    <a:pt x="189623" y="1780044"/>
                  </a:lnTo>
                  <a:lnTo>
                    <a:pt x="201168" y="1777707"/>
                  </a:lnTo>
                  <a:lnTo>
                    <a:pt x="217843" y="1773745"/>
                  </a:lnTo>
                  <a:lnTo>
                    <a:pt x="241414" y="1769237"/>
                  </a:lnTo>
                  <a:lnTo>
                    <a:pt x="275488" y="1764601"/>
                  </a:lnTo>
                  <a:lnTo>
                    <a:pt x="305054" y="1761845"/>
                  </a:lnTo>
                  <a:lnTo>
                    <a:pt x="348246" y="1759242"/>
                  </a:lnTo>
                  <a:lnTo>
                    <a:pt x="358559" y="1757959"/>
                  </a:lnTo>
                  <a:lnTo>
                    <a:pt x="366318" y="1755432"/>
                  </a:lnTo>
                  <a:lnTo>
                    <a:pt x="371513" y="1751622"/>
                  </a:lnTo>
                  <a:lnTo>
                    <a:pt x="374154" y="1746504"/>
                  </a:lnTo>
                  <a:lnTo>
                    <a:pt x="373075" y="1738160"/>
                  </a:lnTo>
                  <a:lnTo>
                    <a:pt x="337375" y="1714652"/>
                  </a:lnTo>
                  <a:lnTo>
                    <a:pt x="319087" y="1714906"/>
                  </a:lnTo>
                  <a:lnTo>
                    <a:pt x="300393" y="1715846"/>
                  </a:lnTo>
                  <a:lnTo>
                    <a:pt x="282333" y="1716951"/>
                  </a:lnTo>
                  <a:lnTo>
                    <a:pt x="283298" y="1695348"/>
                  </a:lnTo>
                  <a:lnTo>
                    <a:pt x="283552" y="1673047"/>
                  </a:lnTo>
                  <a:lnTo>
                    <a:pt x="283438" y="1621929"/>
                  </a:lnTo>
                  <a:lnTo>
                    <a:pt x="283273" y="1602841"/>
                  </a:lnTo>
                  <a:lnTo>
                    <a:pt x="283235" y="1598752"/>
                  </a:lnTo>
                  <a:lnTo>
                    <a:pt x="311442" y="1595894"/>
                  </a:lnTo>
                  <a:lnTo>
                    <a:pt x="350812" y="1592554"/>
                  </a:lnTo>
                  <a:lnTo>
                    <a:pt x="382917" y="1582788"/>
                  </a:lnTo>
                  <a:lnTo>
                    <a:pt x="384619" y="1577390"/>
                  </a:lnTo>
                  <a:close/>
                </a:path>
                <a:path w="1567179" h="7113270">
                  <a:moveTo>
                    <a:pt x="385064" y="2174379"/>
                  </a:moveTo>
                  <a:lnTo>
                    <a:pt x="359156" y="2145284"/>
                  </a:lnTo>
                  <a:lnTo>
                    <a:pt x="298183" y="2142782"/>
                  </a:lnTo>
                  <a:lnTo>
                    <a:pt x="253987" y="2143112"/>
                  </a:lnTo>
                  <a:lnTo>
                    <a:pt x="205498" y="2144382"/>
                  </a:lnTo>
                  <a:lnTo>
                    <a:pt x="206400" y="2139835"/>
                  </a:lnTo>
                  <a:lnTo>
                    <a:pt x="206857" y="2134832"/>
                  </a:lnTo>
                  <a:lnTo>
                    <a:pt x="206857" y="2129828"/>
                  </a:lnTo>
                  <a:lnTo>
                    <a:pt x="207314" y="2017090"/>
                  </a:lnTo>
                  <a:lnTo>
                    <a:pt x="240131" y="2014778"/>
                  </a:lnTo>
                  <a:lnTo>
                    <a:pt x="272440" y="2015045"/>
                  </a:lnTo>
                  <a:lnTo>
                    <a:pt x="315061" y="2017090"/>
                  </a:lnTo>
                  <a:lnTo>
                    <a:pt x="323761" y="2016493"/>
                  </a:lnTo>
                  <a:lnTo>
                    <a:pt x="331139" y="2014410"/>
                  </a:lnTo>
                  <a:lnTo>
                    <a:pt x="336727" y="2010371"/>
                  </a:lnTo>
                  <a:lnTo>
                    <a:pt x="340055" y="2003894"/>
                  </a:lnTo>
                  <a:lnTo>
                    <a:pt x="338582" y="1994382"/>
                  </a:lnTo>
                  <a:lnTo>
                    <a:pt x="331698" y="1982978"/>
                  </a:lnTo>
                  <a:lnTo>
                    <a:pt x="321830" y="1972957"/>
                  </a:lnTo>
                  <a:lnTo>
                    <a:pt x="311416" y="1967534"/>
                  </a:lnTo>
                  <a:lnTo>
                    <a:pt x="290652" y="1966188"/>
                  </a:lnTo>
                  <a:lnTo>
                    <a:pt x="261239" y="1967077"/>
                  </a:lnTo>
                  <a:lnTo>
                    <a:pt x="230555" y="1969312"/>
                  </a:lnTo>
                  <a:lnTo>
                    <a:pt x="205955" y="1972081"/>
                  </a:lnTo>
                  <a:lnTo>
                    <a:pt x="205663" y="1947557"/>
                  </a:lnTo>
                  <a:lnTo>
                    <a:pt x="205435" y="1899386"/>
                  </a:lnTo>
                  <a:lnTo>
                    <a:pt x="186359" y="1861769"/>
                  </a:lnTo>
                  <a:lnTo>
                    <a:pt x="178219" y="1859330"/>
                  </a:lnTo>
                  <a:lnTo>
                    <a:pt x="174548" y="1860397"/>
                  </a:lnTo>
                  <a:lnTo>
                    <a:pt x="171335" y="1864448"/>
                  </a:lnTo>
                  <a:lnTo>
                    <a:pt x="169075" y="1872754"/>
                  </a:lnTo>
                  <a:lnTo>
                    <a:pt x="168211" y="1886610"/>
                  </a:lnTo>
                  <a:lnTo>
                    <a:pt x="169570" y="1976158"/>
                  </a:lnTo>
                  <a:lnTo>
                    <a:pt x="161518" y="1986368"/>
                  </a:lnTo>
                  <a:lnTo>
                    <a:pt x="162420" y="2002929"/>
                  </a:lnTo>
                  <a:lnTo>
                    <a:pt x="166890" y="2021103"/>
                  </a:lnTo>
                  <a:lnTo>
                    <a:pt x="169570" y="2036178"/>
                  </a:lnTo>
                  <a:lnTo>
                    <a:pt x="169519" y="2096300"/>
                  </a:lnTo>
                  <a:lnTo>
                    <a:pt x="174129" y="2139835"/>
                  </a:lnTo>
                  <a:lnTo>
                    <a:pt x="178663" y="2145284"/>
                  </a:lnTo>
                  <a:lnTo>
                    <a:pt x="148082" y="2146820"/>
                  </a:lnTo>
                  <a:lnTo>
                    <a:pt x="91528" y="2150910"/>
                  </a:lnTo>
                  <a:lnTo>
                    <a:pt x="41884" y="2157463"/>
                  </a:lnTo>
                  <a:lnTo>
                    <a:pt x="16370" y="2172563"/>
                  </a:lnTo>
                  <a:lnTo>
                    <a:pt x="19672" y="2183142"/>
                  </a:lnTo>
                  <a:lnTo>
                    <a:pt x="27736" y="2194433"/>
                  </a:lnTo>
                  <a:lnTo>
                    <a:pt x="37858" y="2203437"/>
                  </a:lnTo>
                  <a:lnTo>
                    <a:pt x="47294" y="2207107"/>
                  </a:lnTo>
                  <a:lnTo>
                    <a:pt x="60833" y="2206015"/>
                  </a:lnTo>
                  <a:lnTo>
                    <a:pt x="76555" y="2203475"/>
                  </a:lnTo>
                  <a:lnTo>
                    <a:pt x="104114" y="2198471"/>
                  </a:lnTo>
                  <a:lnTo>
                    <a:pt x="151803" y="2193429"/>
                  </a:lnTo>
                  <a:lnTo>
                    <a:pt x="211810" y="2189886"/>
                  </a:lnTo>
                  <a:lnTo>
                    <a:pt x="271043" y="2187791"/>
                  </a:lnTo>
                  <a:lnTo>
                    <a:pt x="316420" y="2187105"/>
                  </a:lnTo>
                  <a:lnTo>
                    <a:pt x="359194" y="2187676"/>
                  </a:lnTo>
                  <a:lnTo>
                    <a:pt x="368706" y="2187105"/>
                  </a:lnTo>
                  <a:lnTo>
                    <a:pt x="375970" y="2186203"/>
                  </a:lnTo>
                  <a:lnTo>
                    <a:pt x="385064" y="2182558"/>
                  </a:lnTo>
                  <a:lnTo>
                    <a:pt x="385064" y="2174379"/>
                  </a:lnTo>
                  <a:close/>
                </a:path>
                <a:path w="1567179" h="7113270">
                  <a:moveTo>
                    <a:pt x="400075" y="722083"/>
                  </a:moveTo>
                  <a:lnTo>
                    <a:pt x="397446" y="709536"/>
                  </a:lnTo>
                  <a:lnTo>
                    <a:pt x="396608" y="705497"/>
                  </a:lnTo>
                  <a:lnTo>
                    <a:pt x="387680" y="693394"/>
                  </a:lnTo>
                  <a:lnTo>
                    <a:pt x="375513" y="685965"/>
                  </a:lnTo>
                  <a:lnTo>
                    <a:pt x="374700" y="685812"/>
                  </a:lnTo>
                  <a:lnTo>
                    <a:pt x="374700" y="715873"/>
                  </a:lnTo>
                  <a:lnTo>
                    <a:pt x="374497" y="721296"/>
                  </a:lnTo>
                  <a:lnTo>
                    <a:pt x="372084" y="727557"/>
                  </a:lnTo>
                  <a:lnTo>
                    <a:pt x="367792" y="733907"/>
                  </a:lnTo>
                  <a:lnTo>
                    <a:pt x="362331" y="740270"/>
                  </a:lnTo>
                  <a:lnTo>
                    <a:pt x="355968" y="743445"/>
                  </a:lnTo>
                  <a:lnTo>
                    <a:pt x="351434" y="746175"/>
                  </a:lnTo>
                  <a:lnTo>
                    <a:pt x="350977" y="745274"/>
                  </a:lnTo>
                  <a:lnTo>
                    <a:pt x="347345" y="741629"/>
                  </a:lnTo>
                  <a:lnTo>
                    <a:pt x="341426" y="738454"/>
                  </a:lnTo>
                  <a:lnTo>
                    <a:pt x="341426" y="728903"/>
                  </a:lnTo>
                  <a:lnTo>
                    <a:pt x="344716" y="719950"/>
                  </a:lnTo>
                  <a:lnTo>
                    <a:pt x="352793" y="712825"/>
                  </a:lnTo>
                  <a:lnTo>
                    <a:pt x="362902" y="709536"/>
                  </a:lnTo>
                  <a:lnTo>
                    <a:pt x="372338" y="712076"/>
                  </a:lnTo>
                  <a:lnTo>
                    <a:pt x="374700" y="715873"/>
                  </a:lnTo>
                  <a:lnTo>
                    <a:pt x="374700" y="685812"/>
                  </a:lnTo>
                  <a:lnTo>
                    <a:pt x="362331" y="683437"/>
                  </a:lnTo>
                  <a:lnTo>
                    <a:pt x="353555" y="684250"/>
                  </a:lnTo>
                  <a:lnTo>
                    <a:pt x="344271" y="686790"/>
                  </a:lnTo>
                  <a:lnTo>
                    <a:pt x="335483" y="691311"/>
                  </a:lnTo>
                  <a:lnTo>
                    <a:pt x="328244" y="697992"/>
                  </a:lnTo>
                  <a:lnTo>
                    <a:pt x="321335" y="711454"/>
                  </a:lnTo>
                  <a:lnTo>
                    <a:pt x="319316" y="726236"/>
                  </a:lnTo>
                  <a:lnTo>
                    <a:pt x="321652" y="740765"/>
                  </a:lnTo>
                  <a:lnTo>
                    <a:pt x="327799" y="753452"/>
                  </a:lnTo>
                  <a:lnTo>
                    <a:pt x="334200" y="760323"/>
                  </a:lnTo>
                  <a:lnTo>
                    <a:pt x="341604" y="765048"/>
                  </a:lnTo>
                  <a:lnTo>
                    <a:pt x="348564" y="767397"/>
                  </a:lnTo>
                  <a:lnTo>
                    <a:pt x="353707" y="767080"/>
                  </a:lnTo>
                  <a:lnTo>
                    <a:pt x="355968" y="766178"/>
                  </a:lnTo>
                  <a:lnTo>
                    <a:pt x="356895" y="763447"/>
                  </a:lnTo>
                  <a:lnTo>
                    <a:pt x="356438" y="761174"/>
                  </a:lnTo>
                  <a:lnTo>
                    <a:pt x="363715" y="761542"/>
                  </a:lnTo>
                  <a:lnTo>
                    <a:pt x="366699" y="761174"/>
                  </a:lnTo>
                  <a:lnTo>
                    <a:pt x="371373" y="760615"/>
                  </a:lnTo>
                  <a:lnTo>
                    <a:pt x="378612" y="758507"/>
                  </a:lnTo>
                  <a:lnTo>
                    <a:pt x="384619" y="755269"/>
                  </a:lnTo>
                  <a:lnTo>
                    <a:pt x="391248" y="748487"/>
                  </a:lnTo>
                  <a:lnTo>
                    <a:pt x="392595" y="746175"/>
                  </a:lnTo>
                  <a:lnTo>
                    <a:pt x="396087" y="740219"/>
                  </a:lnTo>
                  <a:lnTo>
                    <a:pt x="399059" y="731177"/>
                  </a:lnTo>
                  <a:lnTo>
                    <a:pt x="400075" y="722083"/>
                  </a:lnTo>
                  <a:close/>
                </a:path>
                <a:path w="1567179" h="7113270">
                  <a:moveTo>
                    <a:pt x="411441" y="1184516"/>
                  </a:moveTo>
                  <a:lnTo>
                    <a:pt x="380072" y="1153604"/>
                  </a:lnTo>
                  <a:lnTo>
                    <a:pt x="360070" y="1150429"/>
                  </a:lnTo>
                  <a:lnTo>
                    <a:pt x="356895" y="1155420"/>
                  </a:lnTo>
                  <a:lnTo>
                    <a:pt x="355358" y="1160716"/>
                  </a:lnTo>
                  <a:lnTo>
                    <a:pt x="355257" y="1169517"/>
                  </a:lnTo>
                  <a:lnTo>
                    <a:pt x="355815" y="1177391"/>
                  </a:lnTo>
                  <a:lnTo>
                    <a:pt x="355930" y="1178610"/>
                  </a:lnTo>
                  <a:lnTo>
                    <a:pt x="356895" y="1188161"/>
                  </a:lnTo>
                  <a:lnTo>
                    <a:pt x="354164" y="1184516"/>
                  </a:lnTo>
                  <a:lnTo>
                    <a:pt x="348246" y="1181785"/>
                  </a:lnTo>
                  <a:lnTo>
                    <a:pt x="340067" y="1178610"/>
                  </a:lnTo>
                  <a:lnTo>
                    <a:pt x="331279" y="1176274"/>
                  </a:lnTo>
                  <a:lnTo>
                    <a:pt x="323354" y="1175931"/>
                  </a:lnTo>
                  <a:lnTo>
                    <a:pt x="317296" y="1177391"/>
                  </a:lnTo>
                  <a:lnTo>
                    <a:pt x="314159" y="1180426"/>
                  </a:lnTo>
                  <a:lnTo>
                    <a:pt x="311886" y="1186332"/>
                  </a:lnTo>
                  <a:lnTo>
                    <a:pt x="317792" y="1194066"/>
                  </a:lnTo>
                  <a:lnTo>
                    <a:pt x="324154" y="1199972"/>
                  </a:lnTo>
                  <a:lnTo>
                    <a:pt x="333057" y="1209370"/>
                  </a:lnTo>
                  <a:lnTo>
                    <a:pt x="347611" y="1227340"/>
                  </a:lnTo>
                  <a:lnTo>
                    <a:pt x="353707" y="1233170"/>
                  </a:lnTo>
                  <a:lnTo>
                    <a:pt x="359168" y="1236802"/>
                  </a:lnTo>
                  <a:lnTo>
                    <a:pt x="366433" y="1240434"/>
                  </a:lnTo>
                  <a:lnTo>
                    <a:pt x="371881" y="1236802"/>
                  </a:lnTo>
                  <a:lnTo>
                    <a:pt x="375678" y="1232255"/>
                  </a:lnTo>
                  <a:lnTo>
                    <a:pt x="377736" y="1225651"/>
                  </a:lnTo>
                  <a:lnTo>
                    <a:pt x="378345" y="1218374"/>
                  </a:lnTo>
                  <a:lnTo>
                    <a:pt x="377799" y="1211795"/>
                  </a:lnTo>
                  <a:lnTo>
                    <a:pt x="376834" y="1203756"/>
                  </a:lnTo>
                  <a:lnTo>
                    <a:pt x="376732" y="1199972"/>
                  </a:lnTo>
                  <a:lnTo>
                    <a:pt x="376834" y="1190421"/>
                  </a:lnTo>
                  <a:lnTo>
                    <a:pt x="376948" y="1188161"/>
                  </a:lnTo>
                  <a:lnTo>
                    <a:pt x="376961" y="1187691"/>
                  </a:lnTo>
                  <a:lnTo>
                    <a:pt x="377799" y="1184516"/>
                  </a:lnTo>
                  <a:lnTo>
                    <a:pt x="380530" y="1185887"/>
                  </a:lnTo>
                  <a:lnTo>
                    <a:pt x="386892" y="1188605"/>
                  </a:lnTo>
                  <a:lnTo>
                    <a:pt x="391896" y="1190421"/>
                  </a:lnTo>
                  <a:lnTo>
                    <a:pt x="395528" y="1191793"/>
                  </a:lnTo>
                  <a:lnTo>
                    <a:pt x="404164" y="1194523"/>
                  </a:lnTo>
                  <a:lnTo>
                    <a:pt x="408266" y="1191336"/>
                  </a:lnTo>
                  <a:lnTo>
                    <a:pt x="410527" y="1189520"/>
                  </a:lnTo>
                  <a:lnTo>
                    <a:pt x="411441" y="1186332"/>
                  </a:lnTo>
                  <a:lnTo>
                    <a:pt x="411441" y="1184516"/>
                  </a:lnTo>
                  <a:close/>
                </a:path>
                <a:path w="1567179" h="7113270">
                  <a:moveTo>
                    <a:pt x="411899" y="2289492"/>
                  </a:moveTo>
                  <a:lnTo>
                    <a:pt x="380530" y="2258580"/>
                  </a:lnTo>
                  <a:lnTo>
                    <a:pt x="371436" y="2256752"/>
                  </a:lnTo>
                  <a:lnTo>
                    <a:pt x="362800" y="2256752"/>
                  </a:lnTo>
                  <a:lnTo>
                    <a:pt x="359156" y="2257666"/>
                  </a:lnTo>
                  <a:lnTo>
                    <a:pt x="357339" y="2260396"/>
                  </a:lnTo>
                  <a:lnTo>
                    <a:pt x="355803" y="2265705"/>
                  </a:lnTo>
                  <a:lnTo>
                    <a:pt x="355701" y="2274481"/>
                  </a:lnTo>
                  <a:lnTo>
                    <a:pt x="356273" y="2282367"/>
                  </a:lnTo>
                  <a:lnTo>
                    <a:pt x="356374" y="2283574"/>
                  </a:lnTo>
                  <a:lnTo>
                    <a:pt x="357339" y="2293124"/>
                  </a:lnTo>
                  <a:lnTo>
                    <a:pt x="354609" y="2289492"/>
                  </a:lnTo>
                  <a:lnTo>
                    <a:pt x="348703" y="2286762"/>
                  </a:lnTo>
                  <a:lnTo>
                    <a:pt x="340525" y="2283574"/>
                  </a:lnTo>
                  <a:lnTo>
                    <a:pt x="331736" y="2281250"/>
                  </a:lnTo>
                  <a:lnTo>
                    <a:pt x="323811" y="2280907"/>
                  </a:lnTo>
                  <a:lnTo>
                    <a:pt x="317754" y="2282367"/>
                  </a:lnTo>
                  <a:lnTo>
                    <a:pt x="314604" y="2285390"/>
                  </a:lnTo>
                  <a:lnTo>
                    <a:pt x="312331" y="2291308"/>
                  </a:lnTo>
                  <a:lnTo>
                    <a:pt x="318249" y="2299030"/>
                  </a:lnTo>
                  <a:lnTo>
                    <a:pt x="324612" y="2304935"/>
                  </a:lnTo>
                  <a:lnTo>
                    <a:pt x="333502" y="2314359"/>
                  </a:lnTo>
                  <a:lnTo>
                    <a:pt x="348068" y="2332317"/>
                  </a:lnTo>
                  <a:lnTo>
                    <a:pt x="354164" y="2338133"/>
                  </a:lnTo>
                  <a:lnTo>
                    <a:pt x="359613" y="2341765"/>
                  </a:lnTo>
                  <a:lnTo>
                    <a:pt x="366890" y="2345398"/>
                  </a:lnTo>
                  <a:lnTo>
                    <a:pt x="372351" y="2341765"/>
                  </a:lnTo>
                  <a:lnTo>
                    <a:pt x="376148" y="2337231"/>
                  </a:lnTo>
                  <a:lnTo>
                    <a:pt x="378193" y="2330640"/>
                  </a:lnTo>
                  <a:lnTo>
                    <a:pt x="378752" y="2323935"/>
                  </a:lnTo>
                  <a:lnTo>
                    <a:pt x="378714" y="2322423"/>
                  </a:lnTo>
                  <a:lnTo>
                    <a:pt x="378244" y="2316772"/>
                  </a:lnTo>
                  <a:lnTo>
                    <a:pt x="377291" y="2308733"/>
                  </a:lnTo>
                  <a:lnTo>
                    <a:pt x="377177" y="2304377"/>
                  </a:lnTo>
                  <a:lnTo>
                    <a:pt x="377278" y="2295398"/>
                  </a:lnTo>
                  <a:lnTo>
                    <a:pt x="377393" y="2293124"/>
                  </a:lnTo>
                  <a:lnTo>
                    <a:pt x="377418" y="2292667"/>
                  </a:lnTo>
                  <a:lnTo>
                    <a:pt x="378244" y="2289492"/>
                  </a:lnTo>
                  <a:lnTo>
                    <a:pt x="380974" y="2290851"/>
                  </a:lnTo>
                  <a:lnTo>
                    <a:pt x="387350" y="2293582"/>
                  </a:lnTo>
                  <a:lnTo>
                    <a:pt x="392353" y="2295398"/>
                  </a:lnTo>
                  <a:lnTo>
                    <a:pt x="395986" y="2296757"/>
                  </a:lnTo>
                  <a:lnTo>
                    <a:pt x="404622" y="2299487"/>
                  </a:lnTo>
                  <a:lnTo>
                    <a:pt x="408711" y="2296312"/>
                  </a:lnTo>
                  <a:lnTo>
                    <a:pt x="410997" y="2294483"/>
                  </a:lnTo>
                  <a:lnTo>
                    <a:pt x="411899" y="2291308"/>
                  </a:lnTo>
                  <a:lnTo>
                    <a:pt x="411899" y="2289492"/>
                  </a:lnTo>
                  <a:close/>
                </a:path>
                <a:path w="1567179" h="7113270">
                  <a:moveTo>
                    <a:pt x="661073" y="2811043"/>
                  </a:moveTo>
                  <a:lnTo>
                    <a:pt x="660996" y="2803233"/>
                  </a:lnTo>
                  <a:lnTo>
                    <a:pt x="659790" y="2793225"/>
                  </a:lnTo>
                  <a:lnTo>
                    <a:pt x="658329" y="2782773"/>
                  </a:lnTo>
                  <a:lnTo>
                    <a:pt x="657402" y="2770111"/>
                  </a:lnTo>
                  <a:lnTo>
                    <a:pt x="650506" y="2720289"/>
                  </a:lnTo>
                  <a:lnTo>
                    <a:pt x="624230" y="2702763"/>
                  </a:lnTo>
                  <a:lnTo>
                    <a:pt x="618782" y="2706852"/>
                  </a:lnTo>
                  <a:lnTo>
                    <a:pt x="617410" y="2717317"/>
                  </a:lnTo>
                  <a:lnTo>
                    <a:pt x="617410" y="2733687"/>
                  </a:lnTo>
                  <a:lnTo>
                    <a:pt x="628675" y="2784906"/>
                  </a:lnTo>
                  <a:lnTo>
                    <a:pt x="653516" y="2816123"/>
                  </a:lnTo>
                  <a:lnTo>
                    <a:pt x="659231" y="2815513"/>
                  </a:lnTo>
                  <a:lnTo>
                    <a:pt x="661073" y="2811043"/>
                  </a:lnTo>
                  <a:close/>
                </a:path>
                <a:path w="1567179" h="7113270">
                  <a:moveTo>
                    <a:pt x="672299" y="2543175"/>
                  </a:moveTo>
                  <a:lnTo>
                    <a:pt x="672185" y="2524125"/>
                  </a:lnTo>
                  <a:lnTo>
                    <a:pt x="671728" y="2506345"/>
                  </a:lnTo>
                  <a:lnTo>
                    <a:pt x="670648" y="2451735"/>
                  </a:lnTo>
                  <a:lnTo>
                    <a:pt x="669848" y="2398395"/>
                  </a:lnTo>
                  <a:lnTo>
                    <a:pt x="669759" y="2389505"/>
                  </a:lnTo>
                  <a:lnTo>
                    <a:pt x="669455" y="2351405"/>
                  </a:lnTo>
                  <a:lnTo>
                    <a:pt x="669569" y="2317115"/>
                  </a:lnTo>
                  <a:lnTo>
                    <a:pt x="669696" y="2303145"/>
                  </a:lnTo>
                  <a:lnTo>
                    <a:pt x="671029" y="2253615"/>
                  </a:lnTo>
                  <a:lnTo>
                    <a:pt x="671258" y="2237105"/>
                  </a:lnTo>
                  <a:lnTo>
                    <a:pt x="662076" y="2192655"/>
                  </a:lnTo>
                  <a:lnTo>
                    <a:pt x="646963" y="2179955"/>
                  </a:lnTo>
                  <a:lnTo>
                    <a:pt x="641756" y="2183765"/>
                  </a:lnTo>
                  <a:lnTo>
                    <a:pt x="632599" y="2224405"/>
                  </a:lnTo>
                  <a:lnTo>
                    <a:pt x="632523" y="2282825"/>
                  </a:lnTo>
                  <a:lnTo>
                    <a:pt x="632637" y="2305685"/>
                  </a:lnTo>
                  <a:lnTo>
                    <a:pt x="633476" y="2376805"/>
                  </a:lnTo>
                  <a:lnTo>
                    <a:pt x="634974" y="2445385"/>
                  </a:lnTo>
                  <a:lnTo>
                    <a:pt x="637006" y="2498725"/>
                  </a:lnTo>
                  <a:lnTo>
                    <a:pt x="643343" y="2545715"/>
                  </a:lnTo>
                  <a:lnTo>
                    <a:pt x="664692" y="2563495"/>
                  </a:lnTo>
                  <a:lnTo>
                    <a:pt x="668642" y="2559685"/>
                  </a:lnTo>
                  <a:lnTo>
                    <a:pt x="671118" y="2552065"/>
                  </a:lnTo>
                  <a:lnTo>
                    <a:pt x="672299" y="2543175"/>
                  </a:lnTo>
                  <a:close/>
                </a:path>
                <a:path w="1567179" h="7113270">
                  <a:moveTo>
                    <a:pt x="686066" y="677011"/>
                  </a:moveTo>
                  <a:lnTo>
                    <a:pt x="683615" y="633996"/>
                  </a:lnTo>
                  <a:lnTo>
                    <a:pt x="680148" y="594728"/>
                  </a:lnTo>
                  <a:lnTo>
                    <a:pt x="654240" y="566991"/>
                  </a:lnTo>
                  <a:lnTo>
                    <a:pt x="650532" y="570001"/>
                  </a:lnTo>
                  <a:lnTo>
                    <a:pt x="648144" y="576376"/>
                  </a:lnTo>
                  <a:lnTo>
                    <a:pt x="646874" y="585228"/>
                  </a:lnTo>
                  <a:lnTo>
                    <a:pt x="646506" y="595642"/>
                  </a:lnTo>
                  <a:lnTo>
                    <a:pt x="646798" y="610539"/>
                  </a:lnTo>
                  <a:lnTo>
                    <a:pt x="649960" y="657212"/>
                  </a:lnTo>
                  <a:lnTo>
                    <a:pt x="665035" y="699693"/>
                  </a:lnTo>
                  <a:lnTo>
                    <a:pt x="677418" y="707923"/>
                  </a:lnTo>
                  <a:lnTo>
                    <a:pt x="681710" y="704761"/>
                  </a:lnTo>
                  <a:lnTo>
                    <a:pt x="684466" y="697928"/>
                  </a:lnTo>
                  <a:lnTo>
                    <a:pt x="685863" y="688365"/>
                  </a:lnTo>
                  <a:lnTo>
                    <a:pt x="686066" y="677011"/>
                  </a:lnTo>
                  <a:close/>
                </a:path>
                <a:path w="1567179" h="7113270">
                  <a:moveTo>
                    <a:pt x="711073" y="5267947"/>
                  </a:moveTo>
                  <a:lnTo>
                    <a:pt x="681393" y="5222227"/>
                  </a:lnTo>
                  <a:lnTo>
                    <a:pt x="643382" y="5204447"/>
                  </a:lnTo>
                  <a:lnTo>
                    <a:pt x="632752" y="5203177"/>
                  </a:lnTo>
                  <a:lnTo>
                    <a:pt x="624001" y="5204447"/>
                  </a:lnTo>
                  <a:lnTo>
                    <a:pt x="618324" y="5206987"/>
                  </a:lnTo>
                  <a:lnTo>
                    <a:pt x="616508" y="5208257"/>
                  </a:lnTo>
                  <a:lnTo>
                    <a:pt x="615594" y="5212067"/>
                  </a:lnTo>
                  <a:lnTo>
                    <a:pt x="615594" y="5224767"/>
                  </a:lnTo>
                  <a:lnTo>
                    <a:pt x="618782" y="5233657"/>
                  </a:lnTo>
                  <a:lnTo>
                    <a:pt x="622871" y="5237467"/>
                  </a:lnTo>
                  <a:lnTo>
                    <a:pt x="631139" y="5243817"/>
                  </a:lnTo>
                  <a:lnTo>
                    <a:pt x="640994" y="5247627"/>
                  </a:lnTo>
                  <a:lnTo>
                    <a:pt x="650430" y="5251437"/>
                  </a:lnTo>
                  <a:lnTo>
                    <a:pt x="657428" y="5253977"/>
                  </a:lnTo>
                  <a:lnTo>
                    <a:pt x="671728" y="5260327"/>
                  </a:lnTo>
                  <a:lnTo>
                    <a:pt x="685660" y="5266677"/>
                  </a:lnTo>
                  <a:lnTo>
                    <a:pt x="697636" y="5270487"/>
                  </a:lnTo>
                  <a:lnTo>
                    <a:pt x="706069" y="5270487"/>
                  </a:lnTo>
                  <a:lnTo>
                    <a:pt x="711073" y="5267947"/>
                  </a:lnTo>
                  <a:close/>
                </a:path>
                <a:path w="1567179" h="7113270">
                  <a:moveTo>
                    <a:pt x="719251" y="4831016"/>
                  </a:moveTo>
                  <a:lnTo>
                    <a:pt x="689584" y="4786566"/>
                  </a:lnTo>
                  <a:lnTo>
                    <a:pt x="651560" y="4768786"/>
                  </a:lnTo>
                  <a:lnTo>
                    <a:pt x="640943" y="4767516"/>
                  </a:lnTo>
                  <a:lnTo>
                    <a:pt x="632193" y="4767516"/>
                  </a:lnTo>
                  <a:lnTo>
                    <a:pt x="626503" y="4770056"/>
                  </a:lnTo>
                  <a:lnTo>
                    <a:pt x="624674" y="4772596"/>
                  </a:lnTo>
                  <a:lnTo>
                    <a:pt x="623773" y="4776406"/>
                  </a:lnTo>
                  <a:lnTo>
                    <a:pt x="623773" y="4787836"/>
                  </a:lnTo>
                  <a:lnTo>
                    <a:pt x="658609" y="4814506"/>
                  </a:lnTo>
                  <a:lnTo>
                    <a:pt x="665594" y="4817046"/>
                  </a:lnTo>
                  <a:lnTo>
                    <a:pt x="679907" y="4824666"/>
                  </a:lnTo>
                  <a:lnTo>
                    <a:pt x="693851" y="4831016"/>
                  </a:lnTo>
                  <a:lnTo>
                    <a:pt x="705815" y="4834826"/>
                  </a:lnTo>
                  <a:lnTo>
                    <a:pt x="714248" y="4833556"/>
                  </a:lnTo>
                  <a:lnTo>
                    <a:pt x="719251" y="4831016"/>
                  </a:lnTo>
                  <a:close/>
                </a:path>
                <a:path w="1567179" h="7113270">
                  <a:moveTo>
                    <a:pt x="730834" y="5187937"/>
                  </a:moveTo>
                  <a:lnTo>
                    <a:pt x="710717" y="5149837"/>
                  </a:lnTo>
                  <a:lnTo>
                    <a:pt x="679831" y="5125707"/>
                  </a:lnTo>
                  <a:lnTo>
                    <a:pt x="672071" y="5123167"/>
                  </a:lnTo>
                  <a:lnTo>
                    <a:pt x="665175" y="5123167"/>
                  </a:lnTo>
                  <a:lnTo>
                    <a:pt x="660158" y="5124437"/>
                  </a:lnTo>
                  <a:lnTo>
                    <a:pt x="656894" y="5128247"/>
                  </a:lnTo>
                  <a:lnTo>
                    <a:pt x="654964" y="5135867"/>
                  </a:lnTo>
                  <a:lnTo>
                    <a:pt x="654837" y="5144757"/>
                  </a:lnTo>
                  <a:lnTo>
                    <a:pt x="656971" y="5152377"/>
                  </a:lnTo>
                  <a:lnTo>
                    <a:pt x="662597" y="5159997"/>
                  </a:lnTo>
                  <a:lnTo>
                    <a:pt x="670026" y="5166347"/>
                  </a:lnTo>
                  <a:lnTo>
                    <a:pt x="686523" y="5176507"/>
                  </a:lnTo>
                  <a:lnTo>
                    <a:pt x="698246" y="5184127"/>
                  </a:lnTo>
                  <a:lnTo>
                    <a:pt x="708787" y="5190477"/>
                  </a:lnTo>
                  <a:lnTo>
                    <a:pt x="717969" y="5195557"/>
                  </a:lnTo>
                  <a:lnTo>
                    <a:pt x="725614" y="5196827"/>
                  </a:lnTo>
                  <a:lnTo>
                    <a:pt x="729411" y="5194287"/>
                  </a:lnTo>
                  <a:lnTo>
                    <a:pt x="730834" y="5187937"/>
                  </a:lnTo>
                  <a:close/>
                </a:path>
                <a:path w="1567179" h="7113270">
                  <a:moveTo>
                    <a:pt x="739025" y="4751006"/>
                  </a:moveTo>
                  <a:lnTo>
                    <a:pt x="718908" y="4712906"/>
                  </a:lnTo>
                  <a:lnTo>
                    <a:pt x="680262" y="4687506"/>
                  </a:lnTo>
                  <a:lnTo>
                    <a:pt x="673354" y="4686236"/>
                  </a:lnTo>
                  <a:lnTo>
                    <a:pt x="668324" y="4687506"/>
                  </a:lnTo>
                  <a:lnTo>
                    <a:pt x="665073" y="4692586"/>
                  </a:lnTo>
                  <a:lnTo>
                    <a:pt x="663155" y="4700206"/>
                  </a:lnTo>
                  <a:lnTo>
                    <a:pt x="663028" y="4707826"/>
                  </a:lnTo>
                  <a:lnTo>
                    <a:pt x="665149" y="4715446"/>
                  </a:lnTo>
                  <a:lnTo>
                    <a:pt x="670788" y="4723066"/>
                  </a:lnTo>
                  <a:lnTo>
                    <a:pt x="678218" y="4729416"/>
                  </a:lnTo>
                  <a:lnTo>
                    <a:pt x="686498" y="4733226"/>
                  </a:lnTo>
                  <a:lnTo>
                    <a:pt x="694690" y="4738306"/>
                  </a:lnTo>
                  <a:lnTo>
                    <a:pt x="706424" y="4745926"/>
                  </a:lnTo>
                  <a:lnTo>
                    <a:pt x="716965" y="4753546"/>
                  </a:lnTo>
                  <a:lnTo>
                    <a:pt x="726147" y="4758626"/>
                  </a:lnTo>
                  <a:lnTo>
                    <a:pt x="733793" y="4759896"/>
                  </a:lnTo>
                  <a:lnTo>
                    <a:pt x="737603" y="4757356"/>
                  </a:lnTo>
                  <a:lnTo>
                    <a:pt x="739025" y="4751006"/>
                  </a:lnTo>
                  <a:close/>
                </a:path>
                <a:path w="1567179" h="7113270">
                  <a:moveTo>
                    <a:pt x="755167" y="5330177"/>
                  </a:moveTo>
                  <a:lnTo>
                    <a:pt x="749122" y="5323827"/>
                  </a:lnTo>
                  <a:lnTo>
                    <a:pt x="739584" y="5320017"/>
                  </a:lnTo>
                  <a:lnTo>
                    <a:pt x="729208" y="5318747"/>
                  </a:lnTo>
                  <a:lnTo>
                    <a:pt x="720623" y="5320017"/>
                  </a:lnTo>
                  <a:lnTo>
                    <a:pt x="676910" y="5350497"/>
                  </a:lnTo>
                  <a:lnTo>
                    <a:pt x="636968" y="5388597"/>
                  </a:lnTo>
                  <a:lnTo>
                    <a:pt x="631825" y="5403837"/>
                  </a:lnTo>
                  <a:lnTo>
                    <a:pt x="632066" y="5421617"/>
                  </a:lnTo>
                  <a:lnTo>
                    <a:pt x="636574" y="5438127"/>
                  </a:lnTo>
                  <a:lnTo>
                    <a:pt x="644245" y="5447017"/>
                  </a:lnTo>
                  <a:lnTo>
                    <a:pt x="650176" y="5447017"/>
                  </a:lnTo>
                  <a:lnTo>
                    <a:pt x="657364" y="5441937"/>
                  </a:lnTo>
                  <a:lnTo>
                    <a:pt x="665137" y="5435587"/>
                  </a:lnTo>
                  <a:lnTo>
                    <a:pt x="684022" y="5413997"/>
                  </a:lnTo>
                  <a:lnTo>
                    <a:pt x="699985" y="5394947"/>
                  </a:lnTo>
                  <a:lnTo>
                    <a:pt x="719086" y="5373357"/>
                  </a:lnTo>
                  <a:lnTo>
                    <a:pt x="739698" y="5353037"/>
                  </a:lnTo>
                  <a:lnTo>
                    <a:pt x="745947" y="5346687"/>
                  </a:lnTo>
                  <a:lnTo>
                    <a:pt x="751522" y="5341607"/>
                  </a:lnTo>
                  <a:lnTo>
                    <a:pt x="755053" y="5336527"/>
                  </a:lnTo>
                  <a:lnTo>
                    <a:pt x="755167" y="5330177"/>
                  </a:lnTo>
                  <a:close/>
                </a:path>
                <a:path w="1567179" h="7113270">
                  <a:moveTo>
                    <a:pt x="773811" y="4889436"/>
                  </a:moveTo>
                  <a:lnTo>
                    <a:pt x="771080" y="4881816"/>
                  </a:lnTo>
                  <a:lnTo>
                    <a:pt x="764679" y="4874196"/>
                  </a:lnTo>
                  <a:lnTo>
                    <a:pt x="754367" y="4870386"/>
                  </a:lnTo>
                  <a:lnTo>
                    <a:pt x="743191" y="4869116"/>
                  </a:lnTo>
                  <a:lnTo>
                    <a:pt x="734237" y="4870386"/>
                  </a:lnTo>
                  <a:lnTo>
                    <a:pt x="690206" y="4900866"/>
                  </a:lnTo>
                  <a:lnTo>
                    <a:pt x="645147" y="4942776"/>
                  </a:lnTo>
                  <a:lnTo>
                    <a:pt x="634695" y="4970716"/>
                  </a:lnTo>
                  <a:lnTo>
                    <a:pt x="636993" y="4980876"/>
                  </a:lnTo>
                  <a:lnTo>
                    <a:pt x="641223" y="4992306"/>
                  </a:lnTo>
                  <a:lnTo>
                    <a:pt x="647407" y="4999926"/>
                  </a:lnTo>
                  <a:lnTo>
                    <a:pt x="655599" y="5003736"/>
                  </a:lnTo>
                  <a:lnTo>
                    <a:pt x="661111" y="5002466"/>
                  </a:lnTo>
                  <a:lnTo>
                    <a:pt x="667308" y="4997386"/>
                  </a:lnTo>
                  <a:lnTo>
                    <a:pt x="674014" y="4989766"/>
                  </a:lnTo>
                  <a:lnTo>
                    <a:pt x="681062" y="4980876"/>
                  </a:lnTo>
                  <a:lnTo>
                    <a:pt x="697293" y="4963096"/>
                  </a:lnTo>
                  <a:lnTo>
                    <a:pt x="720547" y="4938966"/>
                  </a:lnTo>
                  <a:lnTo>
                    <a:pt x="744410" y="4914836"/>
                  </a:lnTo>
                  <a:lnTo>
                    <a:pt x="762431" y="4898326"/>
                  </a:lnTo>
                  <a:lnTo>
                    <a:pt x="765162" y="4895786"/>
                  </a:lnTo>
                  <a:lnTo>
                    <a:pt x="773811" y="4889436"/>
                  </a:lnTo>
                  <a:close/>
                </a:path>
                <a:path w="1567179" h="7113270">
                  <a:moveTo>
                    <a:pt x="775436" y="1866798"/>
                  </a:moveTo>
                  <a:lnTo>
                    <a:pt x="772045" y="1820545"/>
                  </a:lnTo>
                  <a:lnTo>
                    <a:pt x="733323" y="1793290"/>
                  </a:lnTo>
                  <a:lnTo>
                    <a:pt x="716064" y="1795005"/>
                  </a:lnTo>
                  <a:lnTo>
                    <a:pt x="699477" y="1798167"/>
                  </a:lnTo>
                  <a:lnTo>
                    <a:pt x="687425" y="1801533"/>
                  </a:lnTo>
                  <a:lnTo>
                    <a:pt x="679691" y="1804263"/>
                  </a:lnTo>
                  <a:lnTo>
                    <a:pt x="668782" y="1809267"/>
                  </a:lnTo>
                  <a:lnTo>
                    <a:pt x="668782" y="1816544"/>
                  </a:lnTo>
                  <a:lnTo>
                    <a:pt x="696061" y="1847456"/>
                  </a:lnTo>
                  <a:lnTo>
                    <a:pt x="717346" y="1842274"/>
                  </a:lnTo>
                  <a:lnTo>
                    <a:pt x="724242" y="1840179"/>
                  </a:lnTo>
                  <a:lnTo>
                    <a:pt x="733336" y="1838363"/>
                  </a:lnTo>
                  <a:lnTo>
                    <a:pt x="743788" y="1836089"/>
                  </a:lnTo>
                  <a:lnTo>
                    <a:pt x="745159" y="1837448"/>
                  </a:lnTo>
                  <a:lnTo>
                    <a:pt x="746315" y="1857705"/>
                  </a:lnTo>
                  <a:lnTo>
                    <a:pt x="745223" y="1901621"/>
                  </a:lnTo>
                  <a:lnTo>
                    <a:pt x="741527" y="1992020"/>
                  </a:lnTo>
                  <a:lnTo>
                    <a:pt x="737882" y="1987473"/>
                  </a:lnTo>
                  <a:lnTo>
                    <a:pt x="735876" y="1986140"/>
                  </a:lnTo>
                  <a:lnTo>
                    <a:pt x="732434" y="1983841"/>
                  </a:lnTo>
                  <a:lnTo>
                    <a:pt x="726973" y="1983841"/>
                  </a:lnTo>
                  <a:lnTo>
                    <a:pt x="720191" y="1984387"/>
                  </a:lnTo>
                  <a:lnTo>
                    <a:pt x="712266" y="1985441"/>
                  </a:lnTo>
                  <a:lnTo>
                    <a:pt x="705434" y="1986140"/>
                  </a:lnTo>
                  <a:lnTo>
                    <a:pt x="701967" y="1985657"/>
                  </a:lnTo>
                  <a:lnTo>
                    <a:pt x="706424" y="1975561"/>
                  </a:lnTo>
                  <a:lnTo>
                    <a:pt x="718172" y="1954580"/>
                  </a:lnTo>
                  <a:lnTo>
                    <a:pt x="730681" y="1931644"/>
                  </a:lnTo>
                  <a:lnTo>
                    <a:pt x="736473" y="1917915"/>
                  </a:lnTo>
                  <a:lnTo>
                    <a:pt x="737425" y="1915655"/>
                  </a:lnTo>
                  <a:lnTo>
                    <a:pt x="737260" y="1913839"/>
                  </a:lnTo>
                  <a:lnTo>
                    <a:pt x="736384" y="1903971"/>
                  </a:lnTo>
                  <a:lnTo>
                    <a:pt x="730491" y="1892757"/>
                  </a:lnTo>
                  <a:lnTo>
                    <a:pt x="729284" y="1891550"/>
                  </a:lnTo>
                  <a:lnTo>
                    <a:pt x="721702" y="1884006"/>
                  </a:lnTo>
                  <a:lnTo>
                    <a:pt x="711962" y="1879727"/>
                  </a:lnTo>
                  <a:lnTo>
                    <a:pt x="707872" y="1879752"/>
                  </a:lnTo>
                  <a:lnTo>
                    <a:pt x="707872" y="1917915"/>
                  </a:lnTo>
                  <a:lnTo>
                    <a:pt x="704634" y="1926336"/>
                  </a:lnTo>
                  <a:lnTo>
                    <a:pt x="683323" y="1963953"/>
                  </a:lnTo>
                  <a:lnTo>
                    <a:pt x="662863" y="1992934"/>
                  </a:lnTo>
                  <a:lnTo>
                    <a:pt x="659688" y="1996122"/>
                  </a:lnTo>
                  <a:lnTo>
                    <a:pt x="659777" y="1952091"/>
                  </a:lnTo>
                  <a:lnTo>
                    <a:pt x="659879" y="1935962"/>
                  </a:lnTo>
                  <a:lnTo>
                    <a:pt x="660146" y="1913839"/>
                  </a:lnTo>
                  <a:lnTo>
                    <a:pt x="664692" y="1920646"/>
                  </a:lnTo>
                  <a:lnTo>
                    <a:pt x="670610" y="1926564"/>
                  </a:lnTo>
                  <a:lnTo>
                    <a:pt x="675601" y="1927021"/>
                  </a:lnTo>
                  <a:lnTo>
                    <a:pt x="683514" y="1925599"/>
                  </a:lnTo>
                  <a:lnTo>
                    <a:pt x="703275" y="1918322"/>
                  </a:lnTo>
                  <a:lnTo>
                    <a:pt x="707872" y="1917915"/>
                  </a:lnTo>
                  <a:lnTo>
                    <a:pt x="707872" y="1879752"/>
                  </a:lnTo>
                  <a:lnTo>
                    <a:pt x="702754" y="1879777"/>
                  </a:lnTo>
                  <a:lnTo>
                    <a:pt x="691464" y="1881441"/>
                  </a:lnTo>
                  <a:lnTo>
                    <a:pt x="680072" y="1883956"/>
                  </a:lnTo>
                  <a:lnTo>
                    <a:pt x="670610" y="1886559"/>
                  </a:lnTo>
                  <a:lnTo>
                    <a:pt x="666965" y="1887461"/>
                  </a:lnTo>
                  <a:lnTo>
                    <a:pt x="663321" y="1889277"/>
                  </a:lnTo>
                  <a:lnTo>
                    <a:pt x="660146" y="1891550"/>
                  </a:lnTo>
                  <a:lnTo>
                    <a:pt x="660349" y="1866798"/>
                  </a:lnTo>
                  <a:lnTo>
                    <a:pt x="660260" y="1820545"/>
                  </a:lnTo>
                  <a:lnTo>
                    <a:pt x="643966" y="1780336"/>
                  </a:lnTo>
                  <a:lnTo>
                    <a:pt x="637870" y="1777898"/>
                  </a:lnTo>
                  <a:lnTo>
                    <a:pt x="634504" y="1780616"/>
                  </a:lnTo>
                  <a:lnTo>
                    <a:pt x="630262" y="1823783"/>
                  </a:lnTo>
                  <a:lnTo>
                    <a:pt x="629729" y="1913839"/>
                  </a:lnTo>
                  <a:lnTo>
                    <a:pt x="629856" y="1943239"/>
                  </a:lnTo>
                  <a:lnTo>
                    <a:pt x="631024" y="2010016"/>
                  </a:lnTo>
                  <a:lnTo>
                    <a:pt x="642188" y="2053120"/>
                  </a:lnTo>
                  <a:lnTo>
                    <a:pt x="655142" y="2059762"/>
                  </a:lnTo>
                  <a:lnTo>
                    <a:pt x="657644" y="2056587"/>
                  </a:lnTo>
                  <a:lnTo>
                    <a:pt x="659117" y="2049653"/>
                  </a:lnTo>
                  <a:lnTo>
                    <a:pt x="659752" y="2040851"/>
                  </a:lnTo>
                  <a:lnTo>
                    <a:pt x="659688" y="2014308"/>
                  </a:lnTo>
                  <a:lnTo>
                    <a:pt x="664121" y="2020455"/>
                  </a:lnTo>
                  <a:lnTo>
                    <a:pt x="669518" y="2025561"/>
                  </a:lnTo>
                  <a:lnTo>
                    <a:pt x="675360" y="2029142"/>
                  </a:lnTo>
                  <a:lnTo>
                    <a:pt x="681062" y="2030666"/>
                  </a:lnTo>
                  <a:lnTo>
                    <a:pt x="687590" y="2029752"/>
                  </a:lnTo>
                  <a:lnTo>
                    <a:pt x="706437" y="2023833"/>
                  </a:lnTo>
                  <a:lnTo>
                    <a:pt x="718337" y="2021116"/>
                  </a:lnTo>
                  <a:lnTo>
                    <a:pt x="727290" y="2019325"/>
                  </a:lnTo>
                  <a:lnTo>
                    <a:pt x="734415" y="2017268"/>
                  </a:lnTo>
                  <a:lnTo>
                    <a:pt x="739749" y="2014867"/>
                  </a:lnTo>
                  <a:lnTo>
                    <a:pt x="740448" y="2014308"/>
                  </a:lnTo>
                  <a:lnTo>
                    <a:pt x="743343" y="2012022"/>
                  </a:lnTo>
                  <a:lnTo>
                    <a:pt x="746975" y="2021116"/>
                  </a:lnTo>
                  <a:lnTo>
                    <a:pt x="754253" y="2029307"/>
                  </a:lnTo>
                  <a:lnTo>
                    <a:pt x="759256" y="2028393"/>
                  </a:lnTo>
                  <a:lnTo>
                    <a:pt x="768223" y="1996122"/>
                  </a:lnTo>
                  <a:lnTo>
                    <a:pt x="768527" y="1992020"/>
                  </a:lnTo>
                  <a:lnTo>
                    <a:pt x="770699" y="1962861"/>
                  </a:lnTo>
                  <a:lnTo>
                    <a:pt x="773595" y="1913839"/>
                  </a:lnTo>
                  <a:lnTo>
                    <a:pt x="775436" y="1866798"/>
                  </a:lnTo>
                  <a:close/>
                </a:path>
                <a:path w="1567179" h="7113270">
                  <a:moveTo>
                    <a:pt x="782370" y="2896158"/>
                  </a:moveTo>
                  <a:lnTo>
                    <a:pt x="756754" y="2849156"/>
                  </a:lnTo>
                  <a:lnTo>
                    <a:pt x="717423" y="2817330"/>
                  </a:lnTo>
                  <a:lnTo>
                    <a:pt x="727240" y="2765158"/>
                  </a:lnTo>
                  <a:lnTo>
                    <a:pt x="734529" y="2721127"/>
                  </a:lnTo>
                  <a:lnTo>
                    <a:pt x="738835" y="2688259"/>
                  </a:lnTo>
                  <a:lnTo>
                    <a:pt x="739698" y="2669578"/>
                  </a:lnTo>
                  <a:lnTo>
                    <a:pt x="735990" y="2655608"/>
                  </a:lnTo>
                  <a:lnTo>
                    <a:pt x="729068" y="2644063"/>
                  </a:lnTo>
                  <a:lnTo>
                    <a:pt x="721220" y="2636520"/>
                  </a:lnTo>
                  <a:lnTo>
                    <a:pt x="714692" y="2634564"/>
                  </a:lnTo>
                  <a:lnTo>
                    <a:pt x="710196" y="2637307"/>
                  </a:lnTo>
                  <a:lnTo>
                    <a:pt x="707364" y="2642476"/>
                  </a:lnTo>
                  <a:lnTo>
                    <a:pt x="705802" y="2649601"/>
                  </a:lnTo>
                  <a:lnTo>
                    <a:pt x="705142" y="2658211"/>
                  </a:lnTo>
                  <a:lnTo>
                    <a:pt x="704875" y="2673210"/>
                  </a:lnTo>
                  <a:lnTo>
                    <a:pt x="703681" y="2698051"/>
                  </a:lnTo>
                  <a:lnTo>
                    <a:pt x="691959" y="2787319"/>
                  </a:lnTo>
                  <a:lnTo>
                    <a:pt x="676783" y="2848356"/>
                  </a:lnTo>
                  <a:lnTo>
                    <a:pt x="656501" y="2889618"/>
                  </a:lnTo>
                  <a:lnTo>
                    <a:pt x="623963" y="2929890"/>
                  </a:lnTo>
                  <a:lnTo>
                    <a:pt x="618782" y="2939173"/>
                  </a:lnTo>
                  <a:lnTo>
                    <a:pt x="619010" y="2952864"/>
                  </a:lnTo>
                  <a:lnTo>
                    <a:pt x="624001" y="2970657"/>
                  </a:lnTo>
                  <a:lnTo>
                    <a:pt x="632079" y="2986227"/>
                  </a:lnTo>
                  <a:lnTo>
                    <a:pt x="641515" y="2993275"/>
                  </a:lnTo>
                  <a:lnTo>
                    <a:pt x="647954" y="2988843"/>
                  </a:lnTo>
                  <a:lnTo>
                    <a:pt x="673328" y="2947352"/>
                  </a:lnTo>
                  <a:lnTo>
                    <a:pt x="695096" y="2895638"/>
                  </a:lnTo>
                  <a:lnTo>
                    <a:pt x="711060" y="2845968"/>
                  </a:lnTo>
                  <a:lnTo>
                    <a:pt x="719543" y="2859697"/>
                  </a:lnTo>
                  <a:lnTo>
                    <a:pt x="736511" y="2888170"/>
                  </a:lnTo>
                  <a:lnTo>
                    <a:pt x="742429" y="2897797"/>
                  </a:lnTo>
                  <a:lnTo>
                    <a:pt x="749325" y="2909519"/>
                  </a:lnTo>
                  <a:lnTo>
                    <a:pt x="756640" y="2921330"/>
                  </a:lnTo>
                  <a:lnTo>
                    <a:pt x="763790" y="2929890"/>
                  </a:lnTo>
                  <a:lnTo>
                    <a:pt x="770166" y="2931896"/>
                  </a:lnTo>
                  <a:lnTo>
                    <a:pt x="775766" y="2924987"/>
                  </a:lnTo>
                  <a:lnTo>
                    <a:pt x="780224" y="2911729"/>
                  </a:lnTo>
                  <a:lnTo>
                    <a:pt x="782370" y="2896158"/>
                  </a:lnTo>
                  <a:close/>
                </a:path>
                <a:path w="1567179" h="7113270">
                  <a:moveTo>
                    <a:pt x="794715" y="2207895"/>
                  </a:moveTo>
                  <a:lnTo>
                    <a:pt x="767435" y="2177415"/>
                  </a:lnTo>
                  <a:lnTo>
                    <a:pt x="748944" y="2176145"/>
                  </a:lnTo>
                  <a:lnTo>
                    <a:pt x="726922" y="2177415"/>
                  </a:lnTo>
                  <a:lnTo>
                    <a:pt x="705497" y="2181225"/>
                  </a:lnTo>
                  <a:lnTo>
                    <a:pt x="688797" y="2185035"/>
                  </a:lnTo>
                  <a:lnTo>
                    <a:pt x="680148" y="2187575"/>
                  </a:lnTo>
                  <a:lnTo>
                    <a:pt x="670610" y="2193925"/>
                  </a:lnTo>
                  <a:lnTo>
                    <a:pt x="671055" y="2199005"/>
                  </a:lnTo>
                  <a:lnTo>
                    <a:pt x="674166" y="2205355"/>
                  </a:lnTo>
                  <a:lnTo>
                    <a:pt x="680605" y="2212975"/>
                  </a:lnTo>
                  <a:lnTo>
                    <a:pt x="688060" y="2219325"/>
                  </a:lnTo>
                  <a:lnTo>
                    <a:pt x="694245" y="2221865"/>
                  </a:lnTo>
                  <a:lnTo>
                    <a:pt x="702005" y="2220595"/>
                  </a:lnTo>
                  <a:lnTo>
                    <a:pt x="713054" y="2218055"/>
                  </a:lnTo>
                  <a:lnTo>
                    <a:pt x="725373" y="2214245"/>
                  </a:lnTo>
                  <a:lnTo>
                    <a:pt x="736981" y="2211705"/>
                  </a:lnTo>
                  <a:lnTo>
                    <a:pt x="748258" y="2210435"/>
                  </a:lnTo>
                  <a:lnTo>
                    <a:pt x="760755" y="2210435"/>
                  </a:lnTo>
                  <a:lnTo>
                    <a:pt x="763346" y="2211705"/>
                  </a:lnTo>
                  <a:lnTo>
                    <a:pt x="763981" y="2221865"/>
                  </a:lnTo>
                  <a:lnTo>
                    <a:pt x="764044" y="2226945"/>
                  </a:lnTo>
                  <a:lnTo>
                    <a:pt x="763231" y="2249805"/>
                  </a:lnTo>
                  <a:lnTo>
                    <a:pt x="761809" y="2279015"/>
                  </a:lnTo>
                  <a:lnTo>
                    <a:pt x="761072" y="2301875"/>
                  </a:lnTo>
                  <a:lnTo>
                    <a:pt x="758342" y="2299335"/>
                  </a:lnTo>
                  <a:lnTo>
                    <a:pt x="755611" y="2296795"/>
                  </a:lnTo>
                  <a:lnTo>
                    <a:pt x="746417" y="2296795"/>
                  </a:lnTo>
                  <a:lnTo>
                    <a:pt x="738339" y="2298065"/>
                  </a:lnTo>
                  <a:lnTo>
                    <a:pt x="731278" y="2299335"/>
                  </a:lnTo>
                  <a:lnTo>
                    <a:pt x="727887" y="2298065"/>
                  </a:lnTo>
                  <a:lnTo>
                    <a:pt x="732078" y="2292985"/>
                  </a:lnTo>
                  <a:lnTo>
                    <a:pt x="742378" y="2284095"/>
                  </a:lnTo>
                  <a:lnTo>
                    <a:pt x="753262" y="2272665"/>
                  </a:lnTo>
                  <a:lnTo>
                    <a:pt x="759256" y="2262505"/>
                  </a:lnTo>
                  <a:lnTo>
                    <a:pt x="759129" y="2261235"/>
                  </a:lnTo>
                  <a:lnTo>
                    <a:pt x="758532" y="2254885"/>
                  </a:lnTo>
                  <a:lnTo>
                    <a:pt x="754202" y="2245995"/>
                  </a:lnTo>
                  <a:lnTo>
                    <a:pt x="747052" y="2238375"/>
                  </a:lnTo>
                  <a:lnTo>
                    <a:pt x="737895" y="2234565"/>
                  </a:lnTo>
                  <a:lnTo>
                    <a:pt x="725601" y="2233295"/>
                  </a:lnTo>
                  <a:lnTo>
                    <a:pt x="701700" y="2235835"/>
                  </a:lnTo>
                  <a:lnTo>
                    <a:pt x="691972" y="2238375"/>
                  </a:lnTo>
                  <a:lnTo>
                    <a:pt x="682879" y="2240915"/>
                  </a:lnTo>
                  <a:lnTo>
                    <a:pt x="675144" y="2245995"/>
                  </a:lnTo>
                  <a:lnTo>
                    <a:pt x="674243" y="2251075"/>
                  </a:lnTo>
                  <a:lnTo>
                    <a:pt x="675792" y="2257425"/>
                  </a:lnTo>
                  <a:lnTo>
                    <a:pt x="681177" y="2263775"/>
                  </a:lnTo>
                  <a:lnTo>
                    <a:pt x="688428" y="2268855"/>
                  </a:lnTo>
                  <a:lnTo>
                    <a:pt x="695617" y="2271395"/>
                  </a:lnTo>
                  <a:lnTo>
                    <a:pt x="699249" y="2271395"/>
                  </a:lnTo>
                  <a:lnTo>
                    <a:pt x="709701" y="2265045"/>
                  </a:lnTo>
                  <a:lnTo>
                    <a:pt x="715162" y="2263775"/>
                  </a:lnTo>
                  <a:lnTo>
                    <a:pt x="721067" y="2262505"/>
                  </a:lnTo>
                  <a:lnTo>
                    <a:pt x="726516" y="2261235"/>
                  </a:lnTo>
                  <a:lnTo>
                    <a:pt x="727887" y="2262505"/>
                  </a:lnTo>
                  <a:lnTo>
                    <a:pt x="693788" y="2298065"/>
                  </a:lnTo>
                  <a:lnTo>
                    <a:pt x="674243" y="2304415"/>
                  </a:lnTo>
                  <a:lnTo>
                    <a:pt x="671969" y="2310765"/>
                  </a:lnTo>
                  <a:lnTo>
                    <a:pt x="672426" y="2317115"/>
                  </a:lnTo>
                  <a:lnTo>
                    <a:pt x="676630" y="2326005"/>
                  </a:lnTo>
                  <a:lnTo>
                    <a:pt x="682701" y="2334895"/>
                  </a:lnTo>
                  <a:lnTo>
                    <a:pt x="688797" y="2338705"/>
                  </a:lnTo>
                  <a:lnTo>
                    <a:pt x="695274" y="2337435"/>
                  </a:lnTo>
                  <a:lnTo>
                    <a:pt x="705205" y="2334895"/>
                  </a:lnTo>
                  <a:lnTo>
                    <a:pt x="716597" y="2332355"/>
                  </a:lnTo>
                  <a:lnTo>
                    <a:pt x="727443" y="2329815"/>
                  </a:lnTo>
                  <a:lnTo>
                    <a:pt x="742569" y="2327275"/>
                  </a:lnTo>
                  <a:lnTo>
                    <a:pt x="754761" y="2326005"/>
                  </a:lnTo>
                  <a:lnTo>
                    <a:pt x="763295" y="2323465"/>
                  </a:lnTo>
                  <a:lnTo>
                    <a:pt x="767435" y="2320925"/>
                  </a:lnTo>
                  <a:lnTo>
                    <a:pt x="767892" y="2318385"/>
                  </a:lnTo>
                  <a:lnTo>
                    <a:pt x="771982" y="2324735"/>
                  </a:lnTo>
                  <a:lnTo>
                    <a:pt x="776986" y="2328545"/>
                  </a:lnTo>
                  <a:lnTo>
                    <a:pt x="780173" y="2327275"/>
                  </a:lnTo>
                  <a:lnTo>
                    <a:pt x="783805" y="2327275"/>
                  </a:lnTo>
                  <a:lnTo>
                    <a:pt x="791197" y="2282825"/>
                  </a:lnTo>
                  <a:lnTo>
                    <a:pt x="794562" y="2226945"/>
                  </a:lnTo>
                  <a:lnTo>
                    <a:pt x="794702" y="2210435"/>
                  </a:lnTo>
                  <a:lnTo>
                    <a:pt x="794715" y="2207895"/>
                  </a:lnTo>
                  <a:close/>
                </a:path>
                <a:path w="1567179" h="7113270">
                  <a:moveTo>
                    <a:pt x="802906" y="2742781"/>
                  </a:moveTo>
                  <a:lnTo>
                    <a:pt x="799973" y="2728214"/>
                  </a:lnTo>
                  <a:lnTo>
                    <a:pt x="792784" y="2716009"/>
                  </a:lnTo>
                  <a:lnTo>
                    <a:pt x="783717" y="2708313"/>
                  </a:lnTo>
                  <a:lnTo>
                    <a:pt x="775169" y="2707309"/>
                  </a:lnTo>
                  <a:lnTo>
                    <a:pt x="771055" y="2711920"/>
                  </a:lnTo>
                  <a:lnTo>
                    <a:pt x="768515" y="2720327"/>
                  </a:lnTo>
                  <a:lnTo>
                    <a:pt x="766914" y="2730512"/>
                  </a:lnTo>
                  <a:lnTo>
                    <a:pt x="765619" y="2740495"/>
                  </a:lnTo>
                  <a:lnTo>
                    <a:pt x="761403" y="2760294"/>
                  </a:lnTo>
                  <a:lnTo>
                    <a:pt x="756475" y="2781249"/>
                  </a:lnTo>
                  <a:lnTo>
                    <a:pt x="754176" y="2798876"/>
                  </a:lnTo>
                  <a:lnTo>
                    <a:pt x="757897" y="2808694"/>
                  </a:lnTo>
                  <a:lnTo>
                    <a:pt x="792734" y="2773718"/>
                  </a:lnTo>
                  <a:lnTo>
                    <a:pt x="801509" y="2751671"/>
                  </a:lnTo>
                  <a:lnTo>
                    <a:pt x="802906" y="2742781"/>
                  </a:lnTo>
                  <a:close/>
                </a:path>
                <a:path w="1567179" h="7113270">
                  <a:moveTo>
                    <a:pt x="816698" y="5237467"/>
                  </a:moveTo>
                  <a:lnTo>
                    <a:pt x="816483" y="5228577"/>
                  </a:lnTo>
                  <a:lnTo>
                    <a:pt x="815632" y="5219687"/>
                  </a:lnTo>
                  <a:lnTo>
                    <a:pt x="813612" y="5195557"/>
                  </a:lnTo>
                  <a:lnTo>
                    <a:pt x="811758" y="5166347"/>
                  </a:lnTo>
                  <a:lnTo>
                    <a:pt x="810196" y="5135867"/>
                  </a:lnTo>
                  <a:lnTo>
                    <a:pt x="809269" y="5113007"/>
                  </a:lnTo>
                  <a:lnTo>
                    <a:pt x="806564" y="5102847"/>
                  </a:lnTo>
                  <a:lnTo>
                    <a:pt x="800620" y="5095227"/>
                  </a:lnTo>
                  <a:lnTo>
                    <a:pt x="793661" y="5088877"/>
                  </a:lnTo>
                  <a:lnTo>
                    <a:pt x="787895" y="5087607"/>
                  </a:lnTo>
                  <a:lnTo>
                    <a:pt x="784910" y="5091417"/>
                  </a:lnTo>
                  <a:lnTo>
                    <a:pt x="782828" y="5099037"/>
                  </a:lnTo>
                  <a:lnTo>
                    <a:pt x="781685" y="5110467"/>
                  </a:lnTo>
                  <a:lnTo>
                    <a:pt x="781646" y="5129517"/>
                  </a:lnTo>
                  <a:lnTo>
                    <a:pt x="782269" y="5149837"/>
                  </a:lnTo>
                  <a:lnTo>
                    <a:pt x="785609" y="5209527"/>
                  </a:lnTo>
                  <a:lnTo>
                    <a:pt x="807389" y="5248897"/>
                  </a:lnTo>
                  <a:lnTo>
                    <a:pt x="813358" y="5248897"/>
                  </a:lnTo>
                  <a:lnTo>
                    <a:pt x="815822" y="5245087"/>
                  </a:lnTo>
                  <a:lnTo>
                    <a:pt x="816698" y="5237467"/>
                  </a:lnTo>
                  <a:close/>
                </a:path>
                <a:path w="1567179" h="7113270">
                  <a:moveTo>
                    <a:pt x="828929" y="4319651"/>
                  </a:moveTo>
                  <a:lnTo>
                    <a:pt x="824331" y="4312501"/>
                  </a:lnTo>
                  <a:lnTo>
                    <a:pt x="817753" y="4306481"/>
                  </a:lnTo>
                  <a:lnTo>
                    <a:pt x="811999" y="4302455"/>
                  </a:lnTo>
                  <a:lnTo>
                    <a:pt x="806919" y="4297438"/>
                  </a:lnTo>
                  <a:lnTo>
                    <a:pt x="802106" y="4291025"/>
                  </a:lnTo>
                  <a:lnTo>
                    <a:pt x="797801" y="4283837"/>
                  </a:lnTo>
                  <a:lnTo>
                    <a:pt x="794258" y="4276534"/>
                  </a:lnTo>
                  <a:lnTo>
                    <a:pt x="791997" y="4271988"/>
                  </a:lnTo>
                  <a:lnTo>
                    <a:pt x="786079" y="4260621"/>
                  </a:lnTo>
                  <a:lnTo>
                    <a:pt x="771525" y="4260621"/>
                  </a:lnTo>
                  <a:lnTo>
                    <a:pt x="767435" y="4269270"/>
                  </a:lnTo>
                  <a:lnTo>
                    <a:pt x="764260" y="4277449"/>
                  </a:lnTo>
                  <a:lnTo>
                    <a:pt x="761441" y="4284065"/>
                  </a:lnTo>
                  <a:lnTo>
                    <a:pt x="758405" y="4291596"/>
                  </a:lnTo>
                  <a:lnTo>
                    <a:pt x="755116" y="4299890"/>
                  </a:lnTo>
                  <a:lnTo>
                    <a:pt x="751522" y="4308818"/>
                  </a:lnTo>
                  <a:lnTo>
                    <a:pt x="740943" y="4309745"/>
                  </a:lnTo>
                  <a:lnTo>
                    <a:pt x="730275" y="4310456"/>
                  </a:lnTo>
                  <a:lnTo>
                    <a:pt x="720458" y="4310926"/>
                  </a:lnTo>
                  <a:lnTo>
                    <a:pt x="712431" y="4311091"/>
                  </a:lnTo>
                  <a:lnTo>
                    <a:pt x="701573" y="4311485"/>
                  </a:lnTo>
                  <a:lnTo>
                    <a:pt x="692073" y="4312907"/>
                  </a:lnTo>
                  <a:lnTo>
                    <a:pt x="684809" y="4315688"/>
                  </a:lnTo>
                  <a:lnTo>
                    <a:pt x="680605" y="4320184"/>
                  </a:lnTo>
                  <a:lnTo>
                    <a:pt x="681240" y="4328947"/>
                  </a:lnTo>
                  <a:lnTo>
                    <a:pt x="687819" y="4340860"/>
                  </a:lnTo>
                  <a:lnTo>
                    <a:pt x="698055" y="4351756"/>
                  </a:lnTo>
                  <a:lnTo>
                    <a:pt x="709701" y="4357459"/>
                  </a:lnTo>
                  <a:lnTo>
                    <a:pt x="715162" y="4357916"/>
                  </a:lnTo>
                  <a:lnTo>
                    <a:pt x="723798" y="4357459"/>
                  </a:lnTo>
                  <a:lnTo>
                    <a:pt x="733348" y="4356557"/>
                  </a:lnTo>
                  <a:lnTo>
                    <a:pt x="715479" y="4405401"/>
                  </a:lnTo>
                  <a:lnTo>
                    <a:pt x="698906" y="4452417"/>
                  </a:lnTo>
                  <a:lnTo>
                    <a:pt x="685901" y="4491507"/>
                  </a:lnTo>
                  <a:lnTo>
                    <a:pt x="678345" y="4522038"/>
                  </a:lnTo>
                  <a:lnTo>
                    <a:pt x="680288" y="4536414"/>
                  </a:lnTo>
                  <a:lnTo>
                    <a:pt x="685444" y="4551184"/>
                  </a:lnTo>
                  <a:lnTo>
                    <a:pt x="692721" y="4562627"/>
                  </a:lnTo>
                  <a:lnTo>
                    <a:pt x="701078" y="4567047"/>
                  </a:lnTo>
                  <a:lnTo>
                    <a:pt x="706856" y="4563364"/>
                  </a:lnTo>
                  <a:lnTo>
                    <a:pt x="712266" y="4554652"/>
                  </a:lnTo>
                  <a:lnTo>
                    <a:pt x="716737" y="4543387"/>
                  </a:lnTo>
                  <a:lnTo>
                    <a:pt x="719709" y="4532033"/>
                  </a:lnTo>
                  <a:lnTo>
                    <a:pt x="729119" y="4492561"/>
                  </a:lnTo>
                  <a:lnTo>
                    <a:pt x="742149" y="4445368"/>
                  </a:lnTo>
                  <a:lnTo>
                    <a:pt x="756462" y="4397070"/>
                  </a:lnTo>
                  <a:lnTo>
                    <a:pt x="769010" y="4356557"/>
                  </a:lnTo>
                  <a:lnTo>
                    <a:pt x="769721" y="4354271"/>
                  </a:lnTo>
                  <a:lnTo>
                    <a:pt x="780008" y="4351756"/>
                  </a:lnTo>
                  <a:lnTo>
                    <a:pt x="789876" y="4349051"/>
                  </a:lnTo>
                  <a:lnTo>
                    <a:pt x="826770" y="4330370"/>
                  </a:lnTo>
                  <a:lnTo>
                    <a:pt x="828814" y="4327004"/>
                  </a:lnTo>
                  <a:lnTo>
                    <a:pt x="828929" y="4319651"/>
                  </a:lnTo>
                  <a:close/>
                </a:path>
                <a:path w="1567179" h="7113270">
                  <a:moveTo>
                    <a:pt x="852906" y="2317115"/>
                  </a:moveTo>
                  <a:lnTo>
                    <a:pt x="852576" y="2305685"/>
                  </a:lnTo>
                  <a:lnTo>
                    <a:pt x="850849" y="2266315"/>
                  </a:lnTo>
                  <a:lnTo>
                    <a:pt x="850226" y="2245995"/>
                  </a:lnTo>
                  <a:lnTo>
                    <a:pt x="850290" y="2224405"/>
                  </a:lnTo>
                  <a:lnTo>
                    <a:pt x="850849" y="2202815"/>
                  </a:lnTo>
                  <a:lnTo>
                    <a:pt x="850760" y="2196465"/>
                  </a:lnTo>
                  <a:lnTo>
                    <a:pt x="827913" y="2168525"/>
                  </a:lnTo>
                  <a:lnTo>
                    <a:pt x="823328" y="2172335"/>
                  </a:lnTo>
                  <a:lnTo>
                    <a:pt x="820343" y="2178685"/>
                  </a:lnTo>
                  <a:lnTo>
                    <a:pt x="818629" y="2188845"/>
                  </a:lnTo>
                  <a:lnTo>
                    <a:pt x="817981" y="2199005"/>
                  </a:lnTo>
                  <a:lnTo>
                    <a:pt x="817905" y="2230755"/>
                  </a:lnTo>
                  <a:lnTo>
                    <a:pt x="818769" y="2259965"/>
                  </a:lnTo>
                  <a:lnTo>
                    <a:pt x="823810" y="2318385"/>
                  </a:lnTo>
                  <a:lnTo>
                    <a:pt x="848360" y="2338705"/>
                  </a:lnTo>
                  <a:lnTo>
                    <a:pt x="851992" y="2337435"/>
                  </a:lnTo>
                  <a:lnTo>
                    <a:pt x="852805" y="2327275"/>
                  </a:lnTo>
                  <a:lnTo>
                    <a:pt x="852906" y="2317115"/>
                  </a:lnTo>
                  <a:close/>
                </a:path>
                <a:path w="1567179" h="7113270">
                  <a:moveTo>
                    <a:pt x="857796" y="3386518"/>
                  </a:moveTo>
                  <a:lnTo>
                    <a:pt x="820991" y="3352609"/>
                  </a:lnTo>
                  <a:lnTo>
                    <a:pt x="786447" y="3342602"/>
                  </a:lnTo>
                  <a:lnTo>
                    <a:pt x="770623" y="3334778"/>
                  </a:lnTo>
                  <a:lnTo>
                    <a:pt x="761288" y="3327984"/>
                  </a:lnTo>
                  <a:lnTo>
                    <a:pt x="753630" y="3321367"/>
                  </a:lnTo>
                  <a:lnTo>
                    <a:pt x="747407" y="3315081"/>
                  </a:lnTo>
                  <a:lnTo>
                    <a:pt x="742429" y="3309315"/>
                  </a:lnTo>
                  <a:lnTo>
                    <a:pt x="737196" y="3304921"/>
                  </a:lnTo>
                  <a:lnTo>
                    <a:pt x="730554" y="3301809"/>
                  </a:lnTo>
                  <a:lnTo>
                    <a:pt x="723836" y="3300742"/>
                  </a:lnTo>
                  <a:lnTo>
                    <a:pt x="718350" y="3302495"/>
                  </a:lnTo>
                  <a:lnTo>
                    <a:pt x="716521" y="3303867"/>
                  </a:lnTo>
                  <a:lnTo>
                    <a:pt x="716064" y="3306597"/>
                  </a:lnTo>
                  <a:lnTo>
                    <a:pt x="716089" y="3310115"/>
                  </a:lnTo>
                  <a:lnTo>
                    <a:pt x="745058" y="3359912"/>
                  </a:lnTo>
                  <a:lnTo>
                    <a:pt x="800125" y="3393287"/>
                  </a:lnTo>
                  <a:lnTo>
                    <a:pt x="835634" y="3401606"/>
                  </a:lnTo>
                  <a:lnTo>
                    <a:pt x="847001" y="3401606"/>
                  </a:lnTo>
                  <a:lnTo>
                    <a:pt x="854278" y="3400691"/>
                  </a:lnTo>
                  <a:lnTo>
                    <a:pt x="857008" y="3396145"/>
                  </a:lnTo>
                  <a:lnTo>
                    <a:pt x="857796" y="3386518"/>
                  </a:lnTo>
                  <a:close/>
                </a:path>
                <a:path w="1567179" h="7113270">
                  <a:moveTo>
                    <a:pt x="866546" y="4209631"/>
                  </a:moveTo>
                  <a:lnTo>
                    <a:pt x="853821" y="4172343"/>
                  </a:lnTo>
                  <a:lnTo>
                    <a:pt x="833755" y="4160139"/>
                  </a:lnTo>
                  <a:lnTo>
                    <a:pt x="823709" y="4154132"/>
                  </a:lnTo>
                  <a:lnTo>
                    <a:pt x="811949" y="4108221"/>
                  </a:lnTo>
                  <a:lnTo>
                    <a:pt x="811542" y="4091876"/>
                  </a:lnTo>
                  <a:lnTo>
                    <a:pt x="813130" y="4034561"/>
                  </a:lnTo>
                  <a:lnTo>
                    <a:pt x="819200" y="3928097"/>
                  </a:lnTo>
                  <a:lnTo>
                    <a:pt x="819264" y="3900932"/>
                  </a:lnTo>
                  <a:lnTo>
                    <a:pt x="815073" y="3886060"/>
                  </a:lnTo>
                  <a:lnTo>
                    <a:pt x="808291" y="3873271"/>
                  </a:lnTo>
                  <a:lnTo>
                    <a:pt x="800404" y="3864305"/>
                  </a:lnTo>
                  <a:lnTo>
                    <a:pt x="792899" y="3860927"/>
                  </a:lnTo>
                  <a:lnTo>
                    <a:pt x="787273" y="3863429"/>
                  </a:lnTo>
                  <a:lnTo>
                    <a:pt x="776922" y="3971239"/>
                  </a:lnTo>
                  <a:lnTo>
                    <a:pt x="774750" y="4026712"/>
                  </a:lnTo>
                  <a:lnTo>
                    <a:pt x="773811" y="4079151"/>
                  </a:lnTo>
                  <a:lnTo>
                    <a:pt x="774204" y="4103763"/>
                  </a:lnTo>
                  <a:lnTo>
                    <a:pt x="781824" y="4151896"/>
                  </a:lnTo>
                  <a:lnTo>
                    <a:pt x="802601" y="4188891"/>
                  </a:lnTo>
                  <a:lnTo>
                    <a:pt x="839330" y="4212755"/>
                  </a:lnTo>
                  <a:lnTo>
                    <a:pt x="859282" y="4217352"/>
                  </a:lnTo>
                  <a:lnTo>
                    <a:pt x="863828" y="4217352"/>
                  </a:lnTo>
                  <a:lnTo>
                    <a:pt x="866546" y="4216451"/>
                  </a:lnTo>
                  <a:lnTo>
                    <a:pt x="866546" y="4209631"/>
                  </a:lnTo>
                  <a:close/>
                </a:path>
                <a:path w="1567179" h="7113270">
                  <a:moveTo>
                    <a:pt x="868819" y="736485"/>
                  </a:moveTo>
                  <a:lnTo>
                    <a:pt x="868768" y="731405"/>
                  </a:lnTo>
                  <a:lnTo>
                    <a:pt x="868743" y="727595"/>
                  </a:lnTo>
                  <a:lnTo>
                    <a:pt x="868730" y="726325"/>
                  </a:lnTo>
                  <a:lnTo>
                    <a:pt x="826160" y="697115"/>
                  </a:lnTo>
                  <a:lnTo>
                    <a:pt x="806132" y="698385"/>
                  </a:lnTo>
                  <a:lnTo>
                    <a:pt x="786193" y="702195"/>
                  </a:lnTo>
                  <a:lnTo>
                    <a:pt x="769721" y="706005"/>
                  </a:lnTo>
                  <a:lnTo>
                    <a:pt x="765162" y="707275"/>
                  </a:lnTo>
                  <a:lnTo>
                    <a:pt x="761072" y="709815"/>
                  </a:lnTo>
                  <a:lnTo>
                    <a:pt x="758342" y="711085"/>
                  </a:lnTo>
                  <a:lnTo>
                    <a:pt x="759117" y="695845"/>
                  </a:lnTo>
                  <a:lnTo>
                    <a:pt x="759345" y="685685"/>
                  </a:lnTo>
                  <a:lnTo>
                    <a:pt x="759307" y="671715"/>
                  </a:lnTo>
                  <a:lnTo>
                    <a:pt x="742492" y="637425"/>
                  </a:lnTo>
                  <a:lnTo>
                    <a:pt x="735164" y="636155"/>
                  </a:lnTo>
                  <a:lnTo>
                    <a:pt x="731812" y="641235"/>
                  </a:lnTo>
                  <a:lnTo>
                    <a:pt x="730211" y="651395"/>
                  </a:lnTo>
                  <a:lnTo>
                    <a:pt x="729805" y="662825"/>
                  </a:lnTo>
                  <a:lnTo>
                    <a:pt x="729703" y="675525"/>
                  </a:lnTo>
                  <a:lnTo>
                    <a:pt x="729576" y="685685"/>
                  </a:lnTo>
                  <a:lnTo>
                    <a:pt x="727938" y="728865"/>
                  </a:lnTo>
                  <a:lnTo>
                    <a:pt x="722426" y="773315"/>
                  </a:lnTo>
                  <a:lnTo>
                    <a:pt x="713613" y="794905"/>
                  </a:lnTo>
                  <a:lnTo>
                    <a:pt x="708939" y="806335"/>
                  </a:lnTo>
                  <a:lnTo>
                    <a:pt x="706513" y="815225"/>
                  </a:lnTo>
                  <a:lnTo>
                    <a:pt x="707923" y="825385"/>
                  </a:lnTo>
                  <a:lnTo>
                    <a:pt x="712711" y="838085"/>
                  </a:lnTo>
                  <a:lnTo>
                    <a:pt x="719632" y="849515"/>
                  </a:lnTo>
                  <a:lnTo>
                    <a:pt x="727443" y="853325"/>
                  </a:lnTo>
                  <a:lnTo>
                    <a:pt x="733056" y="849515"/>
                  </a:lnTo>
                  <a:lnTo>
                    <a:pt x="747445" y="805065"/>
                  </a:lnTo>
                  <a:lnTo>
                    <a:pt x="753224" y="766965"/>
                  </a:lnTo>
                  <a:lnTo>
                    <a:pt x="756983" y="727595"/>
                  </a:lnTo>
                  <a:lnTo>
                    <a:pt x="761530" y="733945"/>
                  </a:lnTo>
                  <a:lnTo>
                    <a:pt x="768794" y="739025"/>
                  </a:lnTo>
                  <a:lnTo>
                    <a:pt x="773811" y="740295"/>
                  </a:lnTo>
                  <a:lnTo>
                    <a:pt x="781138" y="740295"/>
                  </a:lnTo>
                  <a:lnTo>
                    <a:pt x="789825" y="739025"/>
                  </a:lnTo>
                  <a:lnTo>
                    <a:pt x="809269" y="733945"/>
                  </a:lnTo>
                  <a:lnTo>
                    <a:pt x="825576" y="731405"/>
                  </a:lnTo>
                  <a:lnTo>
                    <a:pt x="831710" y="731405"/>
                  </a:lnTo>
                  <a:lnTo>
                    <a:pt x="834732" y="732675"/>
                  </a:lnTo>
                  <a:lnTo>
                    <a:pt x="829183" y="737755"/>
                  </a:lnTo>
                  <a:lnTo>
                    <a:pt x="798474" y="756805"/>
                  </a:lnTo>
                  <a:lnTo>
                    <a:pt x="786536" y="763155"/>
                  </a:lnTo>
                  <a:lnTo>
                    <a:pt x="779691" y="764425"/>
                  </a:lnTo>
                  <a:lnTo>
                    <a:pt x="770674" y="768235"/>
                  </a:lnTo>
                  <a:lnTo>
                    <a:pt x="762431" y="772045"/>
                  </a:lnTo>
                  <a:lnTo>
                    <a:pt x="757897" y="775855"/>
                  </a:lnTo>
                  <a:lnTo>
                    <a:pt x="757834" y="783475"/>
                  </a:lnTo>
                  <a:lnTo>
                    <a:pt x="761580" y="793635"/>
                  </a:lnTo>
                  <a:lnTo>
                    <a:pt x="767791" y="801255"/>
                  </a:lnTo>
                  <a:lnTo>
                    <a:pt x="775169" y="806335"/>
                  </a:lnTo>
                  <a:lnTo>
                    <a:pt x="783424" y="806335"/>
                  </a:lnTo>
                  <a:lnTo>
                    <a:pt x="793178" y="803795"/>
                  </a:lnTo>
                  <a:lnTo>
                    <a:pt x="804379" y="801255"/>
                  </a:lnTo>
                  <a:lnTo>
                    <a:pt x="816991" y="799985"/>
                  </a:lnTo>
                  <a:lnTo>
                    <a:pt x="832764" y="797445"/>
                  </a:lnTo>
                  <a:lnTo>
                    <a:pt x="846366" y="796175"/>
                  </a:lnTo>
                  <a:lnTo>
                    <a:pt x="856310" y="792365"/>
                  </a:lnTo>
                  <a:lnTo>
                    <a:pt x="861098" y="787285"/>
                  </a:lnTo>
                  <a:lnTo>
                    <a:pt x="861212" y="779665"/>
                  </a:lnTo>
                  <a:lnTo>
                    <a:pt x="857961" y="772045"/>
                  </a:lnTo>
                  <a:lnTo>
                    <a:pt x="853097" y="765695"/>
                  </a:lnTo>
                  <a:lnTo>
                    <a:pt x="850722" y="764425"/>
                  </a:lnTo>
                  <a:lnTo>
                    <a:pt x="848360" y="763155"/>
                  </a:lnTo>
                  <a:lnTo>
                    <a:pt x="843356" y="760615"/>
                  </a:lnTo>
                  <a:lnTo>
                    <a:pt x="832446" y="764425"/>
                  </a:lnTo>
                  <a:lnTo>
                    <a:pt x="831545" y="761885"/>
                  </a:lnTo>
                  <a:lnTo>
                    <a:pt x="836409" y="758075"/>
                  </a:lnTo>
                  <a:lnTo>
                    <a:pt x="848309" y="751725"/>
                  </a:lnTo>
                  <a:lnTo>
                    <a:pt x="861136" y="744105"/>
                  </a:lnTo>
                  <a:lnTo>
                    <a:pt x="868819" y="736485"/>
                  </a:lnTo>
                  <a:close/>
                </a:path>
                <a:path w="1567179" h="7113270">
                  <a:moveTo>
                    <a:pt x="883932" y="2416175"/>
                  </a:moveTo>
                  <a:lnTo>
                    <a:pt x="875969" y="2372995"/>
                  </a:lnTo>
                  <a:lnTo>
                    <a:pt x="857910" y="2359025"/>
                  </a:lnTo>
                  <a:lnTo>
                    <a:pt x="843559" y="2359025"/>
                  </a:lnTo>
                  <a:lnTo>
                    <a:pt x="804456" y="2362835"/>
                  </a:lnTo>
                  <a:lnTo>
                    <a:pt x="766991" y="2375535"/>
                  </a:lnTo>
                  <a:lnTo>
                    <a:pt x="766991" y="2381885"/>
                  </a:lnTo>
                  <a:lnTo>
                    <a:pt x="799439" y="2406015"/>
                  </a:lnTo>
                  <a:lnTo>
                    <a:pt x="808240" y="2403475"/>
                  </a:lnTo>
                  <a:lnTo>
                    <a:pt x="827455" y="2398395"/>
                  </a:lnTo>
                  <a:lnTo>
                    <a:pt x="836472" y="2397125"/>
                  </a:lnTo>
                  <a:lnTo>
                    <a:pt x="844092" y="2395855"/>
                  </a:lnTo>
                  <a:lnTo>
                    <a:pt x="849757" y="2395855"/>
                  </a:lnTo>
                  <a:lnTo>
                    <a:pt x="852906" y="2397125"/>
                  </a:lnTo>
                  <a:lnTo>
                    <a:pt x="853274" y="2400935"/>
                  </a:lnTo>
                  <a:lnTo>
                    <a:pt x="853135" y="2412365"/>
                  </a:lnTo>
                  <a:lnTo>
                    <a:pt x="852601" y="2430145"/>
                  </a:lnTo>
                  <a:lnTo>
                    <a:pt x="851992" y="2446655"/>
                  </a:lnTo>
                  <a:lnTo>
                    <a:pt x="851547" y="2445829"/>
                  </a:lnTo>
                  <a:lnTo>
                    <a:pt x="851547" y="2455545"/>
                  </a:lnTo>
                  <a:lnTo>
                    <a:pt x="851077" y="2469515"/>
                  </a:lnTo>
                  <a:lnTo>
                    <a:pt x="850633" y="2480945"/>
                  </a:lnTo>
                  <a:lnTo>
                    <a:pt x="849718" y="2501265"/>
                  </a:lnTo>
                  <a:lnTo>
                    <a:pt x="847458" y="2494915"/>
                  </a:lnTo>
                  <a:lnTo>
                    <a:pt x="844448" y="2491105"/>
                  </a:lnTo>
                  <a:lnTo>
                    <a:pt x="842454" y="2488565"/>
                  </a:lnTo>
                  <a:lnTo>
                    <a:pt x="837450" y="2487295"/>
                  </a:lnTo>
                  <a:lnTo>
                    <a:pt x="832002" y="2486025"/>
                  </a:lnTo>
                  <a:lnTo>
                    <a:pt x="819721" y="2491105"/>
                  </a:lnTo>
                  <a:lnTo>
                    <a:pt x="818362" y="2489835"/>
                  </a:lnTo>
                  <a:lnTo>
                    <a:pt x="821880" y="2484755"/>
                  </a:lnTo>
                  <a:lnTo>
                    <a:pt x="831875" y="2475865"/>
                  </a:lnTo>
                  <a:lnTo>
                    <a:pt x="843419" y="2464435"/>
                  </a:lnTo>
                  <a:lnTo>
                    <a:pt x="851547" y="2455545"/>
                  </a:lnTo>
                  <a:lnTo>
                    <a:pt x="851547" y="2445829"/>
                  </a:lnTo>
                  <a:lnTo>
                    <a:pt x="847902" y="2439035"/>
                  </a:lnTo>
                  <a:lnTo>
                    <a:pt x="846874" y="2437765"/>
                  </a:lnTo>
                  <a:lnTo>
                    <a:pt x="841768" y="2431415"/>
                  </a:lnTo>
                  <a:lnTo>
                    <a:pt x="834605" y="2425065"/>
                  </a:lnTo>
                  <a:lnTo>
                    <a:pt x="827455" y="2422525"/>
                  </a:lnTo>
                  <a:lnTo>
                    <a:pt x="813968" y="2422525"/>
                  </a:lnTo>
                  <a:lnTo>
                    <a:pt x="799033" y="2423795"/>
                  </a:lnTo>
                  <a:lnTo>
                    <a:pt x="785126" y="2427605"/>
                  </a:lnTo>
                  <a:lnTo>
                    <a:pt x="774712" y="2430145"/>
                  </a:lnTo>
                  <a:lnTo>
                    <a:pt x="770166" y="2432685"/>
                  </a:lnTo>
                  <a:lnTo>
                    <a:pt x="766533" y="2435225"/>
                  </a:lnTo>
                  <a:lnTo>
                    <a:pt x="763803" y="2437765"/>
                  </a:lnTo>
                  <a:lnTo>
                    <a:pt x="762647" y="2394585"/>
                  </a:lnTo>
                  <a:lnTo>
                    <a:pt x="751814" y="2357755"/>
                  </a:lnTo>
                  <a:lnTo>
                    <a:pt x="737895" y="2351405"/>
                  </a:lnTo>
                  <a:lnTo>
                    <a:pt x="733971" y="2355215"/>
                  </a:lnTo>
                  <a:lnTo>
                    <a:pt x="731126" y="2360295"/>
                  </a:lnTo>
                  <a:lnTo>
                    <a:pt x="729386" y="2369185"/>
                  </a:lnTo>
                  <a:lnTo>
                    <a:pt x="728891" y="2375535"/>
                  </a:lnTo>
                  <a:lnTo>
                    <a:pt x="728929" y="2381885"/>
                  </a:lnTo>
                  <a:lnTo>
                    <a:pt x="731469" y="2451735"/>
                  </a:lnTo>
                  <a:lnTo>
                    <a:pt x="733971" y="2494915"/>
                  </a:lnTo>
                  <a:lnTo>
                    <a:pt x="740308" y="2534285"/>
                  </a:lnTo>
                  <a:lnTo>
                    <a:pt x="754875" y="2548255"/>
                  </a:lnTo>
                  <a:lnTo>
                    <a:pt x="761987" y="2548255"/>
                  </a:lnTo>
                  <a:lnTo>
                    <a:pt x="765060" y="2545715"/>
                  </a:lnTo>
                  <a:lnTo>
                    <a:pt x="766470" y="2539365"/>
                  </a:lnTo>
                  <a:lnTo>
                    <a:pt x="766686" y="2533015"/>
                  </a:lnTo>
                  <a:lnTo>
                    <a:pt x="766584" y="2525395"/>
                  </a:lnTo>
                  <a:lnTo>
                    <a:pt x="766114" y="2512695"/>
                  </a:lnTo>
                  <a:lnTo>
                    <a:pt x="764260" y="2453005"/>
                  </a:lnTo>
                  <a:lnTo>
                    <a:pt x="769721" y="2459355"/>
                  </a:lnTo>
                  <a:lnTo>
                    <a:pt x="779259" y="2464435"/>
                  </a:lnTo>
                  <a:lnTo>
                    <a:pt x="783805" y="2464435"/>
                  </a:lnTo>
                  <a:lnTo>
                    <a:pt x="787895" y="2463165"/>
                  </a:lnTo>
                  <a:lnTo>
                    <a:pt x="799261" y="2458085"/>
                  </a:lnTo>
                  <a:lnTo>
                    <a:pt x="815632" y="2454275"/>
                  </a:lnTo>
                  <a:lnTo>
                    <a:pt x="819721" y="2453005"/>
                  </a:lnTo>
                  <a:lnTo>
                    <a:pt x="821093" y="2455545"/>
                  </a:lnTo>
                  <a:lnTo>
                    <a:pt x="818210" y="2460625"/>
                  </a:lnTo>
                  <a:lnTo>
                    <a:pt x="809320" y="2469515"/>
                  </a:lnTo>
                  <a:lnTo>
                    <a:pt x="798131" y="2479675"/>
                  </a:lnTo>
                  <a:lnTo>
                    <a:pt x="788352" y="2487295"/>
                  </a:lnTo>
                  <a:lnTo>
                    <a:pt x="782447" y="2492375"/>
                  </a:lnTo>
                  <a:lnTo>
                    <a:pt x="771525" y="2493645"/>
                  </a:lnTo>
                  <a:lnTo>
                    <a:pt x="769264" y="2501265"/>
                  </a:lnTo>
                  <a:lnTo>
                    <a:pt x="770369" y="2508885"/>
                  </a:lnTo>
                  <a:lnTo>
                    <a:pt x="776084" y="2516505"/>
                  </a:lnTo>
                  <a:lnTo>
                    <a:pt x="783831" y="2524125"/>
                  </a:lnTo>
                  <a:lnTo>
                    <a:pt x="791083" y="2527935"/>
                  </a:lnTo>
                  <a:lnTo>
                    <a:pt x="798334" y="2526665"/>
                  </a:lnTo>
                  <a:lnTo>
                    <a:pt x="806196" y="2525395"/>
                  </a:lnTo>
                  <a:lnTo>
                    <a:pt x="814222" y="2522855"/>
                  </a:lnTo>
                  <a:lnTo>
                    <a:pt x="821994" y="2520315"/>
                  </a:lnTo>
                  <a:lnTo>
                    <a:pt x="833526" y="2517775"/>
                  </a:lnTo>
                  <a:lnTo>
                    <a:pt x="850188" y="2510155"/>
                  </a:lnTo>
                  <a:lnTo>
                    <a:pt x="853465" y="2517775"/>
                  </a:lnTo>
                  <a:lnTo>
                    <a:pt x="858418" y="2524125"/>
                  </a:lnTo>
                  <a:lnTo>
                    <a:pt x="863790" y="2527935"/>
                  </a:lnTo>
                  <a:lnTo>
                    <a:pt x="868362" y="2529205"/>
                  </a:lnTo>
                  <a:lnTo>
                    <a:pt x="872921" y="2529205"/>
                  </a:lnTo>
                  <a:lnTo>
                    <a:pt x="875639" y="2519045"/>
                  </a:lnTo>
                  <a:lnTo>
                    <a:pt x="876909" y="2510155"/>
                  </a:lnTo>
                  <a:lnTo>
                    <a:pt x="877455" y="2506345"/>
                  </a:lnTo>
                  <a:lnTo>
                    <a:pt x="878039" y="2501265"/>
                  </a:lnTo>
                  <a:lnTo>
                    <a:pt x="880554" y="2479675"/>
                  </a:lnTo>
                  <a:lnTo>
                    <a:pt x="882167" y="2455545"/>
                  </a:lnTo>
                  <a:lnTo>
                    <a:pt x="882332" y="2453005"/>
                  </a:lnTo>
                  <a:lnTo>
                    <a:pt x="882764" y="2446655"/>
                  </a:lnTo>
                  <a:lnTo>
                    <a:pt x="882853" y="2445385"/>
                  </a:lnTo>
                  <a:lnTo>
                    <a:pt x="883932" y="2416175"/>
                  </a:lnTo>
                  <a:close/>
                </a:path>
                <a:path w="1567179" h="7113270">
                  <a:moveTo>
                    <a:pt x="884999" y="2039823"/>
                  </a:moveTo>
                  <a:lnTo>
                    <a:pt x="881545" y="2026577"/>
                  </a:lnTo>
                  <a:lnTo>
                    <a:pt x="869835" y="2015159"/>
                  </a:lnTo>
                  <a:lnTo>
                    <a:pt x="852678" y="2005050"/>
                  </a:lnTo>
                  <a:lnTo>
                    <a:pt x="835520" y="1998776"/>
                  </a:lnTo>
                  <a:lnTo>
                    <a:pt x="823810" y="1998840"/>
                  </a:lnTo>
                  <a:lnTo>
                    <a:pt x="817892" y="2002028"/>
                  </a:lnTo>
                  <a:lnTo>
                    <a:pt x="821524" y="2012022"/>
                  </a:lnTo>
                  <a:lnTo>
                    <a:pt x="824255" y="2016125"/>
                  </a:lnTo>
                  <a:lnTo>
                    <a:pt x="827659" y="2021801"/>
                  </a:lnTo>
                  <a:lnTo>
                    <a:pt x="832053" y="2028456"/>
                  </a:lnTo>
                  <a:lnTo>
                    <a:pt x="836866" y="2035873"/>
                  </a:lnTo>
                  <a:lnTo>
                    <a:pt x="841540" y="2043849"/>
                  </a:lnTo>
                  <a:lnTo>
                    <a:pt x="847267" y="2052726"/>
                  </a:lnTo>
                  <a:lnTo>
                    <a:pt x="853871" y="2061184"/>
                  </a:lnTo>
                  <a:lnTo>
                    <a:pt x="861288" y="2067064"/>
                  </a:lnTo>
                  <a:lnTo>
                    <a:pt x="869264" y="2067941"/>
                  </a:lnTo>
                  <a:lnTo>
                    <a:pt x="877074" y="2062899"/>
                  </a:lnTo>
                  <a:lnTo>
                    <a:pt x="882916" y="2052726"/>
                  </a:lnTo>
                  <a:lnTo>
                    <a:pt x="884999" y="2039823"/>
                  </a:lnTo>
                  <a:close/>
                </a:path>
                <a:path w="1567179" h="7113270">
                  <a:moveTo>
                    <a:pt x="904468" y="706005"/>
                  </a:moveTo>
                  <a:lnTo>
                    <a:pt x="899795" y="659015"/>
                  </a:lnTo>
                  <a:lnTo>
                    <a:pt x="871093" y="633615"/>
                  </a:lnTo>
                  <a:lnTo>
                    <a:pt x="852144" y="633615"/>
                  </a:lnTo>
                  <a:lnTo>
                    <a:pt x="802170" y="639965"/>
                  </a:lnTo>
                  <a:lnTo>
                    <a:pt x="764057" y="655205"/>
                  </a:lnTo>
                  <a:lnTo>
                    <a:pt x="762431" y="660285"/>
                  </a:lnTo>
                  <a:lnTo>
                    <a:pt x="765416" y="667905"/>
                  </a:lnTo>
                  <a:lnTo>
                    <a:pt x="805802" y="681875"/>
                  </a:lnTo>
                  <a:lnTo>
                    <a:pt x="827913" y="674255"/>
                  </a:lnTo>
                  <a:lnTo>
                    <a:pt x="854214" y="671715"/>
                  </a:lnTo>
                  <a:lnTo>
                    <a:pt x="865809" y="670445"/>
                  </a:lnTo>
                  <a:lnTo>
                    <a:pt x="871994" y="671715"/>
                  </a:lnTo>
                  <a:lnTo>
                    <a:pt x="873645" y="683145"/>
                  </a:lnTo>
                  <a:lnTo>
                    <a:pt x="874204" y="706005"/>
                  </a:lnTo>
                  <a:lnTo>
                    <a:pt x="874280" y="713625"/>
                  </a:lnTo>
                  <a:lnTo>
                    <a:pt x="873721" y="742835"/>
                  </a:lnTo>
                  <a:lnTo>
                    <a:pt x="871550" y="769505"/>
                  </a:lnTo>
                  <a:lnTo>
                    <a:pt x="868654" y="786015"/>
                  </a:lnTo>
                  <a:lnTo>
                    <a:pt x="865466" y="801255"/>
                  </a:lnTo>
                  <a:lnTo>
                    <a:pt x="863041" y="813955"/>
                  </a:lnTo>
                  <a:lnTo>
                    <a:pt x="879906" y="854595"/>
                  </a:lnTo>
                  <a:lnTo>
                    <a:pt x="887907" y="858405"/>
                  </a:lnTo>
                  <a:lnTo>
                    <a:pt x="892352" y="855865"/>
                  </a:lnTo>
                  <a:lnTo>
                    <a:pt x="902462" y="807605"/>
                  </a:lnTo>
                  <a:lnTo>
                    <a:pt x="904227" y="742835"/>
                  </a:lnTo>
                  <a:lnTo>
                    <a:pt x="904354" y="727595"/>
                  </a:lnTo>
                  <a:lnTo>
                    <a:pt x="904468" y="706005"/>
                  </a:lnTo>
                  <a:close/>
                </a:path>
                <a:path w="1567179" h="7113270">
                  <a:moveTo>
                    <a:pt x="909739" y="1034427"/>
                  </a:moveTo>
                  <a:lnTo>
                    <a:pt x="908951" y="1023874"/>
                  </a:lnTo>
                  <a:lnTo>
                    <a:pt x="906894" y="1014717"/>
                  </a:lnTo>
                  <a:lnTo>
                    <a:pt x="903973" y="1008037"/>
                  </a:lnTo>
                  <a:lnTo>
                    <a:pt x="900645" y="1004887"/>
                  </a:lnTo>
                  <a:lnTo>
                    <a:pt x="893470" y="1004963"/>
                  </a:lnTo>
                  <a:lnTo>
                    <a:pt x="858647" y="1023721"/>
                  </a:lnTo>
                  <a:lnTo>
                    <a:pt x="822096" y="1050569"/>
                  </a:lnTo>
                  <a:lnTo>
                    <a:pt x="815238" y="1055103"/>
                  </a:lnTo>
                  <a:lnTo>
                    <a:pt x="810171" y="1057160"/>
                  </a:lnTo>
                  <a:lnTo>
                    <a:pt x="800493" y="1055395"/>
                  </a:lnTo>
                  <a:lnTo>
                    <a:pt x="785901" y="1050124"/>
                  </a:lnTo>
                  <a:lnTo>
                    <a:pt x="771740" y="1042466"/>
                  </a:lnTo>
                  <a:lnTo>
                    <a:pt x="763346" y="1033526"/>
                  </a:lnTo>
                  <a:lnTo>
                    <a:pt x="764425" y="1026972"/>
                  </a:lnTo>
                  <a:lnTo>
                    <a:pt x="769658" y="1015466"/>
                  </a:lnTo>
                  <a:lnTo>
                    <a:pt x="791121" y="975766"/>
                  </a:lnTo>
                  <a:lnTo>
                    <a:pt x="801547" y="958062"/>
                  </a:lnTo>
                  <a:lnTo>
                    <a:pt x="818159" y="953846"/>
                  </a:lnTo>
                  <a:lnTo>
                    <a:pt x="832904" y="948855"/>
                  </a:lnTo>
                  <a:lnTo>
                    <a:pt x="844245" y="943356"/>
                  </a:lnTo>
                  <a:lnTo>
                    <a:pt x="850633" y="937590"/>
                  </a:lnTo>
                  <a:lnTo>
                    <a:pt x="851001" y="924521"/>
                  </a:lnTo>
                  <a:lnTo>
                    <a:pt x="845413" y="905941"/>
                  </a:lnTo>
                  <a:lnTo>
                    <a:pt x="836066" y="889330"/>
                  </a:lnTo>
                  <a:lnTo>
                    <a:pt x="825182" y="882129"/>
                  </a:lnTo>
                  <a:lnTo>
                    <a:pt x="816076" y="883780"/>
                  </a:lnTo>
                  <a:lnTo>
                    <a:pt x="806589" y="889863"/>
                  </a:lnTo>
                  <a:lnTo>
                    <a:pt x="795832" y="902081"/>
                  </a:lnTo>
                  <a:lnTo>
                    <a:pt x="782904" y="922147"/>
                  </a:lnTo>
                  <a:lnTo>
                    <a:pt x="762838" y="924483"/>
                  </a:lnTo>
                  <a:lnTo>
                    <a:pt x="716229" y="929474"/>
                  </a:lnTo>
                  <a:lnTo>
                    <a:pt x="708799" y="937590"/>
                  </a:lnTo>
                  <a:lnTo>
                    <a:pt x="710755" y="946289"/>
                  </a:lnTo>
                  <a:lnTo>
                    <a:pt x="716013" y="956297"/>
                  </a:lnTo>
                  <a:lnTo>
                    <a:pt x="723557" y="965034"/>
                  </a:lnTo>
                  <a:lnTo>
                    <a:pt x="732434" y="969873"/>
                  </a:lnTo>
                  <a:lnTo>
                    <a:pt x="737501" y="970203"/>
                  </a:lnTo>
                  <a:lnTo>
                    <a:pt x="743673" y="969378"/>
                  </a:lnTo>
                  <a:lnTo>
                    <a:pt x="758342" y="965784"/>
                  </a:lnTo>
                  <a:lnTo>
                    <a:pt x="746506" y="985685"/>
                  </a:lnTo>
                  <a:lnTo>
                    <a:pt x="736295" y="1003871"/>
                  </a:lnTo>
                  <a:lnTo>
                    <a:pt x="728802" y="1019492"/>
                  </a:lnTo>
                  <a:lnTo>
                    <a:pt x="725157" y="1031709"/>
                  </a:lnTo>
                  <a:lnTo>
                    <a:pt x="725208" y="1043165"/>
                  </a:lnTo>
                  <a:lnTo>
                    <a:pt x="751789" y="1080579"/>
                  </a:lnTo>
                  <a:lnTo>
                    <a:pt x="781075" y="1094905"/>
                  </a:lnTo>
                  <a:lnTo>
                    <a:pt x="772464" y="1107681"/>
                  </a:lnTo>
                  <a:lnTo>
                    <a:pt x="764082" y="1122133"/>
                  </a:lnTo>
                  <a:lnTo>
                    <a:pt x="757478" y="1136142"/>
                  </a:lnTo>
                  <a:lnTo>
                    <a:pt x="754253" y="1147635"/>
                  </a:lnTo>
                  <a:lnTo>
                    <a:pt x="755040" y="1163853"/>
                  </a:lnTo>
                  <a:lnTo>
                    <a:pt x="776084" y="1199007"/>
                  </a:lnTo>
                  <a:lnTo>
                    <a:pt x="822172" y="1216342"/>
                  </a:lnTo>
                  <a:lnTo>
                    <a:pt x="836549" y="1217650"/>
                  </a:lnTo>
                  <a:lnTo>
                    <a:pt x="853262" y="1216456"/>
                  </a:lnTo>
                  <a:lnTo>
                    <a:pt x="870407" y="1213218"/>
                  </a:lnTo>
                  <a:lnTo>
                    <a:pt x="884491" y="1208455"/>
                  </a:lnTo>
                  <a:lnTo>
                    <a:pt x="892009" y="1202651"/>
                  </a:lnTo>
                  <a:lnTo>
                    <a:pt x="891324" y="1194015"/>
                  </a:lnTo>
                  <a:lnTo>
                    <a:pt x="840955" y="1174267"/>
                  </a:lnTo>
                  <a:lnTo>
                    <a:pt x="827455" y="1175372"/>
                  </a:lnTo>
                  <a:lnTo>
                    <a:pt x="814425" y="1175143"/>
                  </a:lnTo>
                  <a:lnTo>
                    <a:pt x="803071" y="1173149"/>
                  </a:lnTo>
                  <a:lnTo>
                    <a:pt x="794004" y="1168527"/>
                  </a:lnTo>
                  <a:lnTo>
                    <a:pt x="787908" y="1160360"/>
                  </a:lnTo>
                  <a:lnTo>
                    <a:pt x="787920" y="1150670"/>
                  </a:lnTo>
                  <a:lnTo>
                    <a:pt x="793584" y="1137412"/>
                  </a:lnTo>
                  <a:lnTo>
                    <a:pt x="802982" y="1122781"/>
                  </a:lnTo>
                  <a:lnTo>
                    <a:pt x="814273" y="1108989"/>
                  </a:lnTo>
                  <a:lnTo>
                    <a:pt x="824966" y="1112202"/>
                  </a:lnTo>
                  <a:lnTo>
                    <a:pt x="834783" y="1114221"/>
                  </a:lnTo>
                  <a:lnTo>
                    <a:pt x="857631" y="1089444"/>
                  </a:lnTo>
                  <a:lnTo>
                    <a:pt x="860640" y="1079893"/>
                  </a:lnTo>
                  <a:lnTo>
                    <a:pt x="862914" y="1074889"/>
                  </a:lnTo>
                  <a:lnTo>
                    <a:pt x="866546" y="1071257"/>
                  </a:lnTo>
                  <a:lnTo>
                    <a:pt x="892860" y="1058862"/>
                  </a:lnTo>
                  <a:lnTo>
                    <a:pt x="904049" y="1051483"/>
                  </a:lnTo>
                  <a:lnTo>
                    <a:pt x="908761" y="1044117"/>
                  </a:lnTo>
                  <a:lnTo>
                    <a:pt x="909739" y="1034427"/>
                  </a:lnTo>
                  <a:close/>
                </a:path>
                <a:path w="1567179" h="7113270">
                  <a:moveTo>
                    <a:pt x="915200" y="3219310"/>
                  </a:moveTo>
                  <a:lnTo>
                    <a:pt x="888834" y="3196120"/>
                  </a:lnTo>
                  <a:lnTo>
                    <a:pt x="883412" y="3197453"/>
                  </a:lnTo>
                  <a:lnTo>
                    <a:pt x="876261" y="3200323"/>
                  </a:lnTo>
                  <a:lnTo>
                    <a:pt x="867664" y="3204045"/>
                  </a:lnTo>
                  <a:lnTo>
                    <a:pt x="857910" y="3207943"/>
                  </a:lnTo>
                  <a:lnTo>
                    <a:pt x="843826" y="3157474"/>
                  </a:lnTo>
                  <a:lnTo>
                    <a:pt x="855738" y="3144443"/>
                  </a:lnTo>
                  <a:lnTo>
                    <a:pt x="866889" y="3131616"/>
                  </a:lnTo>
                  <a:lnTo>
                    <a:pt x="873061" y="3123374"/>
                  </a:lnTo>
                  <a:lnTo>
                    <a:pt x="875144" y="3120593"/>
                  </a:lnTo>
                  <a:lnTo>
                    <a:pt x="878370" y="3112922"/>
                  </a:lnTo>
                  <a:lnTo>
                    <a:pt x="876071" y="3103575"/>
                  </a:lnTo>
                  <a:lnTo>
                    <a:pt x="869556" y="3095079"/>
                  </a:lnTo>
                  <a:lnTo>
                    <a:pt x="859370" y="3088119"/>
                  </a:lnTo>
                  <a:lnTo>
                    <a:pt x="846086" y="3083369"/>
                  </a:lnTo>
                  <a:lnTo>
                    <a:pt x="839266" y="3081553"/>
                  </a:lnTo>
                  <a:lnTo>
                    <a:pt x="830643" y="3081096"/>
                  </a:lnTo>
                  <a:lnTo>
                    <a:pt x="828357" y="3081223"/>
                  </a:lnTo>
                  <a:lnTo>
                    <a:pt x="828357" y="3217481"/>
                  </a:lnTo>
                  <a:lnTo>
                    <a:pt x="816495" y="3219970"/>
                  </a:lnTo>
                  <a:lnTo>
                    <a:pt x="806081" y="3220999"/>
                  </a:lnTo>
                  <a:lnTo>
                    <a:pt x="798055" y="3220161"/>
                  </a:lnTo>
                  <a:lnTo>
                    <a:pt x="793356" y="3217024"/>
                  </a:lnTo>
                  <a:lnTo>
                    <a:pt x="794016" y="3213023"/>
                  </a:lnTo>
                  <a:lnTo>
                    <a:pt x="798690" y="3205835"/>
                  </a:lnTo>
                  <a:lnTo>
                    <a:pt x="807288" y="3195485"/>
                  </a:lnTo>
                  <a:lnTo>
                    <a:pt x="819721" y="3182023"/>
                  </a:lnTo>
                  <a:lnTo>
                    <a:pt x="821829" y="3190252"/>
                  </a:lnTo>
                  <a:lnTo>
                    <a:pt x="824039" y="3199066"/>
                  </a:lnTo>
                  <a:lnTo>
                    <a:pt x="826236" y="3208236"/>
                  </a:lnTo>
                  <a:lnTo>
                    <a:pt x="828357" y="3217481"/>
                  </a:lnTo>
                  <a:lnTo>
                    <a:pt x="828357" y="3081223"/>
                  </a:lnTo>
                  <a:lnTo>
                    <a:pt x="821994" y="3081553"/>
                  </a:lnTo>
                  <a:lnTo>
                    <a:pt x="816914" y="3068586"/>
                  </a:lnTo>
                  <a:lnTo>
                    <a:pt x="809269" y="3058706"/>
                  </a:lnTo>
                  <a:lnTo>
                    <a:pt x="800252" y="3052394"/>
                  </a:lnTo>
                  <a:lnTo>
                    <a:pt x="791083" y="3050184"/>
                  </a:lnTo>
                  <a:lnTo>
                    <a:pt x="786079" y="3052635"/>
                  </a:lnTo>
                  <a:lnTo>
                    <a:pt x="784885" y="3059620"/>
                  </a:lnTo>
                  <a:lnTo>
                    <a:pt x="786663" y="3070504"/>
                  </a:lnTo>
                  <a:lnTo>
                    <a:pt x="790625" y="3084728"/>
                  </a:lnTo>
                  <a:lnTo>
                    <a:pt x="777938" y="3086900"/>
                  </a:lnTo>
                  <a:lnTo>
                    <a:pt x="739914" y="3096056"/>
                  </a:lnTo>
                  <a:lnTo>
                    <a:pt x="716521" y="3110192"/>
                  </a:lnTo>
                  <a:lnTo>
                    <a:pt x="719086" y="3118802"/>
                  </a:lnTo>
                  <a:lnTo>
                    <a:pt x="727494" y="3127641"/>
                  </a:lnTo>
                  <a:lnTo>
                    <a:pt x="738708" y="3134677"/>
                  </a:lnTo>
                  <a:lnTo>
                    <a:pt x="749719" y="3137928"/>
                  </a:lnTo>
                  <a:lnTo>
                    <a:pt x="758215" y="3137319"/>
                  </a:lnTo>
                  <a:lnTo>
                    <a:pt x="769023" y="3134741"/>
                  </a:lnTo>
                  <a:lnTo>
                    <a:pt x="780516" y="3131159"/>
                  </a:lnTo>
                  <a:lnTo>
                    <a:pt x="791083" y="3127476"/>
                  </a:lnTo>
                  <a:lnTo>
                    <a:pt x="794258" y="3126105"/>
                  </a:lnTo>
                  <a:lnTo>
                    <a:pt x="802449" y="3123374"/>
                  </a:lnTo>
                  <a:lnTo>
                    <a:pt x="805903" y="3134741"/>
                  </a:lnTo>
                  <a:lnTo>
                    <a:pt x="807910" y="3141561"/>
                  </a:lnTo>
                  <a:lnTo>
                    <a:pt x="810171" y="3147466"/>
                  </a:lnTo>
                  <a:lnTo>
                    <a:pt x="785088" y="3174441"/>
                  </a:lnTo>
                  <a:lnTo>
                    <a:pt x="768400" y="3194126"/>
                  </a:lnTo>
                  <a:lnTo>
                    <a:pt x="758964" y="3207766"/>
                  </a:lnTo>
                  <a:lnTo>
                    <a:pt x="755611" y="3216579"/>
                  </a:lnTo>
                  <a:lnTo>
                    <a:pt x="757567" y="3227298"/>
                  </a:lnTo>
                  <a:lnTo>
                    <a:pt x="788606" y="3250793"/>
                  </a:lnTo>
                  <a:lnTo>
                    <a:pt x="801814" y="3251911"/>
                  </a:lnTo>
                  <a:lnTo>
                    <a:pt x="817156" y="3251847"/>
                  </a:lnTo>
                  <a:lnTo>
                    <a:pt x="833818" y="3250666"/>
                  </a:lnTo>
                  <a:lnTo>
                    <a:pt x="835279" y="3261334"/>
                  </a:lnTo>
                  <a:lnTo>
                    <a:pt x="848563" y="3301339"/>
                  </a:lnTo>
                  <a:lnTo>
                    <a:pt x="873823" y="3313861"/>
                  </a:lnTo>
                  <a:lnTo>
                    <a:pt x="877036" y="3310115"/>
                  </a:lnTo>
                  <a:lnTo>
                    <a:pt x="878078" y="3302609"/>
                  </a:lnTo>
                  <a:lnTo>
                    <a:pt x="877341" y="3291865"/>
                  </a:lnTo>
                  <a:lnTo>
                    <a:pt x="868400" y="3250666"/>
                  </a:lnTo>
                  <a:lnTo>
                    <a:pt x="867003" y="3245218"/>
                  </a:lnTo>
                  <a:lnTo>
                    <a:pt x="873975" y="3243503"/>
                  </a:lnTo>
                  <a:lnTo>
                    <a:pt x="909281" y="3228390"/>
                  </a:lnTo>
                  <a:lnTo>
                    <a:pt x="914628" y="3220999"/>
                  </a:lnTo>
                  <a:lnTo>
                    <a:pt x="915200" y="3219310"/>
                  </a:lnTo>
                  <a:close/>
                </a:path>
                <a:path w="1567179" h="7113270">
                  <a:moveTo>
                    <a:pt x="922020" y="4913566"/>
                  </a:moveTo>
                  <a:lnTo>
                    <a:pt x="921994" y="4912296"/>
                  </a:lnTo>
                  <a:lnTo>
                    <a:pt x="921956" y="4909756"/>
                  </a:lnTo>
                  <a:lnTo>
                    <a:pt x="921880" y="4904676"/>
                  </a:lnTo>
                  <a:lnTo>
                    <a:pt x="917841" y="4897056"/>
                  </a:lnTo>
                  <a:lnTo>
                    <a:pt x="916495" y="4894516"/>
                  </a:lnTo>
                  <a:lnTo>
                    <a:pt x="907618" y="4885626"/>
                  </a:lnTo>
                  <a:lnTo>
                    <a:pt x="897001" y="4881816"/>
                  </a:lnTo>
                  <a:lnTo>
                    <a:pt x="882015" y="4881816"/>
                  </a:lnTo>
                  <a:lnTo>
                    <a:pt x="866089" y="4884356"/>
                  </a:lnTo>
                  <a:lnTo>
                    <a:pt x="851865" y="4886896"/>
                  </a:lnTo>
                  <a:lnTo>
                    <a:pt x="841997" y="4890706"/>
                  </a:lnTo>
                  <a:lnTo>
                    <a:pt x="837438" y="4891976"/>
                  </a:lnTo>
                  <a:lnTo>
                    <a:pt x="833361" y="4894516"/>
                  </a:lnTo>
                  <a:lnTo>
                    <a:pt x="830630" y="4897056"/>
                  </a:lnTo>
                  <a:lnTo>
                    <a:pt x="831138" y="4880546"/>
                  </a:lnTo>
                  <a:lnTo>
                    <a:pt x="831253" y="4871656"/>
                  </a:lnTo>
                  <a:lnTo>
                    <a:pt x="831138" y="4857686"/>
                  </a:lnTo>
                  <a:lnTo>
                    <a:pt x="830630" y="4850066"/>
                  </a:lnTo>
                  <a:lnTo>
                    <a:pt x="827722" y="4841176"/>
                  </a:lnTo>
                  <a:lnTo>
                    <a:pt x="822388" y="4831016"/>
                  </a:lnTo>
                  <a:lnTo>
                    <a:pt x="815594" y="4825936"/>
                  </a:lnTo>
                  <a:lnTo>
                    <a:pt x="808342" y="4823396"/>
                  </a:lnTo>
                  <a:lnTo>
                    <a:pt x="804405" y="4827206"/>
                  </a:lnTo>
                  <a:lnTo>
                    <a:pt x="802386" y="4834826"/>
                  </a:lnTo>
                  <a:lnTo>
                    <a:pt x="801636" y="4844986"/>
                  </a:lnTo>
                  <a:lnTo>
                    <a:pt x="801585" y="4907216"/>
                  </a:lnTo>
                  <a:lnTo>
                    <a:pt x="800188" y="4933886"/>
                  </a:lnTo>
                  <a:lnTo>
                    <a:pt x="796531" y="4959286"/>
                  </a:lnTo>
                  <a:lnTo>
                    <a:pt x="792505" y="4970716"/>
                  </a:lnTo>
                  <a:lnTo>
                    <a:pt x="787158" y="4983416"/>
                  </a:lnTo>
                  <a:lnTo>
                    <a:pt x="782408" y="4993576"/>
                  </a:lnTo>
                  <a:lnTo>
                    <a:pt x="780173" y="5003736"/>
                  </a:lnTo>
                  <a:lnTo>
                    <a:pt x="781710" y="5013896"/>
                  </a:lnTo>
                  <a:lnTo>
                    <a:pt x="786358" y="5027866"/>
                  </a:lnTo>
                  <a:lnTo>
                    <a:pt x="793140" y="5039296"/>
                  </a:lnTo>
                  <a:lnTo>
                    <a:pt x="801077" y="5043106"/>
                  </a:lnTo>
                  <a:lnTo>
                    <a:pt x="805395" y="5040566"/>
                  </a:lnTo>
                  <a:lnTo>
                    <a:pt x="819721" y="4999926"/>
                  </a:lnTo>
                  <a:lnTo>
                    <a:pt x="825906" y="4955476"/>
                  </a:lnTo>
                  <a:lnTo>
                    <a:pt x="829716" y="4909756"/>
                  </a:lnTo>
                  <a:lnTo>
                    <a:pt x="834580" y="4916106"/>
                  </a:lnTo>
                  <a:lnTo>
                    <a:pt x="840295" y="4919916"/>
                  </a:lnTo>
                  <a:lnTo>
                    <a:pt x="845832" y="4923726"/>
                  </a:lnTo>
                  <a:lnTo>
                    <a:pt x="850176" y="4924996"/>
                  </a:lnTo>
                  <a:lnTo>
                    <a:pt x="855421" y="4924996"/>
                  </a:lnTo>
                  <a:lnTo>
                    <a:pt x="861479" y="4922456"/>
                  </a:lnTo>
                  <a:lnTo>
                    <a:pt x="868146" y="4918646"/>
                  </a:lnTo>
                  <a:lnTo>
                    <a:pt x="875182" y="4916106"/>
                  </a:lnTo>
                  <a:lnTo>
                    <a:pt x="884275" y="4913566"/>
                  </a:lnTo>
                  <a:lnTo>
                    <a:pt x="891552" y="4912296"/>
                  </a:lnTo>
                  <a:lnTo>
                    <a:pt x="891997" y="4913566"/>
                  </a:lnTo>
                  <a:lnTo>
                    <a:pt x="859853" y="4944046"/>
                  </a:lnTo>
                  <a:lnTo>
                    <a:pt x="832002" y="4956746"/>
                  </a:lnTo>
                  <a:lnTo>
                    <a:pt x="830630" y="4963096"/>
                  </a:lnTo>
                  <a:lnTo>
                    <a:pt x="832408" y="4970716"/>
                  </a:lnTo>
                  <a:lnTo>
                    <a:pt x="838365" y="4979606"/>
                  </a:lnTo>
                  <a:lnTo>
                    <a:pt x="846366" y="4988496"/>
                  </a:lnTo>
                  <a:lnTo>
                    <a:pt x="854278" y="4992306"/>
                  </a:lnTo>
                  <a:lnTo>
                    <a:pt x="861847" y="4991036"/>
                  </a:lnTo>
                  <a:lnTo>
                    <a:pt x="871258" y="4989766"/>
                  </a:lnTo>
                  <a:lnTo>
                    <a:pt x="881951" y="4987226"/>
                  </a:lnTo>
                  <a:lnTo>
                    <a:pt x="893368" y="4984686"/>
                  </a:lnTo>
                  <a:lnTo>
                    <a:pt x="903820" y="4983416"/>
                  </a:lnTo>
                  <a:lnTo>
                    <a:pt x="914730" y="4979606"/>
                  </a:lnTo>
                  <a:lnTo>
                    <a:pt x="915644" y="4973256"/>
                  </a:lnTo>
                  <a:lnTo>
                    <a:pt x="914895" y="4965636"/>
                  </a:lnTo>
                  <a:lnTo>
                    <a:pt x="911377" y="4959286"/>
                  </a:lnTo>
                  <a:lnTo>
                    <a:pt x="906246" y="4954206"/>
                  </a:lnTo>
                  <a:lnTo>
                    <a:pt x="904379" y="4952936"/>
                  </a:lnTo>
                  <a:lnTo>
                    <a:pt x="900645" y="4950396"/>
                  </a:lnTo>
                  <a:lnTo>
                    <a:pt x="893368" y="4949126"/>
                  </a:lnTo>
                  <a:lnTo>
                    <a:pt x="887006" y="4952936"/>
                  </a:lnTo>
                  <a:lnTo>
                    <a:pt x="885634" y="4950396"/>
                  </a:lnTo>
                  <a:lnTo>
                    <a:pt x="890168" y="4945316"/>
                  </a:lnTo>
                  <a:lnTo>
                    <a:pt x="901446" y="4936426"/>
                  </a:lnTo>
                  <a:lnTo>
                    <a:pt x="913904" y="4924996"/>
                  </a:lnTo>
                  <a:lnTo>
                    <a:pt x="922020" y="4913566"/>
                  </a:lnTo>
                  <a:close/>
                </a:path>
                <a:path w="1567179" h="7113270">
                  <a:moveTo>
                    <a:pt x="937018" y="4572139"/>
                  </a:moveTo>
                  <a:lnTo>
                    <a:pt x="914095" y="4538281"/>
                  </a:lnTo>
                  <a:lnTo>
                    <a:pt x="886104" y="4531131"/>
                  </a:lnTo>
                  <a:lnTo>
                    <a:pt x="876274" y="4528642"/>
                  </a:lnTo>
                  <a:lnTo>
                    <a:pt x="866838" y="4525950"/>
                  </a:lnTo>
                  <a:lnTo>
                    <a:pt x="858151" y="4523003"/>
                  </a:lnTo>
                  <a:lnTo>
                    <a:pt x="850633" y="4519765"/>
                  </a:lnTo>
                  <a:lnTo>
                    <a:pt x="845693" y="4517568"/>
                  </a:lnTo>
                  <a:lnTo>
                    <a:pt x="839724" y="4515840"/>
                  </a:lnTo>
                  <a:lnTo>
                    <a:pt x="833755" y="4515726"/>
                  </a:lnTo>
                  <a:lnTo>
                    <a:pt x="828814" y="4518393"/>
                  </a:lnTo>
                  <a:lnTo>
                    <a:pt x="827049" y="4526356"/>
                  </a:lnTo>
                  <a:lnTo>
                    <a:pt x="831481" y="4537430"/>
                  </a:lnTo>
                  <a:lnTo>
                    <a:pt x="872185" y="4570692"/>
                  </a:lnTo>
                  <a:lnTo>
                    <a:pt x="909205" y="4582617"/>
                  </a:lnTo>
                  <a:lnTo>
                    <a:pt x="924737" y="4584319"/>
                  </a:lnTo>
                  <a:lnTo>
                    <a:pt x="930198" y="4584319"/>
                  </a:lnTo>
                  <a:lnTo>
                    <a:pt x="933843" y="4583404"/>
                  </a:lnTo>
                  <a:lnTo>
                    <a:pt x="935647" y="4581131"/>
                  </a:lnTo>
                  <a:lnTo>
                    <a:pt x="937018" y="4572139"/>
                  </a:lnTo>
                  <a:close/>
                </a:path>
                <a:path w="1567179" h="7113270">
                  <a:moveTo>
                    <a:pt x="942467" y="5118087"/>
                  </a:moveTo>
                  <a:lnTo>
                    <a:pt x="941959" y="5115547"/>
                  </a:lnTo>
                  <a:lnTo>
                    <a:pt x="939711" y="5104117"/>
                  </a:lnTo>
                  <a:lnTo>
                    <a:pt x="932688" y="5091417"/>
                  </a:lnTo>
                  <a:lnTo>
                    <a:pt x="923277" y="5083797"/>
                  </a:lnTo>
                  <a:lnTo>
                    <a:pt x="913371" y="5078717"/>
                  </a:lnTo>
                  <a:lnTo>
                    <a:pt x="883285" y="5078717"/>
                  </a:lnTo>
                  <a:lnTo>
                    <a:pt x="847382" y="5083797"/>
                  </a:lnTo>
                  <a:lnTo>
                    <a:pt x="833361" y="5087607"/>
                  </a:lnTo>
                  <a:lnTo>
                    <a:pt x="825627" y="5090147"/>
                  </a:lnTo>
                  <a:lnTo>
                    <a:pt x="816991" y="5096497"/>
                  </a:lnTo>
                  <a:lnTo>
                    <a:pt x="816991" y="5101577"/>
                  </a:lnTo>
                  <a:lnTo>
                    <a:pt x="819670" y="5109197"/>
                  </a:lnTo>
                  <a:lnTo>
                    <a:pt x="826135" y="5116817"/>
                  </a:lnTo>
                  <a:lnTo>
                    <a:pt x="834059" y="5123167"/>
                  </a:lnTo>
                  <a:lnTo>
                    <a:pt x="841095" y="5126977"/>
                  </a:lnTo>
                  <a:lnTo>
                    <a:pt x="847483" y="5126977"/>
                  </a:lnTo>
                  <a:lnTo>
                    <a:pt x="856094" y="5124437"/>
                  </a:lnTo>
                  <a:lnTo>
                    <a:pt x="866406" y="5120627"/>
                  </a:lnTo>
                  <a:lnTo>
                    <a:pt x="877912" y="5118087"/>
                  </a:lnTo>
                  <a:lnTo>
                    <a:pt x="887882" y="5116817"/>
                  </a:lnTo>
                  <a:lnTo>
                    <a:pt x="899337" y="5115547"/>
                  </a:lnTo>
                  <a:lnTo>
                    <a:pt x="914285" y="5115547"/>
                  </a:lnTo>
                  <a:lnTo>
                    <a:pt x="913980" y="5126977"/>
                  </a:lnTo>
                  <a:lnTo>
                    <a:pt x="909294" y="5180317"/>
                  </a:lnTo>
                  <a:lnTo>
                    <a:pt x="907465" y="5204447"/>
                  </a:lnTo>
                  <a:lnTo>
                    <a:pt x="905649" y="5201907"/>
                  </a:lnTo>
                  <a:lnTo>
                    <a:pt x="902919" y="5200637"/>
                  </a:lnTo>
                  <a:lnTo>
                    <a:pt x="900645" y="5200637"/>
                  </a:lnTo>
                  <a:lnTo>
                    <a:pt x="893368" y="5199367"/>
                  </a:lnTo>
                  <a:lnTo>
                    <a:pt x="881545" y="5204447"/>
                  </a:lnTo>
                  <a:lnTo>
                    <a:pt x="879729" y="5201907"/>
                  </a:lnTo>
                  <a:lnTo>
                    <a:pt x="883132" y="5196827"/>
                  </a:lnTo>
                  <a:lnTo>
                    <a:pt x="892962" y="5187937"/>
                  </a:lnTo>
                  <a:lnTo>
                    <a:pt x="903579" y="5176507"/>
                  </a:lnTo>
                  <a:lnTo>
                    <a:pt x="907846" y="5168887"/>
                  </a:lnTo>
                  <a:lnTo>
                    <a:pt x="909281" y="5166347"/>
                  </a:lnTo>
                  <a:lnTo>
                    <a:pt x="907211" y="5156187"/>
                  </a:lnTo>
                  <a:lnTo>
                    <a:pt x="899553" y="5146027"/>
                  </a:lnTo>
                  <a:lnTo>
                    <a:pt x="889266" y="5139677"/>
                  </a:lnTo>
                  <a:lnTo>
                    <a:pt x="879284" y="5135867"/>
                  </a:lnTo>
                  <a:lnTo>
                    <a:pt x="868286" y="5137137"/>
                  </a:lnTo>
                  <a:lnTo>
                    <a:pt x="826084" y="5149837"/>
                  </a:lnTo>
                  <a:lnTo>
                    <a:pt x="816991" y="5154917"/>
                  </a:lnTo>
                  <a:lnTo>
                    <a:pt x="816991" y="5161267"/>
                  </a:lnTo>
                  <a:lnTo>
                    <a:pt x="819023" y="5167617"/>
                  </a:lnTo>
                  <a:lnTo>
                    <a:pt x="824039" y="5173967"/>
                  </a:lnTo>
                  <a:lnTo>
                    <a:pt x="830414" y="5180317"/>
                  </a:lnTo>
                  <a:lnTo>
                    <a:pt x="836536" y="5182857"/>
                  </a:lnTo>
                  <a:lnTo>
                    <a:pt x="841387" y="5182857"/>
                  </a:lnTo>
                  <a:lnTo>
                    <a:pt x="848410" y="5180317"/>
                  </a:lnTo>
                  <a:lnTo>
                    <a:pt x="860640" y="5173967"/>
                  </a:lnTo>
                  <a:lnTo>
                    <a:pt x="871550" y="5170157"/>
                  </a:lnTo>
                  <a:lnTo>
                    <a:pt x="877455" y="5168887"/>
                  </a:lnTo>
                  <a:lnTo>
                    <a:pt x="879284" y="5171427"/>
                  </a:lnTo>
                  <a:lnTo>
                    <a:pt x="877900" y="5173967"/>
                  </a:lnTo>
                  <a:lnTo>
                    <a:pt x="873417" y="5181587"/>
                  </a:lnTo>
                  <a:lnTo>
                    <a:pt x="867321" y="5190477"/>
                  </a:lnTo>
                  <a:lnTo>
                    <a:pt x="861098" y="5198097"/>
                  </a:lnTo>
                  <a:lnTo>
                    <a:pt x="853821" y="5205717"/>
                  </a:lnTo>
                  <a:lnTo>
                    <a:pt x="849274" y="5203177"/>
                  </a:lnTo>
                  <a:lnTo>
                    <a:pt x="840181" y="5205717"/>
                  </a:lnTo>
                  <a:lnTo>
                    <a:pt x="834275" y="5206987"/>
                  </a:lnTo>
                  <a:lnTo>
                    <a:pt x="825627" y="5209527"/>
                  </a:lnTo>
                  <a:lnTo>
                    <a:pt x="824725" y="5214607"/>
                  </a:lnTo>
                  <a:lnTo>
                    <a:pt x="826084" y="5222227"/>
                  </a:lnTo>
                  <a:lnTo>
                    <a:pt x="831202" y="5231117"/>
                  </a:lnTo>
                  <a:lnTo>
                    <a:pt x="838530" y="5237467"/>
                  </a:lnTo>
                  <a:lnTo>
                    <a:pt x="846556" y="5241277"/>
                  </a:lnTo>
                  <a:lnTo>
                    <a:pt x="855014" y="5241277"/>
                  </a:lnTo>
                  <a:lnTo>
                    <a:pt x="864158" y="5238737"/>
                  </a:lnTo>
                  <a:lnTo>
                    <a:pt x="874166" y="5236197"/>
                  </a:lnTo>
                  <a:lnTo>
                    <a:pt x="885190" y="5234927"/>
                  </a:lnTo>
                  <a:lnTo>
                    <a:pt x="900468" y="5232387"/>
                  </a:lnTo>
                  <a:lnTo>
                    <a:pt x="907618" y="5229847"/>
                  </a:lnTo>
                  <a:lnTo>
                    <a:pt x="913371" y="5228577"/>
                  </a:lnTo>
                  <a:lnTo>
                    <a:pt x="917003" y="5233657"/>
                  </a:lnTo>
                  <a:lnTo>
                    <a:pt x="922020" y="5238737"/>
                  </a:lnTo>
                  <a:lnTo>
                    <a:pt x="929284" y="5236197"/>
                  </a:lnTo>
                  <a:lnTo>
                    <a:pt x="931621" y="5228577"/>
                  </a:lnTo>
                  <a:lnTo>
                    <a:pt x="932014" y="5227307"/>
                  </a:lnTo>
                  <a:lnTo>
                    <a:pt x="932916" y="5213337"/>
                  </a:lnTo>
                  <a:lnTo>
                    <a:pt x="933665" y="5205717"/>
                  </a:lnTo>
                  <a:lnTo>
                    <a:pt x="933792" y="5204447"/>
                  </a:lnTo>
                  <a:lnTo>
                    <a:pt x="934796" y="5194287"/>
                  </a:lnTo>
                  <a:lnTo>
                    <a:pt x="938034" y="5166347"/>
                  </a:lnTo>
                  <a:lnTo>
                    <a:pt x="941095" y="5138407"/>
                  </a:lnTo>
                  <a:lnTo>
                    <a:pt x="942467" y="5118087"/>
                  </a:lnTo>
                  <a:close/>
                </a:path>
                <a:path w="1567179" h="7113270">
                  <a:moveTo>
                    <a:pt x="944740" y="4424299"/>
                  </a:moveTo>
                  <a:lnTo>
                    <a:pt x="913511" y="4389488"/>
                  </a:lnTo>
                  <a:lnTo>
                    <a:pt x="873366" y="4382008"/>
                  </a:lnTo>
                  <a:lnTo>
                    <a:pt x="859485" y="4383113"/>
                  </a:lnTo>
                  <a:lnTo>
                    <a:pt x="846937" y="4386097"/>
                  </a:lnTo>
                  <a:lnTo>
                    <a:pt x="837361" y="4390441"/>
                  </a:lnTo>
                  <a:lnTo>
                    <a:pt x="832446" y="4395648"/>
                  </a:lnTo>
                  <a:lnTo>
                    <a:pt x="832929" y="4403014"/>
                  </a:lnTo>
                  <a:lnTo>
                    <a:pt x="870813" y="4421784"/>
                  </a:lnTo>
                  <a:lnTo>
                    <a:pt x="878598" y="4421048"/>
                  </a:lnTo>
                  <a:lnTo>
                    <a:pt x="885647" y="4420654"/>
                  </a:lnTo>
                  <a:lnTo>
                    <a:pt x="921639" y="4427347"/>
                  </a:lnTo>
                  <a:lnTo>
                    <a:pt x="929233" y="4429341"/>
                  </a:lnTo>
                  <a:lnTo>
                    <a:pt x="937082" y="4430065"/>
                  </a:lnTo>
                  <a:lnTo>
                    <a:pt x="942936" y="4427931"/>
                  </a:lnTo>
                  <a:lnTo>
                    <a:pt x="944295" y="4426559"/>
                  </a:lnTo>
                  <a:lnTo>
                    <a:pt x="944740" y="4424299"/>
                  </a:lnTo>
                  <a:close/>
                </a:path>
                <a:path w="1567179" h="7113270">
                  <a:moveTo>
                    <a:pt x="948474" y="1662264"/>
                  </a:moveTo>
                  <a:lnTo>
                    <a:pt x="938377" y="1615274"/>
                  </a:lnTo>
                  <a:lnTo>
                    <a:pt x="904621" y="1594954"/>
                  </a:lnTo>
                  <a:lnTo>
                    <a:pt x="880071" y="1582254"/>
                  </a:lnTo>
                  <a:lnTo>
                    <a:pt x="855179" y="1565744"/>
                  </a:lnTo>
                  <a:lnTo>
                    <a:pt x="874928" y="1564474"/>
                  </a:lnTo>
                  <a:lnTo>
                    <a:pt x="903020" y="1561934"/>
                  </a:lnTo>
                  <a:lnTo>
                    <a:pt x="929589" y="1555584"/>
                  </a:lnTo>
                  <a:lnTo>
                    <a:pt x="944740" y="1547964"/>
                  </a:lnTo>
                  <a:lnTo>
                    <a:pt x="945794" y="1536534"/>
                  </a:lnTo>
                  <a:lnTo>
                    <a:pt x="945172" y="1535264"/>
                  </a:lnTo>
                  <a:lnTo>
                    <a:pt x="939558" y="1523834"/>
                  </a:lnTo>
                  <a:lnTo>
                    <a:pt x="930351" y="1511134"/>
                  </a:lnTo>
                  <a:lnTo>
                    <a:pt x="922464" y="1506054"/>
                  </a:lnTo>
                  <a:lnTo>
                    <a:pt x="915924" y="1508594"/>
                  </a:lnTo>
                  <a:lnTo>
                    <a:pt x="907351" y="1512404"/>
                  </a:lnTo>
                  <a:lnTo>
                    <a:pt x="896899" y="1517484"/>
                  </a:lnTo>
                  <a:lnTo>
                    <a:pt x="884732" y="1522564"/>
                  </a:lnTo>
                  <a:lnTo>
                    <a:pt x="871194" y="1527644"/>
                  </a:lnTo>
                  <a:lnTo>
                    <a:pt x="856932" y="1531454"/>
                  </a:lnTo>
                  <a:lnTo>
                    <a:pt x="844638" y="1533994"/>
                  </a:lnTo>
                  <a:lnTo>
                    <a:pt x="837006" y="1535264"/>
                  </a:lnTo>
                  <a:lnTo>
                    <a:pt x="829614" y="1532724"/>
                  </a:lnTo>
                  <a:lnTo>
                    <a:pt x="822667" y="1527644"/>
                  </a:lnTo>
                  <a:lnTo>
                    <a:pt x="816406" y="1522564"/>
                  </a:lnTo>
                  <a:lnTo>
                    <a:pt x="811085" y="1517484"/>
                  </a:lnTo>
                  <a:lnTo>
                    <a:pt x="805573" y="1511134"/>
                  </a:lnTo>
                  <a:lnTo>
                    <a:pt x="800061" y="1507324"/>
                  </a:lnTo>
                  <a:lnTo>
                    <a:pt x="794715" y="1503514"/>
                  </a:lnTo>
                  <a:lnTo>
                    <a:pt x="789724" y="1503514"/>
                  </a:lnTo>
                  <a:lnTo>
                    <a:pt x="785622" y="1507324"/>
                  </a:lnTo>
                  <a:lnTo>
                    <a:pt x="783526" y="1513674"/>
                  </a:lnTo>
                  <a:lnTo>
                    <a:pt x="783386" y="1521294"/>
                  </a:lnTo>
                  <a:lnTo>
                    <a:pt x="785177" y="1528914"/>
                  </a:lnTo>
                  <a:lnTo>
                    <a:pt x="831596" y="1584794"/>
                  </a:lnTo>
                  <a:lnTo>
                    <a:pt x="867448" y="1619084"/>
                  </a:lnTo>
                  <a:lnTo>
                    <a:pt x="898829" y="1645754"/>
                  </a:lnTo>
                  <a:lnTo>
                    <a:pt x="938009" y="1671154"/>
                  </a:lnTo>
                  <a:lnTo>
                    <a:pt x="944740" y="1671154"/>
                  </a:lnTo>
                  <a:lnTo>
                    <a:pt x="948474" y="1662264"/>
                  </a:lnTo>
                  <a:close/>
                </a:path>
                <a:path w="1567179" h="7113270">
                  <a:moveTo>
                    <a:pt x="954570" y="4886896"/>
                  </a:moveTo>
                  <a:lnTo>
                    <a:pt x="949845" y="4843716"/>
                  </a:lnTo>
                  <a:lnTo>
                    <a:pt x="908227" y="4818316"/>
                  </a:lnTo>
                  <a:lnTo>
                    <a:pt x="887806" y="4819586"/>
                  </a:lnTo>
                  <a:lnTo>
                    <a:pt x="841997" y="4828476"/>
                  </a:lnTo>
                  <a:lnTo>
                    <a:pt x="833805" y="4839906"/>
                  </a:lnTo>
                  <a:lnTo>
                    <a:pt x="836688" y="4847526"/>
                  </a:lnTo>
                  <a:lnTo>
                    <a:pt x="870191" y="4866576"/>
                  </a:lnTo>
                  <a:lnTo>
                    <a:pt x="879221" y="4864036"/>
                  </a:lnTo>
                  <a:lnTo>
                    <a:pt x="899274" y="4858956"/>
                  </a:lnTo>
                  <a:lnTo>
                    <a:pt x="909650" y="4857686"/>
                  </a:lnTo>
                  <a:lnTo>
                    <a:pt x="924725" y="4857686"/>
                  </a:lnTo>
                  <a:lnTo>
                    <a:pt x="925487" y="4869116"/>
                  </a:lnTo>
                  <a:lnTo>
                    <a:pt x="925550" y="4880546"/>
                  </a:lnTo>
                  <a:lnTo>
                    <a:pt x="925309" y="4900866"/>
                  </a:lnTo>
                  <a:lnTo>
                    <a:pt x="922464" y="4961826"/>
                  </a:lnTo>
                  <a:lnTo>
                    <a:pt x="917803" y="4983416"/>
                  </a:lnTo>
                  <a:lnTo>
                    <a:pt x="915047" y="4997386"/>
                  </a:lnTo>
                  <a:lnTo>
                    <a:pt x="927823" y="5044376"/>
                  </a:lnTo>
                  <a:lnTo>
                    <a:pt x="934275" y="5049456"/>
                  </a:lnTo>
                  <a:lnTo>
                    <a:pt x="938796" y="5046916"/>
                  </a:lnTo>
                  <a:lnTo>
                    <a:pt x="950772" y="4982146"/>
                  </a:lnTo>
                  <a:lnTo>
                    <a:pt x="953084" y="4932616"/>
                  </a:lnTo>
                  <a:lnTo>
                    <a:pt x="954570" y="4886896"/>
                  </a:lnTo>
                  <a:close/>
                </a:path>
                <a:path w="1567179" h="7113270">
                  <a:moveTo>
                    <a:pt x="974750" y="242773"/>
                  </a:moveTo>
                  <a:lnTo>
                    <a:pt x="950188" y="212305"/>
                  </a:lnTo>
                  <a:lnTo>
                    <a:pt x="929741" y="211493"/>
                  </a:lnTo>
                  <a:lnTo>
                    <a:pt x="901433" y="212255"/>
                  </a:lnTo>
                  <a:lnTo>
                    <a:pt x="867854" y="214299"/>
                  </a:lnTo>
                  <a:lnTo>
                    <a:pt x="831532" y="217309"/>
                  </a:lnTo>
                  <a:lnTo>
                    <a:pt x="832446" y="125018"/>
                  </a:lnTo>
                  <a:lnTo>
                    <a:pt x="853135" y="123088"/>
                  </a:lnTo>
                  <a:lnTo>
                    <a:pt x="873823" y="121500"/>
                  </a:lnTo>
                  <a:lnTo>
                    <a:pt x="893826" y="120421"/>
                  </a:lnTo>
                  <a:lnTo>
                    <a:pt x="912456" y="120027"/>
                  </a:lnTo>
                  <a:lnTo>
                    <a:pt x="920889" y="119367"/>
                  </a:lnTo>
                  <a:lnTo>
                    <a:pt x="928027" y="117411"/>
                  </a:lnTo>
                  <a:lnTo>
                    <a:pt x="933297" y="114274"/>
                  </a:lnTo>
                  <a:lnTo>
                    <a:pt x="936104" y="110020"/>
                  </a:lnTo>
                  <a:lnTo>
                    <a:pt x="935278" y="101130"/>
                  </a:lnTo>
                  <a:lnTo>
                    <a:pt x="929843" y="90652"/>
                  </a:lnTo>
                  <a:lnTo>
                    <a:pt x="921524" y="81445"/>
                  </a:lnTo>
                  <a:lnTo>
                    <a:pt x="911999" y="76377"/>
                  </a:lnTo>
                  <a:lnTo>
                    <a:pt x="898105" y="74879"/>
                  </a:lnTo>
                  <a:lnTo>
                    <a:pt x="879221" y="74904"/>
                  </a:lnTo>
                  <a:lnTo>
                    <a:pt x="856830" y="76123"/>
                  </a:lnTo>
                  <a:lnTo>
                    <a:pt x="832446" y="78193"/>
                  </a:lnTo>
                  <a:lnTo>
                    <a:pt x="832104" y="42964"/>
                  </a:lnTo>
                  <a:lnTo>
                    <a:pt x="814336" y="4051"/>
                  </a:lnTo>
                  <a:lnTo>
                    <a:pt x="807897" y="1828"/>
                  </a:lnTo>
                  <a:lnTo>
                    <a:pt x="806069" y="1828"/>
                  </a:lnTo>
                  <a:lnTo>
                    <a:pt x="798804" y="82283"/>
                  </a:lnTo>
                  <a:lnTo>
                    <a:pt x="759371" y="87744"/>
                  </a:lnTo>
                  <a:lnTo>
                    <a:pt x="734237" y="91833"/>
                  </a:lnTo>
                  <a:lnTo>
                    <a:pt x="737895" y="78359"/>
                  </a:lnTo>
                  <a:lnTo>
                    <a:pt x="740956" y="64452"/>
                  </a:lnTo>
                  <a:lnTo>
                    <a:pt x="742810" y="51054"/>
                  </a:lnTo>
                  <a:lnTo>
                    <a:pt x="742886" y="39103"/>
                  </a:lnTo>
                  <a:lnTo>
                    <a:pt x="739762" y="26657"/>
                  </a:lnTo>
                  <a:lnTo>
                    <a:pt x="733628" y="13919"/>
                  </a:lnTo>
                  <a:lnTo>
                    <a:pt x="726198" y="4000"/>
                  </a:lnTo>
                  <a:lnTo>
                    <a:pt x="719239" y="0"/>
                  </a:lnTo>
                  <a:lnTo>
                    <a:pt x="714514" y="2032"/>
                  </a:lnTo>
                  <a:lnTo>
                    <a:pt x="710031" y="7734"/>
                  </a:lnTo>
                  <a:lnTo>
                    <a:pt x="706069" y="16497"/>
                  </a:lnTo>
                  <a:lnTo>
                    <a:pt x="702868" y="27736"/>
                  </a:lnTo>
                  <a:lnTo>
                    <a:pt x="697395" y="51904"/>
                  </a:lnTo>
                  <a:lnTo>
                    <a:pt x="688327" y="85763"/>
                  </a:lnTo>
                  <a:lnTo>
                    <a:pt x="675525" y="123444"/>
                  </a:lnTo>
                  <a:lnTo>
                    <a:pt x="658787" y="159118"/>
                  </a:lnTo>
                  <a:lnTo>
                    <a:pt x="651776" y="169697"/>
                  </a:lnTo>
                  <a:lnTo>
                    <a:pt x="642874" y="182029"/>
                  </a:lnTo>
                  <a:lnTo>
                    <a:pt x="635000" y="193586"/>
                  </a:lnTo>
                  <a:lnTo>
                    <a:pt x="631050" y="201853"/>
                  </a:lnTo>
                  <a:lnTo>
                    <a:pt x="630593" y="203669"/>
                  </a:lnTo>
                  <a:lnTo>
                    <a:pt x="630593" y="207759"/>
                  </a:lnTo>
                  <a:lnTo>
                    <a:pt x="632193" y="221424"/>
                  </a:lnTo>
                  <a:lnTo>
                    <a:pt x="636219" y="235153"/>
                  </a:lnTo>
                  <a:lnTo>
                    <a:pt x="641527" y="245999"/>
                  </a:lnTo>
                  <a:lnTo>
                    <a:pt x="646950" y="250952"/>
                  </a:lnTo>
                  <a:lnTo>
                    <a:pt x="653415" y="249212"/>
                  </a:lnTo>
                  <a:lnTo>
                    <a:pt x="679691" y="217309"/>
                  </a:lnTo>
                  <a:lnTo>
                    <a:pt x="702195" y="173520"/>
                  </a:lnTo>
                  <a:lnTo>
                    <a:pt x="709231" y="157759"/>
                  </a:lnTo>
                  <a:lnTo>
                    <a:pt x="714819" y="150926"/>
                  </a:lnTo>
                  <a:lnTo>
                    <a:pt x="753592" y="136207"/>
                  </a:lnTo>
                  <a:lnTo>
                    <a:pt x="797890" y="129108"/>
                  </a:lnTo>
                  <a:lnTo>
                    <a:pt x="796074" y="220497"/>
                  </a:lnTo>
                  <a:lnTo>
                    <a:pt x="764171" y="224218"/>
                  </a:lnTo>
                  <a:lnTo>
                    <a:pt x="735838" y="227825"/>
                  </a:lnTo>
                  <a:lnTo>
                    <a:pt x="697420" y="234137"/>
                  </a:lnTo>
                  <a:lnTo>
                    <a:pt x="662863" y="251866"/>
                  </a:lnTo>
                  <a:lnTo>
                    <a:pt x="664679" y="260985"/>
                  </a:lnTo>
                  <a:lnTo>
                    <a:pt x="671220" y="272275"/>
                  </a:lnTo>
                  <a:lnTo>
                    <a:pt x="680072" y="282105"/>
                  </a:lnTo>
                  <a:lnTo>
                    <a:pt x="688784" y="286867"/>
                  </a:lnTo>
                  <a:lnTo>
                    <a:pt x="697484" y="286308"/>
                  </a:lnTo>
                  <a:lnTo>
                    <a:pt x="709637" y="283400"/>
                  </a:lnTo>
                  <a:lnTo>
                    <a:pt x="724776" y="279387"/>
                  </a:lnTo>
                  <a:lnTo>
                    <a:pt x="742429" y="275501"/>
                  </a:lnTo>
                  <a:lnTo>
                    <a:pt x="766749" y="271475"/>
                  </a:lnTo>
                  <a:lnTo>
                    <a:pt x="795159" y="267766"/>
                  </a:lnTo>
                  <a:lnTo>
                    <a:pt x="794575" y="304165"/>
                  </a:lnTo>
                  <a:lnTo>
                    <a:pt x="794080" y="354469"/>
                  </a:lnTo>
                  <a:lnTo>
                    <a:pt x="808520" y="400646"/>
                  </a:lnTo>
                  <a:lnTo>
                    <a:pt x="815162" y="405066"/>
                  </a:lnTo>
                  <a:lnTo>
                    <a:pt x="820204" y="402818"/>
                  </a:lnTo>
                  <a:lnTo>
                    <a:pt x="827633" y="365137"/>
                  </a:lnTo>
                  <a:lnTo>
                    <a:pt x="829805" y="304253"/>
                  </a:lnTo>
                  <a:lnTo>
                    <a:pt x="830630" y="263232"/>
                  </a:lnTo>
                  <a:lnTo>
                    <a:pt x="864158" y="260032"/>
                  </a:lnTo>
                  <a:lnTo>
                    <a:pt x="896670" y="257429"/>
                  </a:lnTo>
                  <a:lnTo>
                    <a:pt x="926274" y="255689"/>
                  </a:lnTo>
                  <a:lnTo>
                    <a:pt x="951103" y="255041"/>
                  </a:lnTo>
                  <a:lnTo>
                    <a:pt x="960742" y="254152"/>
                  </a:lnTo>
                  <a:lnTo>
                    <a:pt x="968209" y="251637"/>
                  </a:lnTo>
                  <a:lnTo>
                    <a:pt x="973035" y="247751"/>
                  </a:lnTo>
                  <a:lnTo>
                    <a:pt x="974750" y="242773"/>
                  </a:lnTo>
                  <a:close/>
                </a:path>
                <a:path w="1567179" h="7113270">
                  <a:moveTo>
                    <a:pt x="978839" y="3769931"/>
                  </a:moveTo>
                  <a:lnTo>
                    <a:pt x="963269" y="3712426"/>
                  </a:lnTo>
                  <a:lnTo>
                    <a:pt x="941565" y="3667188"/>
                  </a:lnTo>
                  <a:lnTo>
                    <a:pt x="913485" y="3642957"/>
                  </a:lnTo>
                  <a:lnTo>
                    <a:pt x="904735" y="3643998"/>
                  </a:lnTo>
                  <a:lnTo>
                    <a:pt x="902106" y="3651262"/>
                  </a:lnTo>
                  <a:lnTo>
                    <a:pt x="902792" y="3664293"/>
                  </a:lnTo>
                  <a:lnTo>
                    <a:pt x="905370" y="3680117"/>
                  </a:lnTo>
                  <a:lnTo>
                    <a:pt x="908367" y="3695827"/>
                  </a:lnTo>
                  <a:lnTo>
                    <a:pt x="908431" y="3702202"/>
                  </a:lnTo>
                  <a:lnTo>
                    <a:pt x="871258" y="3725545"/>
                  </a:lnTo>
                  <a:lnTo>
                    <a:pt x="820178" y="3736746"/>
                  </a:lnTo>
                  <a:lnTo>
                    <a:pt x="821080" y="3723563"/>
                  </a:lnTo>
                  <a:lnTo>
                    <a:pt x="822210" y="3695763"/>
                  </a:lnTo>
                  <a:lnTo>
                    <a:pt x="822782" y="3668369"/>
                  </a:lnTo>
                  <a:lnTo>
                    <a:pt x="823201" y="3634600"/>
                  </a:lnTo>
                  <a:lnTo>
                    <a:pt x="823353" y="3597630"/>
                  </a:lnTo>
                  <a:lnTo>
                    <a:pt x="846328" y="3591458"/>
                  </a:lnTo>
                  <a:lnTo>
                    <a:pt x="867333" y="3585464"/>
                  </a:lnTo>
                  <a:lnTo>
                    <a:pt x="885113" y="3579990"/>
                  </a:lnTo>
                  <a:lnTo>
                    <a:pt x="898359" y="3575354"/>
                  </a:lnTo>
                  <a:lnTo>
                    <a:pt x="899731" y="3577628"/>
                  </a:lnTo>
                  <a:lnTo>
                    <a:pt x="901547" y="3582174"/>
                  </a:lnTo>
                  <a:lnTo>
                    <a:pt x="902919" y="3586264"/>
                  </a:lnTo>
                  <a:lnTo>
                    <a:pt x="906805" y="3595243"/>
                  </a:lnTo>
                  <a:lnTo>
                    <a:pt x="911555" y="3603879"/>
                  </a:lnTo>
                  <a:lnTo>
                    <a:pt x="916978" y="3610305"/>
                  </a:lnTo>
                  <a:lnTo>
                    <a:pt x="922921" y="3612642"/>
                  </a:lnTo>
                  <a:lnTo>
                    <a:pt x="928509" y="3609543"/>
                  </a:lnTo>
                  <a:lnTo>
                    <a:pt x="934567" y="3601897"/>
                  </a:lnTo>
                  <a:lnTo>
                    <a:pt x="939355" y="3591090"/>
                  </a:lnTo>
                  <a:lnTo>
                    <a:pt x="941108" y="3578542"/>
                  </a:lnTo>
                  <a:lnTo>
                    <a:pt x="939076" y="3565372"/>
                  </a:lnTo>
                  <a:lnTo>
                    <a:pt x="922020" y="3525799"/>
                  </a:lnTo>
                  <a:lnTo>
                    <a:pt x="887298" y="3494405"/>
                  </a:lnTo>
                  <a:lnTo>
                    <a:pt x="878814" y="3494887"/>
                  </a:lnTo>
                  <a:lnTo>
                    <a:pt x="876287" y="3499281"/>
                  </a:lnTo>
                  <a:lnTo>
                    <a:pt x="876655" y="3505847"/>
                  </a:lnTo>
                  <a:lnTo>
                    <a:pt x="880643" y="3522624"/>
                  </a:lnTo>
                  <a:lnTo>
                    <a:pt x="880973" y="3529292"/>
                  </a:lnTo>
                  <a:lnTo>
                    <a:pt x="849439" y="3551605"/>
                  </a:lnTo>
                  <a:lnTo>
                    <a:pt x="823353" y="3558997"/>
                  </a:lnTo>
                  <a:lnTo>
                    <a:pt x="823188" y="3532454"/>
                  </a:lnTo>
                  <a:lnTo>
                    <a:pt x="822731" y="3509721"/>
                  </a:lnTo>
                  <a:lnTo>
                    <a:pt x="811199" y="3463683"/>
                  </a:lnTo>
                  <a:lnTo>
                    <a:pt x="797890" y="3455339"/>
                  </a:lnTo>
                  <a:lnTo>
                    <a:pt x="793902" y="3458654"/>
                  </a:lnTo>
                  <a:lnTo>
                    <a:pt x="790905" y="3467608"/>
                  </a:lnTo>
                  <a:lnTo>
                    <a:pt x="789012" y="3480651"/>
                  </a:lnTo>
                  <a:lnTo>
                    <a:pt x="788352" y="3496259"/>
                  </a:lnTo>
                  <a:lnTo>
                    <a:pt x="788797" y="3568077"/>
                  </a:lnTo>
                  <a:lnTo>
                    <a:pt x="762495" y="3574707"/>
                  </a:lnTo>
                  <a:lnTo>
                    <a:pt x="739927" y="3579901"/>
                  </a:lnTo>
                  <a:lnTo>
                    <a:pt x="723849" y="3583038"/>
                  </a:lnTo>
                  <a:lnTo>
                    <a:pt x="716978" y="3583546"/>
                  </a:lnTo>
                  <a:lnTo>
                    <a:pt x="715784" y="3578987"/>
                  </a:lnTo>
                  <a:lnTo>
                    <a:pt x="730605" y="3539896"/>
                  </a:lnTo>
                  <a:lnTo>
                    <a:pt x="730605" y="3532619"/>
                  </a:lnTo>
                  <a:lnTo>
                    <a:pt x="728141" y="3522764"/>
                  </a:lnTo>
                  <a:lnTo>
                    <a:pt x="721855" y="3510343"/>
                  </a:lnTo>
                  <a:lnTo>
                    <a:pt x="713346" y="3500653"/>
                  </a:lnTo>
                  <a:lnTo>
                    <a:pt x="704240" y="3498977"/>
                  </a:lnTo>
                  <a:lnTo>
                    <a:pt x="694194" y="3510902"/>
                  </a:lnTo>
                  <a:lnTo>
                    <a:pt x="684580" y="3532340"/>
                  </a:lnTo>
                  <a:lnTo>
                    <a:pt x="677519" y="3555047"/>
                  </a:lnTo>
                  <a:lnTo>
                    <a:pt x="675144" y="3570808"/>
                  </a:lnTo>
                  <a:lnTo>
                    <a:pt x="679945" y="3586315"/>
                  </a:lnTo>
                  <a:lnTo>
                    <a:pt x="690321" y="3603142"/>
                  </a:lnTo>
                  <a:lnTo>
                    <a:pt x="703338" y="3616642"/>
                  </a:lnTo>
                  <a:lnTo>
                    <a:pt x="716064" y="3622179"/>
                  </a:lnTo>
                  <a:lnTo>
                    <a:pt x="725893" y="3620973"/>
                  </a:lnTo>
                  <a:lnTo>
                    <a:pt x="742594" y="3617684"/>
                  </a:lnTo>
                  <a:lnTo>
                    <a:pt x="764324" y="3612781"/>
                  </a:lnTo>
                  <a:lnTo>
                    <a:pt x="789254" y="3606723"/>
                  </a:lnTo>
                  <a:lnTo>
                    <a:pt x="787895" y="3715842"/>
                  </a:lnTo>
                  <a:lnTo>
                    <a:pt x="788758" y="3722179"/>
                  </a:lnTo>
                  <a:lnTo>
                    <a:pt x="791083" y="3728732"/>
                  </a:lnTo>
                  <a:lnTo>
                    <a:pt x="794410" y="3735209"/>
                  </a:lnTo>
                  <a:lnTo>
                    <a:pt x="798347" y="3741293"/>
                  </a:lnTo>
                  <a:lnTo>
                    <a:pt x="760730" y="3748862"/>
                  </a:lnTo>
                  <a:lnTo>
                    <a:pt x="727494" y="3755212"/>
                  </a:lnTo>
                  <a:lnTo>
                    <a:pt x="703541" y="3759250"/>
                  </a:lnTo>
                  <a:lnTo>
                    <a:pt x="693788" y="3759936"/>
                  </a:lnTo>
                  <a:lnTo>
                    <a:pt x="693432" y="3754437"/>
                  </a:lnTo>
                  <a:lnTo>
                    <a:pt x="695718" y="3744988"/>
                  </a:lnTo>
                  <a:lnTo>
                    <a:pt x="699541" y="3733914"/>
                  </a:lnTo>
                  <a:lnTo>
                    <a:pt x="703795" y="3723563"/>
                  </a:lnTo>
                  <a:lnTo>
                    <a:pt x="707478" y="3714966"/>
                  </a:lnTo>
                  <a:lnTo>
                    <a:pt x="711174" y="3705250"/>
                  </a:lnTo>
                  <a:lnTo>
                    <a:pt x="699046" y="3657435"/>
                  </a:lnTo>
                  <a:lnTo>
                    <a:pt x="691515" y="3653104"/>
                  </a:lnTo>
                  <a:lnTo>
                    <a:pt x="686396" y="3655593"/>
                  </a:lnTo>
                  <a:lnTo>
                    <a:pt x="663790" y="3700361"/>
                  </a:lnTo>
                  <a:lnTo>
                    <a:pt x="653211" y="3738067"/>
                  </a:lnTo>
                  <a:lnTo>
                    <a:pt x="651510" y="3752659"/>
                  </a:lnTo>
                  <a:lnTo>
                    <a:pt x="651510" y="3756749"/>
                  </a:lnTo>
                  <a:lnTo>
                    <a:pt x="657440" y="3770452"/>
                  </a:lnTo>
                  <a:lnTo>
                    <a:pt x="667880" y="3784879"/>
                  </a:lnTo>
                  <a:lnTo>
                    <a:pt x="681367" y="3797173"/>
                  </a:lnTo>
                  <a:lnTo>
                    <a:pt x="696061" y="3803129"/>
                  </a:lnTo>
                  <a:lnTo>
                    <a:pt x="725131" y="3799675"/>
                  </a:lnTo>
                  <a:lnTo>
                    <a:pt x="776744" y="3789502"/>
                  </a:lnTo>
                  <a:lnTo>
                    <a:pt x="836777" y="3776141"/>
                  </a:lnTo>
                  <a:lnTo>
                    <a:pt x="891120" y="3763137"/>
                  </a:lnTo>
                  <a:lnTo>
                    <a:pt x="925652" y="3754018"/>
                  </a:lnTo>
                  <a:lnTo>
                    <a:pt x="930084" y="3763454"/>
                  </a:lnTo>
                  <a:lnTo>
                    <a:pt x="932815" y="3770261"/>
                  </a:lnTo>
                  <a:lnTo>
                    <a:pt x="938453" y="3787571"/>
                  </a:lnTo>
                  <a:lnTo>
                    <a:pt x="943203" y="3798290"/>
                  </a:lnTo>
                  <a:lnTo>
                    <a:pt x="949058" y="3806875"/>
                  </a:lnTo>
                  <a:lnTo>
                    <a:pt x="955649" y="3810393"/>
                  </a:lnTo>
                  <a:lnTo>
                    <a:pt x="962723" y="3806304"/>
                  </a:lnTo>
                  <a:lnTo>
                    <a:pt x="970318" y="3796119"/>
                  </a:lnTo>
                  <a:lnTo>
                    <a:pt x="976363" y="3782961"/>
                  </a:lnTo>
                  <a:lnTo>
                    <a:pt x="978839" y="3769931"/>
                  </a:lnTo>
                  <a:close/>
                </a:path>
                <a:path w="1567179" h="7113270">
                  <a:moveTo>
                    <a:pt x="982484" y="612025"/>
                  </a:moveTo>
                  <a:lnTo>
                    <a:pt x="982141" y="610755"/>
                  </a:lnTo>
                  <a:lnTo>
                    <a:pt x="979385" y="600595"/>
                  </a:lnTo>
                  <a:lnTo>
                    <a:pt x="970991" y="587895"/>
                  </a:lnTo>
                  <a:lnTo>
                    <a:pt x="961771" y="580275"/>
                  </a:lnTo>
                  <a:lnTo>
                    <a:pt x="958697" y="577735"/>
                  </a:lnTo>
                  <a:lnTo>
                    <a:pt x="952754" y="575195"/>
                  </a:lnTo>
                  <a:lnTo>
                    <a:pt x="943838" y="571385"/>
                  </a:lnTo>
                  <a:lnTo>
                    <a:pt x="936574" y="571385"/>
                  </a:lnTo>
                  <a:lnTo>
                    <a:pt x="926668" y="570115"/>
                  </a:lnTo>
                  <a:lnTo>
                    <a:pt x="914552" y="570115"/>
                  </a:lnTo>
                  <a:lnTo>
                    <a:pt x="900645" y="571385"/>
                  </a:lnTo>
                  <a:lnTo>
                    <a:pt x="903820" y="566305"/>
                  </a:lnTo>
                  <a:lnTo>
                    <a:pt x="907008" y="559955"/>
                  </a:lnTo>
                  <a:lnTo>
                    <a:pt x="909739" y="548525"/>
                  </a:lnTo>
                  <a:lnTo>
                    <a:pt x="912634" y="530745"/>
                  </a:lnTo>
                  <a:lnTo>
                    <a:pt x="912990" y="526935"/>
                  </a:lnTo>
                  <a:lnTo>
                    <a:pt x="914565" y="510425"/>
                  </a:lnTo>
                  <a:lnTo>
                    <a:pt x="914819" y="505345"/>
                  </a:lnTo>
                  <a:lnTo>
                    <a:pt x="915543" y="491375"/>
                  </a:lnTo>
                  <a:lnTo>
                    <a:pt x="915644" y="477405"/>
                  </a:lnTo>
                  <a:lnTo>
                    <a:pt x="915314" y="476135"/>
                  </a:lnTo>
                  <a:lnTo>
                    <a:pt x="912380" y="464705"/>
                  </a:lnTo>
                  <a:lnTo>
                    <a:pt x="904506" y="453275"/>
                  </a:lnTo>
                  <a:lnTo>
                    <a:pt x="893902" y="443115"/>
                  </a:lnTo>
                  <a:lnTo>
                    <a:pt x="884275" y="439915"/>
                  </a:lnTo>
                  <a:lnTo>
                    <a:pt x="884275" y="571385"/>
                  </a:lnTo>
                  <a:lnTo>
                    <a:pt x="869569" y="572655"/>
                  </a:lnTo>
                  <a:lnTo>
                    <a:pt x="854214" y="572655"/>
                  </a:lnTo>
                  <a:lnTo>
                    <a:pt x="822452" y="575195"/>
                  </a:lnTo>
                  <a:lnTo>
                    <a:pt x="822883" y="567575"/>
                  </a:lnTo>
                  <a:lnTo>
                    <a:pt x="822782" y="557415"/>
                  </a:lnTo>
                  <a:lnTo>
                    <a:pt x="822667" y="553605"/>
                  </a:lnTo>
                  <a:lnTo>
                    <a:pt x="822248" y="544715"/>
                  </a:lnTo>
                  <a:lnTo>
                    <a:pt x="821994" y="537095"/>
                  </a:lnTo>
                  <a:lnTo>
                    <a:pt x="829881" y="534555"/>
                  </a:lnTo>
                  <a:lnTo>
                    <a:pt x="840740" y="533285"/>
                  </a:lnTo>
                  <a:lnTo>
                    <a:pt x="851776" y="533285"/>
                  </a:lnTo>
                  <a:lnTo>
                    <a:pt x="860183" y="532015"/>
                  </a:lnTo>
                  <a:lnTo>
                    <a:pt x="872921" y="529475"/>
                  </a:lnTo>
                  <a:lnTo>
                    <a:pt x="877455" y="526935"/>
                  </a:lnTo>
                  <a:lnTo>
                    <a:pt x="877455" y="534555"/>
                  </a:lnTo>
                  <a:lnTo>
                    <a:pt x="884275" y="571385"/>
                  </a:lnTo>
                  <a:lnTo>
                    <a:pt x="884275" y="439915"/>
                  </a:lnTo>
                  <a:lnTo>
                    <a:pt x="882459" y="439305"/>
                  </a:lnTo>
                  <a:lnTo>
                    <a:pt x="877912" y="438035"/>
                  </a:lnTo>
                  <a:lnTo>
                    <a:pt x="865632" y="438035"/>
                  </a:lnTo>
                  <a:lnTo>
                    <a:pt x="839711" y="439305"/>
                  </a:lnTo>
                  <a:lnTo>
                    <a:pt x="811707" y="441845"/>
                  </a:lnTo>
                  <a:lnTo>
                    <a:pt x="786676" y="444385"/>
                  </a:lnTo>
                  <a:lnTo>
                    <a:pt x="769721" y="448195"/>
                  </a:lnTo>
                  <a:lnTo>
                    <a:pt x="761987" y="449465"/>
                  </a:lnTo>
                  <a:lnTo>
                    <a:pt x="751979" y="454545"/>
                  </a:lnTo>
                  <a:lnTo>
                    <a:pt x="751078" y="459625"/>
                  </a:lnTo>
                  <a:lnTo>
                    <a:pt x="753478" y="468515"/>
                  </a:lnTo>
                  <a:lnTo>
                    <a:pt x="760730" y="477405"/>
                  </a:lnTo>
                  <a:lnTo>
                    <a:pt x="769874" y="485025"/>
                  </a:lnTo>
                  <a:lnTo>
                    <a:pt x="777900" y="488835"/>
                  </a:lnTo>
                  <a:lnTo>
                    <a:pt x="784987" y="488835"/>
                  </a:lnTo>
                  <a:lnTo>
                    <a:pt x="796074" y="486295"/>
                  </a:lnTo>
                  <a:lnTo>
                    <a:pt x="810247" y="483755"/>
                  </a:lnTo>
                  <a:lnTo>
                    <a:pt x="826541" y="479945"/>
                  </a:lnTo>
                  <a:lnTo>
                    <a:pt x="845820" y="478675"/>
                  </a:lnTo>
                  <a:lnTo>
                    <a:pt x="861771" y="476135"/>
                  </a:lnTo>
                  <a:lnTo>
                    <a:pt x="872947" y="476135"/>
                  </a:lnTo>
                  <a:lnTo>
                    <a:pt x="877912" y="477405"/>
                  </a:lnTo>
                  <a:lnTo>
                    <a:pt x="878624" y="479945"/>
                  </a:lnTo>
                  <a:lnTo>
                    <a:pt x="878738" y="491375"/>
                  </a:lnTo>
                  <a:lnTo>
                    <a:pt x="878636" y="496455"/>
                  </a:lnTo>
                  <a:lnTo>
                    <a:pt x="878370" y="505345"/>
                  </a:lnTo>
                  <a:lnTo>
                    <a:pt x="875093" y="500265"/>
                  </a:lnTo>
                  <a:lnTo>
                    <a:pt x="874280" y="498995"/>
                  </a:lnTo>
                  <a:lnTo>
                    <a:pt x="867905" y="495185"/>
                  </a:lnTo>
                  <a:lnTo>
                    <a:pt x="863371" y="493915"/>
                  </a:lnTo>
                  <a:lnTo>
                    <a:pt x="853554" y="493915"/>
                  </a:lnTo>
                  <a:lnTo>
                    <a:pt x="823023" y="498995"/>
                  </a:lnTo>
                  <a:lnTo>
                    <a:pt x="812444" y="500265"/>
                  </a:lnTo>
                  <a:lnTo>
                    <a:pt x="809269" y="497725"/>
                  </a:lnTo>
                  <a:lnTo>
                    <a:pt x="796988" y="493915"/>
                  </a:lnTo>
                  <a:lnTo>
                    <a:pt x="792441" y="497725"/>
                  </a:lnTo>
                  <a:lnTo>
                    <a:pt x="791083" y="497725"/>
                  </a:lnTo>
                  <a:lnTo>
                    <a:pt x="787895" y="500265"/>
                  </a:lnTo>
                  <a:lnTo>
                    <a:pt x="789724" y="506615"/>
                  </a:lnTo>
                  <a:lnTo>
                    <a:pt x="784923" y="514235"/>
                  </a:lnTo>
                  <a:lnTo>
                    <a:pt x="786866" y="525665"/>
                  </a:lnTo>
                  <a:lnTo>
                    <a:pt x="791375" y="537095"/>
                  </a:lnTo>
                  <a:lnTo>
                    <a:pt x="794258" y="547255"/>
                  </a:lnTo>
                  <a:lnTo>
                    <a:pt x="794715" y="553605"/>
                  </a:lnTo>
                  <a:lnTo>
                    <a:pt x="794715" y="567575"/>
                  </a:lnTo>
                  <a:lnTo>
                    <a:pt x="796531" y="572655"/>
                  </a:lnTo>
                  <a:lnTo>
                    <a:pt x="799719" y="576465"/>
                  </a:lnTo>
                  <a:lnTo>
                    <a:pt x="762304" y="580275"/>
                  </a:lnTo>
                  <a:lnTo>
                    <a:pt x="751522" y="580275"/>
                  </a:lnTo>
                  <a:lnTo>
                    <a:pt x="751522" y="575195"/>
                  </a:lnTo>
                  <a:lnTo>
                    <a:pt x="750620" y="562495"/>
                  </a:lnTo>
                  <a:lnTo>
                    <a:pt x="749579" y="544715"/>
                  </a:lnTo>
                  <a:lnTo>
                    <a:pt x="746074" y="474865"/>
                  </a:lnTo>
                  <a:lnTo>
                    <a:pt x="743483" y="463435"/>
                  </a:lnTo>
                  <a:lnTo>
                    <a:pt x="737654" y="453275"/>
                  </a:lnTo>
                  <a:lnTo>
                    <a:pt x="730465" y="445655"/>
                  </a:lnTo>
                  <a:lnTo>
                    <a:pt x="723785" y="444385"/>
                  </a:lnTo>
                  <a:lnTo>
                    <a:pt x="720090" y="448195"/>
                  </a:lnTo>
                  <a:lnTo>
                    <a:pt x="717321" y="457085"/>
                  </a:lnTo>
                  <a:lnTo>
                    <a:pt x="715746" y="468515"/>
                  </a:lnTo>
                  <a:lnTo>
                    <a:pt x="715670" y="486295"/>
                  </a:lnTo>
                  <a:lnTo>
                    <a:pt x="716610" y="506615"/>
                  </a:lnTo>
                  <a:lnTo>
                    <a:pt x="719963" y="557415"/>
                  </a:lnTo>
                  <a:lnTo>
                    <a:pt x="728802" y="584085"/>
                  </a:lnTo>
                  <a:lnTo>
                    <a:pt x="722884" y="584085"/>
                  </a:lnTo>
                  <a:lnTo>
                    <a:pt x="710044" y="586625"/>
                  </a:lnTo>
                  <a:lnTo>
                    <a:pt x="698563" y="590435"/>
                  </a:lnTo>
                  <a:lnTo>
                    <a:pt x="690156" y="594245"/>
                  </a:lnTo>
                  <a:lnTo>
                    <a:pt x="686523" y="599325"/>
                  </a:lnTo>
                  <a:lnTo>
                    <a:pt x="688759" y="609485"/>
                  </a:lnTo>
                  <a:lnTo>
                    <a:pt x="695947" y="619645"/>
                  </a:lnTo>
                  <a:lnTo>
                    <a:pt x="705700" y="628535"/>
                  </a:lnTo>
                  <a:lnTo>
                    <a:pt x="715619" y="632345"/>
                  </a:lnTo>
                  <a:lnTo>
                    <a:pt x="725106" y="632345"/>
                  </a:lnTo>
                  <a:lnTo>
                    <a:pt x="735952" y="629805"/>
                  </a:lnTo>
                  <a:lnTo>
                    <a:pt x="748334" y="625995"/>
                  </a:lnTo>
                  <a:lnTo>
                    <a:pt x="762431" y="623455"/>
                  </a:lnTo>
                  <a:lnTo>
                    <a:pt x="804621" y="618375"/>
                  </a:lnTo>
                  <a:lnTo>
                    <a:pt x="862622" y="613295"/>
                  </a:lnTo>
                  <a:lnTo>
                    <a:pt x="914400" y="610755"/>
                  </a:lnTo>
                  <a:lnTo>
                    <a:pt x="937920" y="610755"/>
                  </a:lnTo>
                  <a:lnTo>
                    <a:pt x="935990" y="617105"/>
                  </a:lnTo>
                  <a:lnTo>
                    <a:pt x="928992" y="624725"/>
                  </a:lnTo>
                  <a:lnTo>
                    <a:pt x="921232" y="633615"/>
                  </a:lnTo>
                  <a:lnTo>
                    <a:pt x="917003" y="641235"/>
                  </a:lnTo>
                  <a:lnTo>
                    <a:pt x="919632" y="650125"/>
                  </a:lnTo>
                  <a:lnTo>
                    <a:pt x="927125" y="662825"/>
                  </a:lnTo>
                  <a:lnTo>
                    <a:pt x="936828" y="674255"/>
                  </a:lnTo>
                  <a:lnTo>
                    <a:pt x="946099" y="678065"/>
                  </a:lnTo>
                  <a:lnTo>
                    <a:pt x="953160" y="672985"/>
                  </a:lnTo>
                  <a:lnTo>
                    <a:pt x="976566" y="632345"/>
                  </a:lnTo>
                  <a:lnTo>
                    <a:pt x="982484" y="615835"/>
                  </a:lnTo>
                  <a:lnTo>
                    <a:pt x="982484" y="612025"/>
                  </a:lnTo>
                  <a:close/>
                </a:path>
                <a:path w="1567179" h="7113270">
                  <a:moveTo>
                    <a:pt x="986523" y="2252345"/>
                  </a:moveTo>
                  <a:lnTo>
                    <a:pt x="986396" y="2219325"/>
                  </a:lnTo>
                  <a:lnTo>
                    <a:pt x="986116" y="2210435"/>
                  </a:lnTo>
                  <a:lnTo>
                    <a:pt x="985202" y="2206625"/>
                  </a:lnTo>
                  <a:lnTo>
                    <a:pt x="982789" y="2196465"/>
                  </a:lnTo>
                  <a:lnTo>
                    <a:pt x="975194" y="2183765"/>
                  </a:lnTo>
                  <a:lnTo>
                    <a:pt x="964882" y="2174875"/>
                  </a:lnTo>
                  <a:lnTo>
                    <a:pt x="953389" y="2169795"/>
                  </a:lnTo>
                  <a:lnTo>
                    <a:pt x="944740" y="2169795"/>
                  </a:lnTo>
                  <a:lnTo>
                    <a:pt x="906830" y="2172335"/>
                  </a:lnTo>
                  <a:lnTo>
                    <a:pt x="887387" y="2176145"/>
                  </a:lnTo>
                  <a:lnTo>
                    <a:pt x="871994" y="2178685"/>
                  </a:lnTo>
                  <a:lnTo>
                    <a:pt x="863371" y="2181225"/>
                  </a:lnTo>
                  <a:lnTo>
                    <a:pt x="855637" y="2186305"/>
                  </a:lnTo>
                  <a:lnTo>
                    <a:pt x="855637" y="2192655"/>
                  </a:lnTo>
                  <a:lnTo>
                    <a:pt x="858304" y="2199005"/>
                  </a:lnTo>
                  <a:lnTo>
                    <a:pt x="864781" y="2207895"/>
                  </a:lnTo>
                  <a:lnTo>
                    <a:pt x="872693" y="2215515"/>
                  </a:lnTo>
                  <a:lnTo>
                    <a:pt x="879729" y="2219325"/>
                  </a:lnTo>
                  <a:lnTo>
                    <a:pt x="885825" y="2218055"/>
                  </a:lnTo>
                  <a:lnTo>
                    <a:pt x="894727" y="2216785"/>
                  </a:lnTo>
                  <a:lnTo>
                    <a:pt x="905687" y="2212975"/>
                  </a:lnTo>
                  <a:lnTo>
                    <a:pt x="929779" y="2207895"/>
                  </a:lnTo>
                  <a:lnTo>
                    <a:pt x="940536" y="2206625"/>
                  </a:lnTo>
                  <a:lnTo>
                    <a:pt x="948728" y="2206625"/>
                  </a:lnTo>
                  <a:lnTo>
                    <a:pt x="952919" y="2207895"/>
                  </a:lnTo>
                  <a:lnTo>
                    <a:pt x="953617" y="2215515"/>
                  </a:lnTo>
                  <a:lnTo>
                    <a:pt x="953643" y="2239645"/>
                  </a:lnTo>
                  <a:lnTo>
                    <a:pt x="953300" y="2262505"/>
                  </a:lnTo>
                  <a:lnTo>
                    <a:pt x="952474" y="2296795"/>
                  </a:lnTo>
                  <a:lnTo>
                    <a:pt x="949744" y="2292985"/>
                  </a:lnTo>
                  <a:lnTo>
                    <a:pt x="947013" y="2290445"/>
                  </a:lnTo>
                  <a:lnTo>
                    <a:pt x="945654" y="2289175"/>
                  </a:lnTo>
                  <a:lnTo>
                    <a:pt x="941565" y="2289175"/>
                  </a:lnTo>
                  <a:lnTo>
                    <a:pt x="932522" y="2287905"/>
                  </a:lnTo>
                  <a:lnTo>
                    <a:pt x="922807" y="2289175"/>
                  </a:lnTo>
                  <a:lnTo>
                    <a:pt x="914958" y="2290445"/>
                  </a:lnTo>
                  <a:lnTo>
                    <a:pt x="911555" y="2290445"/>
                  </a:lnTo>
                  <a:lnTo>
                    <a:pt x="916851" y="2284095"/>
                  </a:lnTo>
                  <a:lnTo>
                    <a:pt x="929055" y="2273935"/>
                  </a:lnTo>
                  <a:lnTo>
                    <a:pt x="941603" y="2263775"/>
                  </a:lnTo>
                  <a:lnTo>
                    <a:pt x="947127" y="2254885"/>
                  </a:lnTo>
                  <a:lnTo>
                    <a:pt x="922921" y="2226945"/>
                  </a:lnTo>
                  <a:lnTo>
                    <a:pt x="911987" y="2226945"/>
                  </a:lnTo>
                  <a:lnTo>
                    <a:pt x="898880" y="2228215"/>
                  </a:lnTo>
                  <a:lnTo>
                    <a:pt x="886536" y="2230755"/>
                  </a:lnTo>
                  <a:lnTo>
                    <a:pt x="877912" y="2232025"/>
                  </a:lnTo>
                  <a:lnTo>
                    <a:pt x="869238" y="2234565"/>
                  </a:lnTo>
                  <a:lnTo>
                    <a:pt x="862050" y="2237105"/>
                  </a:lnTo>
                  <a:lnTo>
                    <a:pt x="856996" y="2239645"/>
                  </a:lnTo>
                  <a:lnTo>
                    <a:pt x="854722" y="2242185"/>
                  </a:lnTo>
                  <a:lnTo>
                    <a:pt x="856335" y="2249805"/>
                  </a:lnTo>
                  <a:lnTo>
                    <a:pt x="861885" y="2257425"/>
                  </a:lnTo>
                  <a:lnTo>
                    <a:pt x="869302" y="2263775"/>
                  </a:lnTo>
                  <a:lnTo>
                    <a:pt x="876554" y="2266315"/>
                  </a:lnTo>
                  <a:lnTo>
                    <a:pt x="880833" y="2266315"/>
                  </a:lnTo>
                  <a:lnTo>
                    <a:pt x="887349" y="2263775"/>
                  </a:lnTo>
                  <a:lnTo>
                    <a:pt x="894702" y="2262505"/>
                  </a:lnTo>
                  <a:lnTo>
                    <a:pt x="909739" y="2257425"/>
                  </a:lnTo>
                  <a:lnTo>
                    <a:pt x="914742" y="2254885"/>
                  </a:lnTo>
                  <a:lnTo>
                    <a:pt x="915644" y="2257425"/>
                  </a:lnTo>
                  <a:lnTo>
                    <a:pt x="913231" y="2261235"/>
                  </a:lnTo>
                  <a:lnTo>
                    <a:pt x="905929" y="2268855"/>
                  </a:lnTo>
                  <a:lnTo>
                    <a:pt x="895629" y="2276475"/>
                  </a:lnTo>
                  <a:lnTo>
                    <a:pt x="884275" y="2285365"/>
                  </a:lnTo>
                  <a:lnTo>
                    <a:pt x="875652" y="2290445"/>
                  </a:lnTo>
                  <a:lnTo>
                    <a:pt x="868476" y="2294255"/>
                  </a:lnTo>
                  <a:lnTo>
                    <a:pt x="863180" y="2296795"/>
                  </a:lnTo>
                  <a:lnTo>
                    <a:pt x="860183" y="2301875"/>
                  </a:lnTo>
                  <a:lnTo>
                    <a:pt x="885647" y="2331085"/>
                  </a:lnTo>
                  <a:lnTo>
                    <a:pt x="902017" y="2326005"/>
                  </a:lnTo>
                  <a:lnTo>
                    <a:pt x="929741" y="2320925"/>
                  </a:lnTo>
                  <a:lnTo>
                    <a:pt x="938377" y="2319655"/>
                  </a:lnTo>
                  <a:lnTo>
                    <a:pt x="947026" y="2319655"/>
                  </a:lnTo>
                  <a:lnTo>
                    <a:pt x="952017" y="2318385"/>
                  </a:lnTo>
                  <a:lnTo>
                    <a:pt x="949540" y="2384425"/>
                  </a:lnTo>
                  <a:lnTo>
                    <a:pt x="946708" y="2449195"/>
                  </a:lnTo>
                  <a:lnTo>
                    <a:pt x="939507" y="2501265"/>
                  </a:lnTo>
                  <a:lnTo>
                    <a:pt x="936498" y="2515235"/>
                  </a:lnTo>
                  <a:lnTo>
                    <a:pt x="952461" y="2564765"/>
                  </a:lnTo>
                  <a:lnTo>
                    <a:pt x="960653" y="2568575"/>
                  </a:lnTo>
                  <a:lnTo>
                    <a:pt x="968425" y="2564765"/>
                  </a:lnTo>
                  <a:lnTo>
                    <a:pt x="979297" y="2513965"/>
                  </a:lnTo>
                  <a:lnTo>
                    <a:pt x="983183" y="2427605"/>
                  </a:lnTo>
                  <a:lnTo>
                    <a:pt x="984948" y="2362835"/>
                  </a:lnTo>
                  <a:lnTo>
                    <a:pt x="985786" y="2318385"/>
                  </a:lnTo>
                  <a:lnTo>
                    <a:pt x="986053" y="2304415"/>
                  </a:lnTo>
                  <a:lnTo>
                    <a:pt x="986155" y="2296795"/>
                  </a:lnTo>
                  <a:lnTo>
                    <a:pt x="986523" y="2252345"/>
                  </a:lnTo>
                  <a:close/>
                </a:path>
                <a:path w="1567179" h="7113270">
                  <a:moveTo>
                    <a:pt x="990663" y="1483194"/>
                  </a:moveTo>
                  <a:lnTo>
                    <a:pt x="953058" y="1452714"/>
                  </a:lnTo>
                  <a:lnTo>
                    <a:pt x="924229" y="1451444"/>
                  </a:lnTo>
                  <a:lnTo>
                    <a:pt x="801027" y="1451444"/>
                  </a:lnTo>
                  <a:lnTo>
                    <a:pt x="756081" y="1453984"/>
                  </a:lnTo>
                  <a:lnTo>
                    <a:pt x="756983" y="1448904"/>
                  </a:lnTo>
                  <a:lnTo>
                    <a:pt x="758355" y="1394294"/>
                  </a:lnTo>
                  <a:lnTo>
                    <a:pt x="758469" y="1381594"/>
                  </a:lnTo>
                  <a:lnTo>
                    <a:pt x="758799" y="1366354"/>
                  </a:lnTo>
                  <a:lnTo>
                    <a:pt x="763155" y="1371434"/>
                  </a:lnTo>
                  <a:lnTo>
                    <a:pt x="768464" y="1376514"/>
                  </a:lnTo>
                  <a:lnTo>
                    <a:pt x="774280" y="1380324"/>
                  </a:lnTo>
                  <a:lnTo>
                    <a:pt x="780173" y="1381594"/>
                  </a:lnTo>
                  <a:lnTo>
                    <a:pt x="790397" y="1380324"/>
                  </a:lnTo>
                  <a:lnTo>
                    <a:pt x="802614" y="1377784"/>
                  </a:lnTo>
                  <a:lnTo>
                    <a:pt x="828814" y="1370164"/>
                  </a:lnTo>
                  <a:lnTo>
                    <a:pt x="841819" y="1368894"/>
                  </a:lnTo>
                  <a:lnTo>
                    <a:pt x="854151" y="1366354"/>
                  </a:lnTo>
                  <a:lnTo>
                    <a:pt x="863587" y="1365084"/>
                  </a:lnTo>
                  <a:lnTo>
                    <a:pt x="867905" y="1366354"/>
                  </a:lnTo>
                  <a:lnTo>
                    <a:pt x="868362" y="1367624"/>
                  </a:lnTo>
                  <a:lnTo>
                    <a:pt x="860183" y="1373974"/>
                  </a:lnTo>
                  <a:lnTo>
                    <a:pt x="849731" y="1381594"/>
                  </a:lnTo>
                  <a:lnTo>
                    <a:pt x="841616" y="1386674"/>
                  </a:lnTo>
                  <a:lnTo>
                    <a:pt x="833577" y="1390484"/>
                  </a:lnTo>
                  <a:lnTo>
                    <a:pt x="826579" y="1394294"/>
                  </a:lnTo>
                  <a:lnTo>
                    <a:pt x="821537" y="1396834"/>
                  </a:lnTo>
                  <a:lnTo>
                    <a:pt x="813803" y="1399374"/>
                  </a:lnTo>
                  <a:lnTo>
                    <a:pt x="792695" y="1401914"/>
                  </a:lnTo>
                  <a:lnTo>
                    <a:pt x="784707" y="1403184"/>
                  </a:lnTo>
                  <a:lnTo>
                    <a:pt x="778344" y="1404454"/>
                  </a:lnTo>
                  <a:lnTo>
                    <a:pt x="770166" y="1408264"/>
                  </a:lnTo>
                  <a:lnTo>
                    <a:pt x="770166" y="1413344"/>
                  </a:lnTo>
                  <a:lnTo>
                    <a:pt x="772096" y="1419694"/>
                  </a:lnTo>
                  <a:lnTo>
                    <a:pt x="777443" y="1427314"/>
                  </a:lnTo>
                  <a:lnTo>
                    <a:pt x="784479" y="1434934"/>
                  </a:lnTo>
                  <a:lnTo>
                    <a:pt x="791527" y="1438744"/>
                  </a:lnTo>
                  <a:lnTo>
                    <a:pt x="799922" y="1438744"/>
                  </a:lnTo>
                  <a:lnTo>
                    <a:pt x="811936" y="1436204"/>
                  </a:lnTo>
                  <a:lnTo>
                    <a:pt x="826249" y="1434934"/>
                  </a:lnTo>
                  <a:lnTo>
                    <a:pt x="841540" y="1432394"/>
                  </a:lnTo>
                  <a:lnTo>
                    <a:pt x="852436" y="1431124"/>
                  </a:lnTo>
                  <a:lnTo>
                    <a:pt x="871334" y="1431124"/>
                  </a:lnTo>
                  <a:lnTo>
                    <a:pt x="880186" y="1429854"/>
                  </a:lnTo>
                  <a:lnTo>
                    <a:pt x="897458" y="1429854"/>
                  </a:lnTo>
                  <a:lnTo>
                    <a:pt x="898829" y="1424774"/>
                  </a:lnTo>
                  <a:lnTo>
                    <a:pt x="880986" y="1399374"/>
                  </a:lnTo>
                  <a:lnTo>
                    <a:pt x="872794" y="1399374"/>
                  </a:lnTo>
                  <a:lnTo>
                    <a:pt x="865797" y="1400644"/>
                  </a:lnTo>
                  <a:lnTo>
                    <a:pt x="862457" y="1399374"/>
                  </a:lnTo>
                  <a:lnTo>
                    <a:pt x="867384" y="1396834"/>
                  </a:lnTo>
                  <a:lnTo>
                    <a:pt x="879436" y="1390484"/>
                  </a:lnTo>
                  <a:lnTo>
                    <a:pt x="892429" y="1381594"/>
                  </a:lnTo>
                  <a:lnTo>
                    <a:pt x="900188" y="1372704"/>
                  </a:lnTo>
                  <a:lnTo>
                    <a:pt x="899502" y="1365084"/>
                  </a:lnTo>
                  <a:lnTo>
                    <a:pt x="899274" y="1362544"/>
                  </a:lnTo>
                  <a:lnTo>
                    <a:pt x="892225" y="1349844"/>
                  </a:lnTo>
                  <a:lnTo>
                    <a:pt x="880745" y="1339684"/>
                  </a:lnTo>
                  <a:lnTo>
                    <a:pt x="866546" y="1333334"/>
                  </a:lnTo>
                  <a:lnTo>
                    <a:pt x="846848" y="1332064"/>
                  </a:lnTo>
                  <a:lnTo>
                    <a:pt x="819150" y="1334604"/>
                  </a:lnTo>
                  <a:lnTo>
                    <a:pt x="792645" y="1338414"/>
                  </a:lnTo>
                  <a:lnTo>
                    <a:pt x="776541" y="1340954"/>
                  </a:lnTo>
                  <a:lnTo>
                    <a:pt x="762901" y="1346034"/>
                  </a:lnTo>
                  <a:lnTo>
                    <a:pt x="758799" y="1349844"/>
                  </a:lnTo>
                  <a:lnTo>
                    <a:pt x="758685" y="1338414"/>
                  </a:lnTo>
                  <a:lnTo>
                    <a:pt x="758469" y="1329524"/>
                  </a:lnTo>
                  <a:lnTo>
                    <a:pt x="758215" y="1320634"/>
                  </a:lnTo>
                  <a:lnTo>
                    <a:pt x="757897" y="1314284"/>
                  </a:lnTo>
                  <a:lnTo>
                    <a:pt x="766991" y="1321904"/>
                  </a:lnTo>
                  <a:lnTo>
                    <a:pt x="776782" y="1321904"/>
                  </a:lnTo>
                  <a:lnTo>
                    <a:pt x="785393" y="1320634"/>
                  </a:lnTo>
                  <a:lnTo>
                    <a:pt x="796391" y="1318094"/>
                  </a:lnTo>
                  <a:lnTo>
                    <a:pt x="809269" y="1316824"/>
                  </a:lnTo>
                  <a:lnTo>
                    <a:pt x="829691" y="1314284"/>
                  </a:lnTo>
                  <a:lnTo>
                    <a:pt x="855065" y="1313014"/>
                  </a:lnTo>
                  <a:lnTo>
                    <a:pt x="910145" y="1313014"/>
                  </a:lnTo>
                  <a:lnTo>
                    <a:pt x="917752" y="1311744"/>
                  </a:lnTo>
                  <a:lnTo>
                    <a:pt x="923734" y="1310474"/>
                  </a:lnTo>
                  <a:lnTo>
                    <a:pt x="927468" y="1306664"/>
                  </a:lnTo>
                  <a:lnTo>
                    <a:pt x="927671" y="1299044"/>
                  </a:lnTo>
                  <a:lnTo>
                    <a:pt x="924001" y="1290154"/>
                  </a:lnTo>
                  <a:lnTo>
                    <a:pt x="921080" y="1286344"/>
                  </a:lnTo>
                  <a:lnTo>
                    <a:pt x="917168" y="1281264"/>
                  </a:lnTo>
                  <a:lnTo>
                    <a:pt x="907923" y="1276184"/>
                  </a:lnTo>
                  <a:lnTo>
                    <a:pt x="879944" y="1273644"/>
                  </a:lnTo>
                  <a:lnTo>
                    <a:pt x="843699" y="1273644"/>
                  </a:lnTo>
                  <a:lnTo>
                    <a:pt x="778814" y="1277454"/>
                  </a:lnTo>
                  <a:lnTo>
                    <a:pt x="746988" y="1286344"/>
                  </a:lnTo>
                  <a:lnTo>
                    <a:pt x="741527" y="1277454"/>
                  </a:lnTo>
                  <a:lnTo>
                    <a:pt x="734250" y="1271104"/>
                  </a:lnTo>
                  <a:lnTo>
                    <a:pt x="725157" y="1271104"/>
                  </a:lnTo>
                  <a:lnTo>
                    <a:pt x="723341" y="1272374"/>
                  </a:lnTo>
                  <a:lnTo>
                    <a:pt x="719797" y="1276184"/>
                  </a:lnTo>
                  <a:lnTo>
                    <a:pt x="718502" y="1282534"/>
                  </a:lnTo>
                  <a:lnTo>
                    <a:pt x="719188" y="1292694"/>
                  </a:lnTo>
                  <a:lnTo>
                    <a:pt x="721525" y="1305394"/>
                  </a:lnTo>
                  <a:lnTo>
                    <a:pt x="723226" y="1316824"/>
                  </a:lnTo>
                  <a:lnTo>
                    <a:pt x="724306" y="1329524"/>
                  </a:lnTo>
                  <a:lnTo>
                    <a:pt x="724585" y="1338414"/>
                  </a:lnTo>
                  <a:lnTo>
                    <a:pt x="724712" y="1362544"/>
                  </a:lnTo>
                  <a:lnTo>
                    <a:pt x="724128" y="1390484"/>
                  </a:lnTo>
                  <a:lnTo>
                    <a:pt x="722985" y="1429854"/>
                  </a:lnTo>
                  <a:lnTo>
                    <a:pt x="722884" y="1443824"/>
                  </a:lnTo>
                  <a:lnTo>
                    <a:pt x="723341" y="1447634"/>
                  </a:lnTo>
                  <a:lnTo>
                    <a:pt x="724712" y="1451444"/>
                  </a:lnTo>
                  <a:lnTo>
                    <a:pt x="726973" y="1455254"/>
                  </a:lnTo>
                  <a:lnTo>
                    <a:pt x="687705" y="1457794"/>
                  </a:lnTo>
                  <a:lnTo>
                    <a:pt x="641070" y="1462874"/>
                  </a:lnTo>
                  <a:lnTo>
                    <a:pt x="621512" y="1475574"/>
                  </a:lnTo>
                  <a:lnTo>
                    <a:pt x="623874" y="1484464"/>
                  </a:lnTo>
                  <a:lnTo>
                    <a:pt x="629920" y="1494624"/>
                  </a:lnTo>
                  <a:lnTo>
                    <a:pt x="637997" y="1504784"/>
                  </a:lnTo>
                  <a:lnTo>
                    <a:pt x="646518" y="1509864"/>
                  </a:lnTo>
                  <a:lnTo>
                    <a:pt x="655345" y="1509864"/>
                  </a:lnTo>
                  <a:lnTo>
                    <a:pt x="667410" y="1508594"/>
                  </a:lnTo>
                  <a:lnTo>
                    <a:pt x="680516" y="1506054"/>
                  </a:lnTo>
                  <a:lnTo>
                    <a:pt x="692429" y="1504784"/>
                  </a:lnTo>
                  <a:lnTo>
                    <a:pt x="699490" y="1503514"/>
                  </a:lnTo>
                  <a:lnTo>
                    <a:pt x="714984" y="1500974"/>
                  </a:lnTo>
                  <a:lnTo>
                    <a:pt x="723341" y="1500974"/>
                  </a:lnTo>
                  <a:lnTo>
                    <a:pt x="722884" y="1503514"/>
                  </a:lnTo>
                  <a:lnTo>
                    <a:pt x="722795" y="1517484"/>
                  </a:lnTo>
                  <a:lnTo>
                    <a:pt x="722668" y="1526374"/>
                  </a:lnTo>
                  <a:lnTo>
                    <a:pt x="722579" y="1547964"/>
                  </a:lnTo>
                  <a:lnTo>
                    <a:pt x="722452" y="1564474"/>
                  </a:lnTo>
                  <a:lnTo>
                    <a:pt x="720331" y="1611464"/>
                  </a:lnTo>
                  <a:lnTo>
                    <a:pt x="700265" y="1636864"/>
                  </a:lnTo>
                  <a:lnTo>
                    <a:pt x="694728" y="1641944"/>
                  </a:lnTo>
                  <a:lnTo>
                    <a:pt x="727443" y="1673694"/>
                  </a:lnTo>
                  <a:lnTo>
                    <a:pt x="739228" y="1671154"/>
                  </a:lnTo>
                  <a:lnTo>
                    <a:pt x="758748" y="1662264"/>
                  </a:lnTo>
                  <a:lnTo>
                    <a:pt x="783628" y="1652104"/>
                  </a:lnTo>
                  <a:lnTo>
                    <a:pt x="820432" y="1635594"/>
                  </a:lnTo>
                  <a:lnTo>
                    <a:pt x="828128" y="1631784"/>
                  </a:lnTo>
                  <a:lnTo>
                    <a:pt x="833780" y="1627974"/>
                  </a:lnTo>
                  <a:lnTo>
                    <a:pt x="836536" y="1621624"/>
                  </a:lnTo>
                  <a:lnTo>
                    <a:pt x="834707" y="1617814"/>
                  </a:lnTo>
                  <a:lnTo>
                    <a:pt x="833501" y="1615274"/>
                  </a:lnTo>
                  <a:lnTo>
                    <a:pt x="824890" y="1607654"/>
                  </a:lnTo>
                  <a:lnTo>
                    <a:pt x="813460" y="1601304"/>
                  </a:lnTo>
                  <a:lnTo>
                    <a:pt x="801992" y="1600034"/>
                  </a:lnTo>
                  <a:lnTo>
                    <a:pt x="791464" y="1602574"/>
                  </a:lnTo>
                  <a:lnTo>
                    <a:pt x="777836" y="1607654"/>
                  </a:lnTo>
                  <a:lnTo>
                    <a:pt x="764463" y="1614004"/>
                  </a:lnTo>
                  <a:lnTo>
                    <a:pt x="754710" y="1617814"/>
                  </a:lnTo>
                  <a:lnTo>
                    <a:pt x="755319" y="1598764"/>
                  </a:lnTo>
                  <a:lnTo>
                    <a:pt x="756373" y="1540344"/>
                  </a:lnTo>
                  <a:lnTo>
                    <a:pt x="756894" y="1517484"/>
                  </a:lnTo>
                  <a:lnTo>
                    <a:pt x="756983" y="1508594"/>
                  </a:lnTo>
                  <a:lnTo>
                    <a:pt x="754253" y="1503514"/>
                  </a:lnTo>
                  <a:lnTo>
                    <a:pt x="752436" y="1500974"/>
                  </a:lnTo>
                  <a:lnTo>
                    <a:pt x="750620" y="1498434"/>
                  </a:lnTo>
                  <a:lnTo>
                    <a:pt x="779297" y="1495894"/>
                  </a:lnTo>
                  <a:lnTo>
                    <a:pt x="840752" y="1493354"/>
                  </a:lnTo>
                  <a:lnTo>
                    <a:pt x="930694" y="1493354"/>
                  </a:lnTo>
                  <a:lnTo>
                    <a:pt x="954925" y="1494624"/>
                  </a:lnTo>
                  <a:lnTo>
                    <a:pt x="978382" y="1494624"/>
                  </a:lnTo>
                  <a:lnTo>
                    <a:pt x="987475" y="1493354"/>
                  </a:lnTo>
                  <a:lnTo>
                    <a:pt x="990206" y="1487004"/>
                  </a:lnTo>
                  <a:lnTo>
                    <a:pt x="990663" y="1485734"/>
                  </a:lnTo>
                  <a:lnTo>
                    <a:pt x="990663" y="1483194"/>
                  </a:lnTo>
                  <a:close/>
                </a:path>
                <a:path w="1567179" h="7113270">
                  <a:moveTo>
                    <a:pt x="993838" y="5271757"/>
                  </a:moveTo>
                  <a:lnTo>
                    <a:pt x="991844" y="5265407"/>
                  </a:lnTo>
                  <a:lnTo>
                    <a:pt x="986447" y="5257787"/>
                  </a:lnTo>
                  <a:lnTo>
                    <a:pt x="978496" y="5251437"/>
                  </a:lnTo>
                  <a:lnTo>
                    <a:pt x="968832" y="5248897"/>
                  </a:lnTo>
                  <a:lnTo>
                    <a:pt x="922667" y="5248897"/>
                  </a:lnTo>
                  <a:lnTo>
                    <a:pt x="861364" y="5253977"/>
                  </a:lnTo>
                  <a:lnTo>
                    <a:pt x="803567" y="5261597"/>
                  </a:lnTo>
                  <a:lnTo>
                    <a:pt x="757897" y="5271757"/>
                  </a:lnTo>
                  <a:lnTo>
                    <a:pt x="749719" y="5278107"/>
                  </a:lnTo>
                  <a:lnTo>
                    <a:pt x="750163" y="5284457"/>
                  </a:lnTo>
                  <a:lnTo>
                    <a:pt x="753694" y="5293347"/>
                  </a:lnTo>
                  <a:lnTo>
                    <a:pt x="761758" y="5300967"/>
                  </a:lnTo>
                  <a:lnTo>
                    <a:pt x="771512" y="5308587"/>
                  </a:lnTo>
                  <a:lnTo>
                    <a:pt x="780173" y="5311127"/>
                  </a:lnTo>
                  <a:lnTo>
                    <a:pt x="784453" y="5311127"/>
                  </a:lnTo>
                  <a:lnTo>
                    <a:pt x="790333" y="5309857"/>
                  </a:lnTo>
                  <a:lnTo>
                    <a:pt x="797496" y="5308587"/>
                  </a:lnTo>
                  <a:lnTo>
                    <a:pt x="805637" y="5306047"/>
                  </a:lnTo>
                  <a:lnTo>
                    <a:pt x="798461" y="5320017"/>
                  </a:lnTo>
                  <a:lnTo>
                    <a:pt x="789597" y="5335257"/>
                  </a:lnTo>
                  <a:lnTo>
                    <a:pt x="779538" y="5350497"/>
                  </a:lnTo>
                  <a:lnTo>
                    <a:pt x="768807" y="5363197"/>
                  </a:lnTo>
                  <a:lnTo>
                    <a:pt x="759612" y="5372087"/>
                  </a:lnTo>
                  <a:lnTo>
                    <a:pt x="749820" y="5379707"/>
                  </a:lnTo>
                  <a:lnTo>
                    <a:pt x="741565" y="5387327"/>
                  </a:lnTo>
                  <a:lnTo>
                    <a:pt x="736981" y="5393677"/>
                  </a:lnTo>
                  <a:lnTo>
                    <a:pt x="735457" y="5408917"/>
                  </a:lnTo>
                  <a:lnTo>
                    <a:pt x="738111" y="5427967"/>
                  </a:lnTo>
                  <a:lnTo>
                    <a:pt x="743496" y="5443207"/>
                  </a:lnTo>
                  <a:lnTo>
                    <a:pt x="750163" y="5449557"/>
                  </a:lnTo>
                  <a:lnTo>
                    <a:pt x="755357" y="5447017"/>
                  </a:lnTo>
                  <a:lnTo>
                    <a:pt x="780173" y="5413997"/>
                  </a:lnTo>
                  <a:lnTo>
                    <a:pt x="802678" y="5377167"/>
                  </a:lnTo>
                  <a:lnTo>
                    <a:pt x="822452" y="5341607"/>
                  </a:lnTo>
                  <a:lnTo>
                    <a:pt x="826541" y="5349227"/>
                  </a:lnTo>
                  <a:lnTo>
                    <a:pt x="834732" y="5355577"/>
                  </a:lnTo>
                  <a:lnTo>
                    <a:pt x="841540" y="5358117"/>
                  </a:lnTo>
                  <a:lnTo>
                    <a:pt x="839724" y="5360657"/>
                  </a:lnTo>
                  <a:lnTo>
                    <a:pt x="838365" y="5364467"/>
                  </a:lnTo>
                  <a:lnTo>
                    <a:pt x="836536" y="5368277"/>
                  </a:lnTo>
                  <a:lnTo>
                    <a:pt x="833043" y="5375897"/>
                  </a:lnTo>
                  <a:lnTo>
                    <a:pt x="829030" y="5383517"/>
                  </a:lnTo>
                  <a:lnTo>
                    <a:pt x="825030" y="5392407"/>
                  </a:lnTo>
                  <a:lnTo>
                    <a:pt x="821537" y="5398757"/>
                  </a:lnTo>
                  <a:lnTo>
                    <a:pt x="814438" y="5411457"/>
                  </a:lnTo>
                  <a:lnTo>
                    <a:pt x="808062" y="5421617"/>
                  </a:lnTo>
                  <a:lnTo>
                    <a:pt x="803313" y="5430507"/>
                  </a:lnTo>
                  <a:lnTo>
                    <a:pt x="801077" y="5436857"/>
                  </a:lnTo>
                  <a:lnTo>
                    <a:pt x="800735" y="5448287"/>
                  </a:lnTo>
                  <a:lnTo>
                    <a:pt x="802436" y="5460987"/>
                  </a:lnTo>
                  <a:lnTo>
                    <a:pt x="806196" y="5471147"/>
                  </a:lnTo>
                  <a:lnTo>
                    <a:pt x="811999" y="5474957"/>
                  </a:lnTo>
                  <a:lnTo>
                    <a:pt x="816648" y="5469877"/>
                  </a:lnTo>
                  <a:lnTo>
                    <a:pt x="823633" y="5459717"/>
                  </a:lnTo>
                  <a:lnTo>
                    <a:pt x="831735" y="5447017"/>
                  </a:lnTo>
                  <a:lnTo>
                    <a:pt x="839724" y="5436857"/>
                  </a:lnTo>
                  <a:lnTo>
                    <a:pt x="869442" y="5410187"/>
                  </a:lnTo>
                  <a:lnTo>
                    <a:pt x="892009" y="5396217"/>
                  </a:lnTo>
                  <a:lnTo>
                    <a:pt x="891159" y="5405107"/>
                  </a:lnTo>
                  <a:lnTo>
                    <a:pt x="885240" y="5421617"/>
                  </a:lnTo>
                  <a:lnTo>
                    <a:pt x="878382" y="5439397"/>
                  </a:lnTo>
                  <a:lnTo>
                    <a:pt x="874725" y="5449557"/>
                  </a:lnTo>
                  <a:lnTo>
                    <a:pt x="874687" y="5450827"/>
                  </a:lnTo>
                  <a:lnTo>
                    <a:pt x="874560" y="5459717"/>
                  </a:lnTo>
                  <a:lnTo>
                    <a:pt x="875347" y="5469877"/>
                  </a:lnTo>
                  <a:lnTo>
                    <a:pt x="877862" y="5480037"/>
                  </a:lnTo>
                  <a:lnTo>
                    <a:pt x="882459" y="5485117"/>
                  </a:lnTo>
                  <a:lnTo>
                    <a:pt x="887107" y="5483847"/>
                  </a:lnTo>
                  <a:lnTo>
                    <a:pt x="908837" y="5439397"/>
                  </a:lnTo>
                  <a:lnTo>
                    <a:pt x="920724" y="5396217"/>
                  </a:lnTo>
                  <a:lnTo>
                    <a:pt x="926096" y="5370817"/>
                  </a:lnTo>
                  <a:lnTo>
                    <a:pt x="925499" y="5364467"/>
                  </a:lnTo>
                  <a:lnTo>
                    <a:pt x="923759" y="5356847"/>
                  </a:lnTo>
                  <a:lnTo>
                    <a:pt x="920915" y="5349227"/>
                  </a:lnTo>
                  <a:lnTo>
                    <a:pt x="917981" y="5345417"/>
                  </a:lnTo>
                  <a:lnTo>
                    <a:pt x="917003" y="5344147"/>
                  </a:lnTo>
                  <a:lnTo>
                    <a:pt x="930668" y="5342877"/>
                  </a:lnTo>
                  <a:lnTo>
                    <a:pt x="941781" y="5341607"/>
                  </a:lnTo>
                  <a:lnTo>
                    <a:pt x="952931" y="5341607"/>
                  </a:lnTo>
                  <a:lnTo>
                    <a:pt x="954684" y="5349227"/>
                  </a:lnTo>
                  <a:lnTo>
                    <a:pt x="954836" y="5355577"/>
                  </a:lnTo>
                  <a:lnTo>
                    <a:pt x="954951" y="5364467"/>
                  </a:lnTo>
                  <a:lnTo>
                    <a:pt x="953757" y="5382247"/>
                  </a:lnTo>
                  <a:lnTo>
                    <a:pt x="950658" y="5401297"/>
                  </a:lnTo>
                  <a:lnTo>
                    <a:pt x="944587" y="5420347"/>
                  </a:lnTo>
                  <a:lnTo>
                    <a:pt x="937298" y="5434317"/>
                  </a:lnTo>
                  <a:lnTo>
                    <a:pt x="930770" y="5444477"/>
                  </a:lnTo>
                  <a:lnTo>
                    <a:pt x="927023" y="5450827"/>
                  </a:lnTo>
                  <a:lnTo>
                    <a:pt x="926795" y="5463527"/>
                  </a:lnTo>
                  <a:lnTo>
                    <a:pt x="931037" y="5478767"/>
                  </a:lnTo>
                  <a:lnTo>
                    <a:pt x="937945" y="5492737"/>
                  </a:lnTo>
                  <a:lnTo>
                    <a:pt x="945654" y="5497817"/>
                  </a:lnTo>
                  <a:lnTo>
                    <a:pt x="951268" y="5495277"/>
                  </a:lnTo>
                  <a:lnTo>
                    <a:pt x="969746" y="5448287"/>
                  </a:lnTo>
                  <a:lnTo>
                    <a:pt x="979754" y="5387327"/>
                  </a:lnTo>
                  <a:lnTo>
                    <a:pt x="981671" y="5360657"/>
                  </a:lnTo>
                  <a:lnTo>
                    <a:pt x="981570" y="5341607"/>
                  </a:lnTo>
                  <a:lnTo>
                    <a:pt x="977836" y="5331447"/>
                  </a:lnTo>
                  <a:lnTo>
                    <a:pt x="971765" y="5323827"/>
                  </a:lnTo>
                  <a:lnTo>
                    <a:pt x="969746" y="5321287"/>
                  </a:lnTo>
                  <a:lnTo>
                    <a:pt x="958938" y="5312397"/>
                  </a:lnTo>
                  <a:lnTo>
                    <a:pt x="947026" y="5308587"/>
                  </a:lnTo>
                  <a:lnTo>
                    <a:pt x="923772" y="5308587"/>
                  </a:lnTo>
                  <a:lnTo>
                    <a:pt x="902919" y="5310327"/>
                  </a:lnTo>
                  <a:lnTo>
                    <a:pt x="902919" y="5345417"/>
                  </a:lnTo>
                  <a:lnTo>
                    <a:pt x="899109" y="5351767"/>
                  </a:lnTo>
                  <a:lnTo>
                    <a:pt x="895248" y="5356847"/>
                  </a:lnTo>
                  <a:lnTo>
                    <a:pt x="891463" y="5363197"/>
                  </a:lnTo>
                  <a:lnTo>
                    <a:pt x="887907" y="5367007"/>
                  </a:lnTo>
                  <a:lnTo>
                    <a:pt x="881214" y="5373357"/>
                  </a:lnTo>
                  <a:lnTo>
                    <a:pt x="858951" y="5392407"/>
                  </a:lnTo>
                  <a:lnTo>
                    <a:pt x="847915" y="5402567"/>
                  </a:lnTo>
                  <a:lnTo>
                    <a:pt x="851395" y="5394947"/>
                  </a:lnTo>
                  <a:lnTo>
                    <a:pt x="854722" y="5388597"/>
                  </a:lnTo>
                  <a:lnTo>
                    <a:pt x="857364" y="5382247"/>
                  </a:lnTo>
                  <a:lnTo>
                    <a:pt x="858812" y="5374627"/>
                  </a:lnTo>
                  <a:lnTo>
                    <a:pt x="859282" y="5369547"/>
                  </a:lnTo>
                  <a:lnTo>
                    <a:pt x="857910" y="5361927"/>
                  </a:lnTo>
                  <a:lnTo>
                    <a:pt x="855179" y="5356847"/>
                  </a:lnTo>
                  <a:lnTo>
                    <a:pt x="860209" y="5355577"/>
                  </a:lnTo>
                  <a:lnTo>
                    <a:pt x="866775" y="5353037"/>
                  </a:lnTo>
                  <a:lnTo>
                    <a:pt x="875385" y="5351767"/>
                  </a:lnTo>
                  <a:lnTo>
                    <a:pt x="902919" y="5345417"/>
                  </a:lnTo>
                  <a:lnTo>
                    <a:pt x="902919" y="5310327"/>
                  </a:lnTo>
                  <a:lnTo>
                    <a:pt x="893305" y="5311127"/>
                  </a:lnTo>
                  <a:lnTo>
                    <a:pt x="841997" y="5320017"/>
                  </a:lnTo>
                  <a:lnTo>
                    <a:pt x="838809" y="5321287"/>
                  </a:lnTo>
                  <a:lnTo>
                    <a:pt x="834732" y="5321287"/>
                  </a:lnTo>
                  <a:lnTo>
                    <a:pt x="831088" y="5323827"/>
                  </a:lnTo>
                  <a:lnTo>
                    <a:pt x="832002" y="5321287"/>
                  </a:lnTo>
                  <a:lnTo>
                    <a:pt x="832446" y="5318747"/>
                  </a:lnTo>
                  <a:lnTo>
                    <a:pt x="833818" y="5309857"/>
                  </a:lnTo>
                  <a:lnTo>
                    <a:pt x="833259" y="5306047"/>
                  </a:lnTo>
                  <a:lnTo>
                    <a:pt x="832904" y="5303507"/>
                  </a:lnTo>
                  <a:lnTo>
                    <a:pt x="831088" y="5298427"/>
                  </a:lnTo>
                  <a:lnTo>
                    <a:pt x="832904" y="5297157"/>
                  </a:lnTo>
                  <a:lnTo>
                    <a:pt x="846785" y="5294617"/>
                  </a:lnTo>
                  <a:lnTo>
                    <a:pt x="863523" y="5292077"/>
                  </a:lnTo>
                  <a:lnTo>
                    <a:pt x="882573" y="5289537"/>
                  </a:lnTo>
                  <a:lnTo>
                    <a:pt x="903376" y="5286997"/>
                  </a:lnTo>
                  <a:lnTo>
                    <a:pt x="927582" y="5285727"/>
                  </a:lnTo>
                  <a:lnTo>
                    <a:pt x="963409" y="5283187"/>
                  </a:lnTo>
                  <a:lnTo>
                    <a:pt x="976122" y="5281917"/>
                  </a:lnTo>
                  <a:lnTo>
                    <a:pt x="982929" y="5281917"/>
                  </a:lnTo>
                  <a:lnTo>
                    <a:pt x="993838" y="5279377"/>
                  </a:lnTo>
                  <a:lnTo>
                    <a:pt x="993838" y="5271757"/>
                  </a:lnTo>
                  <a:close/>
                </a:path>
                <a:path w="1567179" h="7113270">
                  <a:moveTo>
                    <a:pt x="994752" y="4789106"/>
                  </a:moveTo>
                  <a:lnTo>
                    <a:pt x="992733" y="4781486"/>
                  </a:lnTo>
                  <a:lnTo>
                    <a:pt x="987818" y="4775136"/>
                  </a:lnTo>
                  <a:lnTo>
                    <a:pt x="983234" y="4771326"/>
                  </a:lnTo>
                  <a:lnTo>
                    <a:pt x="981710" y="4770056"/>
                  </a:lnTo>
                  <a:lnTo>
                    <a:pt x="976109" y="4766246"/>
                  </a:lnTo>
                  <a:lnTo>
                    <a:pt x="959586" y="4766246"/>
                  </a:lnTo>
                  <a:lnTo>
                    <a:pt x="935939" y="4768786"/>
                  </a:lnTo>
                  <a:lnTo>
                    <a:pt x="914425" y="4771326"/>
                  </a:lnTo>
                  <a:lnTo>
                    <a:pt x="904278" y="4771326"/>
                  </a:lnTo>
                  <a:lnTo>
                    <a:pt x="909459" y="4766246"/>
                  </a:lnTo>
                  <a:lnTo>
                    <a:pt x="922578" y="4757356"/>
                  </a:lnTo>
                  <a:lnTo>
                    <a:pt x="925753" y="4754816"/>
                  </a:lnTo>
                  <a:lnTo>
                    <a:pt x="936879" y="4745926"/>
                  </a:lnTo>
                  <a:lnTo>
                    <a:pt x="943457" y="4738306"/>
                  </a:lnTo>
                  <a:lnTo>
                    <a:pt x="945654" y="4735766"/>
                  </a:lnTo>
                  <a:lnTo>
                    <a:pt x="944194" y="4725606"/>
                  </a:lnTo>
                  <a:lnTo>
                    <a:pt x="935075" y="4714176"/>
                  </a:lnTo>
                  <a:lnTo>
                    <a:pt x="921359" y="4706556"/>
                  </a:lnTo>
                  <a:lnTo>
                    <a:pt x="907008" y="4702975"/>
                  </a:lnTo>
                  <a:lnTo>
                    <a:pt x="907008" y="4738306"/>
                  </a:lnTo>
                  <a:lnTo>
                    <a:pt x="905459" y="4740846"/>
                  </a:lnTo>
                  <a:lnTo>
                    <a:pt x="900074" y="4744656"/>
                  </a:lnTo>
                  <a:lnTo>
                    <a:pt x="891794" y="4749736"/>
                  </a:lnTo>
                  <a:lnTo>
                    <a:pt x="881545" y="4754816"/>
                  </a:lnTo>
                  <a:lnTo>
                    <a:pt x="881545" y="4745926"/>
                  </a:lnTo>
                  <a:lnTo>
                    <a:pt x="881545" y="4739576"/>
                  </a:lnTo>
                  <a:lnTo>
                    <a:pt x="890765" y="4738306"/>
                  </a:lnTo>
                  <a:lnTo>
                    <a:pt x="907008" y="4738306"/>
                  </a:lnTo>
                  <a:lnTo>
                    <a:pt x="907008" y="4702975"/>
                  </a:lnTo>
                  <a:lnTo>
                    <a:pt x="906106" y="4702746"/>
                  </a:lnTo>
                  <a:lnTo>
                    <a:pt x="900188" y="4701476"/>
                  </a:lnTo>
                  <a:lnTo>
                    <a:pt x="891997" y="4701476"/>
                  </a:lnTo>
                  <a:lnTo>
                    <a:pt x="882446" y="4702746"/>
                  </a:lnTo>
                  <a:lnTo>
                    <a:pt x="882561" y="4690046"/>
                  </a:lnTo>
                  <a:lnTo>
                    <a:pt x="882904" y="4686236"/>
                  </a:lnTo>
                  <a:lnTo>
                    <a:pt x="890193" y="4684966"/>
                  </a:lnTo>
                  <a:lnTo>
                    <a:pt x="898359" y="4684966"/>
                  </a:lnTo>
                  <a:lnTo>
                    <a:pt x="966558" y="4681156"/>
                  </a:lnTo>
                  <a:lnTo>
                    <a:pt x="974293" y="4678616"/>
                  </a:lnTo>
                  <a:lnTo>
                    <a:pt x="975652" y="4672266"/>
                  </a:lnTo>
                  <a:lnTo>
                    <a:pt x="974686" y="4665916"/>
                  </a:lnTo>
                  <a:lnTo>
                    <a:pt x="969975" y="4657026"/>
                  </a:lnTo>
                  <a:lnTo>
                    <a:pt x="961847" y="4650676"/>
                  </a:lnTo>
                  <a:lnTo>
                    <a:pt x="953439" y="4646866"/>
                  </a:lnTo>
                  <a:lnTo>
                    <a:pt x="950645" y="4645596"/>
                  </a:lnTo>
                  <a:lnTo>
                    <a:pt x="940523" y="4644326"/>
                  </a:lnTo>
                  <a:lnTo>
                    <a:pt x="924852" y="4644326"/>
                  </a:lnTo>
                  <a:lnTo>
                    <a:pt x="883373" y="4646866"/>
                  </a:lnTo>
                  <a:lnTo>
                    <a:pt x="880973" y="4636706"/>
                  </a:lnTo>
                  <a:lnTo>
                    <a:pt x="876439" y="4627816"/>
                  </a:lnTo>
                  <a:lnTo>
                    <a:pt x="870712" y="4621466"/>
                  </a:lnTo>
                  <a:lnTo>
                    <a:pt x="864730" y="4618926"/>
                  </a:lnTo>
                  <a:lnTo>
                    <a:pt x="860209" y="4620196"/>
                  </a:lnTo>
                  <a:lnTo>
                    <a:pt x="856830" y="4626546"/>
                  </a:lnTo>
                  <a:lnTo>
                    <a:pt x="854557" y="4635436"/>
                  </a:lnTo>
                  <a:lnTo>
                    <a:pt x="853351" y="4649406"/>
                  </a:lnTo>
                  <a:lnTo>
                    <a:pt x="817956" y="4651946"/>
                  </a:lnTo>
                  <a:lnTo>
                    <a:pt x="771639" y="4660836"/>
                  </a:lnTo>
                  <a:lnTo>
                    <a:pt x="762431" y="4669726"/>
                  </a:lnTo>
                  <a:lnTo>
                    <a:pt x="765035" y="4677346"/>
                  </a:lnTo>
                  <a:lnTo>
                    <a:pt x="772617" y="4688776"/>
                  </a:lnTo>
                  <a:lnTo>
                    <a:pt x="782840" y="4697666"/>
                  </a:lnTo>
                  <a:lnTo>
                    <a:pt x="793356" y="4701476"/>
                  </a:lnTo>
                  <a:lnTo>
                    <a:pt x="800963" y="4700206"/>
                  </a:lnTo>
                  <a:lnTo>
                    <a:pt x="838365" y="4691316"/>
                  </a:lnTo>
                  <a:lnTo>
                    <a:pt x="843356" y="4691316"/>
                  </a:lnTo>
                  <a:lnTo>
                    <a:pt x="852906" y="4690046"/>
                  </a:lnTo>
                  <a:lnTo>
                    <a:pt x="852449" y="4695126"/>
                  </a:lnTo>
                  <a:lnTo>
                    <a:pt x="852449" y="4706556"/>
                  </a:lnTo>
                  <a:lnTo>
                    <a:pt x="808062" y="4716716"/>
                  </a:lnTo>
                  <a:lnTo>
                    <a:pt x="800620" y="4725606"/>
                  </a:lnTo>
                  <a:lnTo>
                    <a:pt x="803643" y="4733226"/>
                  </a:lnTo>
                  <a:lnTo>
                    <a:pt x="810856" y="4742116"/>
                  </a:lnTo>
                  <a:lnTo>
                    <a:pt x="819416" y="4749736"/>
                  </a:lnTo>
                  <a:lnTo>
                    <a:pt x="826541" y="4752276"/>
                  </a:lnTo>
                  <a:lnTo>
                    <a:pt x="831862" y="4752276"/>
                  </a:lnTo>
                  <a:lnTo>
                    <a:pt x="837793" y="4751006"/>
                  </a:lnTo>
                  <a:lnTo>
                    <a:pt x="844562" y="4748466"/>
                  </a:lnTo>
                  <a:lnTo>
                    <a:pt x="852449" y="4745926"/>
                  </a:lnTo>
                  <a:lnTo>
                    <a:pt x="852449" y="4762436"/>
                  </a:lnTo>
                  <a:lnTo>
                    <a:pt x="854278" y="4767516"/>
                  </a:lnTo>
                  <a:lnTo>
                    <a:pt x="848817" y="4770056"/>
                  </a:lnTo>
                  <a:lnTo>
                    <a:pt x="843356" y="4771326"/>
                  </a:lnTo>
                  <a:lnTo>
                    <a:pt x="838809" y="4772596"/>
                  </a:lnTo>
                  <a:lnTo>
                    <a:pt x="824293" y="4776406"/>
                  </a:lnTo>
                  <a:lnTo>
                    <a:pt x="787095" y="4781486"/>
                  </a:lnTo>
                  <a:lnTo>
                    <a:pt x="773341" y="4784026"/>
                  </a:lnTo>
                  <a:lnTo>
                    <a:pt x="763803" y="4785296"/>
                  </a:lnTo>
                  <a:lnTo>
                    <a:pt x="753795" y="4789106"/>
                  </a:lnTo>
                  <a:lnTo>
                    <a:pt x="752881" y="4795456"/>
                  </a:lnTo>
                  <a:lnTo>
                    <a:pt x="755218" y="4803076"/>
                  </a:lnTo>
                  <a:lnTo>
                    <a:pt x="761974" y="4811966"/>
                  </a:lnTo>
                  <a:lnTo>
                    <a:pt x="770788" y="4819586"/>
                  </a:lnTo>
                  <a:lnTo>
                    <a:pt x="779246" y="4823396"/>
                  </a:lnTo>
                  <a:lnTo>
                    <a:pt x="787565" y="4822126"/>
                  </a:lnTo>
                  <a:lnTo>
                    <a:pt x="801420" y="4819586"/>
                  </a:lnTo>
                  <a:lnTo>
                    <a:pt x="817486" y="4815776"/>
                  </a:lnTo>
                  <a:lnTo>
                    <a:pt x="832446" y="4813236"/>
                  </a:lnTo>
                  <a:lnTo>
                    <a:pt x="904671" y="4805616"/>
                  </a:lnTo>
                  <a:lnTo>
                    <a:pt x="940422" y="4803076"/>
                  </a:lnTo>
                  <a:lnTo>
                    <a:pt x="972464" y="4801806"/>
                  </a:lnTo>
                  <a:lnTo>
                    <a:pt x="982662" y="4800536"/>
                  </a:lnTo>
                  <a:lnTo>
                    <a:pt x="989571" y="4797996"/>
                  </a:lnTo>
                  <a:lnTo>
                    <a:pt x="993508" y="4794186"/>
                  </a:lnTo>
                  <a:lnTo>
                    <a:pt x="994752" y="4789106"/>
                  </a:lnTo>
                  <a:close/>
                </a:path>
                <a:path w="1567179" h="7113270">
                  <a:moveTo>
                    <a:pt x="999718" y="2713037"/>
                  </a:moveTo>
                  <a:lnTo>
                    <a:pt x="981913" y="2676588"/>
                  </a:lnTo>
                  <a:lnTo>
                    <a:pt x="979957" y="2675496"/>
                  </a:lnTo>
                  <a:lnTo>
                    <a:pt x="970191" y="2670035"/>
                  </a:lnTo>
                  <a:lnTo>
                    <a:pt x="952538" y="2669222"/>
                  </a:lnTo>
                  <a:lnTo>
                    <a:pt x="925474" y="2670708"/>
                  </a:lnTo>
                  <a:lnTo>
                    <a:pt x="898144" y="2673235"/>
                  </a:lnTo>
                  <a:lnTo>
                    <a:pt x="879716" y="2675496"/>
                  </a:lnTo>
                  <a:lnTo>
                    <a:pt x="883729" y="2660942"/>
                  </a:lnTo>
                  <a:lnTo>
                    <a:pt x="887222" y="2648445"/>
                  </a:lnTo>
                  <a:lnTo>
                    <a:pt x="889698" y="2637637"/>
                  </a:lnTo>
                  <a:lnTo>
                    <a:pt x="890638" y="2628214"/>
                  </a:lnTo>
                  <a:lnTo>
                    <a:pt x="888542" y="2619679"/>
                  </a:lnTo>
                  <a:lnTo>
                    <a:pt x="883424" y="2611094"/>
                  </a:lnTo>
                  <a:lnTo>
                    <a:pt x="877023" y="2604490"/>
                  </a:lnTo>
                  <a:lnTo>
                    <a:pt x="871093" y="2601836"/>
                  </a:lnTo>
                  <a:lnTo>
                    <a:pt x="864730" y="2601836"/>
                  </a:lnTo>
                  <a:lnTo>
                    <a:pt x="860171" y="2609570"/>
                  </a:lnTo>
                  <a:lnTo>
                    <a:pt x="857910" y="2620480"/>
                  </a:lnTo>
                  <a:lnTo>
                    <a:pt x="854405" y="2635237"/>
                  </a:lnTo>
                  <a:lnTo>
                    <a:pt x="842632" y="2674823"/>
                  </a:lnTo>
                  <a:lnTo>
                    <a:pt x="827735" y="2713037"/>
                  </a:lnTo>
                  <a:lnTo>
                    <a:pt x="819886" y="2729928"/>
                  </a:lnTo>
                  <a:lnTo>
                    <a:pt x="812977" y="2744952"/>
                  </a:lnTo>
                  <a:lnTo>
                    <a:pt x="809282" y="2754553"/>
                  </a:lnTo>
                  <a:lnTo>
                    <a:pt x="809726" y="2764929"/>
                  </a:lnTo>
                  <a:lnTo>
                    <a:pt x="813587" y="2777896"/>
                  </a:lnTo>
                  <a:lnTo>
                    <a:pt x="819492" y="2788996"/>
                  </a:lnTo>
                  <a:lnTo>
                    <a:pt x="826084" y="2793695"/>
                  </a:lnTo>
                  <a:lnTo>
                    <a:pt x="832256" y="2790926"/>
                  </a:lnTo>
                  <a:lnTo>
                    <a:pt x="852182" y="2757474"/>
                  </a:lnTo>
                  <a:lnTo>
                    <a:pt x="866089" y="2724581"/>
                  </a:lnTo>
                  <a:lnTo>
                    <a:pt x="869264" y="2722321"/>
                  </a:lnTo>
                  <a:lnTo>
                    <a:pt x="880643" y="2719590"/>
                  </a:lnTo>
                  <a:lnTo>
                    <a:pt x="900950" y="2715818"/>
                  </a:lnTo>
                  <a:lnTo>
                    <a:pt x="928204" y="2712250"/>
                  </a:lnTo>
                  <a:lnTo>
                    <a:pt x="952817" y="2710319"/>
                  </a:lnTo>
                  <a:lnTo>
                    <a:pt x="965200" y="2711399"/>
                  </a:lnTo>
                  <a:lnTo>
                    <a:pt x="965466" y="2714599"/>
                  </a:lnTo>
                  <a:lnTo>
                    <a:pt x="963891" y="2720606"/>
                  </a:lnTo>
                  <a:lnTo>
                    <a:pt x="961047" y="2728150"/>
                  </a:lnTo>
                  <a:lnTo>
                    <a:pt x="957478" y="2735948"/>
                  </a:lnTo>
                  <a:lnTo>
                    <a:pt x="953909" y="2742831"/>
                  </a:lnTo>
                  <a:lnTo>
                    <a:pt x="950417" y="2749080"/>
                  </a:lnTo>
                  <a:lnTo>
                    <a:pt x="947610" y="2754592"/>
                  </a:lnTo>
                  <a:lnTo>
                    <a:pt x="946099" y="2759138"/>
                  </a:lnTo>
                  <a:lnTo>
                    <a:pt x="946886" y="2767977"/>
                  </a:lnTo>
                  <a:lnTo>
                    <a:pt x="950645" y="2779369"/>
                  </a:lnTo>
                  <a:lnTo>
                    <a:pt x="956449" y="2789059"/>
                  </a:lnTo>
                  <a:lnTo>
                    <a:pt x="963371" y="2792780"/>
                  </a:lnTo>
                  <a:lnTo>
                    <a:pt x="967841" y="2790291"/>
                  </a:lnTo>
                  <a:lnTo>
                    <a:pt x="988999" y="2750807"/>
                  </a:lnTo>
                  <a:lnTo>
                    <a:pt x="998283" y="2722207"/>
                  </a:lnTo>
                  <a:lnTo>
                    <a:pt x="999718" y="2713037"/>
                  </a:lnTo>
                  <a:close/>
                </a:path>
                <a:path w="1567179" h="7113270">
                  <a:moveTo>
                    <a:pt x="1005649" y="1850631"/>
                  </a:moveTo>
                  <a:lnTo>
                    <a:pt x="977226" y="1823237"/>
                  </a:lnTo>
                  <a:lnTo>
                    <a:pt x="961110" y="1823199"/>
                  </a:lnTo>
                  <a:lnTo>
                    <a:pt x="939863" y="1824609"/>
                  </a:lnTo>
                  <a:lnTo>
                    <a:pt x="912914" y="1826996"/>
                  </a:lnTo>
                  <a:lnTo>
                    <a:pt x="912977" y="1823199"/>
                  </a:lnTo>
                  <a:lnTo>
                    <a:pt x="912926" y="1779714"/>
                  </a:lnTo>
                  <a:lnTo>
                    <a:pt x="912914" y="1777441"/>
                  </a:lnTo>
                  <a:lnTo>
                    <a:pt x="955192" y="1774710"/>
                  </a:lnTo>
                  <a:lnTo>
                    <a:pt x="962469" y="1771992"/>
                  </a:lnTo>
                  <a:lnTo>
                    <a:pt x="964298" y="1765630"/>
                  </a:lnTo>
                  <a:lnTo>
                    <a:pt x="964120" y="1760143"/>
                  </a:lnTo>
                  <a:lnTo>
                    <a:pt x="932688" y="1737893"/>
                  </a:lnTo>
                  <a:lnTo>
                    <a:pt x="921092" y="1734185"/>
                  </a:lnTo>
                  <a:lnTo>
                    <a:pt x="913828" y="1726984"/>
                  </a:lnTo>
                  <a:lnTo>
                    <a:pt x="910209" y="1721891"/>
                  </a:lnTo>
                  <a:lnTo>
                    <a:pt x="904328" y="1716874"/>
                  </a:lnTo>
                  <a:lnTo>
                    <a:pt x="897521" y="1713052"/>
                  </a:lnTo>
                  <a:lnTo>
                    <a:pt x="891095" y="1711528"/>
                  </a:lnTo>
                  <a:lnTo>
                    <a:pt x="887133" y="1713496"/>
                  </a:lnTo>
                  <a:lnTo>
                    <a:pt x="884618" y="1719084"/>
                  </a:lnTo>
                  <a:lnTo>
                    <a:pt x="883285" y="1727835"/>
                  </a:lnTo>
                  <a:lnTo>
                    <a:pt x="882954" y="1737893"/>
                  </a:lnTo>
                  <a:lnTo>
                    <a:pt x="882904" y="1740623"/>
                  </a:lnTo>
                  <a:lnTo>
                    <a:pt x="875118" y="1741309"/>
                  </a:lnTo>
                  <a:lnTo>
                    <a:pt x="832739" y="1750174"/>
                  </a:lnTo>
                  <a:lnTo>
                    <a:pt x="821524" y="1759254"/>
                  </a:lnTo>
                  <a:lnTo>
                    <a:pt x="823188" y="1766900"/>
                  </a:lnTo>
                  <a:lnTo>
                    <a:pt x="828929" y="1775002"/>
                  </a:lnTo>
                  <a:lnTo>
                    <a:pt x="836879" y="1781835"/>
                  </a:lnTo>
                  <a:lnTo>
                    <a:pt x="845185" y="1785620"/>
                  </a:lnTo>
                  <a:lnTo>
                    <a:pt x="852601" y="1785404"/>
                  </a:lnTo>
                  <a:lnTo>
                    <a:pt x="863015" y="1783524"/>
                  </a:lnTo>
                  <a:lnTo>
                    <a:pt x="873937" y="1781225"/>
                  </a:lnTo>
                  <a:lnTo>
                    <a:pt x="882904" y="1779714"/>
                  </a:lnTo>
                  <a:lnTo>
                    <a:pt x="882904" y="1797900"/>
                  </a:lnTo>
                  <a:lnTo>
                    <a:pt x="882408" y="1803755"/>
                  </a:lnTo>
                  <a:lnTo>
                    <a:pt x="850011" y="1830806"/>
                  </a:lnTo>
                  <a:lnTo>
                    <a:pt x="822426" y="1834769"/>
                  </a:lnTo>
                  <a:lnTo>
                    <a:pt x="810171" y="1837004"/>
                  </a:lnTo>
                  <a:lnTo>
                    <a:pt x="800747" y="1839569"/>
                  </a:lnTo>
                  <a:lnTo>
                    <a:pt x="792784" y="1843151"/>
                  </a:lnTo>
                  <a:lnTo>
                    <a:pt x="787031" y="1847748"/>
                  </a:lnTo>
                  <a:lnTo>
                    <a:pt x="784263" y="1853361"/>
                  </a:lnTo>
                  <a:lnTo>
                    <a:pt x="786257" y="1861045"/>
                  </a:lnTo>
                  <a:lnTo>
                    <a:pt x="792784" y="1870138"/>
                  </a:lnTo>
                  <a:lnTo>
                    <a:pt x="801522" y="1878114"/>
                  </a:lnTo>
                  <a:lnTo>
                    <a:pt x="810171" y="1882457"/>
                  </a:lnTo>
                  <a:lnTo>
                    <a:pt x="819365" y="1882724"/>
                  </a:lnTo>
                  <a:lnTo>
                    <a:pt x="830859" y="1880768"/>
                  </a:lnTo>
                  <a:lnTo>
                    <a:pt x="845083" y="1877606"/>
                  </a:lnTo>
                  <a:lnTo>
                    <a:pt x="862457" y="1874278"/>
                  </a:lnTo>
                  <a:lnTo>
                    <a:pt x="890193" y="1870417"/>
                  </a:lnTo>
                  <a:lnTo>
                    <a:pt x="906437" y="1868398"/>
                  </a:lnTo>
                  <a:lnTo>
                    <a:pt x="923378" y="1866544"/>
                  </a:lnTo>
                  <a:lnTo>
                    <a:pt x="922667" y="1875116"/>
                  </a:lnTo>
                  <a:lnTo>
                    <a:pt x="922591" y="1878114"/>
                  </a:lnTo>
                  <a:lnTo>
                    <a:pt x="922464" y="1911108"/>
                  </a:lnTo>
                  <a:lnTo>
                    <a:pt x="896467" y="1913204"/>
                  </a:lnTo>
                  <a:lnTo>
                    <a:pt x="869327" y="1915985"/>
                  </a:lnTo>
                  <a:lnTo>
                    <a:pt x="821994" y="1922919"/>
                  </a:lnTo>
                  <a:lnTo>
                    <a:pt x="798347" y="1937931"/>
                  </a:lnTo>
                  <a:lnTo>
                    <a:pt x="800938" y="1947151"/>
                  </a:lnTo>
                  <a:lnTo>
                    <a:pt x="808469" y="1956409"/>
                  </a:lnTo>
                  <a:lnTo>
                    <a:pt x="817524" y="1963699"/>
                  </a:lnTo>
                  <a:lnTo>
                    <a:pt x="824712" y="1967026"/>
                  </a:lnTo>
                  <a:lnTo>
                    <a:pt x="832370" y="1966849"/>
                  </a:lnTo>
                  <a:lnTo>
                    <a:pt x="842276" y="1964931"/>
                  </a:lnTo>
                  <a:lnTo>
                    <a:pt x="854316" y="1962238"/>
                  </a:lnTo>
                  <a:lnTo>
                    <a:pt x="868362" y="1959749"/>
                  </a:lnTo>
                  <a:lnTo>
                    <a:pt x="893368" y="1956346"/>
                  </a:lnTo>
                  <a:lnTo>
                    <a:pt x="907237" y="1954644"/>
                  </a:lnTo>
                  <a:lnTo>
                    <a:pt x="922464" y="1952929"/>
                  </a:lnTo>
                  <a:lnTo>
                    <a:pt x="922388" y="1985606"/>
                  </a:lnTo>
                  <a:lnTo>
                    <a:pt x="921702" y="2025434"/>
                  </a:lnTo>
                  <a:lnTo>
                    <a:pt x="914565" y="2067280"/>
                  </a:lnTo>
                  <a:lnTo>
                    <a:pt x="911491" y="2076157"/>
                  </a:lnTo>
                  <a:lnTo>
                    <a:pt x="910183" y="2083854"/>
                  </a:lnTo>
                  <a:lnTo>
                    <a:pt x="913066" y="2098167"/>
                  </a:lnTo>
                  <a:lnTo>
                    <a:pt x="919962" y="2112340"/>
                  </a:lnTo>
                  <a:lnTo>
                    <a:pt x="928217" y="2123186"/>
                  </a:lnTo>
                  <a:lnTo>
                    <a:pt x="935202" y="2127504"/>
                  </a:lnTo>
                  <a:lnTo>
                    <a:pt x="940422" y="2122347"/>
                  </a:lnTo>
                  <a:lnTo>
                    <a:pt x="950188" y="2071585"/>
                  </a:lnTo>
                  <a:lnTo>
                    <a:pt x="951661" y="2021801"/>
                  </a:lnTo>
                  <a:lnTo>
                    <a:pt x="951763" y="1998776"/>
                  </a:lnTo>
                  <a:lnTo>
                    <a:pt x="951649" y="1963699"/>
                  </a:lnTo>
                  <a:lnTo>
                    <a:pt x="951572" y="1952929"/>
                  </a:lnTo>
                  <a:lnTo>
                    <a:pt x="951560" y="1950199"/>
                  </a:lnTo>
                  <a:lnTo>
                    <a:pt x="963676" y="1949450"/>
                  </a:lnTo>
                  <a:lnTo>
                    <a:pt x="975537" y="1948954"/>
                  </a:lnTo>
                  <a:lnTo>
                    <a:pt x="985189" y="1947265"/>
                  </a:lnTo>
                  <a:lnTo>
                    <a:pt x="990663" y="1942934"/>
                  </a:lnTo>
                  <a:lnTo>
                    <a:pt x="991044" y="1935441"/>
                  </a:lnTo>
                  <a:lnTo>
                    <a:pt x="988326" y="1925320"/>
                  </a:lnTo>
                  <a:lnTo>
                    <a:pt x="983818" y="1915693"/>
                  </a:lnTo>
                  <a:lnTo>
                    <a:pt x="978839" y="1909737"/>
                  </a:lnTo>
                  <a:lnTo>
                    <a:pt x="977480" y="1908835"/>
                  </a:lnTo>
                  <a:lnTo>
                    <a:pt x="973378" y="1906104"/>
                  </a:lnTo>
                  <a:lnTo>
                    <a:pt x="952741" y="1882330"/>
                  </a:lnTo>
                  <a:lnTo>
                    <a:pt x="951115" y="1874278"/>
                  </a:lnTo>
                  <a:lnTo>
                    <a:pt x="950188" y="1871091"/>
                  </a:lnTo>
                  <a:lnTo>
                    <a:pt x="948385" y="1867458"/>
                  </a:lnTo>
                  <a:lnTo>
                    <a:pt x="947597" y="1866544"/>
                  </a:lnTo>
                  <a:lnTo>
                    <a:pt x="945654" y="1864271"/>
                  </a:lnTo>
                  <a:lnTo>
                    <a:pt x="965479" y="1863026"/>
                  </a:lnTo>
                  <a:lnTo>
                    <a:pt x="974864" y="1862620"/>
                  </a:lnTo>
                  <a:lnTo>
                    <a:pt x="982916" y="1862455"/>
                  </a:lnTo>
                  <a:lnTo>
                    <a:pt x="993952" y="1861578"/>
                  </a:lnTo>
                  <a:lnTo>
                    <a:pt x="1000937" y="1859114"/>
                  </a:lnTo>
                  <a:lnTo>
                    <a:pt x="1004595" y="1855368"/>
                  </a:lnTo>
                  <a:lnTo>
                    <a:pt x="1005649" y="1850631"/>
                  </a:lnTo>
                  <a:close/>
                </a:path>
                <a:path w="1567179" h="7113270">
                  <a:moveTo>
                    <a:pt x="1007402" y="2985084"/>
                  </a:moveTo>
                  <a:lnTo>
                    <a:pt x="1004404" y="2946120"/>
                  </a:lnTo>
                  <a:lnTo>
                    <a:pt x="981849" y="2915475"/>
                  </a:lnTo>
                  <a:lnTo>
                    <a:pt x="966609" y="2895917"/>
                  </a:lnTo>
                  <a:lnTo>
                    <a:pt x="940358" y="2852585"/>
                  </a:lnTo>
                  <a:lnTo>
                    <a:pt x="921283" y="2815183"/>
                  </a:lnTo>
                  <a:lnTo>
                    <a:pt x="917460" y="2806877"/>
                  </a:lnTo>
                  <a:lnTo>
                    <a:pt x="920369" y="2793403"/>
                  </a:lnTo>
                  <a:lnTo>
                    <a:pt x="922274" y="2779369"/>
                  </a:lnTo>
                  <a:lnTo>
                    <a:pt x="923277" y="2765768"/>
                  </a:lnTo>
                  <a:lnTo>
                    <a:pt x="923366" y="2754553"/>
                  </a:lnTo>
                  <a:lnTo>
                    <a:pt x="921600" y="2744178"/>
                  </a:lnTo>
                  <a:lnTo>
                    <a:pt x="917346" y="2733395"/>
                  </a:lnTo>
                  <a:lnTo>
                    <a:pt x="911225" y="2725242"/>
                  </a:lnTo>
                  <a:lnTo>
                    <a:pt x="903820" y="2722765"/>
                  </a:lnTo>
                  <a:lnTo>
                    <a:pt x="900264" y="2725826"/>
                  </a:lnTo>
                  <a:lnTo>
                    <a:pt x="897178" y="2732595"/>
                  </a:lnTo>
                  <a:lnTo>
                    <a:pt x="894689" y="2741498"/>
                  </a:lnTo>
                  <a:lnTo>
                    <a:pt x="892924" y="2750959"/>
                  </a:lnTo>
                  <a:lnTo>
                    <a:pt x="884707" y="2790926"/>
                  </a:lnTo>
                  <a:lnTo>
                    <a:pt x="871893" y="2835059"/>
                  </a:lnTo>
                  <a:lnTo>
                    <a:pt x="856475" y="2877286"/>
                  </a:lnTo>
                  <a:lnTo>
                    <a:pt x="832294" y="2923006"/>
                  </a:lnTo>
                  <a:lnTo>
                    <a:pt x="811860" y="2947746"/>
                  </a:lnTo>
                  <a:lnTo>
                    <a:pt x="806081" y="2956445"/>
                  </a:lnTo>
                  <a:lnTo>
                    <a:pt x="805383" y="2968904"/>
                  </a:lnTo>
                  <a:lnTo>
                    <a:pt x="808685" y="2986570"/>
                  </a:lnTo>
                  <a:lnTo>
                    <a:pt x="814895" y="3002356"/>
                  </a:lnTo>
                  <a:lnTo>
                    <a:pt x="822896" y="3009188"/>
                  </a:lnTo>
                  <a:lnTo>
                    <a:pt x="830821" y="3004337"/>
                  </a:lnTo>
                  <a:lnTo>
                    <a:pt x="851408" y="2971787"/>
                  </a:lnTo>
                  <a:lnTo>
                    <a:pt x="875068" y="2920822"/>
                  </a:lnTo>
                  <a:lnTo>
                    <a:pt x="896658" y="2865602"/>
                  </a:lnTo>
                  <a:lnTo>
                    <a:pt x="904735" y="2840964"/>
                  </a:lnTo>
                  <a:lnTo>
                    <a:pt x="915644" y="2869184"/>
                  </a:lnTo>
                  <a:lnTo>
                    <a:pt x="949223" y="2933611"/>
                  </a:lnTo>
                  <a:lnTo>
                    <a:pt x="976261" y="2974556"/>
                  </a:lnTo>
                  <a:lnTo>
                    <a:pt x="1002931" y="2994634"/>
                  </a:lnTo>
                  <a:lnTo>
                    <a:pt x="1006119" y="2993275"/>
                  </a:lnTo>
                  <a:lnTo>
                    <a:pt x="1007402" y="2985084"/>
                  </a:lnTo>
                  <a:close/>
                </a:path>
                <a:path w="1567179" h="7113270">
                  <a:moveTo>
                    <a:pt x="1437106" y="6793827"/>
                  </a:moveTo>
                  <a:lnTo>
                    <a:pt x="1412265" y="6770243"/>
                  </a:lnTo>
                  <a:lnTo>
                    <a:pt x="1404607" y="6767627"/>
                  </a:lnTo>
                  <a:lnTo>
                    <a:pt x="1398308" y="6763550"/>
                  </a:lnTo>
                  <a:lnTo>
                    <a:pt x="1393456" y="6757911"/>
                  </a:lnTo>
                  <a:lnTo>
                    <a:pt x="1389367" y="6751548"/>
                  </a:lnTo>
                  <a:lnTo>
                    <a:pt x="1382560" y="6746087"/>
                  </a:lnTo>
                  <a:lnTo>
                    <a:pt x="1377543" y="6746087"/>
                  </a:lnTo>
                  <a:lnTo>
                    <a:pt x="1373352" y="6747319"/>
                  </a:lnTo>
                  <a:lnTo>
                    <a:pt x="1369148" y="6751828"/>
                  </a:lnTo>
                  <a:lnTo>
                    <a:pt x="1364259" y="6760858"/>
                  </a:lnTo>
                  <a:lnTo>
                    <a:pt x="1357998" y="6775628"/>
                  </a:lnTo>
                  <a:lnTo>
                    <a:pt x="1343266" y="6776542"/>
                  </a:lnTo>
                  <a:lnTo>
                    <a:pt x="1298321" y="6782841"/>
                  </a:lnTo>
                  <a:lnTo>
                    <a:pt x="1281633" y="6794728"/>
                  </a:lnTo>
                  <a:lnTo>
                    <a:pt x="1284770" y="6803403"/>
                  </a:lnTo>
                  <a:lnTo>
                    <a:pt x="1292428" y="6813258"/>
                  </a:lnTo>
                  <a:lnTo>
                    <a:pt x="1301965" y="6821589"/>
                  </a:lnTo>
                  <a:lnTo>
                    <a:pt x="1310728" y="6825653"/>
                  </a:lnTo>
                  <a:lnTo>
                    <a:pt x="1315681" y="6825196"/>
                  </a:lnTo>
                  <a:lnTo>
                    <a:pt x="1322374" y="6823430"/>
                  </a:lnTo>
                  <a:lnTo>
                    <a:pt x="1341183" y="6817461"/>
                  </a:lnTo>
                  <a:lnTo>
                    <a:pt x="1335608" y="6831571"/>
                  </a:lnTo>
                  <a:lnTo>
                    <a:pt x="1307147" y="6905866"/>
                  </a:lnTo>
                  <a:lnTo>
                    <a:pt x="1285430" y="6967372"/>
                  </a:lnTo>
                  <a:lnTo>
                    <a:pt x="1281633" y="6984314"/>
                  </a:lnTo>
                  <a:lnTo>
                    <a:pt x="1284630" y="6997814"/>
                  </a:lnTo>
                  <a:lnTo>
                    <a:pt x="1291640" y="7008800"/>
                  </a:lnTo>
                  <a:lnTo>
                    <a:pt x="1299667" y="7015950"/>
                  </a:lnTo>
                  <a:lnTo>
                    <a:pt x="1305725" y="7017944"/>
                  </a:lnTo>
                  <a:lnTo>
                    <a:pt x="1309319" y="7015518"/>
                  </a:lnTo>
                  <a:lnTo>
                    <a:pt x="1312608" y="7010794"/>
                  </a:lnTo>
                  <a:lnTo>
                    <a:pt x="1315643" y="7003504"/>
                  </a:lnTo>
                  <a:lnTo>
                    <a:pt x="1318450" y="6993407"/>
                  </a:lnTo>
                  <a:lnTo>
                    <a:pt x="1323594" y="6976173"/>
                  </a:lnTo>
                  <a:lnTo>
                    <a:pt x="1332661" y="6947205"/>
                  </a:lnTo>
                  <a:lnTo>
                    <a:pt x="1344282" y="6910997"/>
                  </a:lnTo>
                  <a:lnTo>
                    <a:pt x="1357096" y="6872021"/>
                  </a:lnTo>
                  <a:lnTo>
                    <a:pt x="1363256" y="6853110"/>
                  </a:lnTo>
                  <a:lnTo>
                    <a:pt x="1368869" y="6837400"/>
                  </a:lnTo>
                  <a:lnTo>
                    <a:pt x="1374038" y="6824002"/>
                  </a:lnTo>
                  <a:lnTo>
                    <a:pt x="1376705" y="6817461"/>
                  </a:lnTo>
                  <a:lnTo>
                    <a:pt x="1378915" y="6812000"/>
                  </a:lnTo>
                  <a:lnTo>
                    <a:pt x="1419009" y="6804596"/>
                  </a:lnTo>
                  <a:lnTo>
                    <a:pt x="1424838" y="6803377"/>
                  </a:lnTo>
                  <a:lnTo>
                    <a:pt x="1428470" y="6802463"/>
                  </a:lnTo>
                  <a:lnTo>
                    <a:pt x="1435735" y="6800189"/>
                  </a:lnTo>
                  <a:lnTo>
                    <a:pt x="1437106" y="6793827"/>
                  </a:lnTo>
                  <a:close/>
                </a:path>
                <a:path w="1567179" h="7113270">
                  <a:moveTo>
                    <a:pt x="1533766" y="7041616"/>
                  </a:moveTo>
                  <a:lnTo>
                    <a:pt x="1512417" y="7006768"/>
                  </a:lnTo>
                  <a:lnTo>
                    <a:pt x="1485303" y="7002031"/>
                  </a:lnTo>
                  <a:lnTo>
                    <a:pt x="1485861" y="6981888"/>
                  </a:lnTo>
                  <a:lnTo>
                    <a:pt x="1486674" y="6961289"/>
                  </a:lnTo>
                  <a:lnTo>
                    <a:pt x="1487474" y="6942264"/>
                  </a:lnTo>
                  <a:lnTo>
                    <a:pt x="1488033" y="6927024"/>
                  </a:lnTo>
                  <a:lnTo>
                    <a:pt x="1485557" y="6918045"/>
                  </a:lnTo>
                  <a:lnTo>
                    <a:pt x="1479156" y="6909003"/>
                  </a:lnTo>
                  <a:lnTo>
                    <a:pt x="1471396" y="6902285"/>
                  </a:lnTo>
                  <a:lnTo>
                    <a:pt x="1464830" y="6900202"/>
                  </a:lnTo>
                  <a:lnTo>
                    <a:pt x="1460995" y="6903758"/>
                  </a:lnTo>
                  <a:lnTo>
                    <a:pt x="1455483" y="6942264"/>
                  </a:lnTo>
                  <a:lnTo>
                    <a:pt x="1454924" y="6981888"/>
                  </a:lnTo>
                  <a:lnTo>
                    <a:pt x="1454835" y="7002958"/>
                  </a:lnTo>
                  <a:lnTo>
                    <a:pt x="1453934" y="7003085"/>
                  </a:lnTo>
                  <a:lnTo>
                    <a:pt x="1453934" y="7042505"/>
                  </a:lnTo>
                  <a:lnTo>
                    <a:pt x="1453870" y="7047039"/>
                  </a:lnTo>
                  <a:lnTo>
                    <a:pt x="1453388" y="7058673"/>
                  </a:lnTo>
                  <a:lnTo>
                    <a:pt x="1452283" y="7069163"/>
                  </a:lnTo>
                  <a:lnTo>
                    <a:pt x="1450416" y="7075983"/>
                  </a:lnTo>
                  <a:lnTo>
                    <a:pt x="1447558" y="7078421"/>
                  </a:lnTo>
                  <a:lnTo>
                    <a:pt x="1441945" y="7074738"/>
                  </a:lnTo>
                  <a:lnTo>
                    <a:pt x="1436319" y="7066318"/>
                  </a:lnTo>
                  <a:lnTo>
                    <a:pt x="1432229" y="7057136"/>
                  </a:lnTo>
                  <a:lnTo>
                    <a:pt x="1431201" y="7051141"/>
                  </a:lnTo>
                  <a:lnTo>
                    <a:pt x="1433004" y="7045680"/>
                  </a:lnTo>
                  <a:lnTo>
                    <a:pt x="1443024" y="7043407"/>
                  </a:lnTo>
                  <a:lnTo>
                    <a:pt x="1453934" y="7042505"/>
                  </a:lnTo>
                  <a:lnTo>
                    <a:pt x="1453934" y="7003085"/>
                  </a:lnTo>
                  <a:lnTo>
                    <a:pt x="1408938" y="7019506"/>
                  </a:lnTo>
                  <a:lnTo>
                    <a:pt x="1401508" y="7049351"/>
                  </a:lnTo>
                  <a:lnTo>
                    <a:pt x="1407287" y="7067677"/>
                  </a:lnTo>
                  <a:lnTo>
                    <a:pt x="1431277" y="7102996"/>
                  </a:lnTo>
                  <a:lnTo>
                    <a:pt x="1452575" y="7112965"/>
                  </a:lnTo>
                  <a:lnTo>
                    <a:pt x="1460665" y="7110247"/>
                  </a:lnTo>
                  <a:lnTo>
                    <a:pt x="1483931" y="7078421"/>
                  </a:lnTo>
                  <a:lnTo>
                    <a:pt x="1485760" y="7044779"/>
                  </a:lnTo>
                  <a:lnTo>
                    <a:pt x="1496656" y="7047039"/>
                  </a:lnTo>
                  <a:lnTo>
                    <a:pt x="1505305" y="7050684"/>
                  </a:lnTo>
                  <a:lnTo>
                    <a:pt x="1509839" y="7051599"/>
                  </a:lnTo>
                  <a:lnTo>
                    <a:pt x="1517573" y="7053402"/>
                  </a:lnTo>
                  <a:lnTo>
                    <a:pt x="1528940" y="7055231"/>
                  </a:lnTo>
                  <a:lnTo>
                    <a:pt x="1532572" y="7049325"/>
                  </a:lnTo>
                  <a:lnTo>
                    <a:pt x="1533271" y="7044779"/>
                  </a:lnTo>
                  <a:lnTo>
                    <a:pt x="1533626" y="7042505"/>
                  </a:lnTo>
                  <a:lnTo>
                    <a:pt x="1533766" y="7041616"/>
                  </a:lnTo>
                  <a:close/>
                </a:path>
                <a:path w="1567179" h="7113270">
                  <a:moveTo>
                    <a:pt x="1566672" y="6877024"/>
                  </a:moveTo>
                  <a:lnTo>
                    <a:pt x="1534947" y="6850685"/>
                  </a:lnTo>
                  <a:lnTo>
                    <a:pt x="1482382" y="6842938"/>
                  </a:lnTo>
                  <a:lnTo>
                    <a:pt x="1464830" y="6842468"/>
                  </a:lnTo>
                  <a:lnTo>
                    <a:pt x="1453769" y="6843001"/>
                  </a:lnTo>
                  <a:lnTo>
                    <a:pt x="1443418" y="6844690"/>
                  </a:lnTo>
                  <a:lnTo>
                    <a:pt x="1435379" y="6847649"/>
                  </a:lnTo>
                  <a:lnTo>
                    <a:pt x="1431201" y="6852018"/>
                  </a:lnTo>
                  <a:lnTo>
                    <a:pt x="1432166" y="6859778"/>
                  </a:lnTo>
                  <a:lnTo>
                    <a:pt x="1437855" y="6869455"/>
                  </a:lnTo>
                  <a:lnTo>
                    <a:pt x="1446364" y="6878040"/>
                  </a:lnTo>
                  <a:lnTo>
                    <a:pt x="1455750" y="6882473"/>
                  </a:lnTo>
                  <a:lnTo>
                    <a:pt x="1466113" y="6883044"/>
                  </a:lnTo>
                  <a:lnTo>
                    <a:pt x="1488351" y="6882155"/>
                  </a:lnTo>
                  <a:lnTo>
                    <a:pt x="1500746" y="6882473"/>
                  </a:lnTo>
                  <a:lnTo>
                    <a:pt x="1514652" y="6883844"/>
                  </a:lnTo>
                  <a:lnTo>
                    <a:pt x="1527352" y="6885597"/>
                  </a:lnTo>
                  <a:lnTo>
                    <a:pt x="1537322" y="6887273"/>
                  </a:lnTo>
                  <a:lnTo>
                    <a:pt x="1543037" y="6888378"/>
                  </a:lnTo>
                  <a:lnTo>
                    <a:pt x="1552867" y="6890144"/>
                  </a:lnTo>
                  <a:lnTo>
                    <a:pt x="1560309" y="6890258"/>
                  </a:lnTo>
                  <a:lnTo>
                    <a:pt x="1565033" y="6888061"/>
                  </a:lnTo>
                  <a:lnTo>
                    <a:pt x="1566633" y="6883044"/>
                  </a:lnTo>
                  <a:lnTo>
                    <a:pt x="1566672" y="6882155"/>
                  </a:lnTo>
                  <a:lnTo>
                    <a:pt x="1566672" y="68770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1034" y="4751360"/>
              <a:ext cx="112750" cy="1223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50491" y="727456"/>
              <a:ext cx="1727195" cy="1008378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8653895" y="829284"/>
              <a:ext cx="1335405" cy="9695815"/>
            </a:xfrm>
            <a:custGeom>
              <a:avLst/>
              <a:gdLst/>
              <a:ahLst/>
              <a:cxnLst/>
              <a:rect l="l" t="t" r="r" b="b"/>
              <a:pathLst>
                <a:path w="1335404" h="9695815">
                  <a:moveTo>
                    <a:pt x="597560" y="8751570"/>
                  </a:moveTo>
                  <a:lnTo>
                    <a:pt x="577151" y="8716962"/>
                  </a:lnTo>
                  <a:lnTo>
                    <a:pt x="524014" y="8668525"/>
                  </a:lnTo>
                  <a:lnTo>
                    <a:pt x="452920" y="8651189"/>
                  </a:lnTo>
                  <a:lnTo>
                    <a:pt x="416179" y="8643772"/>
                  </a:lnTo>
                  <a:lnTo>
                    <a:pt x="381393" y="8634412"/>
                  </a:lnTo>
                  <a:lnTo>
                    <a:pt x="348221" y="8623440"/>
                  </a:lnTo>
                  <a:lnTo>
                    <a:pt x="309206" y="8613153"/>
                  </a:lnTo>
                  <a:lnTo>
                    <a:pt x="272453" y="8600923"/>
                  </a:lnTo>
                  <a:lnTo>
                    <a:pt x="237667" y="8587397"/>
                  </a:lnTo>
                  <a:lnTo>
                    <a:pt x="204508" y="8573224"/>
                  </a:lnTo>
                  <a:lnTo>
                    <a:pt x="167690" y="8564397"/>
                  </a:lnTo>
                  <a:lnTo>
                    <a:pt x="132003" y="8567585"/>
                  </a:lnTo>
                  <a:lnTo>
                    <a:pt x="96634" y="8580526"/>
                  </a:lnTo>
                  <a:lnTo>
                    <a:pt x="60794" y="8600923"/>
                  </a:lnTo>
                  <a:lnTo>
                    <a:pt x="59055" y="8644217"/>
                  </a:lnTo>
                  <a:lnTo>
                    <a:pt x="78181" y="8661387"/>
                  </a:lnTo>
                  <a:lnTo>
                    <a:pt x="92608" y="8686838"/>
                  </a:lnTo>
                  <a:lnTo>
                    <a:pt x="108000" y="8712619"/>
                  </a:lnTo>
                  <a:lnTo>
                    <a:pt x="130048" y="8730780"/>
                  </a:lnTo>
                  <a:lnTo>
                    <a:pt x="150317" y="8750719"/>
                  </a:lnTo>
                  <a:lnTo>
                    <a:pt x="201879" y="8780208"/>
                  </a:lnTo>
                  <a:lnTo>
                    <a:pt x="253314" y="8797747"/>
                  </a:lnTo>
                  <a:lnTo>
                    <a:pt x="307860" y="8807209"/>
                  </a:lnTo>
                  <a:lnTo>
                    <a:pt x="336105" y="8808707"/>
                  </a:lnTo>
                  <a:lnTo>
                    <a:pt x="358800" y="8813165"/>
                  </a:lnTo>
                  <a:lnTo>
                    <a:pt x="407441" y="8824036"/>
                  </a:lnTo>
                  <a:lnTo>
                    <a:pt x="433057" y="8829472"/>
                  </a:lnTo>
                  <a:lnTo>
                    <a:pt x="459943" y="8833904"/>
                  </a:lnTo>
                  <a:lnTo>
                    <a:pt x="484568" y="8833802"/>
                  </a:lnTo>
                  <a:lnTo>
                    <a:pt x="508546" y="8828494"/>
                  </a:lnTo>
                  <a:lnTo>
                    <a:pt x="533488" y="8817356"/>
                  </a:lnTo>
                  <a:lnTo>
                    <a:pt x="594093" y="8774074"/>
                  </a:lnTo>
                  <a:lnTo>
                    <a:pt x="597560" y="8751570"/>
                  </a:lnTo>
                  <a:close/>
                </a:path>
                <a:path w="1335404" h="9695815">
                  <a:moveTo>
                    <a:pt x="796671" y="5352173"/>
                  </a:moveTo>
                  <a:lnTo>
                    <a:pt x="793419" y="5312334"/>
                  </a:lnTo>
                  <a:lnTo>
                    <a:pt x="777113" y="5259908"/>
                  </a:lnTo>
                  <a:lnTo>
                    <a:pt x="756831" y="5227548"/>
                  </a:lnTo>
                  <a:lnTo>
                    <a:pt x="744728" y="5213655"/>
                  </a:lnTo>
                  <a:lnTo>
                    <a:pt x="731748" y="5196649"/>
                  </a:lnTo>
                  <a:lnTo>
                    <a:pt x="718756" y="5181600"/>
                  </a:lnTo>
                  <a:lnTo>
                    <a:pt x="705764" y="5167858"/>
                  </a:lnTo>
                  <a:lnTo>
                    <a:pt x="692785" y="5154777"/>
                  </a:lnTo>
                  <a:lnTo>
                    <a:pt x="663346" y="5172087"/>
                  </a:lnTo>
                  <a:lnTo>
                    <a:pt x="650443" y="5194973"/>
                  </a:lnTo>
                  <a:lnTo>
                    <a:pt x="638035" y="5218836"/>
                  </a:lnTo>
                  <a:lnTo>
                    <a:pt x="626592" y="5242699"/>
                  </a:lnTo>
                  <a:lnTo>
                    <a:pt x="616610" y="5265598"/>
                  </a:lnTo>
                  <a:lnTo>
                    <a:pt x="604608" y="5288559"/>
                  </a:lnTo>
                  <a:lnTo>
                    <a:pt x="594741" y="5312981"/>
                  </a:lnTo>
                  <a:lnTo>
                    <a:pt x="587133" y="5338394"/>
                  </a:lnTo>
                  <a:lnTo>
                    <a:pt x="581964" y="5364289"/>
                  </a:lnTo>
                  <a:lnTo>
                    <a:pt x="582930" y="5407063"/>
                  </a:lnTo>
                  <a:lnTo>
                    <a:pt x="582853" y="5458066"/>
                  </a:lnTo>
                  <a:lnTo>
                    <a:pt x="581926" y="5515013"/>
                  </a:lnTo>
                  <a:lnTo>
                    <a:pt x="580339" y="5575630"/>
                  </a:lnTo>
                  <a:lnTo>
                    <a:pt x="578294" y="5637631"/>
                  </a:lnTo>
                  <a:lnTo>
                    <a:pt x="575983" y="5698756"/>
                  </a:lnTo>
                  <a:lnTo>
                    <a:pt x="568121" y="5888926"/>
                  </a:lnTo>
                  <a:lnTo>
                    <a:pt x="559244" y="5982640"/>
                  </a:lnTo>
                  <a:lnTo>
                    <a:pt x="557161" y="6026493"/>
                  </a:lnTo>
                  <a:lnTo>
                    <a:pt x="559460" y="6072467"/>
                  </a:lnTo>
                  <a:lnTo>
                    <a:pt x="564629" y="6119419"/>
                  </a:lnTo>
                  <a:lnTo>
                    <a:pt x="572236" y="6165088"/>
                  </a:lnTo>
                  <a:lnTo>
                    <a:pt x="582104" y="6210757"/>
                  </a:lnTo>
                  <a:lnTo>
                    <a:pt x="594093" y="6257734"/>
                  </a:lnTo>
                  <a:lnTo>
                    <a:pt x="605345" y="6303696"/>
                  </a:lnTo>
                  <a:lnTo>
                    <a:pt x="623087" y="6346253"/>
                  </a:lnTo>
                  <a:lnTo>
                    <a:pt x="646684" y="6386525"/>
                  </a:lnTo>
                  <a:lnTo>
                    <a:pt x="675462" y="6425679"/>
                  </a:lnTo>
                  <a:lnTo>
                    <a:pt x="704913" y="6418758"/>
                  </a:lnTo>
                  <a:lnTo>
                    <a:pt x="722223" y="6378930"/>
                  </a:lnTo>
                  <a:lnTo>
                    <a:pt x="734339" y="6339116"/>
                  </a:lnTo>
                  <a:lnTo>
                    <a:pt x="742340" y="6292354"/>
                  </a:lnTo>
                  <a:lnTo>
                    <a:pt x="751649" y="6148654"/>
                  </a:lnTo>
                  <a:lnTo>
                    <a:pt x="756894" y="6096940"/>
                  </a:lnTo>
                  <a:lnTo>
                    <a:pt x="759155" y="6047054"/>
                  </a:lnTo>
                  <a:lnTo>
                    <a:pt x="761009" y="5948451"/>
                  </a:lnTo>
                  <a:lnTo>
                    <a:pt x="763765" y="5897575"/>
                  </a:lnTo>
                  <a:lnTo>
                    <a:pt x="771525" y="5802490"/>
                  </a:lnTo>
                  <a:lnTo>
                    <a:pt x="776236" y="5753709"/>
                  </a:lnTo>
                  <a:lnTo>
                    <a:pt x="782612" y="5705424"/>
                  </a:lnTo>
                  <a:lnTo>
                    <a:pt x="791476" y="5658637"/>
                  </a:lnTo>
                  <a:lnTo>
                    <a:pt x="792022" y="5613235"/>
                  </a:lnTo>
                  <a:lnTo>
                    <a:pt x="796124" y="5473738"/>
                  </a:lnTo>
                  <a:lnTo>
                    <a:pt x="796671" y="5428348"/>
                  </a:lnTo>
                  <a:lnTo>
                    <a:pt x="796671" y="5352173"/>
                  </a:lnTo>
                  <a:close/>
                </a:path>
                <a:path w="1335404" h="9695815">
                  <a:moveTo>
                    <a:pt x="1033881" y="3072244"/>
                  </a:moveTo>
                  <a:lnTo>
                    <a:pt x="1028992" y="3046844"/>
                  </a:lnTo>
                  <a:lnTo>
                    <a:pt x="1024585" y="3008744"/>
                  </a:lnTo>
                  <a:lnTo>
                    <a:pt x="1020495" y="2983344"/>
                  </a:lnTo>
                  <a:lnTo>
                    <a:pt x="1016558" y="2957944"/>
                  </a:lnTo>
                  <a:lnTo>
                    <a:pt x="1021765" y="2932544"/>
                  </a:lnTo>
                  <a:lnTo>
                    <a:pt x="1021702" y="2894444"/>
                  </a:lnTo>
                  <a:lnTo>
                    <a:pt x="1021118" y="2830944"/>
                  </a:lnTo>
                  <a:lnTo>
                    <a:pt x="1019962" y="2792844"/>
                  </a:lnTo>
                  <a:lnTo>
                    <a:pt x="1016558" y="2729344"/>
                  </a:lnTo>
                  <a:lnTo>
                    <a:pt x="1010666" y="2678544"/>
                  </a:lnTo>
                  <a:lnTo>
                    <a:pt x="1006906" y="2653144"/>
                  </a:lnTo>
                  <a:lnTo>
                    <a:pt x="1003147" y="2627744"/>
                  </a:lnTo>
                  <a:lnTo>
                    <a:pt x="993686" y="2576944"/>
                  </a:lnTo>
                  <a:lnTo>
                    <a:pt x="984872" y="2538844"/>
                  </a:lnTo>
                  <a:lnTo>
                    <a:pt x="981938" y="2526144"/>
                  </a:lnTo>
                  <a:lnTo>
                    <a:pt x="968768" y="2475344"/>
                  </a:lnTo>
                  <a:lnTo>
                    <a:pt x="954455" y="2424544"/>
                  </a:lnTo>
                  <a:lnTo>
                    <a:pt x="937869" y="2386444"/>
                  </a:lnTo>
                  <a:lnTo>
                    <a:pt x="917879" y="2335644"/>
                  </a:lnTo>
                  <a:lnTo>
                    <a:pt x="898728" y="2322944"/>
                  </a:lnTo>
                  <a:lnTo>
                    <a:pt x="880211" y="2322944"/>
                  </a:lnTo>
                  <a:lnTo>
                    <a:pt x="862355" y="2310244"/>
                  </a:lnTo>
                  <a:lnTo>
                    <a:pt x="829576" y="2310244"/>
                  </a:lnTo>
                  <a:lnTo>
                    <a:pt x="829576" y="2767444"/>
                  </a:lnTo>
                  <a:lnTo>
                    <a:pt x="526554" y="2792844"/>
                  </a:lnTo>
                  <a:lnTo>
                    <a:pt x="488454" y="2780144"/>
                  </a:lnTo>
                  <a:lnTo>
                    <a:pt x="487603" y="2742044"/>
                  </a:lnTo>
                  <a:lnTo>
                    <a:pt x="491934" y="2716644"/>
                  </a:lnTo>
                  <a:lnTo>
                    <a:pt x="500151" y="2678544"/>
                  </a:lnTo>
                  <a:lnTo>
                    <a:pt x="510971" y="2653144"/>
                  </a:lnTo>
                  <a:lnTo>
                    <a:pt x="817448" y="2653144"/>
                  </a:lnTo>
                  <a:lnTo>
                    <a:pt x="829576" y="2767444"/>
                  </a:lnTo>
                  <a:lnTo>
                    <a:pt x="829576" y="2310244"/>
                  </a:lnTo>
                  <a:lnTo>
                    <a:pt x="786282" y="2310244"/>
                  </a:lnTo>
                  <a:lnTo>
                    <a:pt x="786282" y="2462644"/>
                  </a:lnTo>
                  <a:lnTo>
                    <a:pt x="782815" y="2513444"/>
                  </a:lnTo>
                  <a:lnTo>
                    <a:pt x="729145" y="2500744"/>
                  </a:lnTo>
                  <a:lnTo>
                    <a:pt x="519620" y="2538844"/>
                  </a:lnTo>
                  <a:lnTo>
                    <a:pt x="483273" y="2513444"/>
                  </a:lnTo>
                  <a:lnTo>
                    <a:pt x="483273" y="2437244"/>
                  </a:lnTo>
                  <a:lnTo>
                    <a:pt x="510971" y="2411844"/>
                  </a:lnTo>
                  <a:lnTo>
                    <a:pt x="612762" y="2411844"/>
                  </a:lnTo>
                  <a:lnTo>
                    <a:pt x="647763" y="2399144"/>
                  </a:lnTo>
                  <a:lnTo>
                    <a:pt x="682421" y="2399144"/>
                  </a:lnTo>
                  <a:lnTo>
                    <a:pt x="715949" y="2411844"/>
                  </a:lnTo>
                  <a:lnTo>
                    <a:pt x="747839" y="2411844"/>
                  </a:lnTo>
                  <a:lnTo>
                    <a:pt x="777621" y="2424544"/>
                  </a:lnTo>
                  <a:lnTo>
                    <a:pt x="786282" y="2462644"/>
                  </a:lnTo>
                  <a:lnTo>
                    <a:pt x="786282" y="2310244"/>
                  </a:lnTo>
                  <a:lnTo>
                    <a:pt x="784771" y="2310244"/>
                  </a:lnTo>
                  <a:lnTo>
                    <a:pt x="763765" y="2297544"/>
                  </a:lnTo>
                  <a:lnTo>
                    <a:pt x="619836" y="2297544"/>
                  </a:lnTo>
                  <a:lnTo>
                    <a:pt x="562660" y="2310244"/>
                  </a:lnTo>
                  <a:lnTo>
                    <a:pt x="513473" y="2310244"/>
                  </a:lnTo>
                  <a:lnTo>
                    <a:pt x="479806" y="2297544"/>
                  </a:lnTo>
                  <a:lnTo>
                    <a:pt x="441693" y="2297544"/>
                  </a:lnTo>
                  <a:lnTo>
                    <a:pt x="404710" y="2310244"/>
                  </a:lnTo>
                  <a:lnTo>
                    <a:pt x="368046" y="2310244"/>
                  </a:lnTo>
                  <a:lnTo>
                    <a:pt x="330898" y="2322944"/>
                  </a:lnTo>
                  <a:lnTo>
                    <a:pt x="343014" y="2386444"/>
                  </a:lnTo>
                  <a:lnTo>
                    <a:pt x="342099" y="2437244"/>
                  </a:lnTo>
                  <a:lnTo>
                    <a:pt x="339559" y="2488044"/>
                  </a:lnTo>
                  <a:lnTo>
                    <a:pt x="335711" y="2538844"/>
                  </a:lnTo>
                  <a:lnTo>
                    <a:pt x="330898" y="2589644"/>
                  </a:lnTo>
                  <a:lnTo>
                    <a:pt x="322922" y="2640444"/>
                  </a:lnTo>
                  <a:lnTo>
                    <a:pt x="315099" y="2691244"/>
                  </a:lnTo>
                  <a:lnTo>
                    <a:pt x="308254" y="2742044"/>
                  </a:lnTo>
                  <a:lnTo>
                    <a:pt x="303187" y="2805544"/>
                  </a:lnTo>
                  <a:lnTo>
                    <a:pt x="294132" y="2856344"/>
                  </a:lnTo>
                  <a:lnTo>
                    <a:pt x="285229" y="2907144"/>
                  </a:lnTo>
                  <a:lnTo>
                    <a:pt x="276656" y="2957944"/>
                  </a:lnTo>
                  <a:lnTo>
                    <a:pt x="268566" y="3008744"/>
                  </a:lnTo>
                  <a:lnTo>
                    <a:pt x="268566" y="3161144"/>
                  </a:lnTo>
                  <a:lnTo>
                    <a:pt x="279552" y="3186544"/>
                  </a:lnTo>
                  <a:lnTo>
                    <a:pt x="304507" y="3211944"/>
                  </a:lnTo>
                  <a:lnTo>
                    <a:pt x="335292" y="3237344"/>
                  </a:lnTo>
                  <a:lnTo>
                    <a:pt x="363804" y="3250044"/>
                  </a:lnTo>
                  <a:lnTo>
                    <a:pt x="377977" y="3237344"/>
                  </a:lnTo>
                  <a:lnTo>
                    <a:pt x="390207" y="3211944"/>
                  </a:lnTo>
                  <a:lnTo>
                    <a:pt x="401789" y="3173844"/>
                  </a:lnTo>
                  <a:lnTo>
                    <a:pt x="414007" y="3148444"/>
                  </a:lnTo>
                  <a:lnTo>
                    <a:pt x="435876" y="3097644"/>
                  </a:lnTo>
                  <a:lnTo>
                    <a:pt x="448640" y="3046844"/>
                  </a:lnTo>
                  <a:lnTo>
                    <a:pt x="452894" y="3008744"/>
                  </a:lnTo>
                  <a:lnTo>
                    <a:pt x="457949" y="2983344"/>
                  </a:lnTo>
                  <a:lnTo>
                    <a:pt x="463981" y="2957944"/>
                  </a:lnTo>
                  <a:lnTo>
                    <a:pt x="471144" y="2932544"/>
                  </a:lnTo>
                  <a:lnTo>
                    <a:pt x="526783" y="2932544"/>
                  </a:lnTo>
                  <a:lnTo>
                    <a:pt x="554672" y="2919844"/>
                  </a:lnTo>
                  <a:lnTo>
                    <a:pt x="613752" y="2919844"/>
                  </a:lnTo>
                  <a:lnTo>
                    <a:pt x="642353" y="2907144"/>
                  </a:lnTo>
                  <a:lnTo>
                    <a:pt x="729361" y="2907144"/>
                  </a:lnTo>
                  <a:lnTo>
                    <a:pt x="760310" y="2894444"/>
                  </a:lnTo>
                  <a:lnTo>
                    <a:pt x="836498" y="2894444"/>
                  </a:lnTo>
                  <a:lnTo>
                    <a:pt x="859002" y="2919844"/>
                  </a:lnTo>
                  <a:lnTo>
                    <a:pt x="846886" y="2970644"/>
                  </a:lnTo>
                  <a:lnTo>
                    <a:pt x="824865" y="2996044"/>
                  </a:lnTo>
                  <a:lnTo>
                    <a:pt x="800569" y="3008744"/>
                  </a:lnTo>
                  <a:lnTo>
                    <a:pt x="774331" y="3021444"/>
                  </a:lnTo>
                  <a:lnTo>
                    <a:pt x="746455" y="3021444"/>
                  </a:lnTo>
                  <a:lnTo>
                    <a:pt x="714667" y="3034144"/>
                  </a:lnTo>
                  <a:lnTo>
                    <a:pt x="681748" y="3034144"/>
                  </a:lnTo>
                  <a:lnTo>
                    <a:pt x="647839" y="3046844"/>
                  </a:lnTo>
                  <a:lnTo>
                    <a:pt x="613130" y="3046844"/>
                  </a:lnTo>
                  <a:lnTo>
                    <a:pt x="621779" y="3072244"/>
                  </a:lnTo>
                  <a:lnTo>
                    <a:pt x="648766" y="3084944"/>
                  </a:lnTo>
                  <a:lnTo>
                    <a:pt x="675246" y="3110344"/>
                  </a:lnTo>
                  <a:lnTo>
                    <a:pt x="701408" y="3123044"/>
                  </a:lnTo>
                  <a:lnTo>
                    <a:pt x="727417" y="3148444"/>
                  </a:lnTo>
                  <a:lnTo>
                    <a:pt x="780008" y="3173844"/>
                  </a:lnTo>
                  <a:lnTo>
                    <a:pt x="807529" y="3199244"/>
                  </a:lnTo>
                  <a:lnTo>
                    <a:pt x="836498" y="3211944"/>
                  </a:lnTo>
                  <a:lnTo>
                    <a:pt x="866584" y="3224644"/>
                  </a:lnTo>
                  <a:lnTo>
                    <a:pt x="924153" y="3250044"/>
                  </a:lnTo>
                  <a:lnTo>
                    <a:pt x="985393" y="3250044"/>
                  </a:lnTo>
                  <a:lnTo>
                    <a:pt x="1033881" y="3199244"/>
                  </a:lnTo>
                  <a:lnTo>
                    <a:pt x="1033881" y="3072244"/>
                  </a:lnTo>
                  <a:close/>
                </a:path>
                <a:path w="1335404" h="9695815">
                  <a:moveTo>
                    <a:pt x="1066774" y="3565448"/>
                  </a:moveTo>
                  <a:lnTo>
                    <a:pt x="1027264" y="3503790"/>
                  </a:lnTo>
                  <a:lnTo>
                    <a:pt x="961402" y="3472891"/>
                  </a:lnTo>
                  <a:lnTo>
                    <a:pt x="921334" y="3468484"/>
                  </a:lnTo>
                  <a:lnTo>
                    <a:pt x="701433" y="3463290"/>
                  </a:lnTo>
                  <a:lnTo>
                    <a:pt x="642226" y="3463747"/>
                  </a:lnTo>
                  <a:lnTo>
                    <a:pt x="586079" y="3466973"/>
                  </a:lnTo>
                  <a:lnTo>
                    <a:pt x="532218" y="3471811"/>
                  </a:lnTo>
                  <a:lnTo>
                    <a:pt x="479806" y="3477145"/>
                  </a:lnTo>
                  <a:lnTo>
                    <a:pt x="426732" y="3487915"/>
                  </a:lnTo>
                  <a:lnTo>
                    <a:pt x="375920" y="3506139"/>
                  </a:lnTo>
                  <a:lnTo>
                    <a:pt x="326415" y="3530219"/>
                  </a:lnTo>
                  <a:lnTo>
                    <a:pt x="277228" y="3558514"/>
                  </a:lnTo>
                  <a:lnTo>
                    <a:pt x="277228" y="3593134"/>
                  </a:lnTo>
                  <a:lnTo>
                    <a:pt x="318782" y="3646817"/>
                  </a:lnTo>
                  <a:lnTo>
                    <a:pt x="417474" y="3658946"/>
                  </a:lnTo>
                  <a:lnTo>
                    <a:pt x="463524" y="3662476"/>
                  </a:lnTo>
                  <a:lnTo>
                    <a:pt x="508647" y="3664762"/>
                  </a:lnTo>
                  <a:lnTo>
                    <a:pt x="553618" y="3665804"/>
                  </a:lnTo>
                  <a:lnTo>
                    <a:pt x="599160" y="3665588"/>
                  </a:lnTo>
                  <a:lnTo>
                    <a:pt x="646036" y="3664127"/>
                  </a:lnTo>
                  <a:lnTo>
                    <a:pt x="753821" y="3651580"/>
                  </a:lnTo>
                  <a:lnTo>
                    <a:pt x="806246" y="3646119"/>
                  </a:lnTo>
                  <a:lnTo>
                    <a:pt x="859002" y="3641636"/>
                  </a:lnTo>
                  <a:lnTo>
                    <a:pt x="914120" y="3632416"/>
                  </a:lnTo>
                  <a:lnTo>
                    <a:pt x="968730" y="3617176"/>
                  </a:lnTo>
                  <a:lnTo>
                    <a:pt x="1020432" y="3595128"/>
                  </a:lnTo>
                  <a:lnTo>
                    <a:pt x="1066774" y="3565448"/>
                  </a:lnTo>
                  <a:close/>
                </a:path>
                <a:path w="1335404" h="9695815">
                  <a:moveTo>
                    <a:pt x="1165479" y="7658557"/>
                  </a:moveTo>
                  <a:lnTo>
                    <a:pt x="1150785" y="7628229"/>
                  </a:lnTo>
                  <a:lnTo>
                    <a:pt x="1132370" y="7601636"/>
                  </a:lnTo>
                  <a:lnTo>
                    <a:pt x="1109726" y="7577963"/>
                  </a:lnTo>
                  <a:lnTo>
                    <a:pt x="1082370" y="7556398"/>
                  </a:lnTo>
                  <a:lnTo>
                    <a:pt x="1055306" y="7534643"/>
                  </a:lnTo>
                  <a:lnTo>
                    <a:pt x="1026960" y="7512253"/>
                  </a:lnTo>
                  <a:lnTo>
                    <a:pt x="994702" y="7491146"/>
                  </a:lnTo>
                  <a:lnTo>
                    <a:pt x="955967" y="7473289"/>
                  </a:lnTo>
                  <a:lnTo>
                    <a:pt x="824382" y="7390168"/>
                  </a:lnTo>
                  <a:lnTo>
                    <a:pt x="849566" y="7348537"/>
                  </a:lnTo>
                  <a:lnTo>
                    <a:pt x="898639" y="7263320"/>
                  </a:lnTo>
                  <a:lnTo>
                    <a:pt x="924801" y="7218756"/>
                  </a:lnTo>
                  <a:lnTo>
                    <a:pt x="949236" y="7178116"/>
                  </a:lnTo>
                  <a:lnTo>
                    <a:pt x="973505" y="7136511"/>
                  </a:lnTo>
                  <a:lnTo>
                    <a:pt x="1023505" y="7049071"/>
                  </a:lnTo>
                  <a:lnTo>
                    <a:pt x="1050823" y="7008660"/>
                  </a:lnTo>
                  <a:lnTo>
                    <a:pt x="1081074" y="6968566"/>
                  </a:lnTo>
                  <a:lnTo>
                    <a:pt x="1114564" y="6929768"/>
                  </a:lnTo>
                  <a:lnTo>
                    <a:pt x="1151636" y="6893242"/>
                  </a:lnTo>
                  <a:lnTo>
                    <a:pt x="1155204" y="6873900"/>
                  </a:lnTo>
                  <a:lnTo>
                    <a:pt x="1155522" y="6855371"/>
                  </a:lnTo>
                  <a:lnTo>
                    <a:pt x="1152601" y="6838455"/>
                  </a:lnTo>
                  <a:lnTo>
                    <a:pt x="1146429" y="6823977"/>
                  </a:lnTo>
                  <a:lnTo>
                    <a:pt x="976744" y="6711442"/>
                  </a:lnTo>
                  <a:lnTo>
                    <a:pt x="945578" y="6716623"/>
                  </a:lnTo>
                  <a:lnTo>
                    <a:pt x="924801" y="6782435"/>
                  </a:lnTo>
                  <a:lnTo>
                    <a:pt x="909459" y="6827990"/>
                  </a:lnTo>
                  <a:lnTo>
                    <a:pt x="891679" y="6871602"/>
                  </a:lnTo>
                  <a:lnTo>
                    <a:pt x="870991" y="6913918"/>
                  </a:lnTo>
                  <a:lnTo>
                    <a:pt x="846886" y="6955587"/>
                  </a:lnTo>
                  <a:lnTo>
                    <a:pt x="820178" y="6996023"/>
                  </a:lnTo>
                  <a:lnTo>
                    <a:pt x="768718" y="7075614"/>
                  </a:lnTo>
                  <a:lnTo>
                    <a:pt x="743000" y="7113143"/>
                  </a:lnTo>
                  <a:lnTo>
                    <a:pt x="713371" y="7150151"/>
                  </a:lnTo>
                  <a:lnTo>
                    <a:pt x="685203" y="7188454"/>
                  </a:lnTo>
                  <a:lnTo>
                    <a:pt x="659968" y="7228065"/>
                  </a:lnTo>
                  <a:lnTo>
                    <a:pt x="639114" y="7268972"/>
                  </a:lnTo>
                  <a:lnTo>
                    <a:pt x="601370" y="7255904"/>
                  </a:lnTo>
                  <a:lnTo>
                    <a:pt x="565734" y="7239749"/>
                  </a:lnTo>
                  <a:lnTo>
                    <a:pt x="531723" y="7220026"/>
                  </a:lnTo>
                  <a:lnTo>
                    <a:pt x="498856" y="7196252"/>
                  </a:lnTo>
                  <a:lnTo>
                    <a:pt x="466178" y="7173531"/>
                  </a:lnTo>
                  <a:lnTo>
                    <a:pt x="430898" y="7154697"/>
                  </a:lnTo>
                  <a:lnTo>
                    <a:pt x="393674" y="7139762"/>
                  </a:lnTo>
                  <a:lnTo>
                    <a:pt x="355155" y="7128713"/>
                  </a:lnTo>
                  <a:lnTo>
                    <a:pt x="316623" y="7119607"/>
                  </a:lnTo>
                  <a:lnTo>
                    <a:pt x="279400" y="7107733"/>
                  </a:lnTo>
                  <a:lnTo>
                    <a:pt x="244119" y="7092937"/>
                  </a:lnTo>
                  <a:lnTo>
                    <a:pt x="211429" y="7075056"/>
                  </a:lnTo>
                  <a:lnTo>
                    <a:pt x="180263" y="7088899"/>
                  </a:lnTo>
                  <a:lnTo>
                    <a:pt x="227012" y="7249922"/>
                  </a:lnTo>
                  <a:lnTo>
                    <a:pt x="251764" y="7264717"/>
                  </a:lnTo>
                  <a:lnTo>
                    <a:pt x="303237" y="7293026"/>
                  </a:lnTo>
                  <a:lnTo>
                    <a:pt x="330911" y="7308799"/>
                  </a:lnTo>
                  <a:lnTo>
                    <a:pt x="427863" y="7371131"/>
                  </a:lnTo>
                  <a:lnTo>
                    <a:pt x="476351" y="7405764"/>
                  </a:lnTo>
                  <a:lnTo>
                    <a:pt x="519633" y="7445591"/>
                  </a:lnTo>
                  <a:lnTo>
                    <a:pt x="502666" y="7483246"/>
                  </a:lnTo>
                  <a:lnTo>
                    <a:pt x="485228" y="7520902"/>
                  </a:lnTo>
                  <a:lnTo>
                    <a:pt x="466801" y="7558570"/>
                  </a:lnTo>
                  <a:lnTo>
                    <a:pt x="446913" y="7596225"/>
                  </a:lnTo>
                  <a:lnTo>
                    <a:pt x="421944" y="7633424"/>
                  </a:lnTo>
                  <a:lnTo>
                    <a:pt x="399084" y="7671765"/>
                  </a:lnTo>
                  <a:lnTo>
                    <a:pt x="378485" y="7710424"/>
                  </a:lnTo>
                  <a:lnTo>
                    <a:pt x="360337" y="7748600"/>
                  </a:lnTo>
                  <a:lnTo>
                    <a:pt x="339534" y="7787145"/>
                  </a:lnTo>
                  <a:lnTo>
                    <a:pt x="321170" y="7827162"/>
                  </a:lnTo>
                  <a:lnTo>
                    <a:pt x="305066" y="7868145"/>
                  </a:lnTo>
                  <a:lnTo>
                    <a:pt x="291084" y="7909623"/>
                  </a:lnTo>
                  <a:lnTo>
                    <a:pt x="296278" y="8079308"/>
                  </a:lnTo>
                  <a:lnTo>
                    <a:pt x="355155" y="8126057"/>
                  </a:lnTo>
                  <a:lnTo>
                    <a:pt x="371970" y="8129384"/>
                  </a:lnTo>
                  <a:lnTo>
                    <a:pt x="388467" y="8129308"/>
                  </a:lnTo>
                  <a:lnTo>
                    <a:pt x="452323" y="8079092"/>
                  </a:lnTo>
                  <a:lnTo>
                    <a:pt x="486740" y="8030832"/>
                  </a:lnTo>
                  <a:lnTo>
                    <a:pt x="515302" y="7980616"/>
                  </a:lnTo>
                  <a:lnTo>
                    <a:pt x="538683" y="7925206"/>
                  </a:lnTo>
                  <a:lnTo>
                    <a:pt x="547090" y="7900505"/>
                  </a:lnTo>
                  <a:lnTo>
                    <a:pt x="556641" y="7875638"/>
                  </a:lnTo>
                  <a:lnTo>
                    <a:pt x="567169" y="7850454"/>
                  </a:lnTo>
                  <a:lnTo>
                    <a:pt x="578510" y="7824775"/>
                  </a:lnTo>
                  <a:lnTo>
                    <a:pt x="594118" y="7804912"/>
                  </a:lnTo>
                  <a:lnTo>
                    <a:pt x="609892" y="7784084"/>
                  </a:lnTo>
                  <a:lnTo>
                    <a:pt x="625983" y="7761960"/>
                  </a:lnTo>
                  <a:lnTo>
                    <a:pt x="642581" y="7738211"/>
                  </a:lnTo>
                  <a:lnTo>
                    <a:pt x="664425" y="7694917"/>
                  </a:lnTo>
                  <a:lnTo>
                    <a:pt x="677379" y="7672464"/>
                  </a:lnTo>
                  <a:lnTo>
                    <a:pt x="692785" y="7651636"/>
                  </a:lnTo>
                  <a:lnTo>
                    <a:pt x="751649" y="7597965"/>
                  </a:lnTo>
                  <a:lnTo>
                    <a:pt x="1046010" y="7743406"/>
                  </a:lnTo>
                  <a:lnTo>
                    <a:pt x="1111808" y="7739939"/>
                  </a:lnTo>
                  <a:lnTo>
                    <a:pt x="1163751" y="7675867"/>
                  </a:lnTo>
                  <a:lnTo>
                    <a:pt x="1165479" y="7658557"/>
                  </a:lnTo>
                  <a:close/>
                </a:path>
                <a:path w="1335404" h="9695815">
                  <a:moveTo>
                    <a:pt x="1262443" y="3955034"/>
                  </a:moveTo>
                  <a:lnTo>
                    <a:pt x="1254226" y="3913911"/>
                  </a:lnTo>
                  <a:lnTo>
                    <a:pt x="1233004" y="3875379"/>
                  </a:lnTo>
                  <a:lnTo>
                    <a:pt x="1177594" y="3849624"/>
                  </a:lnTo>
                  <a:lnTo>
                    <a:pt x="1117003" y="3835552"/>
                  </a:lnTo>
                  <a:lnTo>
                    <a:pt x="1086053" y="3835476"/>
                  </a:lnTo>
                  <a:lnTo>
                    <a:pt x="1053795" y="3834904"/>
                  </a:lnTo>
                  <a:lnTo>
                    <a:pt x="1021549" y="3833368"/>
                  </a:lnTo>
                  <a:lnTo>
                    <a:pt x="990587" y="3830358"/>
                  </a:lnTo>
                  <a:lnTo>
                    <a:pt x="958646" y="3830282"/>
                  </a:lnTo>
                  <a:lnTo>
                    <a:pt x="925880" y="3829710"/>
                  </a:lnTo>
                  <a:lnTo>
                    <a:pt x="893445" y="3828173"/>
                  </a:lnTo>
                  <a:lnTo>
                    <a:pt x="862469" y="3825163"/>
                  </a:lnTo>
                  <a:lnTo>
                    <a:pt x="814400" y="3822547"/>
                  </a:lnTo>
                  <a:lnTo>
                    <a:pt x="767575" y="3822509"/>
                  </a:lnTo>
                  <a:lnTo>
                    <a:pt x="721588" y="3824300"/>
                  </a:lnTo>
                  <a:lnTo>
                    <a:pt x="630440" y="3830358"/>
                  </a:lnTo>
                  <a:lnTo>
                    <a:pt x="466394" y="3844213"/>
                  </a:lnTo>
                  <a:lnTo>
                    <a:pt x="102349" y="3868445"/>
                  </a:lnTo>
                  <a:lnTo>
                    <a:pt x="74637" y="3887495"/>
                  </a:lnTo>
                  <a:lnTo>
                    <a:pt x="79844" y="3994848"/>
                  </a:lnTo>
                  <a:lnTo>
                    <a:pt x="102895" y="4007408"/>
                  </a:lnTo>
                  <a:lnTo>
                    <a:pt x="127889" y="4016057"/>
                  </a:lnTo>
                  <a:lnTo>
                    <a:pt x="154825" y="4020172"/>
                  </a:lnTo>
                  <a:lnTo>
                    <a:pt x="183718" y="4019080"/>
                  </a:lnTo>
                  <a:lnTo>
                    <a:pt x="209702" y="4019169"/>
                  </a:lnTo>
                  <a:lnTo>
                    <a:pt x="235673" y="4019727"/>
                  </a:lnTo>
                  <a:lnTo>
                    <a:pt x="261645" y="4021277"/>
                  </a:lnTo>
                  <a:lnTo>
                    <a:pt x="287616" y="4024287"/>
                  </a:lnTo>
                  <a:lnTo>
                    <a:pt x="313690" y="4029113"/>
                  </a:lnTo>
                  <a:lnTo>
                    <a:pt x="340423" y="4032948"/>
                  </a:lnTo>
                  <a:lnTo>
                    <a:pt x="368452" y="4035488"/>
                  </a:lnTo>
                  <a:lnTo>
                    <a:pt x="398424" y="4036403"/>
                  </a:lnTo>
                  <a:lnTo>
                    <a:pt x="781164" y="4024287"/>
                  </a:lnTo>
                  <a:lnTo>
                    <a:pt x="814882" y="4022331"/>
                  </a:lnTo>
                  <a:lnTo>
                    <a:pt x="846264" y="4024287"/>
                  </a:lnTo>
                  <a:lnTo>
                    <a:pt x="875322" y="4030129"/>
                  </a:lnTo>
                  <a:lnTo>
                    <a:pt x="902284" y="4039870"/>
                  </a:lnTo>
                  <a:lnTo>
                    <a:pt x="888301" y="4077322"/>
                  </a:lnTo>
                  <a:lnTo>
                    <a:pt x="872210" y="4126446"/>
                  </a:lnTo>
                  <a:lnTo>
                    <a:pt x="853846" y="4182072"/>
                  </a:lnTo>
                  <a:lnTo>
                    <a:pt x="833031" y="4238993"/>
                  </a:lnTo>
                  <a:lnTo>
                    <a:pt x="809574" y="4295241"/>
                  </a:lnTo>
                  <a:lnTo>
                    <a:pt x="784339" y="4346130"/>
                  </a:lnTo>
                  <a:lnTo>
                    <a:pt x="758774" y="4390199"/>
                  </a:lnTo>
                  <a:lnTo>
                    <a:pt x="734339" y="4426001"/>
                  </a:lnTo>
                  <a:lnTo>
                    <a:pt x="712203" y="4469269"/>
                  </a:lnTo>
                  <a:lnTo>
                    <a:pt x="693140" y="4509554"/>
                  </a:lnTo>
                  <a:lnTo>
                    <a:pt x="676490" y="4549660"/>
                  </a:lnTo>
                  <a:lnTo>
                    <a:pt x="661593" y="4592434"/>
                  </a:lnTo>
                  <a:lnTo>
                    <a:pt x="647763" y="4640694"/>
                  </a:lnTo>
                  <a:lnTo>
                    <a:pt x="659879" y="4767097"/>
                  </a:lnTo>
                  <a:lnTo>
                    <a:pt x="666064" y="4785360"/>
                  </a:lnTo>
                  <a:lnTo>
                    <a:pt x="676770" y="4801514"/>
                  </a:lnTo>
                  <a:lnTo>
                    <a:pt x="692023" y="4816030"/>
                  </a:lnTo>
                  <a:lnTo>
                    <a:pt x="711822" y="4829429"/>
                  </a:lnTo>
                  <a:lnTo>
                    <a:pt x="756843" y="4824234"/>
                  </a:lnTo>
                  <a:lnTo>
                    <a:pt x="789749" y="4789525"/>
                  </a:lnTo>
                  <a:lnTo>
                    <a:pt x="818743" y="4753026"/>
                  </a:lnTo>
                  <a:lnTo>
                    <a:pt x="844511" y="4714900"/>
                  </a:lnTo>
                  <a:lnTo>
                    <a:pt x="867664" y="4675314"/>
                  </a:lnTo>
                  <a:lnTo>
                    <a:pt x="889546" y="4637583"/>
                  </a:lnTo>
                  <a:lnTo>
                    <a:pt x="911593" y="4598060"/>
                  </a:lnTo>
                  <a:lnTo>
                    <a:pt x="934618" y="4558208"/>
                  </a:lnTo>
                  <a:lnTo>
                    <a:pt x="959421" y="4519498"/>
                  </a:lnTo>
                  <a:lnTo>
                    <a:pt x="980909" y="4490758"/>
                  </a:lnTo>
                  <a:lnTo>
                    <a:pt x="994930" y="4471441"/>
                  </a:lnTo>
                  <a:lnTo>
                    <a:pt x="1007643" y="4452772"/>
                  </a:lnTo>
                  <a:lnTo>
                    <a:pt x="1025220" y="4426001"/>
                  </a:lnTo>
                  <a:lnTo>
                    <a:pt x="1045298" y="4396397"/>
                  </a:lnTo>
                  <a:lnTo>
                    <a:pt x="1080262" y="4337850"/>
                  </a:lnTo>
                  <a:lnTo>
                    <a:pt x="1106398" y="4278541"/>
                  </a:lnTo>
                  <a:lnTo>
                    <a:pt x="1127607" y="4215244"/>
                  </a:lnTo>
                  <a:lnTo>
                    <a:pt x="1139507" y="4183583"/>
                  </a:lnTo>
                  <a:lnTo>
                    <a:pt x="1152956" y="4152633"/>
                  </a:lnTo>
                  <a:lnTo>
                    <a:pt x="1165263" y="4120388"/>
                  </a:lnTo>
                  <a:lnTo>
                    <a:pt x="1177239" y="4088142"/>
                  </a:lnTo>
                  <a:lnTo>
                    <a:pt x="1189710" y="4057192"/>
                  </a:lnTo>
                  <a:lnTo>
                    <a:pt x="1204239" y="4029303"/>
                  </a:lnTo>
                  <a:lnTo>
                    <a:pt x="1209027" y="4022331"/>
                  </a:lnTo>
                  <a:lnTo>
                    <a:pt x="1211275" y="4019080"/>
                  </a:lnTo>
                  <a:lnTo>
                    <a:pt x="1221536" y="4004157"/>
                  </a:lnTo>
                  <a:lnTo>
                    <a:pt x="1241094" y="3980002"/>
                  </a:lnTo>
                  <a:lnTo>
                    <a:pt x="1262443" y="3955034"/>
                  </a:lnTo>
                  <a:close/>
                </a:path>
                <a:path w="1335404" h="9695815">
                  <a:moveTo>
                    <a:pt x="1305725" y="857084"/>
                  </a:moveTo>
                  <a:lnTo>
                    <a:pt x="1288415" y="799934"/>
                  </a:lnTo>
                  <a:lnTo>
                    <a:pt x="1241018" y="775271"/>
                  </a:lnTo>
                  <a:lnTo>
                    <a:pt x="1189710" y="758393"/>
                  </a:lnTo>
                  <a:lnTo>
                    <a:pt x="1160627" y="753414"/>
                  </a:lnTo>
                  <a:lnTo>
                    <a:pt x="1103769" y="740854"/>
                  </a:lnTo>
                  <a:lnTo>
                    <a:pt x="1073708" y="735876"/>
                  </a:lnTo>
                  <a:lnTo>
                    <a:pt x="969822" y="741070"/>
                  </a:lnTo>
                  <a:lnTo>
                    <a:pt x="931951" y="745756"/>
                  </a:lnTo>
                  <a:lnTo>
                    <a:pt x="896670" y="742149"/>
                  </a:lnTo>
                  <a:lnTo>
                    <a:pt x="864628" y="731088"/>
                  </a:lnTo>
                  <a:lnTo>
                    <a:pt x="836498" y="713371"/>
                  </a:lnTo>
                  <a:lnTo>
                    <a:pt x="839495" y="691286"/>
                  </a:lnTo>
                  <a:lnTo>
                    <a:pt x="841044" y="669213"/>
                  </a:lnTo>
                  <a:lnTo>
                    <a:pt x="841616" y="647141"/>
                  </a:lnTo>
                  <a:lnTo>
                    <a:pt x="841692" y="625068"/>
                  </a:lnTo>
                  <a:lnTo>
                    <a:pt x="842860" y="604824"/>
                  </a:lnTo>
                  <a:lnTo>
                    <a:pt x="853808" y="545414"/>
                  </a:lnTo>
                  <a:lnTo>
                    <a:pt x="898639" y="526770"/>
                  </a:lnTo>
                  <a:lnTo>
                    <a:pt x="948829" y="515759"/>
                  </a:lnTo>
                  <a:lnTo>
                    <a:pt x="998689" y="509625"/>
                  </a:lnTo>
                  <a:lnTo>
                    <a:pt x="1042543" y="505587"/>
                  </a:lnTo>
                  <a:lnTo>
                    <a:pt x="1079449" y="503262"/>
                  </a:lnTo>
                  <a:lnTo>
                    <a:pt x="1113104" y="496062"/>
                  </a:lnTo>
                  <a:lnTo>
                    <a:pt x="1144803" y="483679"/>
                  </a:lnTo>
                  <a:lnTo>
                    <a:pt x="1175867" y="465772"/>
                  </a:lnTo>
                  <a:lnTo>
                    <a:pt x="1160284" y="408635"/>
                  </a:lnTo>
                  <a:lnTo>
                    <a:pt x="1115479" y="384175"/>
                  </a:lnTo>
                  <a:lnTo>
                    <a:pt x="1066787" y="368808"/>
                  </a:lnTo>
                  <a:lnTo>
                    <a:pt x="988872" y="354672"/>
                  </a:lnTo>
                  <a:lnTo>
                    <a:pt x="962888" y="349758"/>
                  </a:lnTo>
                  <a:lnTo>
                    <a:pt x="908050" y="352755"/>
                  </a:lnTo>
                  <a:lnTo>
                    <a:pt x="869607" y="349110"/>
                  </a:lnTo>
                  <a:lnTo>
                    <a:pt x="841883" y="339280"/>
                  </a:lnTo>
                  <a:lnTo>
                    <a:pt x="819188" y="323786"/>
                  </a:lnTo>
                  <a:lnTo>
                    <a:pt x="820267" y="298970"/>
                  </a:lnTo>
                  <a:lnTo>
                    <a:pt x="823950" y="275958"/>
                  </a:lnTo>
                  <a:lnTo>
                    <a:pt x="830872" y="253898"/>
                  </a:lnTo>
                  <a:lnTo>
                    <a:pt x="841692" y="232016"/>
                  </a:lnTo>
                  <a:lnTo>
                    <a:pt x="824382" y="173151"/>
                  </a:lnTo>
                  <a:lnTo>
                    <a:pt x="780224" y="139382"/>
                  </a:lnTo>
                  <a:lnTo>
                    <a:pt x="725678" y="121208"/>
                  </a:lnTo>
                  <a:lnTo>
                    <a:pt x="696709" y="120205"/>
                  </a:lnTo>
                  <a:lnTo>
                    <a:pt x="669201" y="117094"/>
                  </a:lnTo>
                  <a:lnTo>
                    <a:pt x="642658" y="111709"/>
                  </a:lnTo>
                  <a:lnTo>
                    <a:pt x="616597" y="103886"/>
                  </a:lnTo>
                  <a:lnTo>
                    <a:pt x="547331" y="110820"/>
                  </a:lnTo>
                  <a:lnTo>
                    <a:pt x="558241" y="141947"/>
                  </a:lnTo>
                  <a:lnTo>
                    <a:pt x="565734" y="175526"/>
                  </a:lnTo>
                  <a:lnTo>
                    <a:pt x="570953" y="211378"/>
                  </a:lnTo>
                  <a:lnTo>
                    <a:pt x="575043" y="249339"/>
                  </a:lnTo>
                  <a:lnTo>
                    <a:pt x="564654" y="353212"/>
                  </a:lnTo>
                  <a:lnTo>
                    <a:pt x="522097" y="358787"/>
                  </a:lnTo>
                  <a:lnTo>
                    <a:pt x="477431" y="357543"/>
                  </a:lnTo>
                  <a:lnTo>
                    <a:pt x="438289" y="349808"/>
                  </a:lnTo>
                  <a:lnTo>
                    <a:pt x="412292" y="335902"/>
                  </a:lnTo>
                  <a:lnTo>
                    <a:pt x="416293" y="306920"/>
                  </a:lnTo>
                  <a:lnTo>
                    <a:pt x="420941" y="279412"/>
                  </a:lnTo>
                  <a:lnTo>
                    <a:pt x="426897" y="252869"/>
                  </a:lnTo>
                  <a:lnTo>
                    <a:pt x="434797" y="226822"/>
                  </a:lnTo>
                  <a:lnTo>
                    <a:pt x="439953" y="200583"/>
                  </a:lnTo>
                  <a:lnTo>
                    <a:pt x="447560" y="174015"/>
                  </a:lnTo>
                  <a:lnTo>
                    <a:pt x="457441" y="147447"/>
                  </a:lnTo>
                  <a:lnTo>
                    <a:pt x="469430" y="121208"/>
                  </a:lnTo>
                  <a:lnTo>
                    <a:pt x="457301" y="81381"/>
                  </a:lnTo>
                  <a:lnTo>
                    <a:pt x="423329" y="51511"/>
                  </a:lnTo>
                  <a:lnTo>
                    <a:pt x="388035" y="29425"/>
                  </a:lnTo>
                  <a:lnTo>
                    <a:pt x="347357" y="12115"/>
                  </a:lnTo>
                  <a:lnTo>
                    <a:pt x="306654" y="0"/>
                  </a:lnTo>
                  <a:lnTo>
                    <a:pt x="284162" y="0"/>
                  </a:lnTo>
                  <a:lnTo>
                    <a:pt x="266827" y="24231"/>
                  </a:lnTo>
                  <a:lnTo>
                    <a:pt x="268097" y="85890"/>
                  </a:lnTo>
                  <a:lnTo>
                    <a:pt x="265696" y="140563"/>
                  </a:lnTo>
                  <a:lnTo>
                    <a:pt x="259727" y="189179"/>
                  </a:lnTo>
                  <a:lnTo>
                    <a:pt x="250266" y="232625"/>
                  </a:lnTo>
                  <a:lnTo>
                    <a:pt x="237401" y="271843"/>
                  </a:lnTo>
                  <a:lnTo>
                    <a:pt x="217322" y="320700"/>
                  </a:lnTo>
                  <a:lnTo>
                    <a:pt x="198869" y="370535"/>
                  </a:lnTo>
                  <a:lnTo>
                    <a:pt x="182372" y="420370"/>
                  </a:lnTo>
                  <a:lnTo>
                    <a:pt x="168148" y="469226"/>
                  </a:lnTo>
                  <a:lnTo>
                    <a:pt x="134162" y="573112"/>
                  </a:lnTo>
                  <a:lnTo>
                    <a:pt x="118224" y="625055"/>
                  </a:lnTo>
                  <a:lnTo>
                    <a:pt x="104076" y="677011"/>
                  </a:lnTo>
                  <a:lnTo>
                    <a:pt x="104076" y="718566"/>
                  </a:lnTo>
                  <a:lnTo>
                    <a:pt x="145630" y="753198"/>
                  </a:lnTo>
                  <a:lnTo>
                    <a:pt x="214896" y="735876"/>
                  </a:lnTo>
                  <a:lnTo>
                    <a:pt x="318782" y="567931"/>
                  </a:lnTo>
                  <a:lnTo>
                    <a:pt x="552538" y="545414"/>
                  </a:lnTo>
                  <a:lnTo>
                    <a:pt x="569849" y="573125"/>
                  </a:lnTo>
                  <a:lnTo>
                    <a:pt x="567791" y="609536"/>
                  </a:lnTo>
                  <a:lnTo>
                    <a:pt x="562495" y="663155"/>
                  </a:lnTo>
                  <a:lnTo>
                    <a:pt x="555244" y="716775"/>
                  </a:lnTo>
                  <a:lnTo>
                    <a:pt x="509270" y="764044"/>
                  </a:lnTo>
                  <a:lnTo>
                    <a:pt x="453085" y="775131"/>
                  </a:lnTo>
                  <a:lnTo>
                    <a:pt x="391007" y="785482"/>
                  </a:lnTo>
                  <a:lnTo>
                    <a:pt x="298005" y="799934"/>
                  </a:lnTo>
                  <a:lnTo>
                    <a:pt x="267373" y="800887"/>
                  </a:lnTo>
                  <a:lnTo>
                    <a:pt x="234810" y="798423"/>
                  </a:lnTo>
                  <a:lnTo>
                    <a:pt x="199631" y="796290"/>
                  </a:lnTo>
                  <a:lnTo>
                    <a:pt x="161213" y="798207"/>
                  </a:lnTo>
                  <a:lnTo>
                    <a:pt x="122694" y="790854"/>
                  </a:lnTo>
                  <a:lnTo>
                    <a:pt x="89636" y="783602"/>
                  </a:lnTo>
                  <a:lnTo>
                    <a:pt x="60794" y="775703"/>
                  </a:lnTo>
                  <a:lnTo>
                    <a:pt x="42341" y="773785"/>
                  </a:lnTo>
                  <a:lnTo>
                    <a:pt x="30060" y="779818"/>
                  </a:lnTo>
                  <a:lnTo>
                    <a:pt x="18427" y="799807"/>
                  </a:lnTo>
                  <a:lnTo>
                    <a:pt x="1917" y="839762"/>
                  </a:lnTo>
                  <a:lnTo>
                    <a:pt x="0" y="861644"/>
                  </a:lnTo>
                  <a:lnTo>
                    <a:pt x="2133" y="882408"/>
                  </a:lnTo>
                  <a:lnTo>
                    <a:pt x="47879" y="937374"/>
                  </a:lnTo>
                  <a:lnTo>
                    <a:pt x="109080" y="962698"/>
                  </a:lnTo>
                  <a:lnTo>
                    <a:pt x="169875" y="978281"/>
                  </a:lnTo>
                  <a:lnTo>
                    <a:pt x="384581" y="955776"/>
                  </a:lnTo>
                  <a:lnTo>
                    <a:pt x="401840" y="955700"/>
                  </a:lnTo>
                  <a:lnTo>
                    <a:pt x="420077" y="955128"/>
                  </a:lnTo>
                  <a:lnTo>
                    <a:pt x="439610" y="953579"/>
                  </a:lnTo>
                  <a:lnTo>
                    <a:pt x="460768" y="950582"/>
                  </a:lnTo>
                  <a:lnTo>
                    <a:pt x="480834" y="951585"/>
                  </a:lnTo>
                  <a:lnTo>
                    <a:pt x="499287" y="954697"/>
                  </a:lnTo>
                  <a:lnTo>
                    <a:pt x="515797" y="960081"/>
                  </a:lnTo>
                  <a:lnTo>
                    <a:pt x="530021" y="967905"/>
                  </a:lnTo>
                  <a:lnTo>
                    <a:pt x="538035" y="1065720"/>
                  </a:lnTo>
                  <a:lnTo>
                    <a:pt x="542442" y="1115441"/>
                  </a:lnTo>
                  <a:lnTo>
                    <a:pt x="547331" y="1163548"/>
                  </a:lnTo>
                  <a:lnTo>
                    <a:pt x="547408" y="1211605"/>
                  </a:lnTo>
                  <a:lnTo>
                    <a:pt x="547979" y="1259649"/>
                  </a:lnTo>
                  <a:lnTo>
                    <a:pt x="549529" y="1307706"/>
                  </a:lnTo>
                  <a:lnTo>
                    <a:pt x="552538" y="1355750"/>
                  </a:lnTo>
                  <a:lnTo>
                    <a:pt x="553618" y="1403527"/>
                  </a:lnTo>
                  <a:lnTo>
                    <a:pt x="557301" y="1450987"/>
                  </a:lnTo>
                  <a:lnTo>
                    <a:pt x="564222" y="1498434"/>
                  </a:lnTo>
                  <a:lnTo>
                    <a:pt x="575043" y="1546212"/>
                  </a:lnTo>
                  <a:lnTo>
                    <a:pt x="621792" y="1598155"/>
                  </a:lnTo>
                  <a:lnTo>
                    <a:pt x="639597" y="1600911"/>
                  </a:lnTo>
                  <a:lnTo>
                    <a:pt x="656424" y="1599450"/>
                  </a:lnTo>
                  <a:lnTo>
                    <a:pt x="706577" y="1564690"/>
                  </a:lnTo>
                  <a:lnTo>
                    <a:pt x="738936" y="1512049"/>
                  </a:lnTo>
                  <a:lnTo>
                    <a:pt x="754900" y="1453070"/>
                  </a:lnTo>
                  <a:lnTo>
                    <a:pt x="767461" y="1396199"/>
                  </a:lnTo>
                  <a:lnTo>
                    <a:pt x="772426" y="1366139"/>
                  </a:lnTo>
                  <a:lnTo>
                    <a:pt x="779297" y="1336624"/>
                  </a:lnTo>
                  <a:lnTo>
                    <a:pt x="788454" y="1305331"/>
                  </a:lnTo>
                  <a:lnTo>
                    <a:pt x="798245" y="1268501"/>
                  </a:lnTo>
                  <a:lnTo>
                    <a:pt x="807072" y="1222425"/>
                  </a:lnTo>
                  <a:lnTo>
                    <a:pt x="812152" y="1181061"/>
                  </a:lnTo>
                  <a:lnTo>
                    <a:pt x="825881" y="1055624"/>
                  </a:lnTo>
                  <a:lnTo>
                    <a:pt x="833208" y="996302"/>
                  </a:lnTo>
                  <a:lnTo>
                    <a:pt x="839952" y="955776"/>
                  </a:lnTo>
                  <a:lnTo>
                    <a:pt x="892035" y="941679"/>
                  </a:lnTo>
                  <a:lnTo>
                    <a:pt x="934542" y="932611"/>
                  </a:lnTo>
                  <a:lnTo>
                    <a:pt x="1009650" y="926338"/>
                  </a:lnTo>
                  <a:lnTo>
                    <a:pt x="1051712" y="930338"/>
                  </a:lnTo>
                  <a:lnTo>
                    <a:pt x="1090371" y="932395"/>
                  </a:lnTo>
                  <a:lnTo>
                    <a:pt x="1126769" y="933145"/>
                  </a:lnTo>
                  <a:lnTo>
                    <a:pt x="1162024" y="933259"/>
                  </a:lnTo>
                  <a:lnTo>
                    <a:pt x="1191920" y="931100"/>
                  </a:lnTo>
                  <a:lnTo>
                    <a:pt x="1221968" y="925042"/>
                  </a:lnTo>
                  <a:lnTo>
                    <a:pt x="1252347" y="915733"/>
                  </a:lnTo>
                  <a:lnTo>
                    <a:pt x="1283220" y="903833"/>
                  </a:lnTo>
                  <a:lnTo>
                    <a:pt x="1305725" y="857084"/>
                  </a:lnTo>
                  <a:close/>
                </a:path>
                <a:path w="1335404" h="9695815">
                  <a:moveTo>
                    <a:pt x="1325016" y="2170544"/>
                  </a:moveTo>
                  <a:lnTo>
                    <a:pt x="1323251" y="2157844"/>
                  </a:lnTo>
                  <a:lnTo>
                    <a:pt x="1317929" y="2132444"/>
                  </a:lnTo>
                  <a:lnTo>
                    <a:pt x="1309179" y="2119744"/>
                  </a:lnTo>
                  <a:lnTo>
                    <a:pt x="1288199" y="2107044"/>
                  </a:lnTo>
                  <a:lnTo>
                    <a:pt x="1268501" y="2094344"/>
                  </a:lnTo>
                  <a:lnTo>
                    <a:pt x="1248803" y="2094344"/>
                  </a:lnTo>
                  <a:lnTo>
                    <a:pt x="1227810" y="2081644"/>
                  </a:lnTo>
                  <a:lnTo>
                    <a:pt x="1204925" y="2081644"/>
                  </a:lnTo>
                  <a:lnTo>
                    <a:pt x="1181061" y="2068944"/>
                  </a:lnTo>
                  <a:lnTo>
                    <a:pt x="1095578" y="2068944"/>
                  </a:lnTo>
                  <a:lnTo>
                    <a:pt x="1060729" y="2056244"/>
                  </a:lnTo>
                  <a:lnTo>
                    <a:pt x="992327" y="2056244"/>
                  </a:lnTo>
                  <a:lnTo>
                    <a:pt x="997140" y="2030844"/>
                  </a:lnTo>
                  <a:lnTo>
                    <a:pt x="1000988" y="2005444"/>
                  </a:lnTo>
                  <a:lnTo>
                    <a:pt x="1003528" y="1980044"/>
                  </a:lnTo>
                  <a:lnTo>
                    <a:pt x="1004443" y="1941944"/>
                  </a:lnTo>
                  <a:lnTo>
                    <a:pt x="1004531" y="1916544"/>
                  </a:lnTo>
                  <a:lnTo>
                    <a:pt x="1005090" y="1891144"/>
                  </a:lnTo>
                  <a:lnTo>
                    <a:pt x="1006640" y="1865744"/>
                  </a:lnTo>
                  <a:lnTo>
                    <a:pt x="1009637" y="1840344"/>
                  </a:lnTo>
                  <a:lnTo>
                    <a:pt x="1006182" y="1827644"/>
                  </a:lnTo>
                  <a:lnTo>
                    <a:pt x="992327" y="1776844"/>
                  </a:lnTo>
                  <a:lnTo>
                    <a:pt x="970140" y="1751444"/>
                  </a:lnTo>
                  <a:lnTo>
                    <a:pt x="947305" y="1751444"/>
                  </a:lnTo>
                  <a:lnTo>
                    <a:pt x="923175" y="1738744"/>
                  </a:lnTo>
                  <a:lnTo>
                    <a:pt x="897089" y="1738744"/>
                  </a:lnTo>
                  <a:lnTo>
                    <a:pt x="871207" y="1726044"/>
                  </a:lnTo>
                  <a:lnTo>
                    <a:pt x="846886" y="1726044"/>
                  </a:lnTo>
                  <a:lnTo>
                    <a:pt x="846886" y="2043544"/>
                  </a:lnTo>
                  <a:lnTo>
                    <a:pt x="843419" y="2094344"/>
                  </a:lnTo>
                  <a:lnTo>
                    <a:pt x="763765" y="2081644"/>
                  </a:lnTo>
                  <a:lnTo>
                    <a:pt x="742188" y="2094344"/>
                  </a:lnTo>
                  <a:lnTo>
                    <a:pt x="722223" y="2081644"/>
                  </a:lnTo>
                  <a:lnTo>
                    <a:pt x="704850" y="2081644"/>
                  </a:lnTo>
                  <a:lnTo>
                    <a:pt x="691045" y="2068944"/>
                  </a:lnTo>
                  <a:lnTo>
                    <a:pt x="697966" y="2056244"/>
                  </a:lnTo>
                  <a:lnTo>
                    <a:pt x="751649" y="2030844"/>
                  </a:lnTo>
                  <a:lnTo>
                    <a:pt x="801865" y="2030844"/>
                  </a:lnTo>
                  <a:lnTo>
                    <a:pt x="825195" y="2043544"/>
                  </a:lnTo>
                  <a:lnTo>
                    <a:pt x="846886" y="2043544"/>
                  </a:lnTo>
                  <a:lnTo>
                    <a:pt x="846886" y="1726044"/>
                  </a:lnTo>
                  <a:lnTo>
                    <a:pt x="824382" y="1726044"/>
                  </a:lnTo>
                  <a:lnTo>
                    <a:pt x="824382" y="1878444"/>
                  </a:lnTo>
                  <a:lnTo>
                    <a:pt x="824382" y="1916544"/>
                  </a:lnTo>
                  <a:lnTo>
                    <a:pt x="657694" y="1916544"/>
                  </a:lnTo>
                  <a:lnTo>
                    <a:pt x="627646" y="1903844"/>
                  </a:lnTo>
                  <a:lnTo>
                    <a:pt x="597255" y="1903844"/>
                  </a:lnTo>
                  <a:lnTo>
                    <a:pt x="566381" y="1891144"/>
                  </a:lnTo>
                  <a:lnTo>
                    <a:pt x="510971" y="1929244"/>
                  </a:lnTo>
                  <a:lnTo>
                    <a:pt x="545604" y="2094344"/>
                  </a:lnTo>
                  <a:lnTo>
                    <a:pt x="517906" y="2107044"/>
                  </a:lnTo>
                  <a:lnTo>
                    <a:pt x="485444" y="2107044"/>
                  </a:lnTo>
                  <a:lnTo>
                    <a:pt x="472617" y="2094344"/>
                  </a:lnTo>
                  <a:lnTo>
                    <a:pt x="460768" y="2094344"/>
                  </a:lnTo>
                  <a:lnTo>
                    <a:pt x="465963" y="2018144"/>
                  </a:lnTo>
                  <a:lnTo>
                    <a:pt x="471144" y="1865744"/>
                  </a:lnTo>
                  <a:lnTo>
                    <a:pt x="510971" y="1827644"/>
                  </a:lnTo>
                  <a:lnTo>
                    <a:pt x="711822" y="1827644"/>
                  </a:lnTo>
                  <a:lnTo>
                    <a:pt x="733933" y="1840344"/>
                  </a:lnTo>
                  <a:lnTo>
                    <a:pt x="780745" y="1840344"/>
                  </a:lnTo>
                  <a:lnTo>
                    <a:pt x="801865" y="1853044"/>
                  </a:lnTo>
                  <a:lnTo>
                    <a:pt x="824382" y="1878444"/>
                  </a:lnTo>
                  <a:lnTo>
                    <a:pt x="824382" y="1726044"/>
                  </a:lnTo>
                  <a:lnTo>
                    <a:pt x="821385" y="1726044"/>
                  </a:lnTo>
                  <a:lnTo>
                    <a:pt x="798410" y="1713344"/>
                  </a:lnTo>
                  <a:lnTo>
                    <a:pt x="502310" y="1713344"/>
                  </a:lnTo>
                  <a:lnTo>
                    <a:pt x="415747" y="1687944"/>
                  </a:lnTo>
                  <a:lnTo>
                    <a:pt x="327444" y="1687944"/>
                  </a:lnTo>
                  <a:lnTo>
                    <a:pt x="320509" y="1713344"/>
                  </a:lnTo>
                  <a:lnTo>
                    <a:pt x="337820" y="1764144"/>
                  </a:lnTo>
                  <a:lnTo>
                    <a:pt x="325704" y="1954644"/>
                  </a:lnTo>
                  <a:lnTo>
                    <a:pt x="327761" y="1992744"/>
                  </a:lnTo>
                  <a:lnTo>
                    <a:pt x="333070" y="2030844"/>
                  </a:lnTo>
                  <a:lnTo>
                    <a:pt x="340309" y="2068944"/>
                  </a:lnTo>
                  <a:lnTo>
                    <a:pt x="348208" y="2107044"/>
                  </a:lnTo>
                  <a:lnTo>
                    <a:pt x="277228" y="2132444"/>
                  </a:lnTo>
                  <a:lnTo>
                    <a:pt x="137782" y="2132444"/>
                  </a:lnTo>
                  <a:lnTo>
                    <a:pt x="111442" y="2119744"/>
                  </a:lnTo>
                  <a:lnTo>
                    <a:pt x="87033" y="2119744"/>
                  </a:lnTo>
                  <a:lnTo>
                    <a:pt x="64249" y="2107044"/>
                  </a:lnTo>
                  <a:lnTo>
                    <a:pt x="29616" y="2107044"/>
                  </a:lnTo>
                  <a:lnTo>
                    <a:pt x="19227" y="2183244"/>
                  </a:lnTo>
                  <a:lnTo>
                    <a:pt x="36537" y="2234044"/>
                  </a:lnTo>
                  <a:lnTo>
                    <a:pt x="41719" y="2272144"/>
                  </a:lnTo>
                  <a:lnTo>
                    <a:pt x="49326" y="2297544"/>
                  </a:lnTo>
                  <a:lnTo>
                    <a:pt x="59207" y="2322944"/>
                  </a:lnTo>
                  <a:lnTo>
                    <a:pt x="71183" y="2361044"/>
                  </a:lnTo>
                  <a:lnTo>
                    <a:pt x="81356" y="2386444"/>
                  </a:lnTo>
                  <a:lnTo>
                    <a:pt x="94119" y="2424544"/>
                  </a:lnTo>
                  <a:lnTo>
                    <a:pt x="110134" y="2449944"/>
                  </a:lnTo>
                  <a:lnTo>
                    <a:pt x="130048" y="2475344"/>
                  </a:lnTo>
                  <a:lnTo>
                    <a:pt x="157746" y="2462644"/>
                  </a:lnTo>
                  <a:lnTo>
                    <a:pt x="169659" y="2437244"/>
                  </a:lnTo>
                  <a:lnTo>
                    <a:pt x="177660" y="2411844"/>
                  </a:lnTo>
                  <a:lnTo>
                    <a:pt x="183083" y="2399144"/>
                  </a:lnTo>
                  <a:lnTo>
                    <a:pt x="191274" y="2348344"/>
                  </a:lnTo>
                  <a:lnTo>
                    <a:pt x="193903" y="2322944"/>
                  </a:lnTo>
                  <a:lnTo>
                    <a:pt x="196202" y="2297544"/>
                  </a:lnTo>
                  <a:lnTo>
                    <a:pt x="199313" y="2272144"/>
                  </a:lnTo>
                  <a:lnTo>
                    <a:pt x="229184" y="2259444"/>
                  </a:lnTo>
                  <a:lnTo>
                    <a:pt x="261645" y="2259444"/>
                  </a:lnTo>
                  <a:lnTo>
                    <a:pt x="296710" y="2246744"/>
                  </a:lnTo>
                  <a:lnTo>
                    <a:pt x="444665" y="2246744"/>
                  </a:lnTo>
                  <a:lnTo>
                    <a:pt x="479806" y="2234044"/>
                  </a:lnTo>
                  <a:lnTo>
                    <a:pt x="549935" y="2234044"/>
                  </a:lnTo>
                  <a:lnTo>
                    <a:pt x="586460" y="2221344"/>
                  </a:lnTo>
                  <a:lnTo>
                    <a:pt x="1082370" y="2221344"/>
                  </a:lnTo>
                  <a:lnTo>
                    <a:pt x="1096213" y="2234044"/>
                  </a:lnTo>
                  <a:lnTo>
                    <a:pt x="1078471" y="2272144"/>
                  </a:lnTo>
                  <a:lnTo>
                    <a:pt x="1059421" y="2310244"/>
                  </a:lnTo>
                  <a:lnTo>
                    <a:pt x="1039736" y="2348344"/>
                  </a:lnTo>
                  <a:lnTo>
                    <a:pt x="1020038" y="2361044"/>
                  </a:lnTo>
                  <a:lnTo>
                    <a:pt x="1028687" y="2399144"/>
                  </a:lnTo>
                  <a:lnTo>
                    <a:pt x="1135176" y="2399144"/>
                  </a:lnTo>
                  <a:lnTo>
                    <a:pt x="1171371" y="2373744"/>
                  </a:lnTo>
                  <a:lnTo>
                    <a:pt x="1200099" y="2361044"/>
                  </a:lnTo>
                  <a:lnTo>
                    <a:pt x="1229296" y="2322944"/>
                  </a:lnTo>
                  <a:lnTo>
                    <a:pt x="1266113" y="2272144"/>
                  </a:lnTo>
                  <a:lnTo>
                    <a:pt x="1300670" y="2234044"/>
                  </a:lnTo>
                  <a:lnTo>
                    <a:pt x="1308125" y="2221344"/>
                  </a:lnTo>
                  <a:lnTo>
                    <a:pt x="1323035" y="2195944"/>
                  </a:lnTo>
                  <a:lnTo>
                    <a:pt x="1325016" y="2170544"/>
                  </a:lnTo>
                  <a:close/>
                </a:path>
                <a:path w="1335404" h="9695815">
                  <a:moveTo>
                    <a:pt x="1335163" y="9042451"/>
                  </a:moveTo>
                  <a:lnTo>
                    <a:pt x="1327073" y="9020480"/>
                  </a:lnTo>
                  <a:lnTo>
                    <a:pt x="1306804" y="9004351"/>
                  </a:lnTo>
                  <a:lnTo>
                    <a:pt x="1280375" y="8994724"/>
                  </a:lnTo>
                  <a:lnTo>
                    <a:pt x="1253782" y="8992235"/>
                  </a:lnTo>
                  <a:lnTo>
                    <a:pt x="1208430" y="9010256"/>
                  </a:lnTo>
                  <a:lnTo>
                    <a:pt x="1163523" y="9028582"/>
                  </a:lnTo>
                  <a:lnTo>
                    <a:pt x="1118984" y="9047251"/>
                  </a:lnTo>
                  <a:lnTo>
                    <a:pt x="1074750" y="9066301"/>
                  </a:lnTo>
                  <a:lnTo>
                    <a:pt x="1030732" y="9085783"/>
                  </a:lnTo>
                  <a:lnTo>
                    <a:pt x="986878" y="9105735"/>
                  </a:lnTo>
                  <a:lnTo>
                    <a:pt x="943114" y="9126207"/>
                  </a:lnTo>
                  <a:lnTo>
                    <a:pt x="899363" y="9147226"/>
                  </a:lnTo>
                  <a:lnTo>
                    <a:pt x="769264" y="9211894"/>
                  </a:lnTo>
                  <a:lnTo>
                    <a:pt x="683729" y="9255900"/>
                  </a:lnTo>
                  <a:lnTo>
                    <a:pt x="641311" y="9278404"/>
                  </a:lnTo>
                  <a:lnTo>
                    <a:pt x="599160" y="9301340"/>
                  </a:lnTo>
                  <a:lnTo>
                    <a:pt x="557314" y="9324734"/>
                  </a:lnTo>
                  <a:lnTo>
                    <a:pt x="515785" y="9348648"/>
                  </a:lnTo>
                  <a:lnTo>
                    <a:pt x="474624" y="9373159"/>
                  </a:lnTo>
                  <a:lnTo>
                    <a:pt x="430606" y="9394012"/>
                  </a:lnTo>
                  <a:lnTo>
                    <a:pt x="387286" y="9415081"/>
                  </a:lnTo>
                  <a:lnTo>
                    <a:pt x="344500" y="9436456"/>
                  </a:lnTo>
                  <a:lnTo>
                    <a:pt x="302069" y="9458211"/>
                  </a:lnTo>
                  <a:lnTo>
                    <a:pt x="259778" y="9480436"/>
                  </a:lnTo>
                  <a:lnTo>
                    <a:pt x="217462" y="9503207"/>
                  </a:lnTo>
                  <a:lnTo>
                    <a:pt x="174942" y="9526638"/>
                  </a:lnTo>
                  <a:lnTo>
                    <a:pt x="132016" y="9550781"/>
                  </a:lnTo>
                  <a:lnTo>
                    <a:pt x="88506" y="9575749"/>
                  </a:lnTo>
                  <a:lnTo>
                    <a:pt x="24434" y="9645002"/>
                  </a:lnTo>
                  <a:lnTo>
                    <a:pt x="53873" y="9674454"/>
                  </a:lnTo>
                  <a:lnTo>
                    <a:pt x="83845" y="9683293"/>
                  </a:lnTo>
                  <a:lnTo>
                    <a:pt x="114477" y="9689376"/>
                  </a:lnTo>
                  <a:lnTo>
                    <a:pt x="146392" y="9693186"/>
                  </a:lnTo>
                  <a:lnTo>
                    <a:pt x="180263" y="9695218"/>
                  </a:lnTo>
                  <a:lnTo>
                    <a:pt x="217106" y="9694596"/>
                  </a:lnTo>
                  <a:lnTo>
                    <a:pt x="259473" y="9690240"/>
                  </a:lnTo>
                  <a:lnTo>
                    <a:pt x="302501" y="9682315"/>
                  </a:lnTo>
                  <a:lnTo>
                    <a:pt x="341299" y="9670974"/>
                  </a:lnTo>
                  <a:lnTo>
                    <a:pt x="388061" y="9655200"/>
                  </a:lnTo>
                  <a:lnTo>
                    <a:pt x="432409" y="9637674"/>
                  </a:lnTo>
                  <a:lnTo>
                    <a:pt x="475094" y="9618548"/>
                  </a:lnTo>
                  <a:lnTo>
                    <a:pt x="516864" y="9597961"/>
                  </a:lnTo>
                  <a:lnTo>
                    <a:pt x="558482" y="9576079"/>
                  </a:lnTo>
                  <a:lnTo>
                    <a:pt x="644296" y="9529000"/>
                  </a:lnTo>
                  <a:lnTo>
                    <a:pt x="688644" y="9504210"/>
                  </a:lnTo>
                  <a:lnTo>
                    <a:pt x="910348" y="9376080"/>
                  </a:lnTo>
                  <a:lnTo>
                    <a:pt x="955967" y="9350667"/>
                  </a:lnTo>
                  <a:lnTo>
                    <a:pt x="1170533" y="9221597"/>
                  </a:lnTo>
                  <a:lnTo>
                    <a:pt x="1213116" y="9196553"/>
                  </a:lnTo>
                  <a:lnTo>
                    <a:pt x="1255509" y="9172321"/>
                  </a:lnTo>
                  <a:lnTo>
                    <a:pt x="1282534" y="9154084"/>
                  </a:lnTo>
                  <a:lnTo>
                    <a:pt x="1304213" y="9132926"/>
                  </a:lnTo>
                  <a:lnTo>
                    <a:pt x="1321015" y="9108516"/>
                  </a:lnTo>
                  <a:lnTo>
                    <a:pt x="1333436" y="9080551"/>
                  </a:lnTo>
                  <a:lnTo>
                    <a:pt x="1335163" y="90424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35482" y="333997"/>
              <a:ext cx="2574925" cy="2574925"/>
            </a:xfrm>
            <a:custGeom>
              <a:avLst/>
              <a:gdLst/>
              <a:ahLst/>
              <a:cxnLst/>
              <a:rect l="l" t="t" r="r" b="b"/>
              <a:pathLst>
                <a:path w="2574925" h="2574925">
                  <a:moveTo>
                    <a:pt x="2574836" y="0"/>
                  </a:moveTo>
                  <a:lnTo>
                    <a:pt x="0" y="0"/>
                  </a:lnTo>
                  <a:lnTo>
                    <a:pt x="0" y="2574836"/>
                  </a:lnTo>
                  <a:lnTo>
                    <a:pt x="2574836" y="2574836"/>
                  </a:lnTo>
                  <a:lnTo>
                    <a:pt x="2574836" y="0"/>
                  </a:lnTo>
                  <a:close/>
                </a:path>
              </a:pathLst>
            </a:custGeom>
            <a:solidFill>
              <a:srgbClr val="C226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9641" y="411232"/>
              <a:ext cx="2420677" cy="24975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202310牛骨ラーメン版下</dc:title>
  <dcterms:created xsi:type="dcterms:W3CDTF">2023-08-17T08:19:23Z</dcterms:created>
  <dcterms:modified xsi:type="dcterms:W3CDTF">2023-08-17T08:19:23Z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2023-08-17T00:00:00Z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2023-08-17T00:00:00Z</vt:filetime>
  </property>
  <property fmtid="{D5CDD505-2E9C-101B-9397-08002B2CF9AE}" pid="5" name="Producer">
    <vt:lpwstr>Adobe PDF library 17.00</vt:lpwstr>
  </property>
</Properties>
</file>