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Default Extension="png" ContentType="image/png"/>
  <Default Extension="jpg" ContentType="image/jpg"/>
  <Override PartName="/docProps/custom.xml" ContentType="application/vnd.openxmlformats-officedocument.custom-properties+xml"/>
</Types>
</file>

<file path=_rels/.rels><?xml version="1.0" encoding="UTF-8" standalone="yes"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6"/>
  </p:sldIdLst>
  <p:sldSz cx="10693400" cy="15125700"/>
  <p:notesSz cx="10693400" cy="15125700"/>
  <p:defaultTextStyle>
    <a:defPPr>
      <a:defRPr kern="0"/>
    </a:def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/Relationships>

</file>

<file path=ppt/slideLayouts/_rels/slideLayout1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802005" y="4688967"/>
            <a:ext cx="9089390" cy="317639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604010" y="8470392"/>
            <a:ext cx="7485380" cy="37814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534670" y="3478911"/>
            <a:ext cx="4651629" cy="998296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5507101" y="3478911"/>
            <a:ext cx="4651629" cy="998296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534670" y="605028"/>
            <a:ext cx="9624060" cy="242011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534670" y="3478911"/>
            <a:ext cx="9624060" cy="998296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3635756" y="14066901"/>
            <a:ext cx="3421888" cy="75628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534670" y="14066901"/>
            <a:ext cx="2459482" cy="75628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7699248" y="14066901"/>
            <a:ext cx="2459482" cy="75628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7" Type="http://schemas.openxmlformats.org/officeDocument/2006/relationships/image" Target="../media/image16.png"/><Relationship Id="rId18" Type="http://schemas.openxmlformats.org/officeDocument/2006/relationships/image" Target="../media/image17.png"/><Relationship Id="rId19" Type="http://schemas.openxmlformats.org/officeDocument/2006/relationships/image" Target="../media/image18.png"/><Relationship Id="rId20" Type="http://schemas.openxmlformats.org/officeDocument/2006/relationships/image" Target="../media/image19.png"/><Relationship Id="rId21" Type="http://schemas.openxmlformats.org/officeDocument/2006/relationships/image" Target="../media/image20.png"/><Relationship Id="rId22" Type="http://schemas.openxmlformats.org/officeDocument/2006/relationships/image" Target="../media/image21.png"/><Relationship Id="rId23" Type="http://schemas.openxmlformats.org/officeDocument/2006/relationships/image" Target="../media/image22.png"/><Relationship Id="rId24" Type="http://schemas.openxmlformats.org/officeDocument/2006/relationships/image" Target="../media/image23.png"/><Relationship Id="rId25" Type="http://schemas.openxmlformats.org/officeDocument/2006/relationships/image" Target="../media/image24.png"/><Relationship Id="rId26" Type="http://schemas.openxmlformats.org/officeDocument/2006/relationships/image" Target="../media/image25.png"/><Relationship Id="rId27" Type="http://schemas.openxmlformats.org/officeDocument/2006/relationships/image" Target="../media/image26.png"/><Relationship Id="rId28" Type="http://schemas.openxmlformats.org/officeDocument/2006/relationships/image" Target="../media/image27.png"/><Relationship Id="rId29" Type="http://schemas.openxmlformats.org/officeDocument/2006/relationships/image" Target="../media/image28.png"/><Relationship Id="rId30" Type="http://schemas.openxmlformats.org/officeDocument/2006/relationships/image" Target="../media/image29.png"/><Relationship Id="rId31" Type="http://schemas.openxmlformats.org/officeDocument/2006/relationships/image" Target="../media/image30.png"/><Relationship Id="rId32" Type="http://schemas.openxmlformats.org/officeDocument/2006/relationships/image" Target="../media/image31.png"/><Relationship Id="rId33" Type="http://schemas.openxmlformats.org/officeDocument/2006/relationships/image" Target="../media/image32.png"/><Relationship Id="rId34" Type="http://schemas.openxmlformats.org/officeDocument/2006/relationships/image" Target="../media/image33.png"/><Relationship Id="rId35" Type="http://schemas.openxmlformats.org/officeDocument/2006/relationships/image" Target="../media/image34.png"/><Relationship Id="rId36" Type="http://schemas.openxmlformats.org/officeDocument/2006/relationships/image" Target="../media/image35.png"/><Relationship Id="rId37" Type="http://schemas.openxmlformats.org/officeDocument/2006/relationships/image" Target="../media/image36.png"/><Relationship Id="rId38" Type="http://schemas.openxmlformats.org/officeDocument/2006/relationships/image" Target="../media/image37.png"/><Relationship Id="rId39" Type="http://schemas.openxmlformats.org/officeDocument/2006/relationships/image" Target="../media/image38.png"/><Relationship Id="rId40" Type="http://schemas.openxmlformats.org/officeDocument/2006/relationships/image" Target="../media/image39.png"/><Relationship Id="rId41" Type="http://schemas.openxmlformats.org/officeDocument/2006/relationships/image" Target="../media/image40.png"/><Relationship Id="rId42" Type="http://schemas.openxmlformats.org/officeDocument/2006/relationships/image" Target="../media/image41.png"/><Relationship Id="rId43" Type="http://schemas.openxmlformats.org/officeDocument/2006/relationships/image" Target="../media/image42.png"/><Relationship Id="rId44" Type="http://schemas.openxmlformats.org/officeDocument/2006/relationships/image" Target="../media/image43.png"/><Relationship Id="rId45" Type="http://schemas.openxmlformats.org/officeDocument/2006/relationships/image" Target="../media/image44.png"/><Relationship Id="rId46" Type="http://schemas.openxmlformats.org/officeDocument/2006/relationships/image" Target="../media/image45.png"/><Relationship Id="rId47" Type="http://schemas.openxmlformats.org/officeDocument/2006/relationships/image" Target="../media/image46.png"/><Relationship Id="rId48" Type="http://schemas.openxmlformats.org/officeDocument/2006/relationships/image" Target="../media/image47.png"/><Relationship Id="rId49" Type="http://schemas.openxmlformats.org/officeDocument/2006/relationships/image" Target="../media/image48.png"/><Relationship Id="rId50" Type="http://schemas.openxmlformats.org/officeDocument/2006/relationships/image" Target="../media/image49.png"/><Relationship Id="rId51" Type="http://schemas.openxmlformats.org/officeDocument/2006/relationships/image" Target="../media/image50.png"/><Relationship Id="rId52" Type="http://schemas.openxmlformats.org/officeDocument/2006/relationships/image" Target="../media/image51.png"/><Relationship Id="rId53" Type="http://schemas.openxmlformats.org/officeDocument/2006/relationships/image" Target="../media/image52.png"/><Relationship Id="rId54" Type="http://schemas.openxmlformats.org/officeDocument/2006/relationships/image" Target="../media/image53.png"/><Relationship Id="rId55" Type="http://schemas.openxmlformats.org/officeDocument/2006/relationships/image" Target="../media/image54.png"/><Relationship Id="rId56" Type="http://schemas.openxmlformats.org/officeDocument/2006/relationships/image" Target="../media/image55.png"/><Relationship Id="rId57" Type="http://schemas.openxmlformats.org/officeDocument/2006/relationships/image" Target="../media/image56.png"/><Relationship Id="rId58" Type="http://schemas.openxmlformats.org/officeDocument/2006/relationships/image" Target="../media/image57.png"/><Relationship Id="rId59" Type="http://schemas.openxmlformats.org/officeDocument/2006/relationships/image" Target="../media/image58.png"/><Relationship Id="rId60" Type="http://schemas.openxmlformats.org/officeDocument/2006/relationships/image" Target="../media/image59.png"/><Relationship Id="rId61" Type="http://schemas.openxmlformats.org/officeDocument/2006/relationships/image" Target="../media/image60.png"/><Relationship Id="rId62" Type="http://schemas.openxmlformats.org/officeDocument/2006/relationships/image" Target="../media/image61.png"/><Relationship Id="rId63" Type="http://schemas.openxmlformats.org/officeDocument/2006/relationships/image" Target="../media/image62.png"/><Relationship Id="rId64" Type="http://schemas.openxmlformats.org/officeDocument/2006/relationships/image" Target="../media/image63.png"/><Relationship Id="rId65" Type="http://schemas.openxmlformats.org/officeDocument/2006/relationships/image" Target="../media/image64.png"/><Relationship Id="rId66" Type="http://schemas.openxmlformats.org/officeDocument/2006/relationships/image" Target="../media/image65.png"/><Relationship Id="rId67" Type="http://schemas.openxmlformats.org/officeDocument/2006/relationships/image" Target="../media/image66.png"/><Relationship Id="rId68" Type="http://schemas.openxmlformats.org/officeDocument/2006/relationships/image" Target="../media/image67.png"/><Relationship Id="rId69" Type="http://schemas.openxmlformats.org/officeDocument/2006/relationships/image" Target="../media/image68.png"/><Relationship Id="rId70" Type="http://schemas.openxmlformats.org/officeDocument/2006/relationships/image" Target="../media/image69.png"/><Relationship Id="rId71" Type="http://schemas.openxmlformats.org/officeDocument/2006/relationships/image" Target="../media/image70.png"/><Relationship Id="rId72" Type="http://schemas.openxmlformats.org/officeDocument/2006/relationships/image" Target="../media/image71.png"/><Relationship Id="rId73" Type="http://schemas.openxmlformats.org/officeDocument/2006/relationships/image" Target="../media/image72.png"/><Relationship Id="rId74" Type="http://schemas.openxmlformats.org/officeDocument/2006/relationships/image" Target="../media/image73.png"/><Relationship Id="rId75" Type="http://schemas.openxmlformats.org/officeDocument/2006/relationships/image" Target="../media/image74.png"/><Relationship Id="rId76" Type="http://schemas.openxmlformats.org/officeDocument/2006/relationships/image" Target="../media/image75.png"/><Relationship Id="rId77" Type="http://schemas.openxmlformats.org/officeDocument/2006/relationships/image" Target="../media/image76.png"/><Relationship Id="rId78" Type="http://schemas.openxmlformats.org/officeDocument/2006/relationships/image" Target="../media/image77.png"/><Relationship Id="rId79" Type="http://schemas.openxmlformats.org/officeDocument/2006/relationships/image" Target="../media/image78.png"/><Relationship Id="rId80" Type="http://schemas.openxmlformats.org/officeDocument/2006/relationships/image" Target="../media/image79.png"/><Relationship Id="rId81" Type="http://schemas.openxmlformats.org/officeDocument/2006/relationships/image" Target="../media/image80.png"/><Relationship Id="rId82" Type="http://schemas.openxmlformats.org/officeDocument/2006/relationships/image" Target="../media/image81.png"/><Relationship Id="rId83" Type="http://schemas.openxmlformats.org/officeDocument/2006/relationships/image" Target="../media/image82.png"/><Relationship Id="rId84" Type="http://schemas.openxmlformats.org/officeDocument/2006/relationships/image" Target="../media/image83.png"/><Relationship Id="rId85" Type="http://schemas.openxmlformats.org/officeDocument/2006/relationships/image" Target="../media/image84.png"/><Relationship Id="rId86" Type="http://schemas.openxmlformats.org/officeDocument/2006/relationships/image" Target="../media/image85.png"/><Relationship Id="rId87" Type="http://schemas.openxmlformats.org/officeDocument/2006/relationships/image" Target="../media/image86.png"/><Relationship Id="rId88" Type="http://schemas.openxmlformats.org/officeDocument/2006/relationships/image" Target="../media/image87.png"/><Relationship Id="rId89" Type="http://schemas.openxmlformats.org/officeDocument/2006/relationships/image" Target="../media/image88.png"/><Relationship Id="rId90" Type="http://schemas.openxmlformats.org/officeDocument/2006/relationships/image" Target="../media/image89.png"/><Relationship Id="rId91" Type="http://schemas.openxmlformats.org/officeDocument/2006/relationships/image" Target="../media/image90.png"/><Relationship Id="rId92" Type="http://schemas.openxmlformats.org/officeDocument/2006/relationships/image" Target="../media/image91.png"/><Relationship Id="rId93" Type="http://schemas.openxmlformats.org/officeDocument/2006/relationships/image" Target="../media/image92.png"/><Relationship Id="rId94" Type="http://schemas.openxmlformats.org/officeDocument/2006/relationships/image" Target="../media/image93.png"/><Relationship Id="rId95" Type="http://schemas.openxmlformats.org/officeDocument/2006/relationships/image" Target="../media/image94.png"/><Relationship Id="rId96" Type="http://schemas.openxmlformats.org/officeDocument/2006/relationships/image" Target="../media/image95.png"/><Relationship Id="rId97" Type="http://schemas.openxmlformats.org/officeDocument/2006/relationships/image" Target="../media/image96.png"/><Relationship Id="rId98" Type="http://schemas.openxmlformats.org/officeDocument/2006/relationships/image" Target="../media/image97.png"/><Relationship Id="rId99" Type="http://schemas.openxmlformats.org/officeDocument/2006/relationships/image" Target="../media/image98.png"/><Relationship Id="rId100" Type="http://schemas.openxmlformats.org/officeDocument/2006/relationships/image" Target="../media/image99.png"/><Relationship Id="rId101" Type="http://schemas.openxmlformats.org/officeDocument/2006/relationships/image" Target="../media/image100.png"/><Relationship Id="rId102" Type="http://schemas.openxmlformats.org/officeDocument/2006/relationships/image" Target="../media/image101.png"/><Relationship Id="rId103" Type="http://schemas.openxmlformats.org/officeDocument/2006/relationships/image" Target="../media/image102.png"/><Relationship Id="rId104" Type="http://schemas.openxmlformats.org/officeDocument/2006/relationships/image" Target="../media/image103.png"/><Relationship Id="rId105" Type="http://schemas.openxmlformats.org/officeDocument/2006/relationships/image" Target="../media/image104.png"/><Relationship Id="rId106" Type="http://schemas.openxmlformats.org/officeDocument/2006/relationships/image" Target="../media/image105.png"/><Relationship Id="rId107" Type="http://schemas.openxmlformats.org/officeDocument/2006/relationships/image" Target="../media/image106.png"/><Relationship Id="rId108" Type="http://schemas.openxmlformats.org/officeDocument/2006/relationships/image" Target="../media/image107.png"/><Relationship Id="rId109" Type="http://schemas.openxmlformats.org/officeDocument/2006/relationships/image" Target="../media/image108.png"/><Relationship Id="rId110" Type="http://schemas.openxmlformats.org/officeDocument/2006/relationships/image" Target="../media/image109.png"/><Relationship Id="rId111" Type="http://schemas.openxmlformats.org/officeDocument/2006/relationships/image" Target="../media/image110.png"/><Relationship Id="rId112" Type="http://schemas.openxmlformats.org/officeDocument/2006/relationships/image" Target="../media/image111.png"/><Relationship Id="rId113" Type="http://schemas.openxmlformats.org/officeDocument/2006/relationships/image" Target="../media/image112.png"/><Relationship Id="rId114" Type="http://schemas.openxmlformats.org/officeDocument/2006/relationships/image" Target="../media/image113.png"/><Relationship Id="rId115" Type="http://schemas.openxmlformats.org/officeDocument/2006/relationships/image" Target="../media/image114.jpg"/><Relationship Id="rId116" Type="http://schemas.openxmlformats.org/officeDocument/2006/relationships/image" Target="../media/image115.png"/><Relationship Id="rId117" Type="http://schemas.openxmlformats.org/officeDocument/2006/relationships/image" Target="../media/image116.png"/><Relationship Id="rId118" Type="http://schemas.openxmlformats.org/officeDocument/2006/relationships/image" Target="../media/image117.png"/><Relationship Id="rId119" Type="http://schemas.openxmlformats.org/officeDocument/2006/relationships/image" Target="../media/image118.png"/><Relationship Id="rId120" Type="http://schemas.openxmlformats.org/officeDocument/2006/relationships/image" Target="../media/image119.png"/><Relationship Id="rId121" Type="http://schemas.openxmlformats.org/officeDocument/2006/relationships/image" Target="../media/image120.png"/><Relationship Id="rId122" Type="http://schemas.openxmlformats.org/officeDocument/2006/relationships/image" Target="../media/image121.png"/><Relationship Id="rId123" Type="http://schemas.openxmlformats.org/officeDocument/2006/relationships/image" Target="../media/image122.png"/><Relationship Id="rId124" Type="http://schemas.openxmlformats.org/officeDocument/2006/relationships/image" Target="../media/image123.png"/><Relationship Id="rId125" Type="http://schemas.openxmlformats.org/officeDocument/2006/relationships/image" Target="../media/image124.pn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0" y="-24"/>
            <a:ext cx="10692130" cy="15120619"/>
            <a:chOff x="0" y="-24"/>
            <a:chExt cx="10692130" cy="15120619"/>
          </a:xfrm>
        </p:grpSpPr>
        <p:sp>
          <p:nvSpPr>
            <p:cNvPr id="3" name="object 3" descr=""/>
            <p:cNvSpPr/>
            <p:nvPr/>
          </p:nvSpPr>
          <p:spPr>
            <a:xfrm>
              <a:off x="0" y="-24"/>
              <a:ext cx="10692130" cy="12501880"/>
            </a:xfrm>
            <a:custGeom>
              <a:avLst/>
              <a:gdLst/>
              <a:ahLst/>
              <a:cxnLst/>
              <a:rect l="l" t="t" r="r" b="b"/>
              <a:pathLst>
                <a:path w="10692130" h="12501880">
                  <a:moveTo>
                    <a:pt x="0" y="12501295"/>
                  </a:moveTo>
                  <a:lnTo>
                    <a:pt x="10692003" y="12501295"/>
                  </a:lnTo>
                  <a:lnTo>
                    <a:pt x="10692003" y="0"/>
                  </a:lnTo>
                  <a:lnTo>
                    <a:pt x="0" y="0"/>
                  </a:lnTo>
                  <a:lnTo>
                    <a:pt x="0" y="12501295"/>
                  </a:lnTo>
                  <a:close/>
                </a:path>
              </a:pathLst>
            </a:custGeom>
            <a:solidFill>
              <a:srgbClr val="650F1D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4" name="object 4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10692002" cy="4907647"/>
            </a:xfrm>
            <a:prstGeom prst="rect">
              <a:avLst/>
            </a:prstGeom>
          </p:spPr>
        </p:pic>
        <p:pic>
          <p:nvPicPr>
            <p:cNvPr id="5" name="object 5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872578" y="4372343"/>
              <a:ext cx="2819424" cy="8877297"/>
            </a:xfrm>
            <a:prstGeom prst="rect">
              <a:avLst/>
            </a:prstGeom>
          </p:spPr>
        </p:pic>
        <p:sp>
          <p:nvSpPr>
            <p:cNvPr id="6" name="object 6" descr=""/>
            <p:cNvSpPr/>
            <p:nvPr/>
          </p:nvSpPr>
          <p:spPr>
            <a:xfrm>
              <a:off x="0" y="75184"/>
              <a:ext cx="10692130" cy="1165860"/>
            </a:xfrm>
            <a:custGeom>
              <a:avLst/>
              <a:gdLst/>
              <a:ahLst/>
              <a:cxnLst/>
              <a:rect l="l" t="t" r="r" b="b"/>
              <a:pathLst>
                <a:path w="10692130" h="1165860">
                  <a:moveTo>
                    <a:pt x="3424834" y="50799"/>
                  </a:moveTo>
                  <a:lnTo>
                    <a:pt x="2620955" y="50799"/>
                  </a:lnTo>
                  <a:lnTo>
                    <a:pt x="2761661" y="54609"/>
                  </a:lnTo>
                  <a:lnTo>
                    <a:pt x="2808602" y="57149"/>
                  </a:lnTo>
                  <a:lnTo>
                    <a:pt x="2874883" y="59689"/>
                  </a:lnTo>
                  <a:lnTo>
                    <a:pt x="3068412" y="71119"/>
                  </a:lnTo>
                  <a:lnTo>
                    <a:pt x="3131197" y="76199"/>
                  </a:lnTo>
                  <a:lnTo>
                    <a:pt x="3193144" y="80009"/>
                  </a:lnTo>
                  <a:lnTo>
                    <a:pt x="3374093" y="95249"/>
                  </a:lnTo>
                  <a:lnTo>
                    <a:pt x="3432826" y="101599"/>
                  </a:lnTo>
                  <a:lnTo>
                    <a:pt x="3490791" y="106679"/>
                  </a:lnTo>
                  <a:lnTo>
                    <a:pt x="3769585" y="138429"/>
                  </a:lnTo>
                  <a:lnTo>
                    <a:pt x="3823236" y="146049"/>
                  </a:lnTo>
                  <a:lnTo>
                    <a:pt x="3876218" y="152399"/>
                  </a:lnTo>
                  <a:lnTo>
                    <a:pt x="4031285" y="175259"/>
                  </a:lnTo>
                  <a:lnTo>
                    <a:pt x="4081729" y="184149"/>
                  </a:lnTo>
                  <a:lnTo>
                    <a:pt x="4131573" y="191769"/>
                  </a:lnTo>
                  <a:lnTo>
                    <a:pt x="4180833" y="200659"/>
                  </a:lnTo>
                  <a:lnTo>
                    <a:pt x="4229521" y="208279"/>
                  </a:lnTo>
                  <a:lnTo>
                    <a:pt x="4418844" y="243839"/>
                  </a:lnTo>
                  <a:lnTo>
                    <a:pt x="4464887" y="253999"/>
                  </a:lnTo>
                  <a:lnTo>
                    <a:pt x="4555529" y="271779"/>
                  </a:lnTo>
                  <a:lnTo>
                    <a:pt x="4688088" y="302259"/>
                  </a:lnTo>
                  <a:lnTo>
                    <a:pt x="4731423" y="311149"/>
                  </a:lnTo>
                  <a:lnTo>
                    <a:pt x="4816901" y="331469"/>
                  </a:lnTo>
                  <a:lnTo>
                    <a:pt x="4859072" y="342899"/>
                  </a:lnTo>
                  <a:lnTo>
                    <a:pt x="4942349" y="363219"/>
                  </a:lnTo>
                  <a:lnTo>
                    <a:pt x="4983482" y="374649"/>
                  </a:lnTo>
                  <a:lnTo>
                    <a:pt x="5064810" y="394969"/>
                  </a:lnTo>
                  <a:lnTo>
                    <a:pt x="5144980" y="417829"/>
                  </a:lnTo>
                  <a:lnTo>
                    <a:pt x="5184666" y="427989"/>
                  </a:lnTo>
                  <a:lnTo>
                    <a:pt x="5224105" y="439419"/>
                  </a:lnTo>
                  <a:lnTo>
                    <a:pt x="5870373" y="633729"/>
                  </a:lnTo>
                  <a:lnTo>
                    <a:pt x="5945185" y="657859"/>
                  </a:lnTo>
                  <a:lnTo>
                    <a:pt x="6208844" y="737869"/>
                  </a:lnTo>
                  <a:lnTo>
                    <a:pt x="6246929" y="748029"/>
                  </a:lnTo>
                  <a:lnTo>
                    <a:pt x="6362121" y="782319"/>
                  </a:lnTo>
                  <a:lnTo>
                    <a:pt x="6400878" y="792479"/>
                  </a:lnTo>
                  <a:lnTo>
                    <a:pt x="6479015" y="815339"/>
                  </a:lnTo>
                  <a:lnTo>
                    <a:pt x="6558079" y="835659"/>
                  </a:lnTo>
                  <a:lnTo>
                    <a:pt x="6597993" y="847089"/>
                  </a:lnTo>
                  <a:lnTo>
                    <a:pt x="6885844" y="918209"/>
                  </a:lnTo>
                  <a:lnTo>
                    <a:pt x="6928342" y="927099"/>
                  </a:lnTo>
                  <a:lnTo>
                    <a:pt x="6971226" y="937259"/>
                  </a:lnTo>
                  <a:lnTo>
                    <a:pt x="7014511" y="946149"/>
                  </a:lnTo>
                  <a:lnTo>
                    <a:pt x="7058210" y="956309"/>
                  </a:lnTo>
                  <a:lnTo>
                    <a:pt x="7283415" y="1000759"/>
                  </a:lnTo>
                  <a:lnTo>
                    <a:pt x="7329897" y="1008379"/>
                  </a:lnTo>
                  <a:lnTo>
                    <a:pt x="7376892" y="1017269"/>
                  </a:lnTo>
                  <a:lnTo>
                    <a:pt x="7620054" y="1055369"/>
                  </a:lnTo>
                  <a:lnTo>
                    <a:pt x="7670423" y="1061719"/>
                  </a:lnTo>
                  <a:lnTo>
                    <a:pt x="7721403" y="1069339"/>
                  </a:lnTo>
                  <a:lnTo>
                    <a:pt x="7985971" y="1101089"/>
                  </a:lnTo>
                  <a:lnTo>
                    <a:pt x="8267942" y="1126489"/>
                  </a:lnTo>
                  <a:lnTo>
                    <a:pt x="8385997" y="1134109"/>
                  </a:lnTo>
                  <a:lnTo>
                    <a:pt x="8446209" y="1139189"/>
                  </a:lnTo>
                  <a:lnTo>
                    <a:pt x="8507230" y="1141729"/>
                  </a:lnTo>
                  <a:lnTo>
                    <a:pt x="8631755" y="1149349"/>
                  </a:lnTo>
                  <a:lnTo>
                    <a:pt x="8769922" y="1154429"/>
                  </a:lnTo>
                  <a:lnTo>
                    <a:pt x="8807165" y="1156969"/>
                  </a:lnTo>
                  <a:lnTo>
                    <a:pt x="9051685" y="1164589"/>
                  </a:lnTo>
                  <a:lnTo>
                    <a:pt x="9095752" y="1164589"/>
                  </a:lnTo>
                  <a:lnTo>
                    <a:pt x="9140709" y="1165859"/>
                  </a:lnTo>
                  <a:lnTo>
                    <a:pt x="9427965" y="1165859"/>
                  </a:lnTo>
                  <a:lnTo>
                    <a:pt x="9581902" y="1162049"/>
                  </a:lnTo>
                  <a:lnTo>
                    <a:pt x="9796560" y="1151889"/>
                  </a:lnTo>
                  <a:lnTo>
                    <a:pt x="9963872" y="1140459"/>
                  </a:lnTo>
                  <a:lnTo>
                    <a:pt x="10135965" y="1125219"/>
                  </a:lnTo>
                  <a:lnTo>
                    <a:pt x="10194293" y="1118869"/>
                  </a:lnTo>
                  <a:lnTo>
                    <a:pt x="10253069" y="1111249"/>
                  </a:lnTo>
                  <a:lnTo>
                    <a:pt x="10312269" y="1104899"/>
                  </a:lnTo>
                  <a:lnTo>
                    <a:pt x="10371875" y="1097279"/>
                  </a:lnTo>
                  <a:lnTo>
                    <a:pt x="10492215" y="1079499"/>
                  </a:lnTo>
                  <a:lnTo>
                    <a:pt x="10675232" y="1049019"/>
                  </a:lnTo>
                  <a:lnTo>
                    <a:pt x="10692003" y="1045209"/>
                  </a:lnTo>
                  <a:lnTo>
                    <a:pt x="10692003" y="990599"/>
                  </a:lnTo>
                  <a:lnTo>
                    <a:pt x="9125887" y="990599"/>
                  </a:lnTo>
                  <a:lnTo>
                    <a:pt x="9041935" y="988059"/>
                  </a:lnTo>
                  <a:lnTo>
                    <a:pt x="9001439" y="988059"/>
                  </a:lnTo>
                  <a:lnTo>
                    <a:pt x="8886010" y="984249"/>
                  </a:lnTo>
                  <a:lnTo>
                    <a:pt x="8849591" y="981709"/>
                  </a:lnTo>
                  <a:lnTo>
                    <a:pt x="8746664" y="977899"/>
                  </a:lnTo>
                  <a:lnTo>
                    <a:pt x="8653472" y="972819"/>
                  </a:lnTo>
                  <a:lnTo>
                    <a:pt x="8585564" y="970279"/>
                  </a:lnTo>
                  <a:lnTo>
                    <a:pt x="8323474" y="955039"/>
                  </a:lnTo>
                  <a:lnTo>
                    <a:pt x="8260260" y="949959"/>
                  </a:lnTo>
                  <a:lnTo>
                    <a:pt x="8197938" y="946149"/>
                  </a:lnTo>
                  <a:lnTo>
                    <a:pt x="7957259" y="925829"/>
                  </a:lnTo>
                  <a:lnTo>
                    <a:pt x="7899165" y="919479"/>
                  </a:lnTo>
                  <a:lnTo>
                    <a:pt x="7841869" y="914399"/>
                  </a:lnTo>
                  <a:lnTo>
                    <a:pt x="7461868" y="869949"/>
                  </a:lnTo>
                  <a:lnTo>
                    <a:pt x="7359602" y="854709"/>
                  </a:lnTo>
                  <a:lnTo>
                    <a:pt x="7309442" y="848359"/>
                  </a:lnTo>
                  <a:lnTo>
                    <a:pt x="7114930" y="817879"/>
                  </a:lnTo>
                  <a:lnTo>
                    <a:pt x="7067756" y="808989"/>
                  </a:lnTo>
                  <a:lnTo>
                    <a:pt x="7021133" y="801369"/>
                  </a:lnTo>
                  <a:lnTo>
                    <a:pt x="6975045" y="792479"/>
                  </a:lnTo>
                  <a:lnTo>
                    <a:pt x="6929476" y="784859"/>
                  </a:lnTo>
                  <a:lnTo>
                    <a:pt x="6839835" y="767079"/>
                  </a:lnTo>
                  <a:lnTo>
                    <a:pt x="6795732" y="759459"/>
                  </a:lnTo>
                  <a:lnTo>
                    <a:pt x="6623737" y="723899"/>
                  </a:lnTo>
                  <a:lnTo>
                    <a:pt x="6581766" y="713739"/>
                  </a:lnTo>
                  <a:lnTo>
                    <a:pt x="6458068" y="687069"/>
                  </a:lnTo>
                  <a:lnTo>
                    <a:pt x="6417522" y="676909"/>
                  </a:lnTo>
                  <a:lnTo>
                    <a:pt x="6377294" y="668019"/>
                  </a:lnTo>
                  <a:lnTo>
                    <a:pt x="6337369" y="657859"/>
                  </a:lnTo>
                  <a:lnTo>
                    <a:pt x="6297729" y="648969"/>
                  </a:lnTo>
                  <a:lnTo>
                    <a:pt x="6219249" y="628649"/>
                  </a:lnTo>
                  <a:lnTo>
                    <a:pt x="6180377" y="619759"/>
                  </a:lnTo>
                  <a:lnTo>
                    <a:pt x="6065045" y="589279"/>
                  </a:lnTo>
                  <a:lnTo>
                    <a:pt x="6026978" y="580389"/>
                  </a:lnTo>
                  <a:lnTo>
                    <a:pt x="5316860" y="388619"/>
                  </a:lnTo>
                  <a:lnTo>
                    <a:pt x="5279091" y="379729"/>
                  </a:lnTo>
                  <a:lnTo>
                    <a:pt x="5203094" y="359409"/>
                  </a:lnTo>
                  <a:lnTo>
                    <a:pt x="5164834" y="350519"/>
                  </a:lnTo>
                  <a:lnTo>
                    <a:pt x="5087716" y="330199"/>
                  </a:lnTo>
                  <a:lnTo>
                    <a:pt x="5048826" y="321309"/>
                  </a:lnTo>
                  <a:lnTo>
                    <a:pt x="5009694" y="311149"/>
                  </a:lnTo>
                  <a:lnTo>
                    <a:pt x="4970306" y="302259"/>
                  </a:lnTo>
                  <a:lnTo>
                    <a:pt x="4930646" y="292099"/>
                  </a:lnTo>
                  <a:lnTo>
                    <a:pt x="4809875" y="265429"/>
                  </a:lnTo>
                  <a:lnTo>
                    <a:pt x="4768971" y="255269"/>
                  </a:lnTo>
                  <a:lnTo>
                    <a:pt x="4686096" y="237489"/>
                  </a:lnTo>
                  <a:lnTo>
                    <a:pt x="4644094" y="229869"/>
                  </a:lnTo>
                  <a:lnTo>
                    <a:pt x="4515650" y="203199"/>
                  </a:lnTo>
                  <a:lnTo>
                    <a:pt x="4471969" y="195579"/>
                  </a:lnTo>
                  <a:lnTo>
                    <a:pt x="4427830" y="186689"/>
                  </a:lnTo>
                  <a:lnTo>
                    <a:pt x="4383217" y="179069"/>
                  </a:lnTo>
                  <a:lnTo>
                    <a:pt x="4338114" y="170179"/>
                  </a:lnTo>
                  <a:lnTo>
                    <a:pt x="4104712" y="132079"/>
                  </a:lnTo>
                  <a:lnTo>
                    <a:pt x="4056346" y="125729"/>
                  </a:lnTo>
                  <a:lnTo>
                    <a:pt x="4007381" y="118109"/>
                  </a:lnTo>
                  <a:lnTo>
                    <a:pt x="3957802" y="111759"/>
                  </a:lnTo>
                  <a:lnTo>
                    <a:pt x="3907593" y="104139"/>
                  </a:lnTo>
                  <a:lnTo>
                    <a:pt x="3646568" y="72389"/>
                  </a:lnTo>
                  <a:lnTo>
                    <a:pt x="3592257" y="67309"/>
                  </a:lnTo>
                  <a:lnTo>
                    <a:pt x="3537208" y="60959"/>
                  </a:lnTo>
                  <a:lnTo>
                    <a:pt x="3424834" y="50799"/>
                  </a:lnTo>
                  <a:close/>
                </a:path>
                <a:path w="10692130" h="1165860">
                  <a:moveTo>
                    <a:pt x="10692003" y="835659"/>
                  </a:moveTo>
                  <a:lnTo>
                    <a:pt x="10666218" y="840739"/>
                  </a:lnTo>
                  <a:lnTo>
                    <a:pt x="10600960" y="854709"/>
                  </a:lnTo>
                  <a:lnTo>
                    <a:pt x="10472438" y="880109"/>
                  </a:lnTo>
                  <a:lnTo>
                    <a:pt x="10409195" y="891539"/>
                  </a:lnTo>
                  <a:lnTo>
                    <a:pt x="10284804" y="911859"/>
                  </a:lnTo>
                  <a:lnTo>
                    <a:pt x="10163282" y="929639"/>
                  </a:lnTo>
                  <a:lnTo>
                    <a:pt x="10103625" y="937259"/>
                  </a:lnTo>
                  <a:lnTo>
                    <a:pt x="10044720" y="943609"/>
                  </a:lnTo>
                  <a:lnTo>
                    <a:pt x="9986577" y="951229"/>
                  </a:lnTo>
                  <a:lnTo>
                    <a:pt x="9761861" y="971549"/>
                  </a:lnTo>
                  <a:lnTo>
                    <a:pt x="9707703" y="975359"/>
                  </a:lnTo>
                  <a:lnTo>
                    <a:pt x="9654376" y="977899"/>
                  </a:lnTo>
                  <a:lnTo>
                    <a:pt x="9601891" y="981709"/>
                  </a:lnTo>
                  <a:lnTo>
                    <a:pt x="9550260" y="984249"/>
                  </a:lnTo>
                  <a:lnTo>
                    <a:pt x="9449606" y="986789"/>
                  </a:lnTo>
                  <a:lnTo>
                    <a:pt x="9400605" y="989329"/>
                  </a:lnTo>
                  <a:lnTo>
                    <a:pt x="9352503" y="989329"/>
                  </a:lnTo>
                  <a:lnTo>
                    <a:pt x="9305313" y="990599"/>
                  </a:lnTo>
                  <a:lnTo>
                    <a:pt x="10692003" y="990599"/>
                  </a:lnTo>
                  <a:lnTo>
                    <a:pt x="10692003" y="835659"/>
                  </a:lnTo>
                  <a:close/>
                </a:path>
                <a:path w="10692130" h="1165860">
                  <a:moveTo>
                    <a:pt x="2453475" y="0"/>
                  </a:moveTo>
                  <a:lnTo>
                    <a:pt x="2335722" y="0"/>
                  </a:lnTo>
                  <a:lnTo>
                    <a:pt x="2103792" y="5079"/>
                  </a:lnTo>
                  <a:lnTo>
                    <a:pt x="1933133" y="12699"/>
                  </a:lnTo>
                  <a:lnTo>
                    <a:pt x="1710232" y="27939"/>
                  </a:lnTo>
                  <a:lnTo>
                    <a:pt x="1655370" y="33019"/>
                  </a:lnTo>
                  <a:lnTo>
                    <a:pt x="1600863" y="36829"/>
                  </a:lnTo>
                  <a:lnTo>
                    <a:pt x="1546717" y="41909"/>
                  </a:lnTo>
                  <a:lnTo>
                    <a:pt x="1492936" y="48259"/>
                  </a:lnTo>
                  <a:lnTo>
                    <a:pt x="1439526" y="53339"/>
                  </a:lnTo>
                  <a:lnTo>
                    <a:pt x="1178210" y="85089"/>
                  </a:lnTo>
                  <a:lnTo>
                    <a:pt x="926917" y="123189"/>
                  </a:lnTo>
                  <a:lnTo>
                    <a:pt x="877917" y="132079"/>
                  </a:lnTo>
                  <a:lnTo>
                    <a:pt x="829348" y="139699"/>
                  </a:lnTo>
                  <a:lnTo>
                    <a:pt x="593150" y="184149"/>
                  </a:lnTo>
                  <a:lnTo>
                    <a:pt x="547275" y="194309"/>
                  </a:lnTo>
                  <a:lnTo>
                    <a:pt x="501866" y="203199"/>
                  </a:lnTo>
                  <a:lnTo>
                    <a:pt x="412470" y="223519"/>
                  </a:lnTo>
                  <a:lnTo>
                    <a:pt x="368492" y="232409"/>
                  </a:lnTo>
                  <a:lnTo>
                    <a:pt x="74564" y="303529"/>
                  </a:lnTo>
                  <a:lnTo>
                    <a:pt x="34624" y="314959"/>
                  </a:lnTo>
                  <a:lnTo>
                    <a:pt x="0" y="323849"/>
                  </a:lnTo>
                  <a:lnTo>
                    <a:pt x="0" y="515619"/>
                  </a:lnTo>
                  <a:lnTo>
                    <a:pt x="36808" y="504189"/>
                  </a:lnTo>
                  <a:lnTo>
                    <a:pt x="89442" y="486409"/>
                  </a:lnTo>
                  <a:lnTo>
                    <a:pt x="246008" y="436879"/>
                  </a:lnTo>
                  <a:lnTo>
                    <a:pt x="502764" y="360679"/>
                  </a:lnTo>
                  <a:lnTo>
                    <a:pt x="604106" y="332739"/>
                  </a:lnTo>
                  <a:lnTo>
                    <a:pt x="654503" y="320039"/>
                  </a:lnTo>
                  <a:lnTo>
                    <a:pt x="704725" y="306069"/>
                  </a:lnTo>
                  <a:lnTo>
                    <a:pt x="854377" y="267969"/>
                  </a:lnTo>
                  <a:lnTo>
                    <a:pt x="1100695" y="210819"/>
                  </a:lnTo>
                  <a:lnTo>
                    <a:pt x="1198241" y="190499"/>
                  </a:lnTo>
                  <a:lnTo>
                    <a:pt x="1246823" y="181609"/>
                  </a:lnTo>
                  <a:lnTo>
                    <a:pt x="1295282" y="171449"/>
                  </a:lnTo>
                  <a:lnTo>
                    <a:pt x="1391852" y="153669"/>
                  </a:lnTo>
                  <a:lnTo>
                    <a:pt x="1631460" y="115569"/>
                  </a:lnTo>
                  <a:lnTo>
                    <a:pt x="1774158" y="96519"/>
                  </a:lnTo>
                  <a:lnTo>
                    <a:pt x="1963432" y="76199"/>
                  </a:lnTo>
                  <a:lnTo>
                    <a:pt x="2104802" y="64769"/>
                  </a:lnTo>
                  <a:lnTo>
                    <a:pt x="2292747" y="54609"/>
                  </a:lnTo>
                  <a:lnTo>
                    <a:pt x="2433453" y="50799"/>
                  </a:lnTo>
                  <a:lnTo>
                    <a:pt x="3424834" y="50799"/>
                  </a:lnTo>
                  <a:lnTo>
                    <a:pt x="3309322" y="40639"/>
                  </a:lnTo>
                  <a:lnTo>
                    <a:pt x="3250350" y="36829"/>
                  </a:lnTo>
                  <a:lnTo>
                    <a:pt x="3190547" y="31749"/>
                  </a:lnTo>
                  <a:lnTo>
                    <a:pt x="3068385" y="24129"/>
                  </a:lnTo>
                  <a:lnTo>
                    <a:pt x="3005995" y="19049"/>
                  </a:lnTo>
                  <a:lnTo>
                    <a:pt x="2942711" y="16509"/>
                  </a:lnTo>
                  <a:lnTo>
                    <a:pt x="2813403" y="8889"/>
                  </a:lnTo>
                  <a:lnTo>
                    <a:pt x="2752750" y="6349"/>
                  </a:lnTo>
                  <a:lnTo>
                    <a:pt x="2692356" y="5079"/>
                  </a:lnTo>
                  <a:lnTo>
                    <a:pt x="2632227" y="2539"/>
                  </a:lnTo>
                  <a:lnTo>
                    <a:pt x="2572367" y="1269"/>
                  </a:lnTo>
                  <a:lnTo>
                    <a:pt x="2512781" y="1269"/>
                  </a:lnTo>
                  <a:lnTo>
                    <a:pt x="2453475" y="0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 descr=""/>
            <p:cNvSpPr/>
            <p:nvPr/>
          </p:nvSpPr>
          <p:spPr>
            <a:xfrm>
              <a:off x="10461854" y="830668"/>
              <a:ext cx="230504" cy="305435"/>
            </a:xfrm>
            <a:custGeom>
              <a:avLst/>
              <a:gdLst/>
              <a:ahLst/>
              <a:cxnLst/>
              <a:rect l="l" t="t" r="r" b="b"/>
              <a:pathLst>
                <a:path w="230504" h="305434">
                  <a:moveTo>
                    <a:pt x="230136" y="228942"/>
                  </a:moveTo>
                  <a:lnTo>
                    <a:pt x="141274" y="305206"/>
                  </a:lnTo>
                  <a:lnTo>
                    <a:pt x="144716" y="304609"/>
                  </a:lnTo>
                  <a:lnTo>
                    <a:pt x="230136" y="236067"/>
                  </a:lnTo>
                  <a:lnTo>
                    <a:pt x="230136" y="228942"/>
                  </a:lnTo>
                  <a:close/>
                </a:path>
                <a:path w="230504" h="305434">
                  <a:moveTo>
                    <a:pt x="230149" y="0"/>
                  </a:moveTo>
                  <a:lnTo>
                    <a:pt x="214541" y="1955"/>
                  </a:lnTo>
                  <a:lnTo>
                    <a:pt x="0" y="32918"/>
                  </a:lnTo>
                  <a:lnTo>
                    <a:pt x="23685" y="31280"/>
                  </a:lnTo>
                  <a:lnTo>
                    <a:pt x="60020" y="27711"/>
                  </a:lnTo>
                  <a:lnTo>
                    <a:pt x="230149" y="7988"/>
                  </a:lnTo>
                  <a:lnTo>
                    <a:pt x="230149" y="0"/>
                  </a:lnTo>
                  <a:close/>
                </a:path>
              </a:pathLst>
            </a:custGeom>
            <a:solidFill>
              <a:srgbClr val="F6861F">
                <a:alpha val="39999"/>
              </a:srgbClr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8" name="object 8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0203471" y="454114"/>
              <a:ext cx="488530" cy="706842"/>
            </a:xfrm>
            <a:prstGeom prst="rect">
              <a:avLst/>
            </a:prstGeom>
          </p:spPr>
        </p:pic>
        <p:sp>
          <p:nvSpPr>
            <p:cNvPr id="9" name="object 9" descr=""/>
            <p:cNvSpPr/>
            <p:nvPr/>
          </p:nvSpPr>
          <p:spPr>
            <a:xfrm>
              <a:off x="9916147" y="0"/>
              <a:ext cx="28575" cy="143510"/>
            </a:xfrm>
            <a:custGeom>
              <a:avLst/>
              <a:gdLst/>
              <a:ahLst/>
              <a:cxnLst/>
              <a:rect l="l" t="t" r="r" b="b"/>
              <a:pathLst>
                <a:path w="28575" h="143510">
                  <a:moveTo>
                    <a:pt x="25679" y="124898"/>
                  </a:moveTo>
                  <a:lnTo>
                    <a:pt x="9371" y="124898"/>
                  </a:lnTo>
                  <a:lnTo>
                    <a:pt x="9528" y="135613"/>
                  </a:lnTo>
                  <a:lnTo>
                    <a:pt x="19561" y="143271"/>
                  </a:lnTo>
                  <a:lnTo>
                    <a:pt x="25679" y="124898"/>
                  </a:lnTo>
                  <a:close/>
                </a:path>
                <a:path w="28575" h="143510">
                  <a:moveTo>
                    <a:pt x="27992" y="0"/>
                  </a:moveTo>
                  <a:lnTo>
                    <a:pt x="400" y="0"/>
                  </a:lnTo>
                  <a:lnTo>
                    <a:pt x="0" y="5780"/>
                  </a:lnTo>
                  <a:lnTo>
                    <a:pt x="2521" y="20872"/>
                  </a:lnTo>
                  <a:lnTo>
                    <a:pt x="6257" y="34597"/>
                  </a:lnTo>
                  <a:lnTo>
                    <a:pt x="8347" y="52911"/>
                  </a:lnTo>
                  <a:lnTo>
                    <a:pt x="9371" y="124898"/>
                  </a:lnTo>
                  <a:lnTo>
                    <a:pt x="25679" y="124898"/>
                  </a:lnTo>
                  <a:lnTo>
                    <a:pt x="27333" y="119928"/>
                  </a:lnTo>
                  <a:lnTo>
                    <a:pt x="17850" y="73218"/>
                  </a:lnTo>
                  <a:lnTo>
                    <a:pt x="15184" y="44095"/>
                  </a:lnTo>
                  <a:lnTo>
                    <a:pt x="19784" y="20361"/>
                  </a:lnTo>
                  <a:lnTo>
                    <a:pt x="27992" y="0"/>
                  </a:lnTo>
                  <a:close/>
                </a:path>
                <a:path w="28575" h="143510">
                  <a:moveTo>
                    <a:pt x="9371" y="124876"/>
                  </a:moveTo>
                  <a:close/>
                </a:path>
              </a:pathLst>
            </a:custGeom>
            <a:solidFill>
              <a:srgbClr val="F6861F">
                <a:alpha val="89999"/>
              </a:srgbClr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0" name="object 10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9390341" y="0"/>
              <a:ext cx="1168336" cy="1028497"/>
            </a:xfrm>
            <a:prstGeom prst="rect">
              <a:avLst/>
            </a:prstGeom>
          </p:spPr>
        </p:pic>
        <p:sp>
          <p:nvSpPr>
            <p:cNvPr id="11" name="object 11" descr=""/>
            <p:cNvSpPr/>
            <p:nvPr/>
          </p:nvSpPr>
          <p:spPr>
            <a:xfrm>
              <a:off x="9750882" y="119265"/>
              <a:ext cx="506730" cy="575310"/>
            </a:xfrm>
            <a:custGeom>
              <a:avLst/>
              <a:gdLst/>
              <a:ahLst/>
              <a:cxnLst/>
              <a:rect l="l" t="t" r="r" b="b"/>
              <a:pathLst>
                <a:path w="506729" h="575310">
                  <a:moveTo>
                    <a:pt x="506349" y="291960"/>
                  </a:moveTo>
                  <a:lnTo>
                    <a:pt x="450913" y="237007"/>
                  </a:lnTo>
                  <a:lnTo>
                    <a:pt x="409689" y="199936"/>
                  </a:lnTo>
                  <a:lnTo>
                    <a:pt x="363359" y="159677"/>
                  </a:lnTo>
                  <a:lnTo>
                    <a:pt x="314820" y="118618"/>
                  </a:lnTo>
                  <a:lnTo>
                    <a:pt x="267004" y="79159"/>
                  </a:lnTo>
                  <a:lnTo>
                    <a:pt x="222821" y="43713"/>
                  </a:lnTo>
                  <a:lnTo>
                    <a:pt x="185445" y="14871"/>
                  </a:lnTo>
                  <a:lnTo>
                    <a:pt x="188252" y="7124"/>
                  </a:lnTo>
                  <a:lnTo>
                    <a:pt x="270383" y="18427"/>
                  </a:lnTo>
                  <a:lnTo>
                    <a:pt x="452742" y="46824"/>
                  </a:lnTo>
                  <a:lnTo>
                    <a:pt x="412318" y="37426"/>
                  </a:lnTo>
                  <a:lnTo>
                    <a:pt x="359930" y="27736"/>
                  </a:lnTo>
                  <a:lnTo>
                    <a:pt x="301447" y="18300"/>
                  </a:lnTo>
                  <a:lnTo>
                    <a:pt x="213728" y="5638"/>
                  </a:lnTo>
                  <a:lnTo>
                    <a:pt x="189966" y="2362"/>
                  </a:lnTo>
                  <a:lnTo>
                    <a:pt x="190817" y="0"/>
                  </a:lnTo>
                  <a:lnTo>
                    <a:pt x="188353" y="5638"/>
                  </a:lnTo>
                  <a:lnTo>
                    <a:pt x="188074" y="6286"/>
                  </a:lnTo>
                  <a:lnTo>
                    <a:pt x="185712" y="12458"/>
                  </a:lnTo>
                  <a:lnTo>
                    <a:pt x="184010" y="18110"/>
                  </a:lnTo>
                  <a:lnTo>
                    <a:pt x="182397" y="17373"/>
                  </a:lnTo>
                  <a:lnTo>
                    <a:pt x="181749" y="17132"/>
                  </a:lnTo>
                  <a:lnTo>
                    <a:pt x="180606" y="16624"/>
                  </a:lnTo>
                  <a:lnTo>
                    <a:pt x="179171" y="16002"/>
                  </a:lnTo>
                  <a:lnTo>
                    <a:pt x="170510" y="12179"/>
                  </a:lnTo>
                  <a:lnTo>
                    <a:pt x="178320" y="18275"/>
                  </a:lnTo>
                  <a:lnTo>
                    <a:pt x="158432" y="72161"/>
                  </a:lnTo>
                  <a:lnTo>
                    <a:pt x="136652" y="132295"/>
                  </a:lnTo>
                  <a:lnTo>
                    <a:pt x="115138" y="192544"/>
                  </a:lnTo>
                  <a:lnTo>
                    <a:pt x="95211" y="249110"/>
                  </a:lnTo>
                  <a:lnTo>
                    <a:pt x="78168" y="298145"/>
                  </a:lnTo>
                  <a:lnTo>
                    <a:pt x="65316" y="335813"/>
                  </a:lnTo>
                  <a:lnTo>
                    <a:pt x="43256" y="405384"/>
                  </a:lnTo>
                  <a:lnTo>
                    <a:pt x="23952" y="465785"/>
                  </a:lnTo>
                  <a:lnTo>
                    <a:pt x="7175" y="517880"/>
                  </a:lnTo>
                  <a:lnTo>
                    <a:pt x="0" y="540042"/>
                  </a:lnTo>
                  <a:lnTo>
                    <a:pt x="8788" y="518287"/>
                  </a:lnTo>
                  <a:lnTo>
                    <a:pt x="36982" y="440690"/>
                  </a:lnTo>
                  <a:lnTo>
                    <a:pt x="55003" y="389280"/>
                  </a:lnTo>
                  <a:lnTo>
                    <a:pt x="74739" y="332397"/>
                  </a:lnTo>
                  <a:lnTo>
                    <a:pt x="137375" y="151053"/>
                  </a:lnTo>
                  <a:lnTo>
                    <a:pt x="157124" y="94399"/>
                  </a:lnTo>
                  <a:lnTo>
                    <a:pt x="175171" y="43307"/>
                  </a:lnTo>
                  <a:lnTo>
                    <a:pt x="182219" y="23787"/>
                  </a:lnTo>
                  <a:lnTo>
                    <a:pt x="244741" y="297992"/>
                  </a:lnTo>
                  <a:lnTo>
                    <a:pt x="252742" y="334200"/>
                  </a:lnTo>
                  <a:lnTo>
                    <a:pt x="266941" y="392988"/>
                  </a:lnTo>
                  <a:lnTo>
                    <a:pt x="287782" y="473481"/>
                  </a:lnTo>
                  <a:lnTo>
                    <a:pt x="314794" y="575170"/>
                  </a:lnTo>
                  <a:lnTo>
                    <a:pt x="249021" y="284518"/>
                  </a:lnTo>
                  <a:lnTo>
                    <a:pt x="186397" y="24549"/>
                  </a:lnTo>
                  <a:lnTo>
                    <a:pt x="275869" y="94119"/>
                  </a:lnTo>
                  <a:lnTo>
                    <a:pt x="385445" y="186042"/>
                  </a:lnTo>
                  <a:lnTo>
                    <a:pt x="471500" y="260985"/>
                  </a:lnTo>
                  <a:lnTo>
                    <a:pt x="506349" y="291960"/>
                  </a:lnTo>
                  <a:close/>
                </a:path>
              </a:pathLst>
            </a:custGeom>
            <a:solidFill>
              <a:srgbClr val="F6861F">
                <a:alpha val="44999"/>
              </a:srgbClr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2" name="object 12" descr="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9754758" y="130781"/>
              <a:ext cx="174167" cy="123634"/>
            </a:xfrm>
            <a:prstGeom prst="rect">
              <a:avLst/>
            </a:prstGeom>
          </p:spPr>
        </p:pic>
        <p:pic>
          <p:nvPicPr>
            <p:cNvPr id="13" name="object 13" descr="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8869832" y="505651"/>
              <a:ext cx="1570468" cy="735411"/>
            </a:xfrm>
            <a:prstGeom prst="rect">
              <a:avLst/>
            </a:prstGeom>
          </p:spPr>
        </p:pic>
        <p:sp>
          <p:nvSpPr>
            <p:cNvPr id="14" name="object 14" descr=""/>
            <p:cNvSpPr/>
            <p:nvPr/>
          </p:nvSpPr>
          <p:spPr>
            <a:xfrm>
              <a:off x="9176296" y="937615"/>
              <a:ext cx="753110" cy="301625"/>
            </a:xfrm>
            <a:custGeom>
              <a:avLst/>
              <a:gdLst/>
              <a:ahLst/>
              <a:cxnLst/>
              <a:rect l="l" t="t" r="r" b="b"/>
              <a:pathLst>
                <a:path w="753109" h="301625">
                  <a:moveTo>
                    <a:pt x="752513" y="279781"/>
                  </a:moveTo>
                  <a:lnTo>
                    <a:pt x="742035" y="235915"/>
                  </a:lnTo>
                  <a:lnTo>
                    <a:pt x="727405" y="180416"/>
                  </a:lnTo>
                  <a:lnTo>
                    <a:pt x="711314" y="122732"/>
                  </a:lnTo>
                  <a:lnTo>
                    <a:pt x="695109" y="66725"/>
                  </a:lnTo>
                  <a:lnTo>
                    <a:pt x="680148" y="16408"/>
                  </a:lnTo>
                  <a:lnTo>
                    <a:pt x="683171" y="16167"/>
                  </a:lnTo>
                  <a:lnTo>
                    <a:pt x="674852" y="16281"/>
                  </a:lnTo>
                  <a:lnTo>
                    <a:pt x="667004" y="16713"/>
                  </a:lnTo>
                  <a:lnTo>
                    <a:pt x="660006" y="17678"/>
                  </a:lnTo>
                  <a:lnTo>
                    <a:pt x="660044" y="11836"/>
                  </a:lnTo>
                  <a:lnTo>
                    <a:pt x="659853" y="5892"/>
                  </a:lnTo>
                  <a:lnTo>
                    <a:pt x="659765" y="0"/>
                  </a:lnTo>
                  <a:lnTo>
                    <a:pt x="656971" y="11620"/>
                  </a:lnTo>
                  <a:lnTo>
                    <a:pt x="604875" y="15303"/>
                  </a:lnTo>
                  <a:lnTo>
                    <a:pt x="486384" y="24574"/>
                  </a:lnTo>
                  <a:lnTo>
                    <a:pt x="371792" y="34353"/>
                  </a:lnTo>
                  <a:lnTo>
                    <a:pt x="279209" y="42887"/>
                  </a:lnTo>
                  <a:lnTo>
                    <a:pt x="168198" y="55600"/>
                  </a:lnTo>
                  <a:lnTo>
                    <a:pt x="0" y="74993"/>
                  </a:lnTo>
                  <a:lnTo>
                    <a:pt x="51054" y="72288"/>
                  </a:lnTo>
                  <a:lnTo>
                    <a:pt x="89712" y="69291"/>
                  </a:lnTo>
                  <a:lnTo>
                    <a:pt x="186664" y="60883"/>
                  </a:lnTo>
                  <a:lnTo>
                    <a:pt x="538670" y="28308"/>
                  </a:lnTo>
                  <a:lnTo>
                    <a:pt x="640880" y="19456"/>
                  </a:lnTo>
                  <a:lnTo>
                    <a:pt x="652957" y="18516"/>
                  </a:lnTo>
                  <a:lnTo>
                    <a:pt x="410679" y="202742"/>
                  </a:lnTo>
                  <a:lnTo>
                    <a:pt x="349338" y="248831"/>
                  </a:lnTo>
                  <a:lnTo>
                    <a:pt x="292252" y="293382"/>
                  </a:lnTo>
                  <a:lnTo>
                    <a:pt x="282105" y="301561"/>
                  </a:lnTo>
                  <a:lnTo>
                    <a:pt x="294411" y="301244"/>
                  </a:lnTo>
                  <a:lnTo>
                    <a:pt x="371259" y="243484"/>
                  </a:lnTo>
                  <a:lnTo>
                    <a:pt x="396024" y="224624"/>
                  </a:lnTo>
                  <a:lnTo>
                    <a:pt x="654126" y="23495"/>
                  </a:lnTo>
                  <a:lnTo>
                    <a:pt x="622515" y="155409"/>
                  </a:lnTo>
                  <a:lnTo>
                    <a:pt x="584708" y="290703"/>
                  </a:lnTo>
                  <a:lnTo>
                    <a:pt x="592162" y="290258"/>
                  </a:lnTo>
                  <a:lnTo>
                    <a:pt x="594245" y="283197"/>
                  </a:lnTo>
                  <a:lnTo>
                    <a:pt x="610958" y="224650"/>
                  </a:lnTo>
                  <a:lnTo>
                    <a:pt x="626910" y="166547"/>
                  </a:lnTo>
                  <a:lnTo>
                    <a:pt x="641527" y="111125"/>
                  </a:lnTo>
                  <a:lnTo>
                    <a:pt x="654202" y="60629"/>
                  </a:lnTo>
                  <a:lnTo>
                    <a:pt x="664222" y="17678"/>
                  </a:lnTo>
                  <a:lnTo>
                    <a:pt x="674077" y="16878"/>
                  </a:lnTo>
                  <a:lnTo>
                    <a:pt x="702335" y="112064"/>
                  </a:lnTo>
                  <a:lnTo>
                    <a:pt x="730796" y="212801"/>
                  </a:lnTo>
                  <a:lnTo>
                    <a:pt x="749287" y="280009"/>
                  </a:lnTo>
                  <a:lnTo>
                    <a:pt x="752513" y="279781"/>
                  </a:lnTo>
                  <a:close/>
                </a:path>
              </a:pathLst>
            </a:custGeom>
            <a:solidFill>
              <a:srgbClr val="FEC00E">
                <a:alpha val="44999"/>
              </a:srgbClr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5" name="object 15" descr="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9619772" y="816737"/>
              <a:ext cx="216431" cy="130756"/>
            </a:xfrm>
            <a:prstGeom prst="rect">
              <a:avLst/>
            </a:prstGeom>
          </p:spPr>
        </p:pic>
        <p:sp>
          <p:nvSpPr>
            <p:cNvPr id="16" name="object 16" descr=""/>
            <p:cNvSpPr/>
            <p:nvPr/>
          </p:nvSpPr>
          <p:spPr>
            <a:xfrm>
              <a:off x="7191364" y="0"/>
              <a:ext cx="8890" cy="417195"/>
            </a:xfrm>
            <a:custGeom>
              <a:avLst/>
              <a:gdLst/>
              <a:ahLst/>
              <a:cxnLst/>
              <a:rect l="l" t="t" r="r" b="b"/>
              <a:pathLst>
                <a:path w="8890" h="417195">
                  <a:moveTo>
                    <a:pt x="7693" y="124979"/>
                  </a:moveTo>
                  <a:lnTo>
                    <a:pt x="2553" y="124979"/>
                  </a:lnTo>
                  <a:lnTo>
                    <a:pt x="1719" y="170432"/>
                  </a:lnTo>
                  <a:lnTo>
                    <a:pt x="1333" y="203351"/>
                  </a:lnTo>
                  <a:lnTo>
                    <a:pt x="1326" y="226503"/>
                  </a:lnTo>
                  <a:lnTo>
                    <a:pt x="1185" y="256459"/>
                  </a:lnTo>
                  <a:lnTo>
                    <a:pt x="785" y="313232"/>
                  </a:lnTo>
                  <a:lnTo>
                    <a:pt x="0" y="416814"/>
                  </a:lnTo>
                  <a:lnTo>
                    <a:pt x="1163" y="391435"/>
                  </a:lnTo>
                  <a:lnTo>
                    <a:pt x="3705" y="332464"/>
                  </a:lnTo>
                  <a:lnTo>
                    <a:pt x="6204" y="265774"/>
                  </a:lnTo>
                  <a:lnTo>
                    <a:pt x="7238" y="217219"/>
                  </a:lnTo>
                  <a:lnTo>
                    <a:pt x="7321" y="179265"/>
                  </a:lnTo>
                  <a:lnTo>
                    <a:pt x="7693" y="124979"/>
                  </a:lnTo>
                  <a:close/>
                </a:path>
                <a:path w="8890" h="417195">
                  <a:moveTo>
                    <a:pt x="8777" y="0"/>
                  </a:moveTo>
                  <a:lnTo>
                    <a:pt x="5171" y="0"/>
                  </a:lnTo>
                  <a:lnTo>
                    <a:pt x="3967" y="55414"/>
                  </a:lnTo>
                  <a:lnTo>
                    <a:pt x="2700" y="116978"/>
                  </a:lnTo>
                  <a:lnTo>
                    <a:pt x="2553" y="124979"/>
                  </a:lnTo>
                  <a:lnTo>
                    <a:pt x="7693" y="124979"/>
                  </a:lnTo>
                  <a:lnTo>
                    <a:pt x="8292" y="52833"/>
                  </a:lnTo>
                  <a:lnTo>
                    <a:pt x="8777" y="0"/>
                  </a:lnTo>
                  <a:close/>
                </a:path>
              </a:pathLst>
            </a:custGeom>
            <a:solidFill>
              <a:srgbClr val="F6861F">
                <a:alpha val="23999"/>
              </a:srgbClr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7" name="object 17" descr="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6992467" y="0"/>
              <a:ext cx="174266" cy="227777"/>
            </a:xfrm>
            <a:prstGeom prst="rect">
              <a:avLst/>
            </a:prstGeom>
          </p:spPr>
        </p:pic>
        <p:sp>
          <p:nvSpPr>
            <p:cNvPr id="18" name="object 18" descr=""/>
            <p:cNvSpPr/>
            <p:nvPr/>
          </p:nvSpPr>
          <p:spPr>
            <a:xfrm>
              <a:off x="7224306" y="0"/>
              <a:ext cx="208279" cy="335280"/>
            </a:xfrm>
            <a:custGeom>
              <a:avLst/>
              <a:gdLst/>
              <a:ahLst/>
              <a:cxnLst/>
              <a:rect l="l" t="t" r="r" b="b"/>
              <a:pathLst>
                <a:path w="208279" h="335280">
                  <a:moveTo>
                    <a:pt x="135204" y="18440"/>
                  </a:moveTo>
                  <a:lnTo>
                    <a:pt x="105346" y="2844"/>
                  </a:lnTo>
                  <a:lnTo>
                    <a:pt x="99288" y="0"/>
                  </a:lnTo>
                  <a:lnTo>
                    <a:pt x="90805" y="0"/>
                  </a:lnTo>
                  <a:lnTo>
                    <a:pt x="135204" y="18440"/>
                  </a:lnTo>
                  <a:close/>
                </a:path>
                <a:path w="208279" h="335280">
                  <a:moveTo>
                    <a:pt x="207797" y="335165"/>
                  </a:moveTo>
                  <a:lnTo>
                    <a:pt x="176250" y="281076"/>
                  </a:lnTo>
                  <a:lnTo>
                    <a:pt x="150723" y="237070"/>
                  </a:lnTo>
                  <a:lnTo>
                    <a:pt x="131089" y="202730"/>
                  </a:lnTo>
                  <a:lnTo>
                    <a:pt x="119151" y="182460"/>
                  </a:lnTo>
                  <a:lnTo>
                    <a:pt x="98171" y="147942"/>
                  </a:lnTo>
                  <a:lnTo>
                    <a:pt x="84023" y="124980"/>
                  </a:lnTo>
                  <a:lnTo>
                    <a:pt x="70827" y="103543"/>
                  </a:lnTo>
                  <a:lnTo>
                    <a:pt x="39763" y="53695"/>
                  </a:lnTo>
                  <a:lnTo>
                    <a:pt x="7683" y="2781"/>
                  </a:lnTo>
                  <a:lnTo>
                    <a:pt x="5905" y="0"/>
                  </a:lnTo>
                  <a:lnTo>
                    <a:pt x="0" y="0"/>
                  </a:lnTo>
                  <a:lnTo>
                    <a:pt x="18986" y="30695"/>
                  </a:lnTo>
                  <a:lnTo>
                    <a:pt x="76682" y="124980"/>
                  </a:lnTo>
                  <a:lnTo>
                    <a:pt x="146710" y="239369"/>
                  </a:lnTo>
                  <a:lnTo>
                    <a:pt x="173164" y="281990"/>
                  </a:lnTo>
                  <a:lnTo>
                    <a:pt x="194081" y="314896"/>
                  </a:lnTo>
                  <a:lnTo>
                    <a:pt x="207797" y="335165"/>
                  </a:lnTo>
                  <a:close/>
                </a:path>
              </a:pathLst>
            </a:custGeom>
            <a:solidFill>
              <a:srgbClr val="F6861F">
                <a:alpha val="23999"/>
              </a:srgbClr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9" name="object 19" descr="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6709423" y="0"/>
              <a:ext cx="973531" cy="695439"/>
            </a:xfrm>
            <a:prstGeom prst="rect">
              <a:avLst/>
            </a:prstGeom>
          </p:spPr>
        </p:pic>
        <p:sp>
          <p:nvSpPr>
            <p:cNvPr id="20" name="object 20" descr=""/>
            <p:cNvSpPr/>
            <p:nvPr/>
          </p:nvSpPr>
          <p:spPr>
            <a:xfrm>
              <a:off x="8506362" y="119566"/>
              <a:ext cx="43180" cy="148590"/>
            </a:xfrm>
            <a:custGeom>
              <a:avLst/>
              <a:gdLst/>
              <a:ahLst/>
              <a:cxnLst/>
              <a:rect l="l" t="t" r="r" b="b"/>
              <a:pathLst>
                <a:path w="43179" h="148590">
                  <a:moveTo>
                    <a:pt x="16715" y="5374"/>
                  </a:moveTo>
                  <a:lnTo>
                    <a:pt x="8598" y="5374"/>
                  </a:lnTo>
                  <a:lnTo>
                    <a:pt x="6922" y="8364"/>
                  </a:lnTo>
                  <a:lnTo>
                    <a:pt x="0" y="30235"/>
                  </a:lnTo>
                  <a:lnTo>
                    <a:pt x="14881" y="52047"/>
                  </a:lnTo>
                  <a:lnTo>
                    <a:pt x="22561" y="69856"/>
                  </a:lnTo>
                  <a:lnTo>
                    <a:pt x="25488" y="93146"/>
                  </a:lnTo>
                  <a:lnTo>
                    <a:pt x="26111" y="131403"/>
                  </a:lnTo>
                  <a:lnTo>
                    <a:pt x="36220" y="148345"/>
                  </a:lnTo>
                  <a:lnTo>
                    <a:pt x="42773" y="140636"/>
                  </a:lnTo>
                  <a:lnTo>
                    <a:pt x="33595" y="95770"/>
                  </a:lnTo>
                  <a:lnTo>
                    <a:pt x="29438" y="75625"/>
                  </a:lnTo>
                  <a:lnTo>
                    <a:pt x="27932" y="60881"/>
                  </a:lnTo>
                  <a:lnTo>
                    <a:pt x="28511" y="49469"/>
                  </a:lnTo>
                  <a:lnTo>
                    <a:pt x="27909" y="37209"/>
                  </a:lnTo>
                  <a:lnTo>
                    <a:pt x="22860" y="19923"/>
                  </a:lnTo>
                  <a:lnTo>
                    <a:pt x="16715" y="5374"/>
                  </a:lnTo>
                  <a:close/>
                </a:path>
                <a:path w="43179" h="148590">
                  <a:moveTo>
                    <a:pt x="11610" y="0"/>
                  </a:moveTo>
                  <a:lnTo>
                    <a:pt x="8598" y="5374"/>
                  </a:lnTo>
                  <a:lnTo>
                    <a:pt x="16715" y="5374"/>
                  </a:lnTo>
                  <a:lnTo>
                    <a:pt x="16209" y="4175"/>
                  </a:lnTo>
                  <a:lnTo>
                    <a:pt x="11610" y="0"/>
                  </a:lnTo>
                  <a:close/>
                </a:path>
              </a:pathLst>
            </a:custGeom>
            <a:solidFill>
              <a:srgbClr val="F6861F">
                <a:alpha val="59999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1" name="object 21" descr=""/>
            <p:cNvSpPr/>
            <p:nvPr/>
          </p:nvSpPr>
          <p:spPr>
            <a:xfrm>
              <a:off x="8336598" y="256184"/>
              <a:ext cx="215265" cy="466725"/>
            </a:xfrm>
            <a:custGeom>
              <a:avLst/>
              <a:gdLst/>
              <a:ahLst/>
              <a:cxnLst/>
              <a:rect l="l" t="t" r="r" b="b"/>
              <a:pathLst>
                <a:path w="215265" h="466725">
                  <a:moveTo>
                    <a:pt x="215188" y="0"/>
                  </a:moveTo>
                  <a:lnTo>
                    <a:pt x="205574" y="6959"/>
                  </a:lnTo>
                  <a:lnTo>
                    <a:pt x="204063" y="4495"/>
                  </a:lnTo>
                  <a:lnTo>
                    <a:pt x="175679" y="38468"/>
                  </a:lnTo>
                  <a:lnTo>
                    <a:pt x="142392" y="80022"/>
                  </a:lnTo>
                  <a:lnTo>
                    <a:pt x="106972" y="125603"/>
                  </a:lnTo>
                  <a:lnTo>
                    <a:pt x="72224" y="171653"/>
                  </a:lnTo>
                  <a:lnTo>
                    <a:pt x="40944" y="214617"/>
                  </a:lnTo>
                  <a:lnTo>
                    <a:pt x="15938" y="250939"/>
                  </a:lnTo>
                  <a:lnTo>
                    <a:pt x="0" y="277063"/>
                  </a:lnTo>
                  <a:lnTo>
                    <a:pt x="21983" y="246786"/>
                  </a:lnTo>
                  <a:lnTo>
                    <a:pt x="76555" y="173240"/>
                  </a:lnTo>
                  <a:lnTo>
                    <a:pt x="146646" y="82346"/>
                  </a:lnTo>
                  <a:lnTo>
                    <a:pt x="204787" y="12496"/>
                  </a:lnTo>
                  <a:lnTo>
                    <a:pt x="200520" y="219722"/>
                  </a:lnTo>
                  <a:lnTo>
                    <a:pt x="200126" y="252641"/>
                  </a:lnTo>
                  <a:lnTo>
                    <a:pt x="200126" y="275793"/>
                  </a:lnTo>
                  <a:lnTo>
                    <a:pt x="198818" y="466128"/>
                  </a:lnTo>
                  <a:lnTo>
                    <a:pt x="202514" y="381762"/>
                  </a:lnTo>
                  <a:lnTo>
                    <a:pt x="205003" y="315074"/>
                  </a:lnTo>
                  <a:lnTo>
                    <a:pt x="206032" y="266522"/>
                  </a:lnTo>
                  <a:lnTo>
                    <a:pt x="206121" y="228561"/>
                  </a:lnTo>
                  <a:lnTo>
                    <a:pt x="207962" y="8674"/>
                  </a:lnTo>
                  <a:lnTo>
                    <a:pt x="215188" y="0"/>
                  </a:lnTo>
                  <a:close/>
                </a:path>
              </a:pathLst>
            </a:custGeom>
            <a:solidFill>
              <a:srgbClr val="F6861F">
                <a:alpha val="23999"/>
              </a:srgbClr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22" name="object 22" descr="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8336505" y="251806"/>
              <a:ext cx="200748" cy="80022"/>
            </a:xfrm>
            <a:prstGeom prst="rect">
              <a:avLst/>
            </a:prstGeom>
          </p:spPr>
        </p:pic>
        <p:sp>
          <p:nvSpPr>
            <p:cNvPr id="23" name="object 23" descr=""/>
            <p:cNvSpPr/>
            <p:nvPr/>
          </p:nvSpPr>
          <p:spPr>
            <a:xfrm>
              <a:off x="8533713" y="250134"/>
              <a:ext cx="242570" cy="390525"/>
            </a:xfrm>
            <a:custGeom>
              <a:avLst/>
              <a:gdLst/>
              <a:ahLst/>
              <a:cxnLst/>
              <a:rect l="l" t="t" r="r" b="b"/>
              <a:pathLst>
                <a:path w="242570" h="390525">
                  <a:moveTo>
                    <a:pt x="0" y="0"/>
                  </a:moveTo>
                  <a:lnTo>
                    <a:pt x="24563" y="39034"/>
                  </a:lnTo>
                  <a:lnTo>
                    <a:pt x="53621" y="86027"/>
                  </a:lnTo>
                  <a:lnTo>
                    <a:pt x="181359" y="294697"/>
                  </a:lnTo>
                  <a:lnTo>
                    <a:pt x="207813" y="337319"/>
                  </a:lnTo>
                  <a:lnTo>
                    <a:pt x="228731" y="370234"/>
                  </a:lnTo>
                  <a:lnTo>
                    <a:pt x="242443" y="390499"/>
                  </a:lnTo>
                  <a:lnTo>
                    <a:pt x="185371" y="292387"/>
                  </a:lnTo>
                  <a:lnTo>
                    <a:pt x="165735" y="258038"/>
                  </a:lnTo>
                  <a:lnTo>
                    <a:pt x="132810" y="203261"/>
                  </a:lnTo>
                  <a:lnTo>
                    <a:pt x="105459" y="158870"/>
                  </a:lnTo>
                  <a:lnTo>
                    <a:pt x="74406" y="109014"/>
                  </a:lnTo>
                  <a:lnTo>
                    <a:pt x="42322" y="58095"/>
                  </a:lnTo>
                  <a:lnTo>
                    <a:pt x="11874" y="10515"/>
                  </a:lnTo>
                  <a:lnTo>
                    <a:pt x="8458" y="13004"/>
                  </a:lnTo>
                  <a:lnTo>
                    <a:pt x="6172" y="885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6861F">
                <a:alpha val="23999"/>
              </a:srgbClr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24" name="object 24" descr="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8546424" y="255425"/>
              <a:ext cx="157137" cy="68491"/>
            </a:xfrm>
            <a:prstGeom prst="rect">
              <a:avLst/>
            </a:prstGeom>
          </p:spPr>
        </p:pic>
        <p:pic>
          <p:nvPicPr>
            <p:cNvPr id="25" name="object 25" descr="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8053463" y="47698"/>
              <a:ext cx="1406601" cy="1090577"/>
            </a:xfrm>
            <a:prstGeom prst="rect">
              <a:avLst/>
            </a:prstGeom>
          </p:spPr>
        </p:pic>
        <p:sp>
          <p:nvSpPr>
            <p:cNvPr id="26" name="object 26" descr=""/>
            <p:cNvSpPr/>
            <p:nvPr/>
          </p:nvSpPr>
          <p:spPr>
            <a:xfrm>
              <a:off x="8846642" y="421043"/>
              <a:ext cx="273685" cy="446405"/>
            </a:xfrm>
            <a:custGeom>
              <a:avLst/>
              <a:gdLst/>
              <a:ahLst/>
              <a:cxnLst/>
              <a:rect l="l" t="t" r="r" b="b"/>
              <a:pathLst>
                <a:path w="273684" h="446405">
                  <a:moveTo>
                    <a:pt x="273177" y="358686"/>
                  </a:moveTo>
                  <a:lnTo>
                    <a:pt x="263017" y="281241"/>
                  </a:lnTo>
                  <a:lnTo>
                    <a:pt x="253123" y="226568"/>
                  </a:lnTo>
                  <a:lnTo>
                    <a:pt x="241350" y="167411"/>
                  </a:lnTo>
                  <a:lnTo>
                    <a:pt x="228739" y="108394"/>
                  </a:lnTo>
                  <a:lnTo>
                    <a:pt x="216281" y="54140"/>
                  </a:lnTo>
                  <a:lnTo>
                    <a:pt x="205016" y="9245"/>
                  </a:lnTo>
                  <a:lnTo>
                    <a:pt x="203530" y="10223"/>
                  </a:lnTo>
                  <a:lnTo>
                    <a:pt x="202996" y="10553"/>
                  </a:lnTo>
                  <a:lnTo>
                    <a:pt x="202438" y="10909"/>
                  </a:lnTo>
                  <a:lnTo>
                    <a:pt x="200977" y="8153"/>
                  </a:lnTo>
                  <a:lnTo>
                    <a:pt x="196596" y="0"/>
                  </a:lnTo>
                  <a:lnTo>
                    <a:pt x="199428" y="11417"/>
                  </a:lnTo>
                  <a:lnTo>
                    <a:pt x="101142" y="219265"/>
                  </a:lnTo>
                  <a:lnTo>
                    <a:pt x="83947" y="255054"/>
                  </a:lnTo>
                  <a:lnTo>
                    <a:pt x="62852" y="301218"/>
                  </a:lnTo>
                  <a:lnTo>
                    <a:pt x="34886" y="365137"/>
                  </a:lnTo>
                  <a:lnTo>
                    <a:pt x="0" y="446252"/>
                  </a:lnTo>
                  <a:lnTo>
                    <a:pt x="95846" y="244640"/>
                  </a:lnTo>
                  <a:lnTo>
                    <a:pt x="110464" y="213499"/>
                  </a:lnTo>
                  <a:lnTo>
                    <a:pt x="200685" y="16433"/>
                  </a:lnTo>
                  <a:lnTo>
                    <a:pt x="223659" y="108699"/>
                  </a:lnTo>
                  <a:lnTo>
                    <a:pt x="248310" y="226148"/>
                  </a:lnTo>
                  <a:lnTo>
                    <a:pt x="266242" y="320192"/>
                  </a:lnTo>
                  <a:lnTo>
                    <a:pt x="273177" y="358686"/>
                  </a:lnTo>
                  <a:close/>
                </a:path>
              </a:pathLst>
            </a:custGeom>
            <a:solidFill>
              <a:srgbClr val="F6861F">
                <a:alpha val="44999"/>
              </a:srgbClr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27" name="object 27" descr="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9057392" y="424532"/>
              <a:ext cx="154101" cy="165607"/>
            </a:xfrm>
            <a:prstGeom prst="rect">
              <a:avLst/>
            </a:prstGeom>
          </p:spPr>
        </p:pic>
        <p:sp>
          <p:nvSpPr>
            <p:cNvPr id="28" name="object 28" descr=""/>
            <p:cNvSpPr/>
            <p:nvPr/>
          </p:nvSpPr>
          <p:spPr>
            <a:xfrm>
              <a:off x="8657171" y="414654"/>
              <a:ext cx="406400" cy="266700"/>
            </a:xfrm>
            <a:custGeom>
              <a:avLst/>
              <a:gdLst/>
              <a:ahLst/>
              <a:cxnLst/>
              <a:rect l="l" t="t" r="r" b="b"/>
              <a:pathLst>
                <a:path w="406400" h="266700">
                  <a:moveTo>
                    <a:pt x="389356" y="12471"/>
                  </a:moveTo>
                  <a:lnTo>
                    <a:pt x="385457" y="5245"/>
                  </a:lnTo>
                  <a:lnTo>
                    <a:pt x="339864" y="2362"/>
                  </a:lnTo>
                  <a:lnTo>
                    <a:pt x="291998" y="508"/>
                  </a:lnTo>
                  <a:lnTo>
                    <a:pt x="247599" y="0"/>
                  </a:lnTo>
                  <a:lnTo>
                    <a:pt x="212369" y="1117"/>
                  </a:lnTo>
                  <a:lnTo>
                    <a:pt x="316598" y="7124"/>
                  </a:lnTo>
                  <a:lnTo>
                    <a:pt x="348615" y="9347"/>
                  </a:lnTo>
                  <a:lnTo>
                    <a:pt x="389356" y="12471"/>
                  </a:lnTo>
                  <a:close/>
                </a:path>
                <a:path w="406400" h="266700">
                  <a:moveTo>
                    <a:pt x="405815" y="8902"/>
                  </a:moveTo>
                  <a:lnTo>
                    <a:pt x="395960" y="14439"/>
                  </a:lnTo>
                  <a:lnTo>
                    <a:pt x="391909" y="17310"/>
                  </a:lnTo>
                  <a:lnTo>
                    <a:pt x="389839" y="13398"/>
                  </a:lnTo>
                  <a:lnTo>
                    <a:pt x="339547" y="44361"/>
                  </a:lnTo>
                  <a:lnTo>
                    <a:pt x="286194" y="77711"/>
                  </a:lnTo>
                  <a:lnTo>
                    <a:pt x="234276" y="110528"/>
                  </a:lnTo>
                  <a:lnTo>
                    <a:pt x="188341" y="139865"/>
                  </a:lnTo>
                  <a:lnTo>
                    <a:pt x="152882" y="162814"/>
                  </a:lnTo>
                  <a:lnTo>
                    <a:pt x="98336" y="199859"/>
                  </a:lnTo>
                  <a:lnTo>
                    <a:pt x="0" y="266268"/>
                  </a:lnTo>
                  <a:lnTo>
                    <a:pt x="22110" y="253428"/>
                  </a:lnTo>
                  <a:lnTo>
                    <a:pt x="56769" y="231952"/>
                  </a:lnTo>
                  <a:lnTo>
                    <a:pt x="101053" y="203860"/>
                  </a:lnTo>
                  <a:lnTo>
                    <a:pt x="316204" y="65506"/>
                  </a:lnTo>
                  <a:lnTo>
                    <a:pt x="364934" y="34480"/>
                  </a:lnTo>
                  <a:lnTo>
                    <a:pt x="405815" y="8902"/>
                  </a:lnTo>
                  <a:close/>
                </a:path>
              </a:pathLst>
            </a:custGeom>
            <a:solidFill>
              <a:srgbClr val="F6861F">
                <a:alpha val="44999"/>
              </a:srgbClr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29" name="object 29" descr="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7857414" y="0"/>
              <a:ext cx="807516" cy="564502"/>
            </a:xfrm>
            <a:prstGeom prst="rect">
              <a:avLst/>
            </a:prstGeom>
          </p:spPr>
        </p:pic>
        <p:sp>
          <p:nvSpPr>
            <p:cNvPr id="30" name="object 30" descr=""/>
            <p:cNvSpPr/>
            <p:nvPr/>
          </p:nvSpPr>
          <p:spPr>
            <a:xfrm>
              <a:off x="8400546" y="0"/>
              <a:ext cx="7620" cy="1905"/>
            </a:xfrm>
            <a:custGeom>
              <a:avLst/>
              <a:gdLst/>
              <a:ahLst/>
              <a:cxnLst/>
              <a:rect l="l" t="t" r="r" b="b"/>
              <a:pathLst>
                <a:path w="7620" h="1905">
                  <a:moveTo>
                    <a:pt x="7590" y="0"/>
                  </a:moveTo>
                  <a:lnTo>
                    <a:pt x="198" y="0"/>
                  </a:lnTo>
                  <a:lnTo>
                    <a:pt x="0" y="1507"/>
                  </a:lnTo>
                  <a:lnTo>
                    <a:pt x="7590" y="0"/>
                  </a:lnTo>
                  <a:close/>
                </a:path>
              </a:pathLst>
            </a:custGeom>
            <a:solidFill>
              <a:srgbClr val="E08827">
                <a:alpha val="79998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1" name="object 31" descr=""/>
            <p:cNvSpPr/>
            <p:nvPr/>
          </p:nvSpPr>
          <p:spPr>
            <a:xfrm>
              <a:off x="8114678" y="0"/>
              <a:ext cx="292100" cy="384810"/>
            </a:xfrm>
            <a:custGeom>
              <a:avLst/>
              <a:gdLst/>
              <a:ahLst/>
              <a:cxnLst/>
              <a:rect l="l" t="t" r="r" b="b"/>
              <a:pathLst>
                <a:path w="292100" h="384810">
                  <a:moveTo>
                    <a:pt x="291706" y="0"/>
                  </a:moveTo>
                  <a:lnTo>
                    <a:pt x="291706" y="0"/>
                  </a:lnTo>
                  <a:lnTo>
                    <a:pt x="267169" y="0"/>
                  </a:lnTo>
                  <a:lnTo>
                    <a:pt x="243344" y="5016"/>
                  </a:lnTo>
                  <a:lnTo>
                    <a:pt x="188798" y="17754"/>
                  </a:lnTo>
                  <a:lnTo>
                    <a:pt x="131152" y="32245"/>
                  </a:lnTo>
                  <a:lnTo>
                    <a:pt x="76365" y="47066"/>
                  </a:lnTo>
                  <a:lnTo>
                    <a:pt x="30594" y="60744"/>
                  </a:lnTo>
                  <a:lnTo>
                    <a:pt x="0" y="71793"/>
                  </a:lnTo>
                  <a:lnTo>
                    <a:pt x="31572" y="62941"/>
                  </a:lnTo>
                  <a:lnTo>
                    <a:pt x="109080" y="42100"/>
                  </a:lnTo>
                  <a:lnTo>
                    <a:pt x="206781" y="17741"/>
                  </a:lnTo>
                  <a:lnTo>
                    <a:pt x="284670" y="1371"/>
                  </a:lnTo>
                  <a:lnTo>
                    <a:pt x="182524" y="124955"/>
                  </a:lnTo>
                  <a:lnTo>
                    <a:pt x="175577" y="133388"/>
                  </a:lnTo>
                  <a:lnTo>
                    <a:pt x="150787" y="163880"/>
                  </a:lnTo>
                  <a:lnTo>
                    <a:pt x="138188" y="179806"/>
                  </a:lnTo>
                  <a:lnTo>
                    <a:pt x="33756" y="309918"/>
                  </a:lnTo>
                  <a:lnTo>
                    <a:pt x="82194" y="253949"/>
                  </a:lnTo>
                  <a:lnTo>
                    <a:pt x="120180" y="209461"/>
                  </a:lnTo>
                  <a:lnTo>
                    <a:pt x="147307" y="176644"/>
                  </a:lnTo>
                  <a:lnTo>
                    <a:pt x="168021" y="150622"/>
                  </a:lnTo>
                  <a:lnTo>
                    <a:pt x="188620" y="124955"/>
                  </a:lnTo>
                  <a:lnTo>
                    <a:pt x="287515" y="2171"/>
                  </a:lnTo>
                  <a:lnTo>
                    <a:pt x="284467" y="30302"/>
                  </a:lnTo>
                  <a:lnTo>
                    <a:pt x="277964" y="85686"/>
                  </a:lnTo>
                  <a:lnTo>
                    <a:pt x="273215" y="124955"/>
                  </a:lnTo>
                  <a:lnTo>
                    <a:pt x="270611" y="146443"/>
                  </a:lnTo>
                  <a:lnTo>
                    <a:pt x="263055" y="208394"/>
                  </a:lnTo>
                  <a:lnTo>
                    <a:pt x="255917" y="267373"/>
                  </a:lnTo>
                  <a:lnTo>
                    <a:pt x="249872" y="319201"/>
                  </a:lnTo>
                  <a:lnTo>
                    <a:pt x="245554" y="359702"/>
                  </a:lnTo>
                  <a:lnTo>
                    <a:pt x="243611" y="384695"/>
                  </a:lnTo>
                  <a:lnTo>
                    <a:pt x="245910" y="368465"/>
                  </a:lnTo>
                  <a:lnTo>
                    <a:pt x="251358" y="330365"/>
                  </a:lnTo>
                  <a:lnTo>
                    <a:pt x="257771" y="286258"/>
                  </a:lnTo>
                  <a:lnTo>
                    <a:pt x="262978" y="251993"/>
                  </a:lnTo>
                  <a:lnTo>
                    <a:pt x="266560" y="225577"/>
                  </a:lnTo>
                  <a:lnTo>
                    <a:pt x="272211" y="179247"/>
                  </a:lnTo>
                  <a:lnTo>
                    <a:pt x="278472" y="124955"/>
                  </a:lnTo>
                  <a:lnTo>
                    <a:pt x="278955" y="120738"/>
                  </a:lnTo>
                  <a:lnTo>
                    <a:pt x="285838" y="57823"/>
                  </a:lnTo>
                  <a:lnTo>
                    <a:pt x="291706" y="0"/>
                  </a:lnTo>
                  <a:close/>
                </a:path>
              </a:pathLst>
            </a:custGeom>
            <a:solidFill>
              <a:srgbClr val="F6861F">
                <a:alpha val="39999"/>
              </a:srgbClr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32" name="object 32" descr="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8408489" y="0"/>
              <a:ext cx="72202" cy="127558"/>
            </a:xfrm>
            <a:prstGeom prst="rect">
              <a:avLst/>
            </a:prstGeom>
          </p:spPr>
        </p:pic>
        <p:pic>
          <p:nvPicPr>
            <p:cNvPr id="33" name="object 33" descr="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10530430" y="180665"/>
              <a:ext cx="161572" cy="160515"/>
            </a:xfrm>
            <a:prstGeom prst="rect">
              <a:avLst/>
            </a:prstGeom>
          </p:spPr>
        </p:pic>
        <p:sp>
          <p:nvSpPr>
            <p:cNvPr id="34" name="object 34" descr=""/>
            <p:cNvSpPr/>
            <p:nvPr/>
          </p:nvSpPr>
          <p:spPr>
            <a:xfrm>
              <a:off x="10432872" y="68580"/>
              <a:ext cx="259715" cy="57150"/>
            </a:xfrm>
            <a:custGeom>
              <a:avLst/>
              <a:gdLst/>
              <a:ahLst/>
              <a:cxnLst/>
              <a:rect l="l" t="t" r="r" b="b"/>
              <a:pathLst>
                <a:path w="259715" h="57150">
                  <a:moveTo>
                    <a:pt x="4729" y="56302"/>
                  </a:moveTo>
                  <a:lnTo>
                    <a:pt x="3367" y="56302"/>
                  </a:lnTo>
                  <a:lnTo>
                    <a:pt x="0" y="57066"/>
                  </a:lnTo>
                  <a:lnTo>
                    <a:pt x="4729" y="56302"/>
                  </a:lnTo>
                  <a:close/>
                </a:path>
                <a:path w="259715" h="57150">
                  <a:moveTo>
                    <a:pt x="259130" y="0"/>
                  </a:moveTo>
                  <a:lnTo>
                    <a:pt x="166426" y="18873"/>
                  </a:lnTo>
                  <a:lnTo>
                    <a:pt x="138796" y="24974"/>
                  </a:lnTo>
                  <a:lnTo>
                    <a:pt x="3367" y="56302"/>
                  </a:lnTo>
                  <a:lnTo>
                    <a:pt x="4775" y="56295"/>
                  </a:lnTo>
                  <a:lnTo>
                    <a:pt x="26294" y="52817"/>
                  </a:lnTo>
                  <a:lnTo>
                    <a:pt x="68783" y="44701"/>
                  </a:lnTo>
                  <a:lnTo>
                    <a:pt x="259130" y="5718"/>
                  </a:lnTo>
                  <a:lnTo>
                    <a:pt x="259130" y="0"/>
                  </a:lnTo>
                  <a:close/>
                </a:path>
                <a:path w="259715" h="57150">
                  <a:moveTo>
                    <a:pt x="4775" y="56295"/>
                  </a:moveTo>
                  <a:lnTo>
                    <a:pt x="3367" y="56302"/>
                  </a:lnTo>
                  <a:lnTo>
                    <a:pt x="4775" y="56295"/>
                  </a:lnTo>
                  <a:close/>
                </a:path>
              </a:pathLst>
            </a:custGeom>
            <a:solidFill>
              <a:srgbClr val="F6861F">
                <a:alpha val="19999"/>
              </a:srgbClr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35" name="object 35" descr="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8331376" y="437803"/>
              <a:ext cx="133000" cy="119526"/>
            </a:xfrm>
            <a:prstGeom prst="rect">
              <a:avLst/>
            </a:prstGeom>
          </p:spPr>
        </p:pic>
        <p:sp>
          <p:nvSpPr>
            <p:cNvPr id="36" name="object 36" descr=""/>
            <p:cNvSpPr/>
            <p:nvPr/>
          </p:nvSpPr>
          <p:spPr>
            <a:xfrm>
              <a:off x="8002244" y="539610"/>
              <a:ext cx="338455" cy="445134"/>
            </a:xfrm>
            <a:custGeom>
              <a:avLst/>
              <a:gdLst/>
              <a:ahLst/>
              <a:cxnLst/>
              <a:rect l="l" t="t" r="r" b="b"/>
              <a:pathLst>
                <a:path w="338454" h="445134">
                  <a:moveTo>
                    <a:pt x="338086" y="111594"/>
                  </a:moveTo>
                  <a:lnTo>
                    <a:pt x="337769" y="57645"/>
                  </a:lnTo>
                  <a:lnTo>
                    <a:pt x="336651" y="12369"/>
                  </a:lnTo>
                  <a:lnTo>
                    <a:pt x="334759" y="13081"/>
                  </a:lnTo>
                  <a:lnTo>
                    <a:pt x="333387" y="13576"/>
                  </a:lnTo>
                  <a:lnTo>
                    <a:pt x="332486" y="10185"/>
                  </a:lnTo>
                  <a:lnTo>
                    <a:pt x="329679" y="0"/>
                  </a:lnTo>
                  <a:lnTo>
                    <a:pt x="329958" y="13411"/>
                  </a:lnTo>
                  <a:lnTo>
                    <a:pt x="162915" y="226529"/>
                  </a:lnTo>
                  <a:lnTo>
                    <a:pt x="140957" y="254177"/>
                  </a:lnTo>
                  <a:lnTo>
                    <a:pt x="105981" y="299999"/>
                  </a:lnTo>
                  <a:lnTo>
                    <a:pt x="58966" y="363728"/>
                  </a:lnTo>
                  <a:lnTo>
                    <a:pt x="0" y="444754"/>
                  </a:lnTo>
                  <a:lnTo>
                    <a:pt x="139598" y="267131"/>
                  </a:lnTo>
                  <a:lnTo>
                    <a:pt x="156743" y="245630"/>
                  </a:lnTo>
                  <a:lnTo>
                    <a:pt x="175475" y="221602"/>
                  </a:lnTo>
                  <a:lnTo>
                    <a:pt x="330085" y="19202"/>
                  </a:lnTo>
                  <a:lnTo>
                    <a:pt x="332371" y="127152"/>
                  </a:lnTo>
                  <a:lnTo>
                    <a:pt x="330187" y="263372"/>
                  </a:lnTo>
                  <a:lnTo>
                    <a:pt x="326428" y="372008"/>
                  </a:lnTo>
                  <a:lnTo>
                    <a:pt x="324446" y="416369"/>
                  </a:lnTo>
                  <a:lnTo>
                    <a:pt x="328447" y="385826"/>
                  </a:lnTo>
                  <a:lnTo>
                    <a:pt x="331800" y="342379"/>
                  </a:lnTo>
                  <a:lnTo>
                    <a:pt x="334454" y="289636"/>
                  </a:lnTo>
                  <a:lnTo>
                    <a:pt x="336410" y="231190"/>
                  </a:lnTo>
                  <a:lnTo>
                    <a:pt x="337616" y="170649"/>
                  </a:lnTo>
                  <a:lnTo>
                    <a:pt x="338086" y="111594"/>
                  </a:lnTo>
                  <a:close/>
                </a:path>
              </a:pathLst>
            </a:custGeom>
            <a:solidFill>
              <a:srgbClr val="F6861F">
                <a:alpha val="11999"/>
              </a:srgbClr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37" name="object 37" descr="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8346167" y="548043"/>
              <a:ext cx="129616" cy="221094"/>
            </a:xfrm>
            <a:prstGeom prst="rect">
              <a:avLst/>
            </a:prstGeom>
          </p:spPr>
        </p:pic>
        <p:sp>
          <p:nvSpPr>
            <p:cNvPr id="38" name="object 38" descr=""/>
            <p:cNvSpPr/>
            <p:nvPr/>
          </p:nvSpPr>
          <p:spPr>
            <a:xfrm>
              <a:off x="7839202" y="490232"/>
              <a:ext cx="514350" cy="240665"/>
            </a:xfrm>
            <a:custGeom>
              <a:avLst/>
              <a:gdLst/>
              <a:ahLst/>
              <a:cxnLst/>
              <a:rect l="l" t="t" r="r" b="b"/>
              <a:pathLst>
                <a:path w="514350" h="240665">
                  <a:moveTo>
                    <a:pt x="494830" y="56972"/>
                  </a:moveTo>
                  <a:lnTo>
                    <a:pt x="442544" y="33350"/>
                  </a:lnTo>
                  <a:lnTo>
                    <a:pt x="390004" y="19304"/>
                  </a:lnTo>
                  <a:lnTo>
                    <a:pt x="340969" y="7581"/>
                  </a:lnTo>
                  <a:lnTo>
                    <a:pt x="301713" y="0"/>
                  </a:lnTo>
                  <a:lnTo>
                    <a:pt x="415620" y="32804"/>
                  </a:lnTo>
                  <a:lnTo>
                    <a:pt x="450507" y="43294"/>
                  </a:lnTo>
                  <a:lnTo>
                    <a:pt x="494830" y="56972"/>
                  </a:lnTo>
                  <a:close/>
                </a:path>
                <a:path w="514350" h="240665">
                  <a:moveTo>
                    <a:pt x="513943" y="57073"/>
                  </a:moveTo>
                  <a:lnTo>
                    <a:pt x="501662" y="60794"/>
                  </a:lnTo>
                  <a:lnTo>
                    <a:pt x="496430" y="62953"/>
                  </a:lnTo>
                  <a:lnTo>
                    <a:pt x="495134" y="58102"/>
                  </a:lnTo>
                  <a:lnTo>
                    <a:pt x="441121" y="76492"/>
                  </a:lnTo>
                  <a:lnTo>
                    <a:pt x="383578" y="96481"/>
                  </a:lnTo>
                  <a:lnTo>
                    <a:pt x="272313" y="135966"/>
                  </a:lnTo>
                  <a:lnTo>
                    <a:pt x="225818" y="152806"/>
                  </a:lnTo>
                  <a:lnTo>
                    <a:pt x="169214" y="174028"/>
                  </a:lnTo>
                  <a:lnTo>
                    <a:pt x="125564" y="191401"/>
                  </a:lnTo>
                  <a:lnTo>
                    <a:pt x="0" y="240245"/>
                  </a:lnTo>
                  <a:lnTo>
                    <a:pt x="21374" y="233680"/>
                  </a:lnTo>
                  <a:lnTo>
                    <a:pt x="53949" y="222643"/>
                  </a:lnTo>
                  <a:lnTo>
                    <a:pt x="95681" y="207937"/>
                  </a:lnTo>
                  <a:lnTo>
                    <a:pt x="423900" y="88861"/>
                  </a:lnTo>
                  <a:lnTo>
                    <a:pt x="472503" y="71513"/>
                  </a:lnTo>
                  <a:lnTo>
                    <a:pt x="513943" y="57073"/>
                  </a:lnTo>
                  <a:close/>
                </a:path>
              </a:pathLst>
            </a:custGeom>
            <a:solidFill>
              <a:srgbClr val="F6861F">
                <a:alpha val="11999"/>
              </a:srgbClr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39" name="object 39" descr="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7606030" y="0"/>
              <a:ext cx="1370253" cy="1205927"/>
            </a:xfrm>
            <a:prstGeom prst="rect">
              <a:avLst/>
            </a:prstGeom>
          </p:spPr>
        </p:pic>
        <p:sp>
          <p:nvSpPr>
            <p:cNvPr id="40" name="object 40" descr=""/>
            <p:cNvSpPr/>
            <p:nvPr/>
          </p:nvSpPr>
          <p:spPr>
            <a:xfrm>
              <a:off x="8829226" y="2711"/>
              <a:ext cx="89535" cy="26034"/>
            </a:xfrm>
            <a:custGeom>
              <a:avLst/>
              <a:gdLst/>
              <a:ahLst/>
              <a:cxnLst/>
              <a:rect l="l" t="t" r="r" b="b"/>
              <a:pathLst>
                <a:path w="89534" h="26034">
                  <a:moveTo>
                    <a:pt x="85471" y="0"/>
                  </a:moveTo>
                  <a:lnTo>
                    <a:pt x="75044" y="160"/>
                  </a:lnTo>
                  <a:lnTo>
                    <a:pt x="64145" y="1591"/>
                  </a:lnTo>
                  <a:lnTo>
                    <a:pt x="57151" y="4278"/>
                  </a:lnTo>
                  <a:lnTo>
                    <a:pt x="50921" y="7418"/>
                  </a:lnTo>
                  <a:lnTo>
                    <a:pt x="42316" y="10206"/>
                  </a:lnTo>
                  <a:lnTo>
                    <a:pt x="2730" y="18766"/>
                  </a:lnTo>
                  <a:lnTo>
                    <a:pt x="0" y="24316"/>
                  </a:lnTo>
                  <a:lnTo>
                    <a:pt x="11938" y="25802"/>
                  </a:lnTo>
                  <a:lnTo>
                    <a:pt x="33474" y="16711"/>
                  </a:lnTo>
                  <a:lnTo>
                    <a:pt x="47212" y="12603"/>
                  </a:lnTo>
                  <a:lnTo>
                    <a:pt x="59054" y="12511"/>
                  </a:lnTo>
                  <a:lnTo>
                    <a:pt x="74904" y="15464"/>
                  </a:lnTo>
                  <a:lnTo>
                    <a:pt x="85415" y="6217"/>
                  </a:lnTo>
                  <a:lnTo>
                    <a:pt x="88933" y="1540"/>
                  </a:lnTo>
                  <a:lnTo>
                    <a:pt x="85471" y="0"/>
                  </a:lnTo>
                  <a:close/>
                </a:path>
              </a:pathLst>
            </a:custGeom>
            <a:solidFill>
              <a:srgbClr val="BA8B32">
                <a:alpha val="29998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1" name="object 41" descr=""/>
            <p:cNvSpPr/>
            <p:nvPr/>
          </p:nvSpPr>
          <p:spPr>
            <a:xfrm>
              <a:off x="8577102" y="24288"/>
              <a:ext cx="255904" cy="118745"/>
            </a:xfrm>
            <a:custGeom>
              <a:avLst/>
              <a:gdLst/>
              <a:ahLst/>
              <a:cxnLst/>
              <a:rect l="l" t="t" r="r" b="b"/>
              <a:pathLst>
                <a:path w="255904" h="118745">
                  <a:moveTo>
                    <a:pt x="40066" y="100649"/>
                  </a:moveTo>
                  <a:lnTo>
                    <a:pt x="36432" y="100649"/>
                  </a:lnTo>
                  <a:lnTo>
                    <a:pt x="0" y="118668"/>
                  </a:lnTo>
                  <a:lnTo>
                    <a:pt x="40066" y="100649"/>
                  </a:lnTo>
                  <a:close/>
                </a:path>
                <a:path w="255904" h="118745">
                  <a:moveTo>
                    <a:pt x="255270" y="0"/>
                  </a:moveTo>
                  <a:lnTo>
                    <a:pt x="109740" y="65455"/>
                  </a:lnTo>
                  <a:lnTo>
                    <a:pt x="82863" y="77997"/>
                  </a:lnTo>
                  <a:lnTo>
                    <a:pt x="36432" y="100649"/>
                  </a:lnTo>
                  <a:lnTo>
                    <a:pt x="40066" y="100649"/>
                  </a:lnTo>
                  <a:lnTo>
                    <a:pt x="143858" y="53980"/>
                  </a:lnTo>
                  <a:lnTo>
                    <a:pt x="255054" y="2120"/>
                  </a:lnTo>
                  <a:lnTo>
                    <a:pt x="255270" y="2070"/>
                  </a:lnTo>
                  <a:lnTo>
                    <a:pt x="255612" y="1879"/>
                  </a:lnTo>
                  <a:lnTo>
                    <a:pt x="254876" y="1803"/>
                  </a:lnTo>
                  <a:lnTo>
                    <a:pt x="255117" y="609"/>
                  </a:lnTo>
                  <a:lnTo>
                    <a:pt x="255270" y="0"/>
                  </a:lnTo>
                  <a:close/>
                </a:path>
              </a:pathLst>
            </a:custGeom>
            <a:solidFill>
              <a:srgbClr val="A18C39">
                <a:alpha val="14999"/>
              </a:srgbClr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42" name="object 42" descr="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8640345" y="0"/>
              <a:ext cx="204471" cy="207453"/>
            </a:xfrm>
            <a:prstGeom prst="rect">
              <a:avLst/>
            </a:prstGeom>
          </p:spPr>
        </p:pic>
        <p:sp>
          <p:nvSpPr>
            <p:cNvPr id="43" name="object 43" descr=""/>
            <p:cNvSpPr/>
            <p:nvPr/>
          </p:nvSpPr>
          <p:spPr>
            <a:xfrm>
              <a:off x="8149671" y="0"/>
              <a:ext cx="86995" cy="40005"/>
            </a:xfrm>
            <a:custGeom>
              <a:avLst/>
              <a:gdLst/>
              <a:ahLst/>
              <a:cxnLst/>
              <a:rect l="l" t="t" r="r" b="b"/>
              <a:pathLst>
                <a:path w="86995" h="40005">
                  <a:moveTo>
                    <a:pt x="86982" y="0"/>
                  </a:moveTo>
                  <a:lnTo>
                    <a:pt x="62139" y="0"/>
                  </a:lnTo>
                  <a:lnTo>
                    <a:pt x="57315" y="3012"/>
                  </a:lnTo>
                  <a:lnTo>
                    <a:pt x="1943" y="30368"/>
                  </a:lnTo>
                  <a:lnTo>
                    <a:pt x="0" y="39614"/>
                  </a:lnTo>
                  <a:lnTo>
                    <a:pt x="18237" y="37353"/>
                  </a:lnTo>
                  <a:lnTo>
                    <a:pt x="46692" y="15954"/>
                  </a:lnTo>
                  <a:lnTo>
                    <a:pt x="65473" y="4795"/>
                  </a:lnTo>
                  <a:lnTo>
                    <a:pt x="82947" y="254"/>
                  </a:lnTo>
                  <a:lnTo>
                    <a:pt x="86982" y="0"/>
                  </a:lnTo>
                  <a:close/>
                </a:path>
              </a:pathLst>
            </a:custGeom>
            <a:solidFill>
              <a:srgbClr val="F6861F">
                <a:alpha val="29998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4" name="object 44" descr=""/>
            <p:cNvSpPr/>
            <p:nvPr/>
          </p:nvSpPr>
          <p:spPr>
            <a:xfrm>
              <a:off x="7819962" y="26136"/>
              <a:ext cx="336550" cy="316865"/>
            </a:xfrm>
            <a:custGeom>
              <a:avLst/>
              <a:gdLst/>
              <a:ahLst/>
              <a:cxnLst/>
              <a:rect l="l" t="t" r="r" b="b"/>
              <a:pathLst>
                <a:path w="336550" h="316865">
                  <a:moveTo>
                    <a:pt x="336092" y="10744"/>
                  </a:moveTo>
                  <a:lnTo>
                    <a:pt x="335229" y="10858"/>
                  </a:lnTo>
                  <a:lnTo>
                    <a:pt x="334276" y="10922"/>
                  </a:lnTo>
                  <a:lnTo>
                    <a:pt x="333438" y="11061"/>
                  </a:lnTo>
                  <a:lnTo>
                    <a:pt x="333400" y="7378"/>
                  </a:lnTo>
                  <a:lnTo>
                    <a:pt x="333209" y="3695"/>
                  </a:lnTo>
                  <a:lnTo>
                    <a:pt x="333082" y="0"/>
                  </a:lnTo>
                  <a:lnTo>
                    <a:pt x="330822" y="10287"/>
                  </a:lnTo>
                  <a:lnTo>
                    <a:pt x="219036" y="98818"/>
                  </a:lnTo>
                  <a:lnTo>
                    <a:pt x="142494" y="159016"/>
                  </a:lnTo>
                  <a:lnTo>
                    <a:pt x="107416" y="187515"/>
                  </a:lnTo>
                  <a:lnTo>
                    <a:pt x="59855" y="227444"/>
                  </a:lnTo>
                  <a:lnTo>
                    <a:pt x="0" y="278371"/>
                  </a:lnTo>
                  <a:lnTo>
                    <a:pt x="139077" y="168668"/>
                  </a:lnTo>
                  <a:lnTo>
                    <a:pt x="156083" y="155448"/>
                  </a:lnTo>
                  <a:lnTo>
                    <a:pt x="180047" y="136347"/>
                  </a:lnTo>
                  <a:lnTo>
                    <a:pt x="226466" y="98818"/>
                  </a:lnTo>
                  <a:lnTo>
                    <a:pt x="329844" y="14782"/>
                  </a:lnTo>
                  <a:lnTo>
                    <a:pt x="311746" y="97409"/>
                  </a:lnTo>
                  <a:lnTo>
                    <a:pt x="311378" y="98818"/>
                  </a:lnTo>
                  <a:lnTo>
                    <a:pt x="285013" y="200825"/>
                  </a:lnTo>
                  <a:lnTo>
                    <a:pt x="262166" y="282943"/>
                  </a:lnTo>
                  <a:lnTo>
                    <a:pt x="252488" y="316382"/>
                  </a:lnTo>
                  <a:lnTo>
                    <a:pt x="264515" y="283984"/>
                  </a:lnTo>
                  <a:lnTo>
                    <a:pt x="279450" y="235521"/>
                  </a:lnTo>
                  <a:lnTo>
                    <a:pt x="295681" y="177469"/>
                  </a:lnTo>
                  <a:lnTo>
                    <a:pt x="311607" y="116332"/>
                  </a:lnTo>
                  <a:lnTo>
                    <a:pt x="325615" y="58597"/>
                  </a:lnTo>
                  <a:lnTo>
                    <a:pt x="336029" y="11061"/>
                  </a:lnTo>
                  <a:lnTo>
                    <a:pt x="336092" y="10744"/>
                  </a:lnTo>
                  <a:close/>
                </a:path>
              </a:pathLst>
            </a:custGeom>
            <a:solidFill>
              <a:srgbClr val="F6861F">
                <a:alpha val="11999"/>
              </a:srgbClr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45" name="object 45" descr="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10177856" y="0"/>
              <a:ext cx="514146" cy="531330"/>
            </a:xfrm>
            <a:prstGeom prst="rect">
              <a:avLst/>
            </a:prstGeom>
          </p:spPr>
        </p:pic>
        <p:sp>
          <p:nvSpPr>
            <p:cNvPr id="46" name="object 46" descr=""/>
            <p:cNvSpPr/>
            <p:nvPr/>
          </p:nvSpPr>
          <p:spPr>
            <a:xfrm>
              <a:off x="7742402" y="0"/>
              <a:ext cx="478155" cy="227965"/>
            </a:xfrm>
            <a:custGeom>
              <a:avLst/>
              <a:gdLst/>
              <a:ahLst/>
              <a:cxnLst/>
              <a:rect l="l" t="t" r="r" b="b"/>
              <a:pathLst>
                <a:path w="478154" h="227965">
                  <a:moveTo>
                    <a:pt x="410845" y="32321"/>
                  </a:moveTo>
                  <a:lnTo>
                    <a:pt x="410718" y="27419"/>
                  </a:lnTo>
                  <a:lnTo>
                    <a:pt x="410591" y="24980"/>
                  </a:lnTo>
                  <a:lnTo>
                    <a:pt x="375348" y="4699"/>
                  </a:lnTo>
                  <a:lnTo>
                    <a:pt x="366712" y="0"/>
                  </a:lnTo>
                  <a:lnTo>
                    <a:pt x="356069" y="0"/>
                  </a:lnTo>
                  <a:lnTo>
                    <a:pt x="410845" y="32321"/>
                  </a:lnTo>
                  <a:close/>
                </a:path>
                <a:path w="478154" h="227965">
                  <a:moveTo>
                    <a:pt x="478078" y="227533"/>
                  </a:moveTo>
                  <a:lnTo>
                    <a:pt x="469099" y="188277"/>
                  </a:lnTo>
                  <a:lnTo>
                    <a:pt x="455028" y="137883"/>
                  </a:lnTo>
                  <a:lnTo>
                    <a:pt x="438835" y="84429"/>
                  </a:lnTo>
                  <a:lnTo>
                    <a:pt x="423519" y="36144"/>
                  </a:lnTo>
                  <a:lnTo>
                    <a:pt x="425424" y="35941"/>
                  </a:lnTo>
                  <a:lnTo>
                    <a:pt x="423506" y="36055"/>
                  </a:lnTo>
                  <a:lnTo>
                    <a:pt x="423100" y="36068"/>
                  </a:lnTo>
                  <a:lnTo>
                    <a:pt x="420890" y="36131"/>
                  </a:lnTo>
                  <a:lnTo>
                    <a:pt x="419684" y="36220"/>
                  </a:lnTo>
                  <a:lnTo>
                    <a:pt x="415378" y="36487"/>
                  </a:lnTo>
                  <a:lnTo>
                    <a:pt x="410997" y="37198"/>
                  </a:lnTo>
                  <a:lnTo>
                    <a:pt x="347510" y="39141"/>
                  </a:lnTo>
                  <a:lnTo>
                    <a:pt x="280631" y="45885"/>
                  </a:lnTo>
                  <a:lnTo>
                    <a:pt x="218452" y="52527"/>
                  </a:lnTo>
                  <a:lnTo>
                    <a:pt x="169214" y="58115"/>
                  </a:lnTo>
                  <a:lnTo>
                    <a:pt x="57759" y="73279"/>
                  </a:lnTo>
                  <a:lnTo>
                    <a:pt x="0" y="81000"/>
                  </a:lnTo>
                  <a:lnTo>
                    <a:pt x="26568" y="79159"/>
                  </a:lnTo>
                  <a:lnTo>
                    <a:pt x="69621" y="74930"/>
                  </a:lnTo>
                  <a:lnTo>
                    <a:pt x="187413" y="61950"/>
                  </a:lnTo>
                  <a:lnTo>
                    <a:pt x="317842" y="47231"/>
                  </a:lnTo>
                  <a:lnTo>
                    <a:pt x="376707" y="40843"/>
                  </a:lnTo>
                  <a:lnTo>
                    <a:pt x="419773" y="36512"/>
                  </a:lnTo>
                  <a:lnTo>
                    <a:pt x="438581" y="95504"/>
                  </a:lnTo>
                  <a:lnTo>
                    <a:pt x="457568" y="158000"/>
                  </a:lnTo>
                  <a:lnTo>
                    <a:pt x="472211" y="207441"/>
                  </a:lnTo>
                  <a:lnTo>
                    <a:pt x="478078" y="227533"/>
                  </a:lnTo>
                  <a:close/>
                </a:path>
              </a:pathLst>
            </a:custGeom>
            <a:solidFill>
              <a:srgbClr val="F6861F">
                <a:alpha val="11999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7" name="object 47" descr=""/>
            <p:cNvSpPr/>
            <p:nvPr/>
          </p:nvSpPr>
          <p:spPr>
            <a:xfrm>
              <a:off x="9244811" y="0"/>
              <a:ext cx="31750" cy="126364"/>
            </a:xfrm>
            <a:custGeom>
              <a:avLst/>
              <a:gdLst/>
              <a:ahLst/>
              <a:cxnLst/>
              <a:rect l="l" t="t" r="r" b="b"/>
              <a:pathLst>
                <a:path w="31750" h="126364">
                  <a:moveTo>
                    <a:pt x="25270" y="124918"/>
                  </a:moveTo>
                  <a:lnTo>
                    <a:pt x="23086" y="124918"/>
                  </a:lnTo>
                  <a:lnTo>
                    <a:pt x="24931" y="126160"/>
                  </a:lnTo>
                  <a:lnTo>
                    <a:pt x="25270" y="124918"/>
                  </a:lnTo>
                  <a:close/>
                </a:path>
                <a:path w="31750" h="126364">
                  <a:moveTo>
                    <a:pt x="20497" y="0"/>
                  </a:moveTo>
                  <a:lnTo>
                    <a:pt x="0" y="0"/>
                  </a:lnTo>
                  <a:lnTo>
                    <a:pt x="1644" y="7305"/>
                  </a:lnTo>
                  <a:lnTo>
                    <a:pt x="6041" y="20553"/>
                  </a:lnTo>
                  <a:lnTo>
                    <a:pt x="9056" y="38390"/>
                  </a:lnTo>
                  <a:lnTo>
                    <a:pt x="14669" y="119251"/>
                  </a:lnTo>
                  <a:lnTo>
                    <a:pt x="23086" y="124918"/>
                  </a:lnTo>
                  <a:lnTo>
                    <a:pt x="25270" y="124918"/>
                  </a:lnTo>
                  <a:lnTo>
                    <a:pt x="31281" y="102919"/>
                  </a:lnTo>
                  <a:lnTo>
                    <a:pt x="19477" y="57692"/>
                  </a:lnTo>
                  <a:lnTo>
                    <a:pt x="15293" y="29327"/>
                  </a:lnTo>
                  <a:lnTo>
                    <a:pt x="18502" y="5866"/>
                  </a:lnTo>
                  <a:lnTo>
                    <a:pt x="20497" y="0"/>
                  </a:lnTo>
                  <a:close/>
                </a:path>
              </a:pathLst>
            </a:custGeom>
            <a:solidFill>
              <a:srgbClr val="F6861F">
                <a:alpha val="29998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8" name="object 48" descr=""/>
            <p:cNvSpPr/>
            <p:nvPr/>
          </p:nvSpPr>
          <p:spPr>
            <a:xfrm>
              <a:off x="9116872" y="102361"/>
              <a:ext cx="482600" cy="556260"/>
            </a:xfrm>
            <a:custGeom>
              <a:avLst/>
              <a:gdLst/>
              <a:ahLst/>
              <a:cxnLst/>
              <a:rect l="l" t="t" r="r" b="b"/>
              <a:pathLst>
                <a:path w="482600" h="556260">
                  <a:moveTo>
                    <a:pt x="482028" y="268592"/>
                  </a:moveTo>
                  <a:lnTo>
                    <a:pt x="424815" y="217805"/>
                  </a:lnTo>
                  <a:lnTo>
                    <a:pt x="382473" y="183769"/>
                  </a:lnTo>
                  <a:lnTo>
                    <a:pt x="334949" y="146888"/>
                  </a:lnTo>
                  <a:lnTo>
                    <a:pt x="285216" y="109347"/>
                  </a:lnTo>
                  <a:lnTo>
                    <a:pt x="236283" y="73329"/>
                  </a:lnTo>
                  <a:lnTo>
                    <a:pt x="191122" y="41033"/>
                  </a:lnTo>
                  <a:lnTo>
                    <a:pt x="164236" y="22567"/>
                  </a:lnTo>
                  <a:lnTo>
                    <a:pt x="157746" y="18097"/>
                  </a:lnTo>
                  <a:lnTo>
                    <a:pt x="152958" y="14820"/>
                  </a:lnTo>
                  <a:lnTo>
                    <a:pt x="155282" y="7099"/>
                  </a:lnTo>
                  <a:lnTo>
                    <a:pt x="236308" y="13703"/>
                  </a:lnTo>
                  <a:lnTo>
                    <a:pt x="328739" y="22555"/>
                  </a:lnTo>
                  <a:lnTo>
                    <a:pt x="416306" y="31610"/>
                  </a:lnTo>
                  <a:lnTo>
                    <a:pt x="376237" y="24599"/>
                  </a:lnTo>
                  <a:lnTo>
                    <a:pt x="360286" y="22555"/>
                  </a:lnTo>
                  <a:lnTo>
                    <a:pt x="324434" y="17957"/>
                  </a:lnTo>
                  <a:lnTo>
                    <a:pt x="266687" y="11899"/>
                  </a:lnTo>
                  <a:lnTo>
                    <a:pt x="156718" y="2311"/>
                  </a:lnTo>
                  <a:lnTo>
                    <a:pt x="157416" y="0"/>
                  </a:lnTo>
                  <a:lnTo>
                    <a:pt x="155105" y="6299"/>
                  </a:lnTo>
                  <a:lnTo>
                    <a:pt x="153098" y="12395"/>
                  </a:lnTo>
                  <a:lnTo>
                    <a:pt x="151803" y="17741"/>
                  </a:lnTo>
                  <a:lnTo>
                    <a:pt x="151714" y="18097"/>
                  </a:lnTo>
                  <a:lnTo>
                    <a:pt x="150647" y="17627"/>
                  </a:lnTo>
                  <a:lnTo>
                    <a:pt x="150164" y="17411"/>
                  </a:lnTo>
                  <a:lnTo>
                    <a:pt x="149529" y="17221"/>
                  </a:lnTo>
                  <a:lnTo>
                    <a:pt x="147307" y="16294"/>
                  </a:lnTo>
                  <a:lnTo>
                    <a:pt x="142709" y="14706"/>
                  </a:lnTo>
                  <a:lnTo>
                    <a:pt x="138163" y="12979"/>
                  </a:lnTo>
                  <a:lnTo>
                    <a:pt x="146215" y="18580"/>
                  </a:lnTo>
                  <a:lnTo>
                    <a:pt x="144995" y="22567"/>
                  </a:lnTo>
                  <a:lnTo>
                    <a:pt x="129667" y="72364"/>
                  </a:lnTo>
                  <a:lnTo>
                    <a:pt x="111607" y="132397"/>
                  </a:lnTo>
                  <a:lnTo>
                    <a:pt x="93814" y="192532"/>
                  </a:lnTo>
                  <a:lnTo>
                    <a:pt x="77381" y="248958"/>
                  </a:lnTo>
                  <a:lnTo>
                    <a:pt x="63373" y="297853"/>
                  </a:lnTo>
                  <a:lnTo>
                    <a:pt x="52844" y="335432"/>
                  </a:lnTo>
                  <a:lnTo>
                    <a:pt x="35039" y="404685"/>
                  </a:lnTo>
                  <a:lnTo>
                    <a:pt x="19418" y="464832"/>
                  </a:lnTo>
                  <a:lnTo>
                    <a:pt x="5727" y="517042"/>
                  </a:lnTo>
                  <a:lnTo>
                    <a:pt x="0" y="538810"/>
                  </a:lnTo>
                  <a:lnTo>
                    <a:pt x="7518" y="516724"/>
                  </a:lnTo>
                  <a:lnTo>
                    <a:pt x="30784" y="439585"/>
                  </a:lnTo>
                  <a:lnTo>
                    <a:pt x="45643" y="388302"/>
                  </a:lnTo>
                  <a:lnTo>
                    <a:pt x="61861" y="331571"/>
                  </a:lnTo>
                  <a:lnTo>
                    <a:pt x="113334" y="150710"/>
                  </a:lnTo>
                  <a:lnTo>
                    <a:pt x="129578" y="94183"/>
                  </a:lnTo>
                  <a:lnTo>
                    <a:pt x="144462" y="43205"/>
                  </a:lnTo>
                  <a:lnTo>
                    <a:pt x="150329" y="23609"/>
                  </a:lnTo>
                  <a:lnTo>
                    <a:pt x="192392" y="169710"/>
                  </a:lnTo>
                  <a:lnTo>
                    <a:pt x="210832" y="234061"/>
                  </a:lnTo>
                  <a:lnTo>
                    <a:pt x="226390" y="288658"/>
                  </a:lnTo>
                  <a:lnTo>
                    <a:pt x="236194" y="323646"/>
                  </a:lnTo>
                  <a:lnTo>
                    <a:pt x="253263" y="380428"/>
                  </a:lnTo>
                  <a:lnTo>
                    <a:pt x="278003" y="458076"/>
                  </a:lnTo>
                  <a:lnTo>
                    <a:pt x="300291" y="526630"/>
                  </a:lnTo>
                  <a:lnTo>
                    <a:pt x="309968" y="556133"/>
                  </a:lnTo>
                  <a:lnTo>
                    <a:pt x="256108" y="367804"/>
                  </a:lnTo>
                  <a:lnTo>
                    <a:pt x="246138" y="332600"/>
                  </a:lnTo>
                  <a:lnTo>
                    <a:pt x="229844" y="275247"/>
                  </a:lnTo>
                  <a:lnTo>
                    <a:pt x="215455" y="226809"/>
                  </a:lnTo>
                  <a:lnTo>
                    <a:pt x="197980" y="168465"/>
                  </a:lnTo>
                  <a:lnTo>
                    <a:pt x="179959" y="108585"/>
                  </a:lnTo>
                  <a:lnTo>
                    <a:pt x="154470" y="24282"/>
                  </a:lnTo>
                  <a:lnTo>
                    <a:pt x="245757" y="87452"/>
                  </a:lnTo>
                  <a:lnTo>
                    <a:pt x="357974" y="171488"/>
                  </a:lnTo>
                  <a:lnTo>
                    <a:pt x="446252" y="240169"/>
                  </a:lnTo>
                  <a:lnTo>
                    <a:pt x="482028" y="268592"/>
                  </a:lnTo>
                  <a:close/>
                </a:path>
              </a:pathLst>
            </a:custGeom>
            <a:solidFill>
              <a:srgbClr val="F6861F">
                <a:alpha val="11999"/>
              </a:srgbClr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49" name="object 49" descr="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9098674" y="114799"/>
              <a:ext cx="163990" cy="129942"/>
            </a:xfrm>
            <a:prstGeom prst="rect">
              <a:avLst/>
            </a:prstGeom>
          </p:spPr>
        </p:pic>
        <p:pic>
          <p:nvPicPr>
            <p:cNvPr id="50" name="object 50" descr=""/>
            <p:cNvPicPr/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8754008" y="0"/>
              <a:ext cx="1143927" cy="980046"/>
            </a:xfrm>
            <a:prstGeom prst="rect">
              <a:avLst/>
            </a:prstGeom>
          </p:spPr>
        </p:pic>
        <p:sp>
          <p:nvSpPr>
            <p:cNvPr id="51" name="object 51" descr=""/>
            <p:cNvSpPr/>
            <p:nvPr/>
          </p:nvSpPr>
          <p:spPr>
            <a:xfrm>
              <a:off x="9591020" y="411083"/>
              <a:ext cx="33020" cy="83820"/>
            </a:xfrm>
            <a:custGeom>
              <a:avLst/>
              <a:gdLst/>
              <a:ahLst/>
              <a:cxnLst/>
              <a:rect l="l" t="t" r="r" b="b"/>
              <a:pathLst>
                <a:path w="33020" h="83820">
                  <a:moveTo>
                    <a:pt x="114" y="0"/>
                  </a:moveTo>
                  <a:lnTo>
                    <a:pt x="0" y="11671"/>
                  </a:lnTo>
                  <a:lnTo>
                    <a:pt x="11106" y="31484"/>
                  </a:lnTo>
                  <a:lnTo>
                    <a:pt x="16556" y="44302"/>
                  </a:lnTo>
                  <a:lnTo>
                    <a:pt x="17921" y="55717"/>
                  </a:lnTo>
                  <a:lnTo>
                    <a:pt x="16776" y="71323"/>
                  </a:lnTo>
                  <a:lnTo>
                    <a:pt x="26844" y="80450"/>
                  </a:lnTo>
                  <a:lnTo>
                    <a:pt x="31742" y="83332"/>
                  </a:lnTo>
                  <a:lnTo>
                    <a:pt x="32855" y="79826"/>
                  </a:lnTo>
                  <a:lnTo>
                    <a:pt x="31572" y="69786"/>
                  </a:lnTo>
                  <a:lnTo>
                    <a:pt x="29009" y="59415"/>
                  </a:lnTo>
                  <a:lnTo>
                    <a:pt x="25666" y="52951"/>
                  </a:lnTo>
                  <a:lnTo>
                    <a:pt x="21970" y="47274"/>
                  </a:lnTo>
                  <a:lnTo>
                    <a:pt x="18351" y="39268"/>
                  </a:lnTo>
                  <a:lnTo>
                    <a:pt x="5765" y="2019"/>
                  </a:lnTo>
                  <a:lnTo>
                    <a:pt x="114" y="0"/>
                  </a:lnTo>
                  <a:close/>
                </a:path>
              </a:pathLst>
            </a:custGeom>
            <a:solidFill>
              <a:srgbClr val="F6861F">
                <a:alpha val="29998"/>
              </a:srgbClr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52" name="object 52" descr=""/>
            <p:cNvPicPr/>
            <p:nvPr/>
          </p:nvPicPr>
          <p:blipFill>
            <a:blip r:embed="rId25" cstate="print"/>
            <a:stretch>
              <a:fillRect/>
            </a:stretch>
          </p:blipFill>
          <p:spPr>
            <a:xfrm>
              <a:off x="9239859" y="28905"/>
              <a:ext cx="549986" cy="534962"/>
            </a:xfrm>
            <a:prstGeom prst="rect">
              <a:avLst/>
            </a:prstGeom>
          </p:spPr>
        </p:pic>
        <p:sp>
          <p:nvSpPr>
            <p:cNvPr id="53" name="object 53" descr=""/>
            <p:cNvSpPr/>
            <p:nvPr/>
          </p:nvSpPr>
          <p:spPr>
            <a:xfrm>
              <a:off x="9406496" y="150507"/>
              <a:ext cx="250825" cy="289560"/>
            </a:xfrm>
            <a:custGeom>
              <a:avLst/>
              <a:gdLst/>
              <a:ahLst/>
              <a:cxnLst/>
              <a:rect l="l" t="t" r="r" b="b"/>
              <a:pathLst>
                <a:path w="250825" h="289559">
                  <a:moveTo>
                    <a:pt x="250367" y="183883"/>
                  </a:moveTo>
                  <a:lnTo>
                    <a:pt x="214515" y="230949"/>
                  </a:lnTo>
                  <a:lnTo>
                    <a:pt x="189560" y="262661"/>
                  </a:lnTo>
                  <a:lnTo>
                    <a:pt x="188379" y="262229"/>
                  </a:lnTo>
                  <a:lnTo>
                    <a:pt x="190385" y="212204"/>
                  </a:lnTo>
                  <a:lnTo>
                    <a:pt x="192024" y="159499"/>
                  </a:lnTo>
                  <a:lnTo>
                    <a:pt x="193065" y="115570"/>
                  </a:lnTo>
                  <a:lnTo>
                    <a:pt x="193332" y="90703"/>
                  </a:lnTo>
                  <a:lnTo>
                    <a:pt x="193154" y="0"/>
                  </a:lnTo>
                  <a:lnTo>
                    <a:pt x="191439" y="32359"/>
                  </a:lnTo>
                  <a:lnTo>
                    <a:pt x="189941" y="87477"/>
                  </a:lnTo>
                  <a:lnTo>
                    <a:pt x="187045" y="219176"/>
                  </a:lnTo>
                  <a:lnTo>
                    <a:pt x="185775" y="260248"/>
                  </a:lnTo>
                  <a:lnTo>
                    <a:pt x="124117" y="156311"/>
                  </a:lnTo>
                  <a:lnTo>
                    <a:pt x="108686" y="130022"/>
                  </a:lnTo>
                  <a:lnTo>
                    <a:pt x="93675" y="105460"/>
                  </a:lnTo>
                  <a:lnTo>
                    <a:pt x="45466" y="29921"/>
                  </a:lnTo>
                  <a:lnTo>
                    <a:pt x="109791" y="138912"/>
                  </a:lnTo>
                  <a:lnTo>
                    <a:pt x="183832" y="260565"/>
                  </a:lnTo>
                  <a:lnTo>
                    <a:pt x="133184" y="242112"/>
                  </a:lnTo>
                  <a:lnTo>
                    <a:pt x="70167" y="216446"/>
                  </a:lnTo>
                  <a:lnTo>
                    <a:pt x="20281" y="195046"/>
                  </a:lnTo>
                  <a:lnTo>
                    <a:pt x="0" y="186093"/>
                  </a:lnTo>
                  <a:lnTo>
                    <a:pt x="33096" y="202907"/>
                  </a:lnTo>
                  <a:lnTo>
                    <a:pt x="84010" y="225158"/>
                  </a:lnTo>
                  <a:lnTo>
                    <a:pt x="139369" y="247561"/>
                  </a:lnTo>
                  <a:lnTo>
                    <a:pt x="185635" y="264769"/>
                  </a:lnTo>
                  <a:lnTo>
                    <a:pt x="185508" y="268770"/>
                  </a:lnTo>
                  <a:lnTo>
                    <a:pt x="146685" y="275590"/>
                  </a:lnTo>
                  <a:lnTo>
                    <a:pt x="59982" y="289280"/>
                  </a:lnTo>
                  <a:lnTo>
                    <a:pt x="85521" y="286969"/>
                  </a:lnTo>
                  <a:lnTo>
                    <a:pt x="118554" y="282384"/>
                  </a:lnTo>
                  <a:lnTo>
                    <a:pt x="153670" y="276707"/>
                  </a:lnTo>
                  <a:lnTo>
                    <a:pt x="185432" y="271170"/>
                  </a:lnTo>
                  <a:lnTo>
                    <a:pt x="185407" y="272351"/>
                  </a:lnTo>
                  <a:lnTo>
                    <a:pt x="185496" y="271170"/>
                  </a:lnTo>
                  <a:lnTo>
                    <a:pt x="185712" y="268732"/>
                  </a:lnTo>
                  <a:lnTo>
                    <a:pt x="185915" y="265963"/>
                  </a:lnTo>
                  <a:lnTo>
                    <a:pt x="185851" y="263867"/>
                  </a:lnTo>
                  <a:lnTo>
                    <a:pt x="185839" y="263156"/>
                  </a:lnTo>
                  <a:lnTo>
                    <a:pt x="186474" y="263207"/>
                  </a:lnTo>
                  <a:lnTo>
                    <a:pt x="187655" y="263334"/>
                  </a:lnTo>
                  <a:lnTo>
                    <a:pt x="188341" y="263398"/>
                  </a:lnTo>
                  <a:lnTo>
                    <a:pt x="188925" y="263461"/>
                  </a:lnTo>
                  <a:lnTo>
                    <a:pt x="193560" y="263956"/>
                  </a:lnTo>
                  <a:lnTo>
                    <a:pt x="209384" y="243420"/>
                  </a:lnTo>
                  <a:lnTo>
                    <a:pt x="225437" y="221500"/>
                  </a:lnTo>
                  <a:lnTo>
                    <a:pt x="239750" y="200787"/>
                  </a:lnTo>
                  <a:lnTo>
                    <a:pt x="250367" y="183883"/>
                  </a:lnTo>
                  <a:close/>
                </a:path>
              </a:pathLst>
            </a:custGeom>
            <a:solidFill>
              <a:srgbClr val="F6861F">
                <a:alpha val="14999"/>
              </a:srgbClr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54" name="object 54" descr=""/>
            <p:cNvPicPr/>
            <p:nvPr/>
          </p:nvPicPr>
          <p:blipFill>
            <a:blip r:embed="rId26" cstate="print"/>
            <a:stretch>
              <a:fillRect/>
            </a:stretch>
          </p:blipFill>
          <p:spPr>
            <a:xfrm>
              <a:off x="8866505" y="774433"/>
              <a:ext cx="388493" cy="418083"/>
            </a:xfrm>
            <a:prstGeom prst="rect">
              <a:avLst/>
            </a:prstGeom>
          </p:spPr>
        </p:pic>
        <p:pic>
          <p:nvPicPr>
            <p:cNvPr id="55" name="object 55" descr=""/>
            <p:cNvPicPr/>
            <p:nvPr/>
          </p:nvPicPr>
          <p:blipFill>
            <a:blip r:embed="rId27" cstate="print"/>
            <a:stretch>
              <a:fillRect/>
            </a:stretch>
          </p:blipFill>
          <p:spPr>
            <a:xfrm>
              <a:off x="8986123" y="888328"/>
              <a:ext cx="260377" cy="186574"/>
            </a:xfrm>
            <a:prstGeom prst="rect">
              <a:avLst/>
            </a:prstGeom>
          </p:spPr>
        </p:pic>
        <p:pic>
          <p:nvPicPr>
            <p:cNvPr id="56" name="object 56" descr=""/>
            <p:cNvPicPr/>
            <p:nvPr/>
          </p:nvPicPr>
          <p:blipFill>
            <a:blip r:embed="rId28" cstate="print"/>
            <a:stretch>
              <a:fillRect/>
            </a:stretch>
          </p:blipFill>
          <p:spPr>
            <a:xfrm>
              <a:off x="10269131" y="1175347"/>
              <a:ext cx="9887" cy="8200"/>
            </a:xfrm>
            <a:prstGeom prst="rect">
              <a:avLst/>
            </a:prstGeom>
          </p:spPr>
        </p:pic>
        <p:pic>
          <p:nvPicPr>
            <p:cNvPr id="57" name="object 57" descr=""/>
            <p:cNvPicPr/>
            <p:nvPr/>
          </p:nvPicPr>
          <p:blipFill>
            <a:blip r:embed="rId29" cstate="print"/>
            <a:stretch>
              <a:fillRect/>
            </a:stretch>
          </p:blipFill>
          <p:spPr>
            <a:xfrm>
              <a:off x="10119245" y="36840"/>
              <a:ext cx="373504" cy="411055"/>
            </a:xfrm>
            <a:prstGeom prst="rect">
              <a:avLst/>
            </a:prstGeom>
          </p:spPr>
        </p:pic>
        <p:sp>
          <p:nvSpPr>
            <p:cNvPr id="58" name="object 58" descr=""/>
            <p:cNvSpPr/>
            <p:nvPr/>
          </p:nvSpPr>
          <p:spPr>
            <a:xfrm>
              <a:off x="10304641" y="6867"/>
              <a:ext cx="8255" cy="272415"/>
            </a:xfrm>
            <a:custGeom>
              <a:avLst/>
              <a:gdLst/>
              <a:ahLst/>
              <a:cxnLst/>
              <a:rect l="l" t="t" r="r" b="b"/>
              <a:pathLst>
                <a:path w="8254" h="272415">
                  <a:moveTo>
                    <a:pt x="7646" y="118019"/>
                  </a:moveTo>
                  <a:lnTo>
                    <a:pt x="3869" y="118019"/>
                  </a:lnTo>
                  <a:lnTo>
                    <a:pt x="3109" y="153664"/>
                  </a:lnTo>
                  <a:lnTo>
                    <a:pt x="1646" y="219186"/>
                  </a:lnTo>
                  <a:lnTo>
                    <a:pt x="0" y="272351"/>
                  </a:lnTo>
                  <a:lnTo>
                    <a:pt x="330" y="269100"/>
                  </a:lnTo>
                  <a:lnTo>
                    <a:pt x="507" y="265976"/>
                  </a:lnTo>
                  <a:lnTo>
                    <a:pt x="457" y="263156"/>
                  </a:lnTo>
                  <a:lnTo>
                    <a:pt x="2942" y="263156"/>
                  </a:lnTo>
                  <a:lnTo>
                    <a:pt x="5000" y="212228"/>
                  </a:lnTo>
                  <a:lnTo>
                    <a:pt x="6653" y="159537"/>
                  </a:lnTo>
                  <a:lnTo>
                    <a:pt x="7646" y="118019"/>
                  </a:lnTo>
                  <a:close/>
                </a:path>
                <a:path w="8254" h="272415">
                  <a:moveTo>
                    <a:pt x="2942" y="263156"/>
                  </a:moveTo>
                  <a:lnTo>
                    <a:pt x="457" y="263156"/>
                  </a:lnTo>
                  <a:lnTo>
                    <a:pt x="1269" y="263245"/>
                  </a:lnTo>
                  <a:lnTo>
                    <a:pt x="2933" y="263385"/>
                  </a:lnTo>
                  <a:lnTo>
                    <a:pt x="2942" y="263156"/>
                  </a:lnTo>
                  <a:close/>
                </a:path>
                <a:path w="8254" h="272415">
                  <a:moveTo>
                    <a:pt x="7721" y="0"/>
                  </a:moveTo>
                  <a:lnTo>
                    <a:pt x="6013" y="32364"/>
                  </a:lnTo>
                  <a:lnTo>
                    <a:pt x="4520" y="87488"/>
                  </a:lnTo>
                  <a:lnTo>
                    <a:pt x="3869" y="118019"/>
                  </a:lnTo>
                  <a:lnTo>
                    <a:pt x="7646" y="118019"/>
                  </a:lnTo>
                  <a:lnTo>
                    <a:pt x="7703" y="115609"/>
                  </a:lnTo>
                  <a:lnTo>
                    <a:pt x="7962" y="90741"/>
                  </a:lnTo>
                  <a:lnTo>
                    <a:pt x="7759" y="67294"/>
                  </a:lnTo>
                  <a:lnTo>
                    <a:pt x="7721" y="0"/>
                  </a:lnTo>
                  <a:close/>
                </a:path>
              </a:pathLst>
            </a:custGeom>
            <a:solidFill>
              <a:srgbClr val="F6861F">
                <a:alpha val="11999"/>
              </a:srgbClr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59" name="object 59" descr=""/>
            <p:cNvPicPr/>
            <p:nvPr/>
          </p:nvPicPr>
          <p:blipFill>
            <a:blip r:embed="rId30" cstate="print"/>
            <a:stretch>
              <a:fillRect/>
            </a:stretch>
          </p:blipFill>
          <p:spPr>
            <a:xfrm>
              <a:off x="7304354" y="0"/>
              <a:ext cx="1100099" cy="621551"/>
            </a:xfrm>
            <a:prstGeom prst="rect">
              <a:avLst/>
            </a:prstGeom>
          </p:spPr>
        </p:pic>
        <p:sp>
          <p:nvSpPr>
            <p:cNvPr id="60" name="object 60" descr=""/>
            <p:cNvSpPr/>
            <p:nvPr/>
          </p:nvSpPr>
          <p:spPr>
            <a:xfrm>
              <a:off x="10308180" y="190782"/>
              <a:ext cx="61594" cy="80645"/>
            </a:xfrm>
            <a:custGeom>
              <a:avLst/>
              <a:gdLst/>
              <a:ahLst/>
              <a:cxnLst/>
              <a:rect l="l" t="t" r="r" b="b"/>
              <a:pathLst>
                <a:path w="61595" h="80645">
                  <a:moveTo>
                    <a:pt x="61442" y="0"/>
                  </a:moveTo>
                  <a:lnTo>
                    <a:pt x="25587" y="47075"/>
                  </a:lnTo>
                  <a:lnTo>
                    <a:pt x="0" y="79578"/>
                  </a:lnTo>
                  <a:lnTo>
                    <a:pt x="4673" y="80048"/>
                  </a:lnTo>
                  <a:lnTo>
                    <a:pt x="20453" y="59514"/>
                  </a:lnTo>
                  <a:lnTo>
                    <a:pt x="36482" y="37604"/>
                  </a:lnTo>
                  <a:lnTo>
                    <a:pt x="50799" y="16904"/>
                  </a:lnTo>
                  <a:lnTo>
                    <a:pt x="61442" y="0"/>
                  </a:lnTo>
                  <a:close/>
                </a:path>
              </a:pathLst>
            </a:custGeom>
            <a:solidFill>
              <a:srgbClr val="F6861F">
                <a:alpha val="11999"/>
              </a:srgbClr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61" name="object 61" descr=""/>
            <p:cNvPicPr/>
            <p:nvPr/>
          </p:nvPicPr>
          <p:blipFill>
            <a:blip r:embed="rId31" cstate="print"/>
            <a:stretch>
              <a:fillRect/>
            </a:stretch>
          </p:blipFill>
          <p:spPr>
            <a:xfrm>
              <a:off x="9952608" y="0"/>
              <a:ext cx="549935" cy="420256"/>
            </a:xfrm>
            <a:prstGeom prst="rect">
              <a:avLst/>
            </a:prstGeom>
          </p:spPr>
        </p:pic>
        <p:sp>
          <p:nvSpPr>
            <p:cNvPr id="62" name="object 62" descr=""/>
            <p:cNvSpPr/>
            <p:nvPr/>
          </p:nvSpPr>
          <p:spPr>
            <a:xfrm>
              <a:off x="9230608" y="3489"/>
              <a:ext cx="46990" cy="36830"/>
            </a:xfrm>
            <a:custGeom>
              <a:avLst/>
              <a:gdLst/>
              <a:ahLst/>
              <a:cxnLst/>
              <a:rect l="l" t="t" r="r" b="b"/>
              <a:pathLst>
                <a:path w="46990" h="36830">
                  <a:moveTo>
                    <a:pt x="3809" y="0"/>
                  </a:moveTo>
                  <a:lnTo>
                    <a:pt x="0" y="825"/>
                  </a:lnTo>
                  <a:lnTo>
                    <a:pt x="3975" y="7429"/>
                  </a:lnTo>
                  <a:lnTo>
                    <a:pt x="16987" y="14652"/>
                  </a:lnTo>
                  <a:lnTo>
                    <a:pt x="24441" y="19923"/>
                  </a:lnTo>
                  <a:lnTo>
                    <a:pt x="29142" y="25817"/>
                  </a:lnTo>
                  <a:lnTo>
                    <a:pt x="33896" y="34912"/>
                  </a:lnTo>
                  <a:lnTo>
                    <a:pt x="42668" y="36526"/>
                  </a:lnTo>
                  <a:lnTo>
                    <a:pt x="46397" y="36445"/>
                  </a:lnTo>
                  <a:lnTo>
                    <a:pt x="45810" y="34112"/>
                  </a:lnTo>
                  <a:lnTo>
                    <a:pt x="41630" y="28968"/>
                  </a:lnTo>
                  <a:lnTo>
                    <a:pt x="33972" y="19938"/>
                  </a:lnTo>
                  <a:lnTo>
                    <a:pt x="30962" y="22504"/>
                  </a:lnTo>
                  <a:lnTo>
                    <a:pt x="3809" y="0"/>
                  </a:lnTo>
                  <a:close/>
                </a:path>
              </a:pathLst>
            </a:custGeom>
            <a:solidFill>
              <a:srgbClr val="F6861F">
                <a:alpha val="29998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3" name="object 63" descr=""/>
            <p:cNvSpPr/>
            <p:nvPr/>
          </p:nvSpPr>
          <p:spPr>
            <a:xfrm>
              <a:off x="9101887" y="0"/>
              <a:ext cx="135255" cy="63500"/>
            </a:xfrm>
            <a:custGeom>
              <a:avLst/>
              <a:gdLst/>
              <a:ahLst/>
              <a:cxnLst/>
              <a:rect l="l" t="t" r="r" b="b"/>
              <a:pathLst>
                <a:path w="135254" h="63500">
                  <a:moveTo>
                    <a:pt x="135166" y="0"/>
                  </a:moveTo>
                  <a:lnTo>
                    <a:pt x="132626" y="0"/>
                  </a:lnTo>
                  <a:lnTo>
                    <a:pt x="132181" y="3797"/>
                  </a:lnTo>
                  <a:lnTo>
                    <a:pt x="131381" y="3962"/>
                  </a:lnTo>
                  <a:lnTo>
                    <a:pt x="129171" y="0"/>
                  </a:lnTo>
                  <a:lnTo>
                    <a:pt x="127038" y="0"/>
                  </a:lnTo>
                  <a:lnTo>
                    <a:pt x="129209" y="3784"/>
                  </a:lnTo>
                  <a:lnTo>
                    <a:pt x="122008" y="0"/>
                  </a:lnTo>
                  <a:lnTo>
                    <a:pt x="119113" y="0"/>
                  </a:lnTo>
                  <a:lnTo>
                    <a:pt x="128206" y="4622"/>
                  </a:lnTo>
                  <a:lnTo>
                    <a:pt x="93624" y="11798"/>
                  </a:lnTo>
                  <a:lnTo>
                    <a:pt x="49618" y="19227"/>
                  </a:lnTo>
                  <a:lnTo>
                    <a:pt x="0" y="26504"/>
                  </a:lnTo>
                  <a:lnTo>
                    <a:pt x="24257" y="24447"/>
                  </a:lnTo>
                  <a:lnTo>
                    <a:pt x="60337" y="19304"/>
                  </a:lnTo>
                  <a:lnTo>
                    <a:pt x="98971" y="12712"/>
                  </a:lnTo>
                  <a:lnTo>
                    <a:pt x="130708" y="6350"/>
                  </a:lnTo>
                  <a:lnTo>
                    <a:pt x="132016" y="8636"/>
                  </a:lnTo>
                  <a:lnTo>
                    <a:pt x="112712" y="25831"/>
                  </a:lnTo>
                  <a:lnTo>
                    <a:pt x="92100" y="43713"/>
                  </a:lnTo>
                  <a:lnTo>
                    <a:pt x="69075" y="63373"/>
                  </a:lnTo>
                  <a:lnTo>
                    <a:pt x="82499" y="53276"/>
                  </a:lnTo>
                  <a:lnTo>
                    <a:pt x="99339" y="39319"/>
                  </a:lnTo>
                  <a:lnTo>
                    <a:pt x="116979" y="24041"/>
                  </a:lnTo>
                  <a:lnTo>
                    <a:pt x="132803" y="9982"/>
                  </a:lnTo>
                  <a:lnTo>
                    <a:pt x="133184" y="10629"/>
                  </a:lnTo>
                  <a:lnTo>
                    <a:pt x="132270" y="8699"/>
                  </a:lnTo>
                  <a:lnTo>
                    <a:pt x="131254" y="6934"/>
                  </a:lnTo>
                  <a:lnTo>
                    <a:pt x="130517" y="5765"/>
                  </a:lnTo>
                  <a:lnTo>
                    <a:pt x="130352" y="5511"/>
                  </a:lnTo>
                  <a:lnTo>
                    <a:pt x="130276" y="5359"/>
                  </a:lnTo>
                  <a:lnTo>
                    <a:pt x="130987" y="5054"/>
                  </a:lnTo>
                  <a:lnTo>
                    <a:pt x="131318" y="4864"/>
                  </a:lnTo>
                  <a:lnTo>
                    <a:pt x="131775" y="4635"/>
                  </a:lnTo>
                  <a:lnTo>
                    <a:pt x="132105" y="4457"/>
                  </a:lnTo>
                  <a:lnTo>
                    <a:pt x="133946" y="3594"/>
                  </a:lnTo>
                  <a:lnTo>
                    <a:pt x="134848" y="3136"/>
                  </a:lnTo>
                  <a:lnTo>
                    <a:pt x="135166" y="0"/>
                  </a:lnTo>
                  <a:close/>
                </a:path>
              </a:pathLst>
            </a:custGeom>
            <a:solidFill>
              <a:srgbClr val="F6861F">
                <a:alpha val="11999"/>
              </a:srgbClr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64" name="object 64" descr=""/>
            <p:cNvPicPr/>
            <p:nvPr/>
          </p:nvPicPr>
          <p:blipFill>
            <a:blip r:embed="rId32" cstate="print"/>
            <a:stretch>
              <a:fillRect/>
            </a:stretch>
          </p:blipFill>
          <p:spPr>
            <a:xfrm>
              <a:off x="8986939" y="0"/>
              <a:ext cx="259791" cy="153264"/>
            </a:xfrm>
            <a:prstGeom prst="rect">
              <a:avLst/>
            </a:prstGeom>
          </p:spPr>
        </p:pic>
        <p:pic>
          <p:nvPicPr>
            <p:cNvPr id="65" name="object 65" descr=""/>
            <p:cNvPicPr/>
            <p:nvPr/>
          </p:nvPicPr>
          <p:blipFill>
            <a:blip r:embed="rId33" cstate="print"/>
            <a:stretch>
              <a:fillRect/>
            </a:stretch>
          </p:blipFill>
          <p:spPr>
            <a:xfrm>
              <a:off x="8653490" y="91059"/>
              <a:ext cx="226743" cy="319962"/>
            </a:xfrm>
            <a:prstGeom prst="rect">
              <a:avLst/>
            </a:prstGeom>
          </p:spPr>
        </p:pic>
        <p:pic>
          <p:nvPicPr>
            <p:cNvPr id="66" name="object 66" descr=""/>
            <p:cNvPicPr/>
            <p:nvPr/>
          </p:nvPicPr>
          <p:blipFill>
            <a:blip r:embed="rId34" cstate="print"/>
            <a:stretch>
              <a:fillRect/>
            </a:stretch>
          </p:blipFill>
          <p:spPr>
            <a:xfrm>
              <a:off x="8516353" y="0"/>
              <a:ext cx="516407" cy="449809"/>
            </a:xfrm>
            <a:prstGeom prst="rect">
              <a:avLst/>
            </a:prstGeom>
          </p:spPr>
        </p:pic>
        <p:pic>
          <p:nvPicPr>
            <p:cNvPr id="67" name="object 67" descr=""/>
            <p:cNvPicPr/>
            <p:nvPr/>
          </p:nvPicPr>
          <p:blipFill>
            <a:blip r:embed="rId35" cstate="print"/>
            <a:stretch>
              <a:fillRect/>
            </a:stretch>
          </p:blipFill>
          <p:spPr>
            <a:xfrm>
              <a:off x="9537744" y="0"/>
              <a:ext cx="192595" cy="78916"/>
            </a:xfrm>
            <a:prstGeom prst="rect">
              <a:avLst/>
            </a:prstGeom>
          </p:spPr>
        </p:pic>
        <p:pic>
          <p:nvPicPr>
            <p:cNvPr id="68" name="object 68" descr=""/>
            <p:cNvPicPr/>
            <p:nvPr/>
          </p:nvPicPr>
          <p:blipFill>
            <a:blip r:embed="rId36" cstate="print"/>
            <a:stretch>
              <a:fillRect/>
            </a:stretch>
          </p:blipFill>
          <p:spPr>
            <a:xfrm>
              <a:off x="9419538" y="0"/>
              <a:ext cx="289204" cy="193193"/>
            </a:xfrm>
            <a:prstGeom prst="rect">
              <a:avLst/>
            </a:prstGeom>
          </p:spPr>
        </p:pic>
        <p:pic>
          <p:nvPicPr>
            <p:cNvPr id="69" name="object 69" descr=""/>
            <p:cNvPicPr/>
            <p:nvPr/>
          </p:nvPicPr>
          <p:blipFill>
            <a:blip r:embed="rId37" cstate="print"/>
            <a:stretch>
              <a:fillRect/>
            </a:stretch>
          </p:blipFill>
          <p:spPr>
            <a:xfrm>
              <a:off x="10218208" y="935413"/>
              <a:ext cx="313227" cy="244756"/>
            </a:xfrm>
            <a:prstGeom prst="rect">
              <a:avLst/>
            </a:prstGeom>
          </p:spPr>
        </p:pic>
        <p:sp>
          <p:nvSpPr>
            <p:cNvPr id="70" name="object 70" descr=""/>
            <p:cNvSpPr/>
            <p:nvPr/>
          </p:nvSpPr>
          <p:spPr>
            <a:xfrm>
              <a:off x="10158590" y="927620"/>
              <a:ext cx="300355" cy="96520"/>
            </a:xfrm>
            <a:custGeom>
              <a:avLst/>
              <a:gdLst/>
              <a:ahLst/>
              <a:cxnLst/>
              <a:rect l="l" t="t" r="r" b="b"/>
              <a:pathLst>
                <a:path w="300354" h="96519">
                  <a:moveTo>
                    <a:pt x="289598" y="52946"/>
                  </a:moveTo>
                  <a:lnTo>
                    <a:pt x="289369" y="49491"/>
                  </a:lnTo>
                  <a:lnTo>
                    <a:pt x="289293" y="47739"/>
                  </a:lnTo>
                  <a:lnTo>
                    <a:pt x="263906" y="34150"/>
                  </a:lnTo>
                  <a:lnTo>
                    <a:pt x="236982" y="20535"/>
                  </a:lnTo>
                  <a:lnTo>
                    <a:pt x="211696" y="8585"/>
                  </a:lnTo>
                  <a:lnTo>
                    <a:pt x="191262" y="0"/>
                  </a:lnTo>
                  <a:lnTo>
                    <a:pt x="249326" y="30772"/>
                  </a:lnTo>
                  <a:lnTo>
                    <a:pt x="289598" y="52946"/>
                  </a:lnTo>
                  <a:close/>
                </a:path>
                <a:path w="300354" h="96519">
                  <a:moveTo>
                    <a:pt x="299974" y="55168"/>
                  </a:moveTo>
                  <a:lnTo>
                    <a:pt x="292874" y="55803"/>
                  </a:lnTo>
                  <a:lnTo>
                    <a:pt x="289788" y="56362"/>
                  </a:lnTo>
                  <a:lnTo>
                    <a:pt x="289598" y="53581"/>
                  </a:lnTo>
                  <a:lnTo>
                    <a:pt x="233146" y="60604"/>
                  </a:lnTo>
                  <a:lnTo>
                    <a:pt x="175069" y="68376"/>
                  </a:lnTo>
                  <a:lnTo>
                    <a:pt x="126707" y="75196"/>
                  </a:lnTo>
                  <a:lnTo>
                    <a:pt x="0" y="96100"/>
                  </a:lnTo>
                  <a:lnTo>
                    <a:pt x="27736" y="93141"/>
                  </a:lnTo>
                  <a:lnTo>
                    <a:pt x="74269" y="86880"/>
                  </a:lnTo>
                  <a:lnTo>
                    <a:pt x="252425" y="61468"/>
                  </a:lnTo>
                  <a:lnTo>
                    <a:pt x="299974" y="55168"/>
                  </a:lnTo>
                  <a:close/>
                </a:path>
              </a:pathLst>
            </a:custGeom>
            <a:solidFill>
              <a:srgbClr val="F6861F">
                <a:alpha val="11999"/>
              </a:srgbClr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71" name="object 71" descr=""/>
            <p:cNvPicPr/>
            <p:nvPr/>
          </p:nvPicPr>
          <p:blipFill>
            <a:blip r:embed="rId38" cstate="print"/>
            <a:stretch>
              <a:fillRect/>
            </a:stretch>
          </p:blipFill>
          <p:spPr>
            <a:xfrm>
              <a:off x="9246755" y="504165"/>
              <a:ext cx="560679" cy="596036"/>
            </a:xfrm>
            <a:prstGeom prst="rect">
              <a:avLst/>
            </a:prstGeom>
          </p:spPr>
        </p:pic>
        <p:pic>
          <p:nvPicPr>
            <p:cNvPr id="72" name="object 72" descr=""/>
            <p:cNvPicPr/>
            <p:nvPr/>
          </p:nvPicPr>
          <p:blipFill>
            <a:blip r:embed="rId39" cstate="print"/>
            <a:stretch>
              <a:fillRect/>
            </a:stretch>
          </p:blipFill>
          <p:spPr>
            <a:xfrm>
              <a:off x="10023779" y="382892"/>
              <a:ext cx="668223" cy="815167"/>
            </a:xfrm>
            <a:prstGeom prst="rect">
              <a:avLst/>
            </a:prstGeom>
          </p:spPr>
        </p:pic>
        <p:pic>
          <p:nvPicPr>
            <p:cNvPr id="73" name="object 73" descr=""/>
            <p:cNvPicPr/>
            <p:nvPr/>
          </p:nvPicPr>
          <p:blipFill>
            <a:blip r:embed="rId40" cstate="print"/>
            <a:stretch>
              <a:fillRect/>
            </a:stretch>
          </p:blipFill>
          <p:spPr>
            <a:xfrm>
              <a:off x="9356207" y="696582"/>
              <a:ext cx="317028" cy="254481"/>
            </a:xfrm>
            <a:prstGeom prst="rect">
              <a:avLst/>
            </a:prstGeom>
          </p:spPr>
        </p:pic>
        <p:pic>
          <p:nvPicPr>
            <p:cNvPr id="74" name="object 74" descr=""/>
            <p:cNvPicPr/>
            <p:nvPr/>
          </p:nvPicPr>
          <p:blipFill>
            <a:blip r:embed="rId41" cstate="print"/>
            <a:stretch>
              <a:fillRect/>
            </a:stretch>
          </p:blipFill>
          <p:spPr>
            <a:xfrm>
              <a:off x="10322482" y="509458"/>
              <a:ext cx="218155" cy="201060"/>
            </a:xfrm>
            <a:prstGeom prst="rect">
              <a:avLst/>
            </a:prstGeom>
          </p:spPr>
        </p:pic>
        <p:pic>
          <p:nvPicPr>
            <p:cNvPr id="75" name="object 75" descr=""/>
            <p:cNvPicPr/>
            <p:nvPr/>
          </p:nvPicPr>
          <p:blipFill>
            <a:blip r:embed="rId42" cstate="print"/>
            <a:stretch>
              <a:fillRect/>
            </a:stretch>
          </p:blipFill>
          <p:spPr>
            <a:xfrm>
              <a:off x="7523156" y="192401"/>
              <a:ext cx="263914" cy="244956"/>
            </a:xfrm>
            <a:prstGeom prst="rect">
              <a:avLst/>
            </a:prstGeom>
          </p:spPr>
        </p:pic>
        <p:sp>
          <p:nvSpPr>
            <p:cNvPr id="76" name="object 76" descr=""/>
            <p:cNvSpPr/>
            <p:nvPr/>
          </p:nvSpPr>
          <p:spPr>
            <a:xfrm>
              <a:off x="7434084" y="163982"/>
              <a:ext cx="286385" cy="132080"/>
            </a:xfrm>
            <a:custGeom>
              <a:avLst/>
              <a:gdLst/>
              <a:ahLst/>
              <a:cxnLst/>
              <a:rect l="l" t="t" r="r" b="b"/>
              <a:pathLst>
                <a:path w="286384" h="132079">
                  <a:moveTo>
                    <a:pt x="275539" y="32626"/>
                  </a:moveTo>
                  <a:lnTo>
                    <a:pt x="217601" y="11176"/>
                  </a:lnTo>
                  <a:lnTo>
                    <a:pt x="168694" y="0"/>
                  </a:lnTo>
                  <a:lnTo>
                    <a:pt x="231711" y="18808"/>
                  </a:lnTo>
                  <a:lnTo>
                    <a:pt x="275539" y="32626"/>
                  </a:lnTo>
                  <a:close/>
                </a:path>
                <a:path w="286384" h="132079">
                  <a:moveTo>
                    <a:pt x="286143" y="32829"/>
                  </a:moveTo>
                  <a:lnTo>
                    <a:pt x="279311" y="34798"/>
                  </a:lnTo>
                  <a:lnTo>
                    <a:pt x="276402" y="35953"/>
                  </a:lnTo>
                  <a:lnTo>
                    <a:pt x="275678" y="33299"/>
                  </a:lnTo>
                  <a:lnTo>
                    <a:pt x="221678" y="51244"/>
                  </a:lnTo>
                  <a:lnTo>
                    <a:pt x="166243" y="70218"/>
                  </a:lnTo>
                  <a:lnTo>
                    <a:pt x="120167" y="86372"/>
                  </a:lnTo>
                  <a:lnTo>
                    <a:pt x="0" y="131635"/>
                  </a:lnTo>
                  <a:lnTo>
                    <a:pt x="26631" y="123304"/>
                  </a:lnTo>
                  <a:lnTo>
                    <a:pt x="71031" y="108077"/>
                  </a:lnTo>
                  <a:lnTo>
                    <a:pt x="240753" y="48323"/>
                  </a:lnTo>
                  <a:lnTo>
                    <a:pt x="286143" y="32829"/>
                  </a:lnTo>
                  <a:close/>
                </a:path>
              </a:pathLst>
            </a:custGeom>
            <a:solidFill>
              <a:srgbClr val="F6861F">
                <a:alpha val="19999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7" name="object 77" descr=""/>
            <p:cNvSpPr/>
            <p:nvPr/>
          </p:nvSpPr>
          <p:spPr>
            <a:xfrm>
              <a:off x="7170080" y="263529"/>
              <a:ext cx="63500" cy="63500"/>
            </a:xfrm>
            <a:custGeom>
              <a:avLst/>
              <a:gdLst/>
              <a:ahLst/>
              <a:cxnLst/>
              <a:rect l="l" t="t" r="r" b="b"/>
              <a:pathLst>
                <a:path w="63500" h="63500">
                  <a:moveTo>
                    <a:pt x="5956" y="0"/>
                  </a:moveTo>
                  <a:lnTo>
                    <a:pt x="0" y="558"/>
                  </a:lnTo>
                  <a:lnTo>
                    <a:pt x="4737" y="11226"/>
                  </a:lnTo>
                  <a:lnTo>
                    <a:pt x="23043" y="24587"/>
                  </a:lnTo>
                  <a:lnTo>
                    <a:pt x="33318" y="33958"/>
                  </a:lnTo>
                  <a:lnTo>
                    <a:pt x="39316" y="43764"/>
                  </a:lnTo>
                  <a:lnTo>
                    <a:pt x="44792" y="58432"/>
                  </a:lnTo>
                  <a:lnTo>
                    <a:pt x="57758" y="62580"/>
                  </a:lnTo>
                  <a:lnTo>
                    <a:pt x="63412" y="63180"/>
                  </a:lnTo>
                  <a:lnTo>
                    <a:pt x="62954" y="59531"/>
                  </a:lnTo>
                  <a:lnTo>
                    <a:pt x="57581" y="50927"/>
                  </a:lnTo>
                  <a:lnTo>
                    <a:pt x="50944" y="42573"/>
                  </a:lnTo>
                  <a:lnTo>
                    <a:pt x="45215" y="38084"/>
                  </a:lnTo>
                  <a:lnTo>
                    <a:pt x="39490" y="34457"/>
                  </a:lnTo>
                  <a:lnTo>
                    <a:pt x="32867" y="28689"/>
                  </a:lnTo>
                  <a:lnTo>
                    <a:pt x="5956" y="0"/>
                  </a:lnTo>
                  <a:close/>
                </a:path>
              </a:pathLst>
            </a:custGeom>
            <a:solidFill>
              <a:srgbClr val="F6861F">
                <a:alpha val="39999"/>
              </a:srgbClr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78" name="object 78" descr=""/>
            <p:cNvPicPr/>
            <p:nvPr/>
          </p:nvPicPr>
          <p:blipFill>
            <a:blip r:embed="rId43" cstate="print"/>
            <a:stretch>
              <a:fillRect/>
            </a:stretch>
          </p:blipFill>
          <p:spPr>
            <a:xfrm>
              <a:off x="6793230" y="0"/>
              <a:ext cx="533666" cy="465595"/>
            </a:xfrm>
            <a:prstGeom prst="rect">
              <a:avLst/>
            </a:prstGeom>
          </p:spPr>
        </p:pic>
        <p:sp>
          <p:nvSpPr>
            <p:cNvPr id="79" name="object 79" descr=""/>
            <p:cNvSpPr/>
            <p:nvPr/>
          </p:nvSpPr>
          <p:spPr>
            <a:xfrm>
              <a:off x="6947548" y="23545"/>
              <a:ext cx="250825" cy="318770"/>
            </a:xfrm>
            <a:custGeom>
              <a:avLst/>
              <a:gdLst/>
              <a:ahLst/>
              <a:cxnLst/>
              <a:rect l="l" t="t" r="r" b="b"/>
              <a:pathLst>
                <a:path w="250825" h="318770">
                  <a:moveTo>
                    <a:pt x="250393" y="143433"/>
                  </a:moveTo>
                  <a:lnTo>
                    <a:pt x="237350" y="201180"/>
                  </a:lnTo>
                  <a:lnTo>
                    <a:pt x="227863" y="240398"/>
                  </a:lnTo>
                  <a:lnTo>
                    <a:pt x="226618" y="240487"/>
                  </a:lnTo>
                  <a:lnTo>
                    <a:pt x="207632" y="194144"/>
                  </a:lnTo>
                  <a:lnTo>
                    <a:pt x="187210" y="145529"/>
                  </a:lnTo>
                  <a:lnTo>
                    <a:pt x="169887" y="105143"/>
                  </a:lnTo>
                  <a:lnTo>
                    <a:pt x="168249" y="101447"/>
                  </a:lnTo>
                  <a:lnTo>
                    <a:pt x="159791" y="82435"/>
                  </a:lnTo>
                  <a:lnTo>
                    <a:pt x="149847" y="61188"/>
                  </a:lnTo>
                  <a:lnTo>
                    <a:pt x="137248" y="33782"/>
                  </a:lnTo>
                  <a:lnTo>
                    <a:pt x="121843" y="0"/>
                  </a:lnTo>
                  <a:lnTo>
                    <a:pt x="133769" y="30149"/>
                  </a:lnTo>
                  <a:lnTo>
                    <a:pt x="155333" y="80911"/>
                  </a:lnTo>
                  <a:lnTo>
                    <a:pt x="164185" y="101447"/>
                  </a:lnTo>
                  <a:lnTo>
                    <a:pt x="207467" y="201879"/>
                  </a:lnTo>
                  <a:lnTo>
                    <a:pt x="223367" y="239699"/>
                  </a:lnTo>
                  <a:lnTo>
                    <a:pt x="99110" y="153390"/>
                  </a:lnTo>
                  <a:lnTo>
                    <a:pt x="75260" y="137299"/>
                  </a:lnTo>
                  <a:lnTo>
                    <a:pt x="19977" y="101447"/>
                  </a:lnTo>
                  <a:lnTo>
                    <a:pt x="0" y="88633"/>
                  </a:lnTo>
                  <a:lnTo>
                    <a:pt x="18275" y="101333"/>
                  </a:lnTo>
                  <a:lnTo>
                    <a:pt x="18440" y="101447"/>
                  </a:lnTo>
                  <a:lnTo>
                    <a:pt x="103835" y="161010"/>
                  </a:lnTo>
                  <a:lnTo>
                    <a:pt x="125755" y="176047"/>
                  </a:lnTo>
                  <a:lnTo>
                    <a:pt x="221754" y="240868"/>
                  </a:lnTo>
                  <a:lnTo>
                    <a:pt x="168033" y="245135"/>
                  </a:lnTo>
                  <a:lnTo>
                    <a:pt x="100063" y="248005"/>
                  </a:lnTo>
                  <a:lnTo>
                    <a:pt x="45796" y="249288"/>
                  </a:lnTo>
                  <a:lnTo>
                    <a:pt x="23622" y="249593"/>
                  </a:lnTo>
                  <a:lnTo>
                    <a:pt x="60718" y="251104"/>
                  </a:lnTo>
                  <a:lnTo>
                    <a:pt x="116281" y="250177"/>
                  </a:lnTo>
                  <a:lnTo>
                    <a:pt x="175945" y="247535"/>
                  </a:lnTo>
                  <a:lnTo>
                    <a:pt x="225145" y="243954"/>
                  </a:lnTo>
                  <a:lnTo>
                    <a:pt x="226682" y="247599"/>
                  </a:lnTo>
                  <a:lnTo>
                    <a:pt x="194233" y="269963"/>
                  </a:lnTo>
                  <a:lnTo>
                    <a:pt x="159677" y="293116"/>
                  </a:lnTo>
                  <a:lnTo>
                    <a:pt x="121170" y="318477"/>
                  </a:lnTo>
                  <a:lnTo>
                    <a:pt x="143370" y="305752"/>
                  </a:lnTo>
                  <a:lnTo>
                    <a:pt x="171488" y="287820"/>
                  </a:lnTo>
                  <a:lnTo>
                    <a:pt x="201053" y="268058"/>
                  </a:lnTo>
                  <a:lnTo>
                    <a:pt x="227622" y="249834"/>
                  </a:lnTo>
                  <a:lnTo>
                    <a:pt x="228092" y="250926"/>
                  </a:lnTo>
                  <a:lnTo>
                    <a:pt x="227685" y="249796"/>
                  </a:lnTo>
                  <a:lnTo>
                    <a:pt x="227355" y="248856"/>
                  </a:lnTo>
                  <a:lnTo>
                    <a:pt x="226999" y="247815"/>
                  </a:lnTo>
                  <a:lnTo>
                    <a:pt x="225894" y="244906"/>
                  </a:lnTo>
                  <a:lnTo>
                    <a:pt x="224967" y="242976"/>
                  </a:lnTo>
                  <a:lnTo>
                    <a:pt x="224764" y="242557"/>
                  </a:lnTo>
                  <a:lnTo>
                    <a:pt x="224675" y="242341"/>
                  </a:lnTo>
                  <a:lnTo>
                    <a:pt x="224828" y="242303"/>
                  </a:lnTo>
                  <a:lnTo>
                    <a:pt x="225463" y="242125"/>
                  </a:lnTo>
                  <a:lnTo>
                    <a:pt x="226593" y="241706"/>
                  </a:lnTo>
                  <a:lnTo>
                    <a:pt x="227634" y="241363"/>
                  </a:lnTo>
                  <a:lnTo>
                    <a:pt x="229552" y="240715"/>
                  </a:lnTo>
                  <a:lnTo>
                    <a:pt x="231305" y="240118"/>
                  </a:lnTo>
                  <a:lnTo>
                    <a:pt x="232029" y="239864"/>
                  </a:lnTo>
                  <a:lnTo>
                    <a:pt x="237871" y="214617"/>
                  </a:lnTo>
                  <a:lnTo>
                    <a:pt x="243357" y="188023"/>
                  </a:lnTo>
                  <a:lnTo>
                    <a:pt x="247764" y="163233"/>
                  </a:lnTo>
                  <a:lnTo>
                    <a:pt x="250393" y="143433"/>
                  </a:lnTo>
                  <a:close/>
                </a:path>
              </a:pathLst>
            </a:custGeom>
            <a:solidFill>
              <a:srgbClr val="F6861F">
                <a:alpha val="19999"/>
              </a:srgbClr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80" name="object 80" descr=""/>
            <p:cNvPicPr/>
            <p:nvPr/>
          </p:nvPicPr>
          <p:blipFill>
            <a:blip r:embed="rId44" cstate="print"/>
            <a:stretch>
              <a:fillRect/>
            </a:stretch>
          </p:blipFill>
          <p:spPr>
            <a:xfrm>
              <a:off x="6755955" y="800011"/>
              <a:ext cx="387261" cy="237114"/>
            </a:xfrm>
            <a:prstGeom prst="rect">
              <a:avLst/>
            </a:prstGeom>
          </p:spPr>
        </p:pic>
        <p:pic>
          <p:nvPicPr>
            <p:cNvPr id="81" name="object 81" descr=""/>
            <p:cNvPicPr/>
            <p:nvPr/>
          </p:nvPicPr>
          <p:blipFill>
            <a:blip r:embed="rId45" cstate="print"/>
            <a:stretch>
              <a:fillRect/>
            </a:stretch>
          </p:blipFill>
          <p:spPr>
            <a:xfrm>
              <a:off x="6844334" y="900685"/>
              <a:ext cx="251092" cy="128162"/>
            </a:xfrm>
            <a:prstGeom prst="rect">
              <a:avLst/>
            </a:prstGeom>
          </p:spPr>
        </p:pic>
        <p:pic>
          <p:nvPicPr>
            <p:cNvPr id="82" name="object 82" descr=""/>
            <p:cNvPicPr/>
            <p:nvPr/>
          </p:nvPicPr>
          <p:blipFill>
            <a:blip r:embed="rId46" cstate="print"/>
            <a:stretch>
              <a:fillRect/>
            </a:stretch>
          </p:blipFill>
          <p:spPr>
            <a:xfrm>
              <a:off x="8035505" y="644893"/>
              <a:ext cx="394220" cy="397535"/>
            </a:xfrm>
            <a:prstGeom prst="rect">
              <a:avLst/>
            </a:prstGeom>
          </p:spPr>
        </p:pic>
        <p:pic>
          <p:nvPicPr>
            <p:cNvPr id="83" name="object 83" descr=""/>
            <p:cNvPicPr/>
            <p:nvPr/>
          </p:nvPicPr>
          <p:blipFill>
            <a:blip r:embed="rId47" cstate="print"/>
            <a:stretch>
              <a:fillRect/>
            </a:stretch>
          </p:blipFill>
          <p:spPr>
            <a:xfrm>
              <a:off x="8122227" y="728861"/>
              <a:ext cx="235529" cy="184602"/>
            </a:xfrm>
            <a:prstGeom prst="rect">
              <a:avLst/>
            </a:prstGeom>
          </p:spPr>
        </p:pic>
        <p:pic>
          <p:nvPicPr>
            <p:cNvPr id="84" name="object 84" descr=""/>
            <p:cNvPicPr/>
            <p:nvPr/>
          </p:nvPicPr>
          <p:blipFill>
            <a:blip r:embed="rId48" cstate="print"/>
            <a:stretch>
              <a:fillRect/>
            </a:stretch>
          </p:blipFill>
          <p:spPr>
            <a:xfrm>
              <a:off x="7841005" y="0"/>
              <a:ext cx="137426" cy="81052"/>
            </a:xfrm>
            <a:prstGeom prst="rect">
              <a:avLst/>
            </a:prstGeom>
          </p:spPr>
        </p:pic>
        <p:pic>
          <p:nvPicPr>
            <p:cNvPr id="85" name="object 85" descr=""/>
            <p:cNvPicPr/>
            <p:nvPr/>
          </p:nvPicPr>
          <p:blipFill>
            <a:blip r:embed="rId49" cstate="print"/>
            <a:stretch>
              <a:fillRect/>
            </a:stretch>
          </p:blipFill>
          <p:spPr>
            <a:xfrm>
              <a:off x="7687747" y="516237"/>
              <a:ext cx="285886" cy="318512"/>
            </a:xfrm>
            <a:prstGeom prst="rect">
              <a:avLst/>
            </a:prstGeom>
          </p:spPr>
        </p:pic>
        <p:pic>
          <p:nvPicPr>
            <p:cNvPr id="86" name="object 86" descr=""/>
            <p:cNvPicPr/>
            <p:nvPr/>
          </p:nvPicPr>
          <p:blipFill>
            <a:blip r:embed="rId50" cstate="print"/>
            <a:stretch>
              <a:fillRect/>
            </a:stretch>
          </p:blipFill>
          <p:spPr>
            <a:xfrm>
              <a:off x="7533399" y="402120"/>
              <a:ext cx="533679" cy="556183"/>
            </a:xfrm>
            <a:prstGeom prst="rect">
              <a:avLst/>
            </a:prstGeom>
          </p:spPr>
        </p:pic>
        <p:pic>
          <p:nvPicPr>
            <p:cNvPr id="87" name="object 87" descr=""/>
            <p:cNvPicPr/>
            <p:nvPr/>
          </p:nvPicPr>
          <p:blipFill>
            <a:blip r:embed="rId51" cstate="print"/>
            <a:stretch>
              <a:fillRect/>
            </a:stretch>
          </p:blipFill>
          <p:spPr>
            <a:xfrm>
              <a:off x="7514610" y="0"/>
              <a:ext cx="109192" cy="68076"/>
            </a:xfrm>
            <a:prstGeom prst="rect">
              <a:avLst/>
            </a:prstGeom>
          </p:spPr>
        </p:pic>
        <p:sp>
          <p:nvSpPr>
            <p:cNvPr id="88" name="object 88" descr=""/>
            <p:cNvSpPr/>
            <p:nvPr/>
          </p:nvSpPr>
          <p:spPr>
            <a:xfrm>
              <a:off x="7647037" y="0"/>
              <a:ext cx="38100" cy="76200"/>
            </a:xfrm>
            <a:custGeom>
              <a:avLst/>
              <a:gdLst/>
              <a:ahLst/>
              <a:cxnLst/>
              <a:rect l="l" t="t" r="r" b="b"/>
              <a:pathLst>
                <a:path w="38100" h="76200">
                  <a:moveTo>
                    <a:pt x="37792" y="0"/>
                  </a:moveTo>
                  <a:lnTo>
                    <a:pt x="35115" y="0"/>
                  </a:lnTo>
                  <a:lnTo>
                    <a:pt x="21599" y="29718"/>
                  </a:lnTo>
                  <a:lnTo>
                    <a:pt x="6261" y="62825"/>
                  </a:lnTo>
                  <a:lnTo>
                    <a:pt x="0" y="76200"/>
                  </a:lnTo>
                  <a:lnTo>
                    <a:pt x="13568" y="51197"/>
                  </a:lnTo>
                  <a:lnTo>
                    <a:pt x="29661" y="17842"/>
                  </a:lnTo>
                  <a:lnTo>
                    <a:pt x="37792" y="0"/>
                  </a:lnTo>
                  <a:close/>
                </a:path>
              </a:pathLst>
            </a:custGeom>
            <a:solidFill>
              <a:srgbClr val="F6861F">
                <a:alpha val="15998"/>
              </a:srgbClr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89" name="object 89" descr=""/>
            <p:cNvPicPr/>
            <p:nvPr/>
          </p:nvPicPr>
          <p:blipFill>
            <a:blip r:embed="rId52" cstate="print"/>
            <a:stretch>
              <a:fillRect/>
            </a:stretch>
          </p:blipFill>
          <p:spPr>
            <a:xfrm>
              <a:off x="7353160" y="0"/>
              <a:ext cx="435241" cy="260744"/>
            </a:xfrm>
            <a:prstGeom prst="rect">
              <a:avLst/>
            </a:prstGeom>
          </p:spPr>
        </p:pic>
        <p:sp>
          <p:nvSpPr>
            <p:cNvPr id="90" name="object 90" descr=""/>
            <p:cNvSpPr/>
            <p:nvPr/>
          </p:nvSpPr>
          <p:spPr>
            <a:xfrm>
              <a:off x="6577609" y="0"/>
              <a:ext cx="86995" cy="16510"/>
            </a:xfrm>
            <a:custGeom>
              <a:avLst/>
              <a:gdLst/>
              <a:ahLst/>
              <a:cxnLst/>
              <a:rect l="l" t="t" r="r" b="b"/>
              <a:pathLst>
                <a:path w="86995" h="16510">
                  <a:moveTo>
                    <a:pt x="19862" y="0"/>
                  </a:moveTo>
                  <a:lnTo>
                    <a:pt x="17437" y="0"/>
                  </a:lnTo>
                  <a:lnTo>
                    <a:pt x="12280" y="3365"/>
                  </a:lnTo>
                  <a:lnTo>
                    <a:pt x="0" y="11176"/>
                  </a:lnTo>
                  <a:lnTo>
                    <a:pt x="19862" y="0"/>
                  </a:lnTo>
                  <a:close/>
                </a:path>
                <a:path w="86995" h="16510">
                  <a:moveTo>
                    <a:pt x="86804" y="0"/>
                  </a:moveTo>
                  <a:lnTo>
                    <a:pt x="85636" y="0"/>
                  </a:lnTo>
                  <a:lnTo>
                    <a:pt x="81915" y="8051"/>
                  </a:lnTo>
                  <a:lnTo>
                    <a:pt x="78206" y="15963"/>
                  </a:lnTo>
                  <a:lnTo>
                    <a:pt x="86220" y="1206"/>
                  </a:lnTo>
                  <a:lnTo>
                    <a:pt x="86804" y="0"/>
                  </a:lnTo>
                  <a:close/>
                </a:path>
              </a:pathLst>
            </a:custGeom>
            <a:solidFill>
              <a:srgbClr val="F6861F">
                <a:alpha val="15998"/>
              </a:srgbClr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91" name="object 91" descr=""/>
            <p:cNvPicPr/>
            <p:nvPr/>
          </p:nvPicPr>
          <p:blipFill>
            <a:blip r:embed="rId53" cstate="print"/>
            <a:stretch>
              <a:fillRect/>
            </a:stretch>
          </p:blipFill>
          <p:spPr>
            <a:xfrm>
              <a:off x="6482321" y="0"/>
              <a:ext cx="256984" cy="124943"/>
            </a:xfrm>
            <a:prstGeom prst="rect">
              <a:avLst/>
            </a:prstGeom>
          </p:spPr>
        </p:pic>
        <p:pic>
          <p:nvPicPr>
            <p:cNvPr id="92" name="object 92" descr=""/>
            <p:cNvPicPr/>
            <p:nvPr/>
          </p:nvPicPr>
          <p:blipFill>
            <a:blip r:embed="rId54" cstate="print"/>
            <a:stretch>
              <a:fillRect/>
            </a:stretch>
          </p:blipFill>
          <p:spPr>
            <a:xfrm>
              <a:off x="6238900" y="277844"/>
              <a:ext cx="227487" cy="308795"/>
            </a:xfrm>
            <a:prstGeom prst="rect">
              <a:avLst/>
            </a:prstGeom>
          </p:spPr>
        </p:pic>
        <p:sp>
          <p:nvSpPr>
            <p:cNvPr id="93" name="object 93" descr=""/>
            <p:cNvSpPr/>
            <p:nvPr/>
          </p:nvSpPr>
          <p:spPr>
            <a:xfrm>
              <a:off x="8184632" y="350370"/>
              <a:ext cx="59690" cy="81280"/>
            </a:xfrm>
            <a:custGeom>
              <a:avLst/>
              <a:gdLst/>
              <a:ahLst/>
              <a:cxnLst/>
              <a:rect l="l" t="t" r="r" b="b"/>
              <a:pathLst>
                <a:path w="59690" h="81279">
                  <a:moveTo>
                    <a:pt x="58848" y="0"/>
                  </a:moveTo>
                  <a:lnTo>
                    <a:pt x="31679" y="31422"/>
                  </a:lnTo>
                  <a:lnTo>
                    <a:pt x="26530" y="39727"/>
                  </a:lnTo>
                  <a:lnTo>
                    <a:pt x="0" y="74423"/>
                  </a:lnTo>
                  <a:lnTo>
                    <a:pt x="1689" y="80900"/>
                  </a:lnTo>
                  <a:lnTo>
                    <a:pt x="12560" y="73750"/>
                  </a:lnTo>
                  <a:lnTo>
                    <a:pt x="23885" y="51241"/>
                  </a:lnTo>
                  <a:lnTo>
                    <a:pt x="32296" y="38269"/>
                  </a:lnTo>
                  <a:lnTo>
                    <a:pt x="41963" y="29912"/>
                  </a:lnTo>
                  <a:lnTo>
                    <a:pt x="57061" y="21248"/>
                  </a:lnTo>
                  <a:lnTo>
                    <a:pt x="59231" y="6299"/>
                  </a:lnTo>
                  <a:lnTo>
                    <a:pt x="58848" y="0"/>
                  </a:lnTo>
                  <a:close/>
                </a:path>
              </a:pathLst>
            </a:custGeom>
            <a:solidFill>
              <a:srgbClr val="F6861F">
                <a:alpha val="39999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4" name="object 94" descr=""/>
            <p:cNvSpPr/>
            <p:nvPr/>
          </p:nvSpPr>
          <p:spPr>
            <a:xfrm>
              <a:off x="8060170" y="426823"/>
              <a:ext cx="128905" cy="276225"/>
            </a:xfrm>
            <a:custGeom>
              <a:avLst/>
              <a:gdLst/>
              <a:ahLst/>
              <a:cxnLst/>
              <a:rect l="l" t="t" r="r" b="b"/>
              <a:pathLst>
                <a:path w="128904" h="276225">
                  <a:moveTo>
                    <a:pt x="126822" y="0"/>
                  </a:moveTo>
                  <a:lnTo>
                    <a:pt x="67648" y="124949"/>
                  </a:lnTo>
                  <a:lnTo>
                    <a:pt x="53009" y="155473"/>
                  </a:lnTo>
                  <a:lnTo>
                    <a:pt x="39685" y="184552"/>
                  </a:lnTo>
                  <a:lnTo>
                    <a:pt x="0" y="275882"/>
                  </a:lnTo>
                  <a:lnTo>
                    <a:pt x="60490" y="148932"/>
                  </a:lnTo>
                  <a:lnTo>
                    <a:pt x="92860" y="79059"/>
                  </a:lnTo>
                  <a:lnTo>
                    <a:pt x="128409" y="1333"/>
                  </a:lnTo>
                  <a:lnTo>
                    <a:pt x="127749" y="1739"/>
                  </a:lnTo>
                  <a:lnTo>
                    <a:pt x="126822" y="0"/>
                  </a:lnTo>
                  <a:close/>
                </a:path>
              </a:pathLst>
            </a:custGeom>
            <a:solidFill>
              <a:srgbClr val="F6861F">
                <a:alpha val="15998"/>
              </a:srgbClr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95" name="object 95" descr=""/>
            <p:cNvPicPr/>
            <p:nvPr/>
          </p:nvPicPr>
          <p:blipFill>
            <a:blip r:embed="rId55" cstate="print"/>
            <a:stretch>
              <a:fillRect/>
            </a:stretch>
          </p:blipFill>
          <p:spPr>
            <a:xfrm>
              <a:off x="8184248" y="421664"/>
              <a:ext cx="105923" cy="225983"/>
            </a:xfrm>
            <a:prstGeom prst="rect">
              <a:avLst/>
            </a:prstGeom>
          </p:spPr>
        </p:pic>
        <p:sp>
          <p:nvSpPr>
            <p:cNvPr id="96" name="object 96" descr=""/>
            <p:cNvSpPr/>
            <p:nvPr/>
          </p:nvSpPr>
          <p:spPr>
            <a:xfrm>
              <a:off x="7940929" y="417601"/>
              <a:ext cx="255904" cy="167640"/>
            </a:xfrm>
            <a:custGeom>
              <a:avLst/>
              <a:gdLst/>
              <a:ahLst/>
              <a:cxnLst/>
              <a:rect l="l" t="t" r="r" b="b"/>
              <a:pathLst>
                <a:path w="255904" h="167640">
                  <a:moveTo>
                    <a:pt x="245351" y="7899"/>
                  </a:moveTo>
                  <a:lnTo>
                    <a:pt x="242912" y="3340"/>
                  </a:lnTo>
                  <a:lnTo>
                    <a:pt x="214185" y="1536"/>
                  </a:lnTo>
                  <a:lnTo>
                    <a:pt x="184035" y="342"/>
                  </a:lnTo>
                  <a:lnTo>
                    <a:pt x="156083" y="0"/>
                  </a:lnTo>
                  <a:lnTo>
                    <a:pt x="133921" y="685"/>
                  </a:lnTo>
                  <a:lnTo>
                    <a:pt x="199567" y="4533"/>
                  </a:lnTo>
                  <a:lnTo>
                    <a:pt x="245351" y="7899"/>
                  </a:lnTo>
                  <a:close/>
                </a:path>
                <a:path w="255904" h="167640">
                  <a:moveTo>
                    <a:pt x="255739" y="5651"/>
                  </a:moveTo>
                  <a:lnTo>
                    <a:pt x="249542" y="9144"/>
                  </a:lnTo>
                  <a:lnTo>
                    <a:pt x="246989" y="10972"/>
                  </a:lnTo>
                  <a:lnTo>
                    <a:pt x="245656" y="8521"/>
                  </a:lnTo>
                  <a:lnTo>
                    <a:pt x="197218" y="38392"/>
                  </a:lnTo>
                  <a:lnTo>
                    <a:pt x="147637" y="69596"/>
                  </a:lnTo>
                  <a:lnTo>
                    <a:pt x="106514" y="95923"/>
                  </a:lnTo>
                  <a:lnTo>
                    <a:pt x="0" y="167601"/>
                  </a:lnTo>
                  <a:lnTo>
                    <a:pt x="23977" y="153377"/>
                  </a:lnTo>
                  <a:lnTo>
                    <a:pt x="63677" y="128333"/>
                  </a:lnTo>
                  <a:lnTo>
                    <a:pt x="215112" y="31153"/>
                  </a:lnTo>
                  <a:lnTo>
                    <a:pt x="255739" y="5651"/>
                  </a:lnTo>
                  <a:close/>
                </a:path>
              </a:pathLst>
            </a:custGeom>
            <a:solidFill>
              <a:srgbClr val="F6861F">
                <a:alpha val="15998"/>
              </a:srgbClr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97" name="object 97" descr=""/>
            <p:cNvPicPr/>
            <p:nvPr/>
          </p:nvPicPr>
          <p:blipFill>
            <a:blip r:embed="rId56" cstate="print"/>
            <a:stretch>
              <a:fillRect/>
            </a:stretch>
          </p:blipFill>
          <p:spPr>
            <a:xfrm>
              <a:off x="6996886" y="282029"/>
              <a:ext cx="578103" cy="694753"/>
            </a:xfrm>
            <a:prstGeom prst="rect">
              <a:avLst/>
            </a:prstGeom>
          </p:spPr>
        </p:pic>
        <p:pic>
          <p:nvPicPr>
            <p:cNvPr id="98" name="object 98" descr=""/>
            <p:cNvPicPr/>
            <p:nvPr/>
          </p:nvPicPr>
          <p:blipFill>
            <a:blip r:embed="rId57" cstate="print"/>
            <a:stretch>
              <a:fillRect/>
            </a:stretch>
          </p:blipFill>
          <p:spPr>
            <a:xfrm>
              <a:off x="7757058" y="0"/>
              <a:ext cx="689584" cy="873341"/>
            </a:xfrm>
            <a:prstGeom prst="rect">
              <a:avLst/>
            </a:prstGeom>
          </p:spPr>
        </p:pic>
        <p:sp>
          <p:nvSpPr>
            <p:cNvPr id="99" name="object 99" descr=""/>
            <p:cNvSpPr/>
            <p:nvPr/>
          </p:nvSpPr>
          <p:spPr>
            <a:xfrm>
              <a:off x="7271907" y="538685"/>
              <a:ext cx="20955" cy="273050"/>
            </a:xfrm>
            <a:custGeom>
              <a:avLst/>
              <a:gdLst/>
              <a:ahLst/>
              <a:cxnLst/>
              <a:rect l="l" t="t" r="r" b="b"/>
              <a:pathLst>
                <a:path w="20954" h="273050">
                  <a:moveTo>
                    <a:pt x="18935" y="0"/>
                  </a:moveTo>
                  <a:lnTo>
                    <a:pt x="6273" y="154368"/>
                  </a:lnTo>
                  <a:lnTo>
                    <a:pt x="4329" y="183085"/>
                  </a:lnTo>
                  <a:lnTo>
                    <a:pt x="0" y="272592"/>
                  </a:lnTo>
                  <a:lnTo>
                    <a:pt x="10515" y="146469"/>
                  </a:lnTo>
                  <a:lnTo>
                    <a:pt x="20675" y="596"/>
                  </a:lnTo>
                  <a:lnTo>
                    <a:pt x="20269" y="1155"/>
                  </a:lnTo>
                  <a:lnTo>
                    <a:pt x="18935" y="0"/>
                  </a:lnTo>
                  <a:close/>
                </a:path>
              </a:pathLst>
            </a:custGeom>
            <a:solidFill>
              <a:srgbClr val="F6861F">
                <a:alpha val="19999"/>
              </a:srgbClr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00" name="object 100" descr=""/>
            <p:cNvPicPr/>
            <p:nvPr/>
          </p:nvPicPr>
          <p:blipFill>
            <a:blip r:embed="rId58" cstate="print"/>
            <a:stretch>
              <a:fillRect/>
            </a:stretch>
          </p:blipFill>
          <p:spPr>
            <a:xfrm>
              <a:off x="5849124" y="0"/>
              <a:ext cx="734466" cy="670509"/>
            </a:xfrm>
            <a:prstGeom prst="rect">
              <a:avLst/>
            </a:prstGeom>
          </p:spPr>
        </p:pic>
        <p:pic>
          <p:nvPicPr>
            <p:cNvPr id="101" name="object 101" descr=""/>
            <p:cNvPicPr/>
            <p:nvPr/>
          </p:nvPicPr>
          <p:blipFill>
            <a:blip r:embed="rId59" cstate="print"/>
            <a:stretch>
              <a:fillRect/>
            </a:stretch>
          </p:blipFill>
          <p:spPr>
            <a:xfrm>
              <a:off x="7134103" y="532604"/>
              <a:ext cx="275836" cy="217779"/>
            </a:xfrm>
            <a:prstGeom prst="rect">
              <a:avLst/>
            </a:prstGeom>
          </p:spPr>
        </p:pic>
        <p:pic>
          <p:nvPicPr>
            <p:cNvPr id="102" name="object 102" descr=""/>
            <p:cNvPicPr/>
            <p:nvPr/>
          </p:nvPicPr>
          <p:blipFill>
            <a:blip r:embed="rId60" cstate="print"/>
            <a:stretch>
              <a:fillRect/>
            </a:stretch>
          </p:blipFill>
          <p:spPr>
            <a:xfrm>
              <a:off x="7891106" y="78788"/>
              <a:ext cx="226475" cy="216952"/>
            </a:xfrm>
            <a:prstGeom prst="rect">
              <a:avLst/>
            </a:prstGeom>
          </p:spPr>
        </p:pic>
        <p:pic>
          <p:nvPicPr>
            <p:cNvPr id="103" name="object 103" descr=""/>
            <p:cNvPicPr/>
            <p:nvPr/>
          </p:nvPicPr>
          <p:blipFill>
            <a:blip r:embed="rId61" cstate="print"/>
            <a:stretch>
              <a:fillRect/>
            </a:stretch>
          </p:blipFill>
          <p:spPr>
            <a:xfrm>
              <a:off x="7379614" y="725678"/>
              <a:ext cx="572528" cy="444073"/>
            </a:xfrm>
            <a:prstGeom prst="rect">
              <a:avLst/>
            </a:prstGeom>
          </p:spPr>
        </p:pic>
        <p:sp>
          <p:nvSpPr>
            <p:cNvPr id="104" name="object 104" descr=""/>
            <p:cNvSpPr/>
            <p:nvPr/>
          </p:nvSpPr>
          <p:spPr>
            <a:xfrm>
              <a:off x="7862523" y="1046842"/>
              <a:ext cx="97155" cy="33020"/>
            </a:xfrm>
            <a:custGeom>
              <a:avLst/>
              <a:gdLst/>
              <a:ahLst/>
              <a:cxnLst/>
              <a:rect l="l" t="t" r="r" b="b"/>
              <a:pathLst>
                <a:path w="97154" h="33019">
                  <a:moveTo>
                    <a:pt x="5333" y="0"/>
                  </a:moveTo>
                  <a:lnTo>
                    <a:pt x="0" y="3962"/>
                  </a:lnTo>
                  <a:lnTo>
                    <a:pt x="10718" y="11315"/>
                  </a:lnTo>
                  <a:lnTo>
                    <a:pt x="35859" y="13219"/>
                  </a:lnTo>
                  <a:lnTo>
                    <a:pt x="51061" y="16065"/>
                  </a:lnTo>
                  <a:lnTo>
                    <a:pt x="62466" y="21845"/>
                  </a:lnTo>
                  <a:lnTo>
                    <a:pt x="76212" y="32550"/>
                  </a:lnTo>
                  <a:lnTo>
                    <a:pt x="90871" y="28870"/>
                  </a:lnTo>
                  <a:lnTo>
                    <a:pt x="96562" y="26119"/>
                  </a:lnTo>
                  <a:lnTo>
                    <a:pt x="94013" y="22922"/>
                  </a:lnTo>
                  <a:lnTo>
                    <a:pt x="83946" y="17907"/>
                  </a:lnTo>
                  <a:lnTo>
                    <a:pt x="72759" y="13891"/>
                  </a:lnTo>
                  <a:lnTo>
                    <a:pt x="64711" y="13004"/>
                  </a:lnTo>
                  <a:lnTo>
                    <a:pt x="57184" y="12927"/>
                  </a:lnTo>
                  <a:lnTo>
                    <a:pt x="47561" y="11341"/>
                  </a:lnTo>
                  <a:lnTo>
                    <a:pt x="5333" y="0"/>
                  </a:lnTo>
                  <a:close/>
                </a:path>
              </a:pathLst>
            </a:custGeom>
            <a:solidFill>
              <a:srgbClr val="E08827">
                <a:alpha val="39999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5" name="object 105" descr=""/>
            <p:cNvSpPr/>
            <p:nvPr/>
          </p:nvSpPr>
          <p:spPr>
            <a:xfrm>
              <a:off x="7563535" y="1037299"/>
              <a:ext cx="303530" cy="14604"/>
            </a:xfrm>
            <a:custGeom>
              <a:avLst/>
              <a:gdLst/>
              <a:ahLst/>
              <a:cxnLst/>
              <a:rect l="l" t="t" r="r" b="b"/>
              <a:pathLst>
                <a:path w="303529" h="14605">
                  <a:moveTo>
                    <a:pt x="0" y="0"/>
                  </a:moveTo>
                  <a:lnTo>
                    <a:pt x="140379" y="7696"/>
                  </a:lnTo>
                  <a:lnTo>
                    <a:pt x="217309" y="11085"/>
                  </a:lnTo>
                  <a:lnTo>
                    <a:pt x="302799" y="14389"/>
                  </a:lnTo>
                  <a:lnTo>
                    <a:pt x="302088" y="13944"/>
                  </a:lnTo>
                  <a:lnTo>
                    <a:pt x="303358" y="12458"/>
                  </a:lnTo>
                  <a:lnTo>
                    <a:pt x="165303" y="5191"/>
                  </a:lnTo>
                  <a:lnTo>
                    <a:pt x="131502" y="3251"/>
                  </a:lnTo>
                  <a:lnTo>
                    <a:pt x="99558" y="197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6861F">
                <a:alpha val="19999"/>
              </a:srgbClr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06" name="object 106" descr=""/>
            <p:cNvPicPr/>
            <p:nvPr/>
          </p:nvPicPr>
          <p:blipFill>
            <a:blip r:embed="rId62" cstate="print"/>
            <a:stretch>
              <a:fillRect/>
            </a:stretch>
          </p:blipFill>
          <p:spPr>
            <a:xfrm>
              <a:off x="7626892" y="882328"/>
              <a:ext cx="247002" cy="274477"/>
            </a:xfrm>
            <a:prstGeom prst="rect">
              <a:avLst/>
            </a:prstGeom>
          </p:spPr>
        </p:pic>
        <p:sp>
          <p:nvSpPr>
            <p:cNvPr id="107" name="object 107" descr=""/>
            <p:cNvSpPr/>
            <p:nvPr/>
          </p:nvSpPr>
          <p:spPr>
            <a:xfrm>
              <a:off x="6090260" y="0"/>
              <a:ext cx="150495" cy="154940"/>
            </a:xfrm>
            <a:custGeom>
              <a:avLst/>
              <a:gdLst/>
              <a:ahLst/>
              <a:cxnLst/>
              <a:rect l="l" t="t" r="r" b="b"/>
              <a:pathLst>
                <a:path w="150495" h="154940">
                  <a:moveTo>
                    <a:pt x="25082" y="0"/>
                  </a:moveTo>
                  <a:lnTo>
                    <a:pt x="21259" y="0"/>
                  </a:lnTo>
                  <a:lnTo>
                    <a:pt x="17221" y="24422"/>
                  </a:lnTo>
                  <a:lnTo>
                    <a:pt x="6858" y="99593"/>
                  </a:lnTo>
                  <a:lnTo>
                    <a:pt x="2032" y="138150"/>
                  </a:lnTo>
                  <a:lnTo>
                    <a:pt x="0" y="154774"/>
                  </a:lnTo>
                  <a:lnTo>
                    <a:pt x="4800" y="125018"/>
                  </a:lnTo>
                  <a:lnTo>
                    <a:pt x="16852" y="50520"/>
                  </a:lnTo>
                  <a:lnTo>
                    <a:pt x="20053" y="31051"/>
                  </a:lnTo>
                  <a:lnTo>
                    <a:pt x="22593" y="16002"/>
                  </a:lnTo>
                  <a:lnTo>
                    <a:pt x="25082" y="0"/>
                  </a:lnTo>
                  <a:close/>
                </a:path>
                <a:path w="150495" h="154940">
                  <a:moveTo>
                    <a:pt x="149885" y="53809"/>
                  </a:moveTo>
                  <a:lnTo>
                    <a:pt x="133553" y="15925"/>
                  </a:lnTo>
                  <a:lnTo>
                    <a:pt x="125577" y="0"/>
                  </a:lnTo>
                  <a:lnTo>
                    <a:pt x="122758" y="0"/>
                  </a:lnTo>
                  <a:lnTo>
                    <a:pt x="138925" y="31737"/>
                  </a:lnTo>
                  <a:lnTo>
                    <a:pt x="149885" y="53809"/>
                  </a:lnTo>
                  <a:close/>
                </a:path>
              </a:pathLst>
            </a:custGeom>
            <a:solidFill>
              <a:srgbClr val="F6861F">
                <a:alpha val="14999"/>
              </a:srgbClr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08" name="object 108" descr=""/>
            <p:cNvPicPr/>
            <p:nvPr/>
          </p:nvPicPr>
          <p:blipFill>
            <a:blip r:embed="rId63" cstate="print"/>
            <a:stretch>
              <a:fillRect/>
            </a:stretch>
          </p:blipFill>
          <p:spPr>
            <a:xfrm>
              <a:off x="5942903" y="0"/>
              <a:ext cx="67461" cy="75347"/>
            </a:xfrm>
            <a:prstGeom prst="rect">
              <a:avLst/>
            </a:prstGeom>
          </p:spPr>
        </p:pic>
        <p:sp>
          <p:nvSpPr>
            <p:cNvPr id="109" name="object 109" descr=""/>
            <p:cNvSpPr/>
            <p:nvPr/>
          </p:nvSpPr>
          <p:spPr>
            <a:xfrm>
              <a:off x="5697601" y="174579"/>
              <a:ext cx="86360" cy="31750"/>
            </a:xfrm>
            <a:custGeom>
              <a:avLst/>
              <a:gdLst/>
              <a:ahLst/>
              <a:cxnLst/>
              <a:rect l="l" t="t" r="r" b="b"/>
              <a:pathLst>
                <a:path w="86360" h="31750">
                  <a:moveTo>
                    <a:pt x="4914" y="0"/>
                  </a:moveTo>
                  <a:lnTo>
                    <a:pt x="0" y="3403"/>
                  </a:lnTo>
                  <a:lnTo>
                    <a:pt x="9385" y="10350"/>
                  </a:lnTo>
                  <a:lnTo>
                    <a:pt x="31946" y="12956"/>
                  </a:lnTo>
                  <a:lnTo>
                    <a:pt x="45526" y="16051"/>
                  </a:lnTo>
                  <a:lnTo>
                    <a:pt x="55576" y="21639"/>
                  </a:lnTo>
                  <a:lnTo>
                    <a:pt x="67551" y="31724"/>
                  </a:lnTo>
                  <a:lnTo>
                    <a:pt x="80833" y="28922"/>
                  </a:lnTo>
                  <a:lnTo>
                    <a:pt x="86032" y="26646"/>
                  </a:lnTo>
                  <a:lnTo>
                    <a:pt x="83846" y="23686"/>
                  </a:lnTo>
                  <a:lnTo>
                    <a:pt x="74968" y="18834"/>
                  </a:lnTo>
                  <a:lnTo>
                    <a:pt x="65066" y="14819"/>
                  </a:lnTo>
                  <a:lnTo>
                    <a:pt x="57869" y="13739"/>
                  </a:lnTo>
                  <a:lnTo>
                    <a:pt x="51102" y="13410"/>
                  </a:lnTo>
                  <a:lnTo>
                    <a:pt x="42494" y="11645"/>
                  </a:lnTo>
                  <a:lnTo>
                    <a:pt x="4914" y="0"/>
                  </a:lnTo>
                  <a:close/>
                </a:path>
              </a:pathLst>
            </a:custGeom>
            <a:solidFill>
              <a:srgbClr val="F6861F">
                <a:alpha val="29998"/>
              </a:srgbClr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10" name="object 110" descr=""/>
            <p:cNvPicPr/>
            <p:nvPr/>
          </p:nvPicPr>
          <p:blipFill>
            <a:blip r:embed="rId64" cstate="print"/>
            <a:stretch>
              <a:fillRect/>
            </a:stretch>
          </p:blipFill>
          <p:spPr>
            <a:xfrm>
              <a:off x="5263692" y="0"/>
              <a:ext cx="520928" cy="460375"/>
            </a:xfrm>
            <a:prstGeom prst="rect">
              <a:avLst/>
            </a:prstGeom>
          </p:spPr>
        </p:pic>
        <p:sp>
          <p:nvSpPr>
            <p:cNvPr id="111" name="object 111" descr=""/>
            <p:cNvSpPr/>
            <p:nvPr/>
          </p:nvSpPr>
          <p:spPr>
            <a:xfrm>
              <a:off x="5429199" y="155456"/>
              <a:ext cx="272415" cy="23495"/>
            </a:xfrm>
            <a:custGeom>
              <a:avLst/>
              <a:gdLst/>
              <a:ahLst/>
              <a:cxnLst/>
              <a:rect l="l" t="t" r="r" b="b"/>
              <a:pathLst>
                <a:path w="272414" h="23494">
                  <a:moveTo>
                    <a:pt x="0" y="0"/>
                  </a:moveTo>
                  <a:lnTo>
                    <a:pt x="125970" y="11785"/>
                  </a:lnTo>
                  <a:lnTo>
                    <a:pt x="271753" y="23444"/>
                  </a:lnTo>
                  <a:lnTo>
                    <a:pt x="271181" y="23050"/>
                  </a:lnTo>
                  <a:lnTo>
                    <a:pt x="272337" y="21704"/>
                  </a:lnTo>
                  <a:lnTo>
                    <a:pt x="148454" y="10404"/>
                  </a:lnTo>
                  <a:lnTo>
                    <a:pt x="118121" y="7467"/>
                  </a:lnTo>
                  <a:lnTo>
                    <a:pt x="89452" y="523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6861F">
                <a:alpha val="14999"/>
              </a:srgbClr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12" name="object 112" descr=""/>
            <p:cNvPicPr/>
            <p:nvPr/>
          </p:nvPicPr>
          <p:blipFill>
            <a:blip r:embed="rId65" cstate="print"/>
            <a:stretch>
              <a:fillRect/>
            </a:stretch>
          </p:blipFill>
          <p:spPr>
            <a:xfrm>
              <a:off x="6714249" y="0"/>
              <a:ext cx="415112" cy="367335"/>
            </a:xfrm>
            <a:prstGeom prst="rect">
              <a:avLst/>
            </a:prstGeom>
          </p:spPr>
        </p:pic>
        <p:pic>
          <p:nvPicPr>
            <p:cNvPr id="113" name="object 113" descr=""/>
            <p:cNvPicPr/>
            <p:nvPr/>
          </p:nvPicPr>
          <p:blipFill>
            <a:blip r:embed="rId66" cstate="print"/>
            <a:stretch>
              <a:fillRect/>
            </a:stretch>
          </p:blipFill>
          <p:spPr>
            <a:xfrm>
              <a:off x="5491498" y="18292"/>
              <a:ext cx="216077" cy="277473"/>
            </a:xfrm>
            <a:prstGeom prst="rect">
              <a:avLst/>
            </a:prstGeom>
          </p:spPr>
        </p:pic>
        <p:pic>
          <p:nvPicPr>
            <p:cNvPr id="114" name="object 114" descr=""/>
            <p:cNvPicPr/>
            <p:nvPr/>
          </p:nvPicPr>
          <p:blipFill>
            <a:blip r:embed="rId67" cstate="print"/>
            <a:stretch>
              <a:fillRect/>
            </a:stretch>
          </p:blipFill>
          <p:spPr>
            <a:xfrm>
              <a:off x="6798360" y="0"/>
              <a:ext cx="216204" cy="248407"/>
            </a:xfrm>
            <a:prstGeom prst="rect">
              <a:avLst/>
            </a:prstGeom>
          </p:spPr>
        </p:pic>
        <p:sp>
          <p:nvSpPr>
            <p:cNvPr id="115" name="object 115" descr=""/>
            <p:cNvSpPr/>
            <p:nvPr/>
          </p:nvSpPr>
          <p:spPr>
            <a:xfrm>
              <a:off x="6584458" y="238570"/>
              <a:ext cx="86360" cy="31750"/>
            </a:xfrm>
            <a:custGeom>
              <a:avLst/>
              <a:gdLst/>
              <a:ahLst/>
              <a:cxnLst/>
              <a:rect l="l" t="t" r="r" b="b"/>
              <a:pathLst>
                <a:path w="86359" h="31750">
                  <a:moveTo>
                    <a:pt x="4927" y="0"/>
                  </a:moveTo>
                  <a:lnTo>
                    <a:pt x="0" y="3403"/>
                  </a:lnTo>
                  <a:lnTo>
                    <a:pt x="9385" y="10375"/>
                  </a:lnTo>
                  <a:lnTo>
                    <a:pt x="31932" y="12995"/>
                  </a:lnTo>
                  <a:lnTo>
                    <a:pt x="45505" y="16090"/>
                  </a:lnTo>
                  <a:lnTo>
                    <a:pt x="55557" y="21663"/>
                  </a:lnTo>
                  <a:lnTo>
                    <a:pt x="67538" y="31711"/>
                  </a:lnTo>
                  <a:lnTo>
                    <a:pt x="80849" y="28917"/>
                  </a:lnTo>
                  <a:lnTo>
                    <a:pt x="86061" y="26646"/>
                  </a:lnTo>
                  <a:lnTo>
                    <a:pt x="83872" y="23691"/>
                  </a:lnTo>
                  <a:lnTo>
                    <a:pt x="74980" y="18846"/>
                  </a:lnTo>
                  <a:lnTo>
                    <a:pt x="65072" y="14853"/>
                  </a:lnTo>
                  <a:lnTo>
                    <a:pt x="57873" y="13779"/>
                  </a:lnTo>
                  <a:lnTo>
                    <a:pt x="51113" y="13438"/>
                  </a:lnTo>
                  <a:lnTo>
                    <a:pt x="42519" y="11645"/>
                  </a:lnTo>
                  <a:lnTo>
                    <a:pt x="4927" y="0"/>
                  </a:lnTo>
                  <a:close/>
                </a:path>
              </a:pathLst>
            </a:custGeom>
            <a:solidFill>
              <a:srgbClr val="F6861F">
                <a:alpha val="29998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6" name="object 116" descr=""/>
            <p:cNvSpPr/>
            <p:nvPr/>
          </p:nvSpPr>
          <p:spPr>
            <a:xfrm>
              <a:off x="6316029" y="219407"/>
              <a:ext cx="272415" cy="24130"/>
            </a:xfrm>
            <a:custGeom>
              <a:avLst/>
              <a:gdLst/>
              <a:ahLst/>
              <a:cxnLst/>
              <a:rect l="l" t="t" r="r" b="b"/>
              <a:pathLst>
                <a:path w="272415" h="24129">
                  <a:moveTo>
                    <a:pt x="0" y="0"/>
                  </a:moveTo>
                  <a:lnTo>
                    <a:pt x="125984" y="11836"/>
                  </a:lnTo>
                  <a:lnTo>
                    <a:pt x="271792" y="23507"/>
                  </a:lnTo>
                  <a:lnTo>
                    <a:pt x="271208" y="23063"/>
                  </a:lnTo>
                  <a:lnTo>
                    <a:pt x="272415" y="21729"/>
                  </a:lnTo>
                  <a:lnTo>
                    <a:pt x="148501" y="10453"/>
                  </a:lnTo>
                  <a:lnTo>
                    <a:pt x="118160" y="7518"/>
                  </a:lnTo>
                  <a:lnTo>
                    <a:pt x="89464" y="527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6861F">
                <a:alpha val="11999"/>
              </a:srgbClr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17" name="object 117" descr=""/>
            <p:cNvPicPr/>
            <p:nvPr/>
          </p:nvPicPr>
          <p:blipFill>
            <a:blip r:embed="rId68" cstate="print"/>
            <a:stretch>
              <a:fillRect/>
            </a:stretch>
          </p:blipFill>
          <p:spPr>
            <a:xfrm>
              <a:off x="6378361" y="82297"/>
              <a:ext cx="216073" cy="277446"/>
            </a:xfrm>
            <a:prstGeom prst="rect">
              <a:avLst/>
            </a:prstGeom>
          </p:spPr>
        </p:pic>
        <p:pic>
          <p:nvPicPr>
            <p:cNvPr id="118" name="object 118" descr=""/>
            <p:cNvPicPr/>
            <p:nvPr/>
          </p:nvPicPr>
          <p:blipFill>
            <a:blip r:embed="rId69" cstate="print"/>
            <a:stretch>
              <a:fillRect/>
            </a:stretch>
          </p:blipFill>
          <p:spPr>
            <a:xfrm>
              <a:off x="6150584" y="0"/>
              <a:ext cx="520915" cy="524383"/>
            </a:xfrm>
            <a:prstGeom prst="rect">
              <a:avLst/>
            </a:prstGeom>
          </p:spPr>
        </p:pic>
        <p:pic>
          <p:nvPicPr>
            <p:cNvPr id="119" name="object 119" descr=""/>
            <p:cNvPicPr/>
            <p:nvPr/>
          </p:nvPicPr>
          <p:blipFill>
            <a:blip r:embed="rId70" cstate="print"/>
            <a:stretch>
              <a:fillRect/>
            </a:stretch>
          </p:blipFill>
          <p:spPr>
            <a:xfrm>
              <a:off x="4944915" y="85878"/>
              <a:ext cx="226167" cy="163931"/>
            </a:xfrm>
            <a:prstGeom prst="rect">
              <a:avLst/>
            </a:prstGeom>
          </p:spPr>
        </p:pic>
        <p:pic>
          <p:nvPicPr>
            <p:cNvPr id="120" name="object 120" descr=""/>
            <p:cNvPicPr/>
            <p:nvPr/>
          </p:nvPicPr>
          <p:blipFill>
            <a:blip r:embed="rId71" cstate="print"/>
            <a:stretch>
              <a:fillRect/>
            </a:stretch>
          </p:blipFill>
          <p:spPr>
            <a:xfrm>
              <a:off x="4863363" y="0"/>
              <a:ext cx="347776" cy="355854"/>
            </a:xfrm>
            <a:prstGeom prst="rect">
              <a:avLst/>
            </a:prstGeom>
          </p:spPr>
        </p:pic>
        <p:sp>
          <p:nvSpPr>
            <p:cNvPr id="121" name="object 121" descr=""/>
            <p:cNvSpPr/>
            <p:nvPr/>
          </p:nvSpPr>
          <p:spPr>
            <a:xfrm>
              <a:off x="7027564" y="438027"/>
              <a:ext cx="34290" cy="96520"/>
            </a:xfrm>
            <a:custGeom>
              <a:avLst/>
              <a:gdLst/>
              <a:ahLst/>
              <a:cxnLst/>
              <a:rect l="l" t="t" r="r" b="b"/>
              <a:pathLst>
                <a:path w="34290" h="96520">
                  <a:moveTo>
                    <a:pt x="27984" y="0"/>
                  </a:moveTo>
                  <a:lnTo>
                    <a:pt x="14010" y="39082"/>
                  </a:lnTo>
                  <a:lnTo>
                    <a:pt x="12204" y="48683"/>
                  </a:lnTo>
                  <a:lnTo>
                    <a:pt x="0" y="90631"/>
                  </a:lnTo>
                  <a:lnTo>
                    <a:pt x="3911" y="96054"/>
                  </a:lnTo>
                  <a:lnTo>
                    <a:pt x="11404" y="85475"/>
                  </a:lnTo>
                  <a:lnTo>
                    <a:pt x="13865" y="60385"/>
                  </a:lnTo>
                  <a:lnTo>
                    <a:pt x="17041" y="45246"/>
                  </a:lnTo>
                  <a:lnTo>
                    <a:pt x="23054" y="33963"/>
                  </a:lnTo>
                  <a:lnTo>
                    <a:pt x="34023" y="20439"/>
                  </a:lnTo>
                  <a:lnTo>
                    <a:pt x="30625" y="5733"/>
                  </a:lnTo>
                  <a:lnTo>
                    <a:pt x="27984" y="0"/>
                  </a:lnTo>
                  <a:close/>
                </a:path>
              </a:pathLst>
            </a:custGeom>
            <a:solidFill>
              <a:srgbClr val="F6861F">
                <a:alpha val="29998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22" name="object 122" descr=""/>
            <p:cNvSpPr/>
            <p:nvPr/>
          </p:nvSpPr>
          <p:spPr>
            <a:xfrm>
              <a:off x="7011854" y="529696"/>
              <a:ext cx="20955" cy="303530"/>
            </a:xfrm>
            <a:custGeom>
              <a:avLst/>
              <a:gdLst/>
              <a:ahLst/>
              <a:cxnLst/>
              <a:rect l="l" t="t" r="r" b="b"/>
              <a:pathLst>
                <a:path w="20954" h="303530">
                  <a:moveTo>
                    <a:pt x="18643" y="0"/>
                  </a:moveTo>
                  <a:lnTo>
                    <a:pt x="8594" y="137869"/>
                  </a:lnTo>
                  <a:lnTo>
                    <a:pt x="5956" y="171653"/>
                  </a:lnTo>
                  <a:lnTo>
                    <a:pt x="4023" y="203556"/>
                  </a:lnTo>
                  <a:lnTo>
                    <a:pt x="0" y="303034"/>
                  </a:lnTo>
                  <a:lnTo>
                    <a:pt x="10566" y="162839"/>
                  </a:lnTo>
                  <a:lnTo>
                    <a:pt x="15527" y="85994"/>
                  </a:lnTo>
                  <a:lnTo>
                    <a:pt x="20599" y="635"/>
                  </a:lnTo>
                  <a:lnTo>
                    <a:pt x="20129" y="1282"/>
                  </a:lnTo>
                  <a:lnTo>
                    <a:pt x="18643" y="0"/>
                  </a:lnTo>
                  <a:close/>
                </a:path>
              </a:pathLst>
            </a:custGeom>
            <a:solidFill>
              <a:srgbClr val="F6861F">
                <a:alpha val="11999"/>
              </a:srgbClr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23" name="object 123" descr=""/>
            <p:cNvPicPr/>
            <p:nvPr/>
          </p:nvPicPr>
          <p:blipFill>
            <a:blip r:embed="rId72" cstate="print"/>
            <a:stretch>
              <a:fillRect/>
            </a:stretch>
          </p:blipFill>
          <p:spPr>
            <a:xfrm>
              <a:off x="6858213" y="522864"/>
              <a:ext cx="305107" cy="243420"/>
            </a:xfrm>
            <a:prstGeom prst="rect">
              <a:avLst/>
            </a:prstGeom>
          </p:spPr>
        </p:pic>
        <p:pic>
          <p:nvPicPr>
            <p:cNvPr id="124" name="object 124" descr=""/>
            <p:cNvPicPr/>
            <p:nvPr/>
          </p:nvPicPr>
          <p:blipFill>
            <a:blip r:embed="rId73" cstate="print"/>
            <a:stretch>
              <a:fillRect/>
            </a:stretch>
          </p:blipFill>
          <p:spPr>
            <a:xfrm>
              <a:off x="6704583" y="440690"/>
              <a:ext cx="642442" cy="575957"/>
            </a:xfrm>
            <a:prstGeom prst="rect">
              <a:avLst/>
            </a:prstGeom>
          </p:spPr>
        </p:pic>
        <p:sp>
          <p:nvSpPr>
            <p:cNvPr id="125" name="object 125" descr=""/>
            <p:cNvSpPr/>
            <p:nvPr/>
          </p:nvSpPr>
          <p:spPr>
            <a:xfrm>
              <a:off x="5379771" y="0"/>
              <a:ext cx="4445" cy="13970"/>
            </a:xfrm>
            <a:custGeom>
              <a:avLst/>
              <a:gdLst/>
              <a:ahLst/>
              <a:cxnLst/>
              <a:rect l="l" t="t" r="r" b="b"/>
              <a:pathLst>
                <a:path w="4445" h="13970">
                  <a:moveTo>
                    <a:pt x="4289" y="0"/>
                  </a:moveTo>
                  <a:lnTo>
                    <a:pt x="3481" y="0"/>
                  </a:lnTo>
                  <a:lnTo>
                    <a:pt x="0" y="13716"/>
                  </a:lnTo>
                  <a:lnTo>
                    <a:pt x="4289" y="0"/>
                  </a:lnTo>
                  <a:close/>
                </a:path>
              </a:pathLst>
            </a:custGeom>
            <a:solidFill>
              <a:srgbClr val="F6861F">
                <a:alpha val="11999"/>
              </a:srgbClr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26" name="object 126" descr=""/>
            <p:cNvPicPr/>
            <p:nvPr/>
          </p:nvPicPr>
          <p:blipFill>
            <a:blip r:embed="rId74" cstate="print"/>
            <a:stretch>
              <a:fillRect/>
            </a:stretch>
          </p:blipFill>
          <p:spPr>
            <a:xfrm>
              <a:off x="5174767" y="0"/>
              <a:ext cx="337045" cy="141237"/>
            </a:xfrm>
            <a:prstGeom prst="rect">
              <a:avLst/>
            </a:prstGeom>
          </p:spPr>
        </p:pic>
        <p:sp>
          <p:nvSpPr>
            <p:cNvPr id="127" name="object 127" descr=""/>
            <p:cNvSpPr/>
            <p:nvPr/>
          </p:nvSpPr>
          <p:spPr>
            <a:xfrm>
              <a:off x="6526593" y="0"/>
              <a:ext cx="161925" cy="121285"/>
            </a:xfrm>
            <a:custGeom>
              <a:avLst/>
              <a:gdLst/>
              <a:ahLst/>
              <a:cxnLst/>
              <a:rect l="l" t="t" r="r" b="b"/>
              <a:pathLst>
                <a:path w="161925" h="121285">
                  <a:moveTo>
                    <a:pt x="42405" y="0"/>
                  </a:moveTo>
                  <a:lnTo>
                    <a:pt x="38531" y="0"/>
                  </a:lnTo>
                  <a:lnTo>
                    <a:pt x="33337" y="10642"/>
                  </a:lnTo>
                  <a:lnTo>
                    <a:pt x="18440" y="40652"/>
                  </a:lnTo>
                  <a:lnTo>
                    <a:pt x="0" y="77533"/>
                  </a:lnTo>
                  <a:lnTo>
                    <a:pt x="13868" y="53327"/>
                  </a:lnTo>
                  <a:lnTo>
                    <a:pt x="36080" y="11988"/>
                  </a:lnTo>
                  <a:lnTo>
                    <a:pt x="42405" y="0"/>
                  </a:lnTo>
                  <a:close/>
                </a:path>
                <a:path w="161925" h="121285">
                  <a:moveTo>
                    <a:pt x="161671" y="121018"/>
                  </a:moveTo>
                  <a:lnTo>
                    <a:pt x="156768" y="52946"/>
                  </a:lnTo>
                  <a:lnTo>
                    <a:pt x="154101" y="15646"/>
                  </a:lnTo>
                  <a:lnTo>
                    <a:pt x="153022" y="0"/>
                  </a:lnTo>
                  <a:lnTo>
                    <a:pt x="149313" y="0"/>
                  </a:lnTo>
                  <a:lnTo>
                    <a:pt x="151206" y="22021"/>
                  </a:lnTo>
                  <a:lnTo>
                    <a:pt x="155663" y="65735"/>
                  </a:lnTo>
                  <a:lnTo>
                    <a:pt x="159829" y="104381"/>
                  </a:lnTo>
                  <a:lnTo>
                    <a:pt x="161671" y="121018"/>
                  </a:lnTo>
                  <a:close/>
                </a:path>
              </a:pathLst>
            </a:custGeom>
            <a:solidFill>
              <a:srgbClr val="F6861F">
                <a:alpha val="11999"/>
              </a:srgbClr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28" name="object 128" descr=""/>
            <p:cNvPicPr/>
            <p:nvPr/>
          </p:nvPicPr>
          <p:blipFill>
            <a:blip r:embed="rId75" cstate="print"/>
            <a:stretch>
              <a:fillRect/>
            </a:stretch>
          </p:blipFill>
          <p:spPr>
            <a:xfrm>
              <a:off x="6455385" y="0"/>
              <a:ext cx="489711" cy="303314"/>
            </a:xfrm>
            <a:prstGeom prst="rect">
              <a:avLst/>
            </a:prstGeom>
          </p:spPr>
        </p:pic>
        <p:pic>
          <p:nvPicPr>
            <p:cNvPr id="129" name="object 129" descr=""/>
            <p:cNvPicPr/>
            <p:nvPr/>
          </p:nvPicPr>
          <p:blipFill>
            <a:blip r:embed="rId76" cstate="print"/>
            <a:stretch>
              <a:fillRect/>
            </a:stretch>
          </p:blipFill>
          <p:spPr>
            <a:xfrm>
              <a:off x="5719889" y="98824"/>
              <a:ext cx="556361" cy="650831"/>
            </a:xfrm>
            <a:prstGeom prst="rect">
              <a:avLst/>
            </a:prstGeom>
          </p:spPr>
        </p:pic>
        <p:pic>
          <p:nvPicPr>
            <p:cNvPr id="130" name="object 130" descr=""/>
            <p:cNvPicPr/>
            <p:nvPr/>
          </p:nvPicPr>
          <p:blipFill>
            <a:blip r:embed="rId77" cstate="print"/>
            <a:stretch>
              <a:fillRect/>
            </a:stretch>
          </p:blipFill>
          <p:spPr>
            <a:xfrm>
              <a:off x="5932862" y="344175"/>
              <a:ext cx="183984" cy="259768"/>
            </a:xfrm>
            <a:prstGeom prst="rect">
              <a:avLst/>
            </a:prstGeom>
          </p:spPr>
        </p:pic>
        <p:sp>
          <p:nvSpPr>
            <p:cNvPr id="131" name="object 131" descr=""/>
            <p:cNvSpPr/>
            <p:nvPr/>
          </p:nvSpPr>
          <p:spPr>
            <a:xfrm>
              <a:off x="5905946" y="348654"/>
              <a:ext cx="35560" cy="270510"/>
            </a:xfrm>
            <a:custGeom>
              <a:avLst/>
              <a:gdLst/>
              <a:ahLst/>
              <a:cxnLst/>
              <a:rect l="l" t="t" r="r" b="b"/>
              <a:pathLst>
                <a:path w="35560" h="270509">
                  <a:moveTo>
                    <a:pt x="35179" y="0"/>
                  </a:moveTo>
                  <a:lnTo>
                    <a:pt x="33997" y="6311"/>
                  </a:lnTo>
                  <a:lnTo>
                    <a:pt x="33782" y="9131"/>
                  </a:lnTo>
                  <a:lnTo>
                    <a:pt x="31305" y="8623"/>
                  </a:lnTo>
                  <a:lnTo>
                    <a:pt x="24128" y="59328"/>
                  </a:lnTo>
                  <a:lnTo>
                    <a:pt x="17181" y="111599"/>
                  </a:lnTo>
                  <a:lnTo>
                    <a:pt x="11708" y="155200"/>
                  </a:lnTo>
                  <a:lnTo>
                    <a:pt x="0" y="270179"/>
                  </a:lnTo>
                  <a:lnTo>
                    <a:pt x="4963" y="238156"/>
                  </a:lnTo>
                  <a:lnTo>
                    <a:pt x="12008" y="183474"/>
                  </a:lnTo>
                  <a:lnTo>
                    <a:pt x="28161" y="52743"/>
                  </a:lnTo>
                  <a:lnTo>
                    <a:pt x="35179" y="0"/>
                  </a:lnTo>
                  <a:close/>
                </a:path>
              </a:pathLst>
            </a:custGeom>
            <a:solidFill>
              <a:srgbClr val="F6861F">
                <a:alpha val="14999"/>
              </a:srgbClr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32" name="object 132" descr=""/>
            <p:cNvPicPr/>
            <p:nvPr/>
          </p:nvPicPr>
          <p:blipFill>
            <a:blip r:embed="rId78" cstate="print"/>
            <a:stretch>
              <a:fillRect/>
            </a:stretch>
          </p:blipFill>
          <p:spPr>
            <a:xfrm>
              <a:off x="5867522" y="356155"/>
              <a:ext cx="69176" cy="73977"/>
            </a:xfrm>
            <a:prstGeom prst="rect">
              <a:avLst/>
            </a:prstGeom>
          </p:spPr>
        </p:pic>
        <p:pic>
          <p:nvPicPr>
            <p:cNvPr id="133" name="object 133" descr=""/>
            <p:cNvPicPr/>
            <p:nvPr/>
          </p:nvPicPr>
          <p:blipFill>
            <a:blip r:embed="rId79" cstate="print"/>
            <a:stretch>
              <a:fillRect/>
            </a:stretch>
          </p:blipFill>
          <p:spPr>
            <a:xfrm>
              <a:off x="4300537" y="0"/>
              <a:ext cx="320954" cy="234874"/>
            </a:xfrm>
            <a:prstGeom prst="rect">
              <a:avLst/>
            </a:prstGeom>
          </p:spPr>
        </p:pic>
        <p:pic>
          <p:nvPicPr>
            <p:cNvPr id="134" name="object 134" descr=""/>
            <p:cNvPicPr/>
            <p:nvPr/>
          </p:nvPicPr>
          <p:blipFill>
            <a:blip r:embed="rId80" cstate="print"/>
            <a:stretch>
              <a:fillRect/>
            </a:stretch>
          </p:blipFill>
          <p:spPr>
            <a:xfrm>
              <a:off x="4355490" y="0"/>
              <a:ext cx="175996" cy="140590"/>
            </a:xfrm>
            <a:prstGeom prst="rect">
              <a:avLst/>
            </a:prstGeom>
          </p:spPr>
        </p:pic>
        <p:pic>
          <p:nvPicPr>
            <p:cNvPr id="135" name="object 135" descr=""/>
            <p:cNvPicPr/>
            <p:nvPr/>
          </p:nvPicPr>
          <p:blipFill>
            <a:blip r:embed="rId81" cstate="print"/>
            <a:stretch>
              <a:fillRect/>
            </a:stretch>
          </p:blipFill>
          <p:spPr>
            <a:xfrm>
              <a:off x="6261646" y="282613"/>
              <a:ext cx="588886" cy="614283"/>
            </a:xfrm>
            <a:prstGeom prst="rect">
              <a:avLst/>
            </a:prstGeom>
          </p:spPr>
        </p:pic>
        <p:sp>
          <p:nvSpPr>
            <p:cNvPr id="136" name="object 136" descr=""/>
            <p:cNvSpPr/>
            <p:nvPr/>
          </p:nvSpPr>
          <p:spPr>
            <a:xfrm>
              <a:off x="6687808" y="491503"/>
              <a:ext cx="95250" cy="31115"/>
            </a:xfrm>
            <a:custGeom>
              <a:avLst/>
              <a:gdLst/>
              <a:ahLst/>
              <a:cxnLst/>
              <a:rect l="l" t="t" r="r" b="b"/>
              <a:pathLst>
                <a:path w="95250" h="31115">
                  <a:moveTo>
                    <a:pt x="91137" y="0"/>
                  </a:moveTo>
                  <a:lnTo>
                    <a:pt x="79921" y="620"/>
                  </a:lnTo>
                  <a:lnTo>
                    <a:pt x="68231" y="2632"/>
                  </a:lnTo>
                  <a:lnTo>
                    <a:pt x="60796" y="5815"/>
                  </a:lnTo>
                  <a:lnTo>
                    <a:pt x="54201" y="9436"/>
                  </a:lnTo>
                  <a:lnTo>
                    <a:pt x="45034" y="12762"/>
                  </a:lnTo>
                  <a:lnTo>
                    <a:pt x="2730" y="23722"/>
                  </a:lnTo>
                  <a:lnTo>
                    <a:pt x="0" y="29830"/>
                  </a:lnTo>
                  <a:lnTo>
                    <a:pt x="12979" y="30885"/>
                  </a:lnTo>
                  <a:lnTo>
                    <a:pt x="35799" y="20204"/>
                  </a:lnTo>
                  <a:lnTo>
                    <a:pt x="50430" y="15210"/>
                  </a:lnTo>
                  <a:lnTo>
                    <a:pt x="63191" y="14611"/>
                  </a:lnTo>
                  <a:lnTo>
                    <a:pt x="80403" y="17118"/>
                  </a:lnTo>
                  <a:lnTo>
                    <a:pt x="91333" y="6702"/>
                  </a:lnTo>
                  <a:lnTo>
                    <a:pt x="94926" y="1511"/>
                  </a:lnTo>
                  <a:lnTo>
                    <a:pt x="91137" y="0"/>
                  </a:lnTo>
                  <a:close/>
                </a:path>
              </a:pathLst>
            </a:custGeom>
            <a:solidFill>
              <a:srgbClr val="E08827">
                <a:alpha val="29998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37" name="object 137" descr=""/>
            <p:cNvSpPr/>
            <p:nvPr/>
          </p:nvSpPr>
          <p:spPr>
            <a:xfrm>
              <a:off x="6399771" y="490842"/>
              <a:ext cx="309880" cy="229235"/>
            </a:xfrm>
            <a:custGeom>
              <a:avLst/>
              <a:gdLst/>
              <a:ahLst/>
              <a:cxnLst/>
              <a:rect l="l" t="t" r="r" b="b"/>
              <a:pathLst>
                <a:path w="309879" h="229234">
                  <a:moveTo>
                    <a:pt x="309816" y="170942"/>
                  </a:moveTo>
                  <a:lnTo>
                    <a:pt x="309295" y="142443"/>
                  </a:lnTo>
                  <a:lnTo>
                    <a:pt x="306870" y="105473"/>
                  </a:lnTo>
                  <a:lnTo>
                    <a:pt x="303403" y="66103"/>
                  </a:lnTo>
                  <a:lnTo>
                    <a:pt x="299808" y="30454"/>
                  </a:lnTo>
                  <a:lnTo>
                    <a:pt x="301193" y="30594"/>
                  </a:lnTo>
                  <a:lnTo>
                    <a:pt x="299808" y="30378"/>
                  </a:lnTo>
                  <a:lnTo>
                    <a:pt x="299478" y="30327"/>
                  </a:lnTo>
                  <a:lnTo>
                    <a:pt x="297167" y="29972"/>
                  </a:lnTo>
                  <a:lnTo>
                    <a:pt x="294132" y="29489"/>
                  </a:lnTo>
                  <a:lnTo>
                    <a:pt x="290995" y="29362"/>
                  </a:lnTo>
                  <a:lnTo>
                    <a:pt x="291490" y="26606"/>
                  </a:lnTo>
                  <a:lnTo>
                    <a:pt x="292366" y="21602"/>
                  </a:lnTo>
                  <a:lnTo>
                    <a:pt x="290182" y="26466"/>
                  </a:lnTo>
                  <a:lnTo>
                    <a:pt x="234937" y="20193"/>
                  </a:lnTo>
                  <a:lnTo>
                    <a:pt x="176657" y="14109"/>
                  </a:lnTo>
                  <a:lnTo>
                    <a:pt x="128054" y="9398"/>
                  </a:lnTo>
                  <a:lnTo>
                    <a:pt x="0" y="0"/>
                  </a:lnTo>
                  <a:lnTo>
                    <a:pt x="27647" y="3619"/>
                  </a:lnTo>
                  <a:lnTo>
                    <a:pt x="74333" y="8445"/>
                  </a:lnTo>
                  <a:lnTo>
                    <a:pt x="253479" y="25565"/>
                  </a:lnTo>
                  <a:lnTo>
                    <a:pt x="287794" y="29184"/>
                  </a:lnTo>
                  <a:lnTo>
                    <a:pt x="167640" y="89154"/>
                  </a:lnTo>
                  <a:lnTo>
                    <a:pt x="137261" y="104114"/>
                  </a:lnTo>
                  <a:lnTo>
                    <a:pt x="108826" y="118719"/>
                  </a:lnTo>
                  <a:lnTo>
                    <a:pt x="21234" y="166065"/>
                  </a:lnTo>
                  <a:lnTo>
                    <a:pt x="147193" y="103593"/>
                  </a:lnTo>
                  <a:lnTo>
                    <a:pt x="215798" y="68618"/>
                  </a:lnTo>
                  <a:lnTo>
                    <a:pt x="287972" y="31381"/>
                  </a:lnTo>
                  <a:lnTo>
                    <a:pt x="263423" y="86004"/>
                  </a:lnTo>
                  <a:lnTo>
                    <a:pt x="229882" y="153771"/>
                  </a:lnTo>
                  <a:lnTo>
                    <a:pt x="202145" y="207327"/>
                  </a:lnTo>
                  <a:lnTo>
                    <a:pt x="190601" y="229082"/>
                  </a:lnTo>
                  <a:lnTo>
                    <a:pt x="211912" y="193763"/>
                  </a:lnTo>
                  <a:lnTo>
                    <a:pt x="240690" y="139141"/>
                  </a:lnTo>
                  <a:lnTo>
                    <a:pt x="270002" y="79590"/>
                  </a:lnTo>
                  <a:lnTo>
                    <a:pt x="292798" y="29718"/>
                  </a:lnTo>
                  <a:lnTo>
                    <a:pt x="297180" y="30175"/>
                  </a:lnTo>
                  <a:lnTo>
                    <a:pt x="301637" y="73761"/>
                  </a:lnTo>
                  <a:lnTo>
                    <a:pt x="305701" y="119799"/>
                  </a:lnTo>
                  <a:lnTo>
                    <a:pt x="309816" y="170942"/>
                  </a:lnTo>
                  <a:close/>
                </a:path>
              </a:pathLst>
            </a:custGeom>
            <a:solidFill>
              <a:srgbClr val="F6861F">
                <a:alpha val="14999"/>
              </a:srgbClr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38" name="object 138" descr=""/>
            <p:cNvPicPr/>
            <p:nvPr/>
          </p:nvPicPr>
          <p:blipFill>
            <a:blip r:embed="rId82" cstate="print"/>
            <a:stretch>
              <a:fillRect/>
            </a:stretch>
          </p:blipFill>
          <p:spPr>
            <a:xfrm>
              <a:off x="6608184" y="442238"/>
              <a:ext cx="84074" cy="74536"/>
            </a:xfrm>
            <a:prstGeom prst="rect">
              <a:avLst/>
            </a:prstGeom>
          </p:spPr>
        </p:pic>
        <p:pic>
          <p:nvPicPr>
            <p:cNvPr id="139" name="object 139" descr=""/>
            <p:cNvPicPr/>
            <p:nvPr/>
          </p:nvPicPr>
          <p:blipFill>
            <a:blip r:embed="rId83" cstate="print"/>
            <a:stretch>
              <a:fillRect/>
            </a:stretch>
          </p:blipFill>
          <p:spPr>
            <a:xfrm>
              <a:off x="8913901" y="844575"/>
              <a:ext cx="1570475" cy="1371244"/>
            </a:xfrm>
            <a:prstGeom prst="rect">
              <a:avLst/>
            </a:prstGeom>
          </p:spPr>
        </p:pic>
        <p:sp>
          <p:nvSpPr>
            <p:cNvPr id="140" name="object 140" descr=""/>
            <p:cNvSpPr/>
            <p:nvPr/>
          </p:nvSpPr>
          <p:spPr>
            <a:xfrm>
              <a:off x="9220378" y="1276540"/>
              <a:ext cx="762000" cy="504825"/>
            </a:xfrm>
            <a:custGeom>
              <a:avLst/>
              <a:gdLst/>
              <a:ahLst/>
              <a:cxnLst/>
              <a:rect l="l" t="t" r="r" b="b"/>
              <a:pathLst>
                <a:path w="762000" h="504825">
                  <a:moveTo>
                    <a:pt x="761492" y="324840"/>
                  </a:moveTo>
                  <a:lnTo>
                    <a:pt x="753833" y="285356"/>
                  </a:lnTo>
                  <a:lnTo>
                    <a:pt x="742022" y="235915"/>
                  </a:lnTo>
                  <a:lnTo>
                    <a:pt x="727405" y="180416"/>
                  </a:lnTo>
                  <a:lnTo>
                    <a:pt x="711314" y="122732"/>
                  </a:lnTo>
                  <a:lnTo>
                    <a:pt x="695096" y="66725"/>
                  </a:lnTo>
                  <a:lnTo>
                    <a:pt x="680148" y="16421"/>
                  </a:lnTo>
                  <a:lnTo>
                    <a:pt x="683171" y="16179"/>
                  </a:lnTo>
                  <a:lnTo>
                    <a:pt x="674852" y="16281"/>
                  </a:lnTo>
                  <a:lnTo>
                    <a:pt x="667004" y="16713"/>
                  </a:lnTo>
                  <a:lnTo>
                    <a:pt x="660006" y="17678"/>
                  </a:lnTo>
                  <a:lnTo>
                    <a:pt x="659765" y="0"/>
                  </a:lnTo>
                  <a:lnTo>
                    <a:pt x="656971" y="11620"/>
                  </a:lnTo>
                  <a:lnTo>
                    <a:pt x="604862" y="15303"/>
                  </a:lnTo>
                  <a:lnTo>
                    <a:pt x="486384" y="24574"/>
                  </a:lnTo>
                  <a:lnTo>
                    <a:pt x="371792" y="34353"/>
                  </a:lnTo>
                  <a:lnTo>
                    <a:pt x="279209" y="42887"/>
                  </a:lnTo>
                  <a:lnTo>
                    <a:pt x="246837" y="46139"/>
                  </a:lnTo>
                  <a:lnTo>
                    <a:pt x="168186" y="55600"/>
                  </a:lnTo>
                  <a:lnTo>
                    <a:pt x="0" y="74993"/>
                  </a:lnTo>
                  <a:lnTo>
                    <a:pt x="51054" y="72288"/>
                  </a:lnTo>
                  <a:lnTo>
                    <a:pt x="89712" y="69291"/>
                  </a:lnTo>
                  <a:lnTo>
                    <a:pt x="186664" y="60883"/>
                  </a:lnTo>
                  <a:lnTo>
                    <a:pt x="538657" y="28308"/>
                  </a:lnTo>
                  <a:lnTo>
                    <a:pt x="640880" y="19469"/>
                  </a:lnTo>
                  <a:lnTo>
                    <a:pt x="652945" y="18542"/>
                  </a:lnTo>
                  <a:lnTo>
                    <a:pt x="410679" y="202742"/>
                  </a:lnTo>
                  <a:lnTo>
                    <a:pt x="349338" y="248831"/>
                  </a:lnTo>
                  <a:lnTo>
                    <a:pt x="292239" y="293370"/>
                  </a:lnTo>
                  <a:lnTo>
                    <a:pt x="214769" y="355866"/>
                  </a:lnTo>
                  <a:lnTo>
                    <a:pt x="117221" y="435584"/>
                  </a:lnTo>
                  <a:lnTo>
                    <a:pt x="343573" y="264147"/>
                  </a:lnTo>
                  <a:lnTo>
                    <a:pt x="371259" y="243484"/>
                  </a:lnTo>
                  <a:lnTo>
                    <a:pt x="396024" y="224624"/>
                  </a:lnTo>
                  <a:lnTo>
                    <a:pt x="654126" y="23507"/>
                  </a:lnTo>
                  <a:lnTo>
                    <a:pt x="622503" y="155409"/>
                  </a:lnTo>
                  <a:lnTo>
                    <a:pt x="576427" y="320294"/>
                  </a:lnTo>
                  <a:lnTo>
                    <a:pt x="537248" y="451142"/>
                  </a:lnTo>
                  <a:lnTo>
                    <a:pt x="520700" y="504418"/>
                  </a:lnTo>
                  <a:lnTo>
                    <a:pt x="532066" y="477177"/>
                  </a:lnTo>
                  <a:lnTo>
                    <a:pt x="545719" y="439191"/>
                  </a:lnTo>
                  <a:lnTo>
                    <a:pt x="561022" y="392709"/>
                  </a:lnTo>
                  <a:lnTo>
                    <a:pt x="577405" y="339966"/>
                  </a:lnTo>
                  <a:lnTo>
                    <a:pt x="594245" y="283197"/>
                  </a:lnTo>
                  <a:lnTo>
                    <a:pt x="610946" y="224650"/>
                  </a:lnTo>
                  <a:lnTo>
                    <a:pt x="626910" y="166547"/>
                  </a:lnTo>
                  <a:lnTo>
                    <a:pt x="641527" y="111125"/>
                  </a:lnTo>
                  <a:lnTo>
                    <a:pt x="654189" y="60629"/>
                  </a:lnTo>
                  <a:lnTo>
                    <a:pt x="664222" y="17665"/>
                  </a:lnTo>
                  <a:lnTo>
                    <a:pt x="674077" y="16891"/>
                  </a:lnTo>
                  <a:lnTo>
                    <a:pt x="702335" y="112064"/>
                  </a:lnTo>
                  <a:lnTo>
                    <a:pt x="730796" y="212801"/>
                  </a:lnTo>
                  <a:lnTo>
                    <a:pt x="761492" y="324840"/>
                  </a:lnTo>
                  <a:close/>
                </a:path>
              </a:pathLst>
            </a:custGeom>
            <a:solidFill>
              <a:srgbClr val="FEC00E">
                <a:alpha val="50000"/>
              </a:srgbClr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41" name="object 141" descr=""/>
            <p:cNvPicPr/>
            <p:nvPr/>
          </p:nvPicPr>
          <p:blipFill>
            <a:blip r:embed="rId84" cstate="print"/>
            <a:stretch>
              <a:fillRect/>
            </a:stretch>
          </p:blipFill>
          <p:spPr>
            <a:xfrm>
              <a:off x="9663760" y="1155609"/>
              <a:ext cx="216522" cy="130809"/>
            </a:xfrm>
            <a:prstGeom prst="rect">
              <a:avLst/>
            </a:prstGeom>
          </p:spPr>
        </p:pic>
        <p:sp>
          <p:nvSpPr>
            <p:cNvPr id="142" name="object 142" descr=""/>
            <p:cNvSpPr/>
            <p:nvPr/>
          </p:nvSpPr>
          <p:spPr>
            <a:xfrm>
              <a:off x="8786476" y="646795"/>
              <a:ext cx="32384" cy="187325"/>
            </a:xfrm>
            <a:custGeom>
              <a:avLst/>
              <a:gdLst/>
              <a:ahLst/>
              <a:cxnLst/>
              <a:rect l="l" t="t" r="r" b="b"/>
              <a:pathLst>
                <a:path w="32384" h="187325">
                  <a:moveTo>
                    <a:pt x="9899" y="0"/>
                  </a:moveTo>
                  <a:lnTo>
                    <a:pt x="5423" y="6307"/>
                  </a:lnTo>
                  <a:lnTo>
                    <a:pt x="1545" y="27244"/>
                  </a:lnTo>
                  <a:lnTo>
                    <a:pt x="0" y="49653"/>
                  </a:lnTo>
                  <a:lnTo>
                    <a:pt x="2525" y="64746"/>
                  </a:lnTo>
                  <a:lnTo>
                    <a:pt x="6262" y="78474"/>
                  </a:lnTo>
                  <a:lnTo>
                    <a:pt x="8352" y="96789"/>
                  </a:lnTo>
                  <a:lnTo>
                    <a:pt x="9533" y="179492"/>
                  </a:lnTo>
                  <a:lnTo>
                    <a:pt x="19566" y="187150"/>
                  </a:lnTo>
                  <a:lnTo>
                    <a:pt x="27339" y="163807"/>
                  </a:lnTo>
                  <a:lnTo>
                    <a:pt x="17848" y="117097"/>
                  </a:lnTo>
                  <a:lnTo>
                    <a:pt x="15180" y="87974"/>
                  </a:lnTo>
                  <a:lnTo>
                    <a:pt x="19783" y="64239"/>
                  </a:lnTo>
                  <a:lnTo>
                    <a:pt x="32101" y="33696"/>
                  </a:lnTo>
                  <a:lnTo>
                    <a:pt x="17836" y="8928"/>
                  </a:lnTo>
                  <a:lnTo>
                    <a:pt x="9899" y="0"/>
                  </a:lnTo>
                  <a:close/>
                </a:path>
              </a:pathLst>
            </a:custGeom>
            <a:solidFill>
              <a:srgbClr val="F6861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43" name="object 143" descr=""/>
            <p:cNvPicPr/>
            <p:nvPr/>
          </p:nvPicPr>
          <p:blipFill>
            <a:blip r:embed="rId85" cstate="print"/>
            <a:stretch>
              <a:fillRect/>
            </a:stretch>
          </p:blipFill>
          <p:spPr>
            <a:xfrm>
              <a:off x="8260663" y="580504"/>
              <a:ext cx="1168349" cy="1138669"/>
            </a:xfrm>
            <a:prstGeom prst="rect">
              <a:avLst/>
            </a:prstGeom>
          </p:spPr>
        </p:pic>
        <p:sp>
          <p:nvSpPr>
            <p:cNvPr id="144" name="object 144" descr=""/>
            <p:cNvSpPr/>
            <p:nvPr/>
          </p:nvSpPr>
          <p:spPr>
            <a:xfrm>
              <a:off x="8621217" y="809929"/>
              <a:ext cx="506730" cy="575310"/>
            </a:xfrm>
            <a:custGeom>
              <a:avLst/>
              <a:gdLst/>
              <a:ahLst/>
              <a:cxnLst/>
              <a:rect l="l" t="t" r="r" b="b"/>
              <a:pathLst>
                <a:path w="506729" h="575310">
                  <a:moveTo>
                    <a:pt x="506349" y="291960"/>
                  </a:moveTo>
                  <a:lnTo>
                    <a:pt x="450913" y="237007"/>
                  </a:lnTo>
                  <a:lnTo>
                    <a:pt x="409689" y="199948"/>
                  </a:lnTo>
                  <a:lnTo>
                    <a:pt x="363359" y="159677"/>
                  </a:lnTo>
                  <a:lnTo>
                    <a:pt x="314820" y="118630"/>
                  </a:lnTo>
                  <a:lnTo>
                    <a:pt x="267004" y="79171"/>
                  </a:lnTo>
                  <a:lnTo>
                    <a:pt x="222821" y="43726"/>
                  </a:lnTo>
                  <a:lnTo>
                    <a:pt x="185445" y="14871"/>
                  </a:lnTo>
                  <a:lnTo>
                    <a:pt x="188239" y="7137"/>
                  </a:lnTo>
                  <a:lnTo>
                    <a:pt x="270383" y="18440"/>
                  </a:lnTo>
                  <a:lnTo>
                    <a:pt x="356870" y="31534"/>
                  </a:lnTo>
                  <a:lnTo>
                    <a:pt x="452742" y="46837"/>
                  </a:lnTo>
                  <a:lnTo>
                    <a:pt x="412318" y="37439"/>
                  </a:lnTo>
                  <a:lnTo>
                    <a:pt x="359930" y="27749"/>
                  </a:lnTo>
                  <a:lnTo>
                    <a:pt x="301447" y="18313"/>
                  </a:lnTo>
                  <a:lnTo>
                    <a:pt x="242785" y="9664"/>
                  </a:lnTo>
                  <a:lnTo>
                    <a:pt x="189953" y="2374"/>
                  </a:lnTo>
                  <a:lnTo>
                    <a:pt x="190817" y="0"/>
                  </a:lnTo>
                  <a:lnTo>
                    <a:pt x="188074" y="6286"/>
                  </a:lnTo>
                  <a:lnTo>
                    <a:pt x="185712" y="12458"/>
                  </a:lnTo>
                  <a:lnTo>
                    <a:pt x="184010" y="18110"/>
                  </a:lnTo>
                  <a:lnTo>
                    <a:pt x="180606" y="16624"/>
                  </a:lnTo>
                  <a:lnTo>
                    <a:pt x="179171" y="16002"/>
                  </a:lnTo>
                  <a:lnTo>
                    <a:pt x="170510" y="12179"/>
                  </a:lnTo>
                  <a:lnTo>
                    <a:pt x="178320" y="18275"/>
                  </a:lnTo>
                  <a:lnTo>
                    <a:pt x="158432" y="72174"/>
                  </a:lnTo>
                  <a:lnTo>
                    <a:pt x="136652" y="132295"/>
                  </a:lnTo>
                  <a:lnTo>
                    <a:pt x="95211" y="249110"/>
                  </a:lnTo>
                  <a:lnTo>
                    <a:pt x="78155" y="298145"/>
                  </a:lnTo>
                  <a:lnTo>
                    <a:pt x="65316" y="335826"/>
                  </a:lnTo>
                  <a:lnTo>
                    <a:pt x="43256" y="405384"/>
                  </a:lnTo>
                  <a:lnTo>
                    <a:pt x="0" y="540054"/>
                  </a:lnTo>
                  <a:lnTo>
                    <a:pt x="8788" y="518287"/>
                  </a:lnTo>
                  <a:lnTo>
                    <a:pt x="21348" y="484428"/>
                  </a:lnTo>
                  <a:lnTo>
                    <a:pt x="36982" y="440690"/>
                  </a:lnTo>
                  <a:lnTo>
                    <a:pt x="157124" y="94411"/>
                  </a:lnTo>
                  <a:lnTo>
                    <a:pt x="175171" y="43319"/>
                  </a:lnTo>
                  <a:lnTo>
                    <a:pt x="182219" y="23787"/>
                  </a:lnTo>
                  <a:lnTo>
                    <a:pt x="244741" y="298005"/>
                  </a:lnTo>
                  <a:lnTo>
                    <a:pt x="252742" y="334200"/>
                  </a:lnTo>
                  <a:lnTo>
                    <a:pt x="266941" y="393001"/>
                  </a:lnTo>
                  <a:lnTo>
                    <a:pt x="287782" y="473494"/>
                  </a:lnTo>
                  <a:lnTo>
                    <a:pt x="314807" y="575195"/>
                  </a:lnTo>
                  <a:lnTo>
                    <a:pt x="249021" y="284518"/>
                  </a:lnTo>
                  <a:lnTo>
                    <a:pt x="186397" y="24549"/>
                  </a:lnTo>
                  <a:lnTo>
                    <a:pt x="275869" y="94119"/>
                  </a:lnTo>
                  <a:lnTo>
                    <a:pt x="385445" y="186055"/>
                  </a:lnTo>
                  <a:lnTo>
                    <a:pt x="471500" y="260985"/>
                  </a:lnTo>
                  <a:lnTo>
                    <a:pt x="506349" y="291960"/>
                  </a:lnTo>
                  <a:close/>
                </a:path>
              </a:pathLst>
            </a:custGeom>
            <a:solidFill>
              <a:srgbClr val="F6861F">
                <a:alpha val="50000"/>
              </a:srgbClr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45" name="object 145" descr=""/>
            <p:cNvPicPr/>
            <p:nvPr/>
          </p:nvPicPr>
          <p:blipFill>
            <a:blip r:embed="rId86" cstate="print"/>
            <a:stretch>
              <a:fillRect/>
            </a:stretch>
          </p:blipFill>
          <p:spPr>
            <a:xfrm>
              <a:off x="8625092" y="821455"/>
              <a:ext cx="174167" cy="123634"/>
            </a:xfrm>
            <a:prstGeom prst="rect">
              <a:avLst/>
            </a:prstGeom>
          </p:spPr>
        </p:pic>
        <p:pic>
          <p:nvPicPr>
            <p:cNvPr id="146" name="object 146" descr=""/>
            <p:cNvPicPr/>
            <p:nvPr/>
          </p:nvPicPr>
          <p:blipFill>
            <a:blip r:embed="rId87" cstate="print"/>
            <a:stretch>
              <a:fillRect/>
            </a:stretch>
          </p:blipFill>
          <p:spPr>
            <a:xfrm>
              <a:off x="3709568" y="1023480"/>
              <a:ext cx="5817172" cy="902703"/>
            </a:xfrm>
            <a:prstGeom prst="rect">
              <a:avLst/>
            </a:prstGeom>
          </p:spPr>
        </p:pic>
        <p:pic>
          <p:nvPicPr>
            <p:cNvPr id="147" name="object 147" descr=""/>
            <p:cNvPicPr/>
            <p:nvPr/>
          </p:nvPicPr>
          <p:blipFill>
            <a:blip r:embed="rId88" cstate="print"/>
            <a:stretch>
              <a:fillRect/>
            </a:stretch>
          </p:blipFill>
          <p:spPr>
            <a:xfrm>
              <a:off x="9529750" y="1004429"/>
              <a:ext cx="837666" cy="896886"/>
            </a:xfrm>
            <a:prstGeom prst="rect">
              <a:avLst/>
            </a:prstGeom>
          </p:spPr>
        </p:pic>
        <p:pic>
          <p:nvPicPr>
            <p:cNvPr id="148" name="object 148" descr=""/>
            <p:cNvPicPr/>
            <p:nvPr/>
          </p:nvPicPr>
          <p:blipFill>
            <a:blip r:embed="rId89" cstate="print"/>
            <a:stretch>
              <a:fillRect/>
            </a:stretch>
          </p:blipFill>
          <p:spPr>
            <a:xfrm>
              <a:off x="3659525" y="1976946"/>
              <a:ext cx="711092" cy="821372"/>
            </a:xfrm>
            <a:prstGeom prst="rect">
              <a:avLst/>
            </a:prstGeom>
          </p:spPr>
        </p:pic>
        <p:pic>
          <p:nvPicPr>
            <p:cNvPr id="149" name="object 149" descr=""/>
            <p:cNvPicPr/>
            <p:nvPr/>
          </p:nvPicPr>
          <p:blipFill>
            <a:blip r:embed="rId90" cstate="print"/>
            <a:stretch>
              <a:fillRect/>
            </a:stretch>
          </p:blipFill>
          <p:spPr>
            <a:xfrm>
              <a:off x="4392497" y="2061871"/>
              <a:ext cx="795629" cy="719289"/>
            </a:xfrm>
            <a:prstGeom prst="rect">
              <a:avLst/>
            </a:prstGeom>
          </p:spPr>
        </p:pic>
        <p:pic>
          <p:nvPicPr>
            <p:cNvPr id="150" name="object 150" descr=""/>
            <p:cNvPicPr/>
            <p:nvPr/>
          </p:nvPicPr>
          <p:blipFill>
            <a:blip r:embed="rId91" cstate="print"/>
            <a:stretch>
              <a:fillRect/>
            </a:stretch>
          </p:blipFill>
          <p:spPr>
            <a:xfrm>
              <a:off x="5226317" y="2356980"/>
              <a:ext cx="678954" cy="398437"/>
            </a:xfrm>
            <a:prstGeom prst="rect">
              <a:avLst/>
            </a:prstGeom>
          </p:spPr>
        </p:pic>
        <p:pic>
          <p:nvPicPr>
            <p:cNvPr id="151" name="object 151" descr=""/>
            <p:cNvPicPr/>
            <p:nvPr/>
          </p:nvPicPr>
          <p:blipFill>
            <a:blip r:embed="rId92" cstate="print"/>
            <a:stretch>
              <a:fillRect/>
            </a:stretch>
          </p:blipFill>
          <p:spPr>
            <a:xfrm>
              <a:off x="5292369" y="2049005"/>
              <a:ext cx="533120" cy="283489"/>
            </a:xfrm>
            <a:prstGeom prst="rect">
              <a:avLst/>
            </a:prstGeom>
          </p:spPr>
        </p:pic>
        <p:pic>
          <p:nvPicPr>
            <p:cNvPr id="152" name="object 152" descr=""/>
            <p:cNvPicPr/>
            <p:nvPr/>
          </p:nvPicPr>
          <p:blipFill>
            <a:blip r:embed="rId93" cstate="print"/>
            <a:stretch>
              <a:fillRect/>
            </a:stretch>
          </p:blipFill>
          <p:spPr>
            <a:xfrm>
              <a:off x="5932297" y="1972652"/>
              <a:ext cx="3161537" cy="850544"/>
            </a:xfrm>
            <a:prstGeom prst="rect">
              <a:avLst/>
            </a:prstGeom>
          </p:spPr>
        </p:pic>
        <p:sp>
          <p:nvSpPr>
            <p:cNvPr id="153" name="object 153" descr=""/>
            <p:cNvSpPr/>
            <p:nvPr/>
          </p:nvSpPr>
          <p:spPr>
            <a:xfrm>
              <a:off x="3333077" y="10804588"/>
              <a:ext cx="1235075" cy="270510"/>
            </a:xfrm>
            <a:custGeom>
              <a:avLst/>
              <a:gdLst/>
              <a:ahLst/>
              <a:cxnLst/>
              <a:rect l="l" t="t" r="r" b="b"/>
              <a:pathLst>
                <a:path w="1235075" h="270509">
                  <a:moveTo>
                    <a:pt x="74587" y="7378"/>
                  </a:moveTo>
                  <a:lnTo>
                    <a:pt x="71399" y="6210"/>
                  </a:lnTo>
                  <a:lnTo>
                    <a:pt x="67932" y="5930"/>
                  </a:lnTo>
                  <a:lnTo>
                    <a:pt x="37871" y="2463"/>
                  </a:lnTo>
                  <a:lnTo>
                    <a:pt x="38595" y="11544"/>
                  </a:lnTo>
                  <a:lnTo>
                    <a:pt x="39027" y="20421"/>
                  </a:lnTo>
                  <a:lnTo>
                    <a:pt x="39255" y="28930"/>
                  </a:lnTo>
                  <a:lnTo>
                    <a:pt x="39319" y="114922"/>
                  </a:lnTo>
                  <a:lnTo>
                    <a:pt x="36995" y="168376"/>
                  </a:lnTo>
                  <a:lnTo>
                    <a:pt x="29845" y="207073"/>
                  </a:lnTo>
                  <a:lnTo>
                    <a:pt x="17602" y="236562"/>
                  </a:lnTo>
                  <a:lnTo>
                    <a:pt x="0" y="262369"/>
                  </a:lnTo>
                  <a:lnTo>
                    <a:pt x="4914" y="267284"/>
                  </a:lnTo>
                  <a:lnTo>
                    <a:pt x="36169" y="237261"/>
                  </a:lnTo>
                  <a:lnTo>
                    <a:pt x="54203" y="202057"/>
                  </a:lnTo>
                  <a:lnTo>
                    <a:pt x="62484" y="160731"/>
                  </a:lnTo>
                  <a:lnTo>
                    <a:pt x="64363" y="114922"/>
                  </a:lnTo>
                  <a:lnTo>
                    <a:pt x="64465" y="19227"/>
                  </a:lnTo>
                  <a:lnTo>
                    <a:pt x="71983" y="15760"/>
                  </a:lnTo>
                  <a:lnTo>
                    <a:pt x="74587" y="14020"/>
                  </a:lnTo>
                  <a:lnTo>
                    <a:pt x="74587" y="7378"/>
                  </a:lnTo>
                  <a:close/>
                </a:path>
                <a:path w="1235075" h="270509">
                  <a:moveTo>
                    <a:pt x="162471" y="22402"/>
                  </a:moveTo>
                  <a:lnTo>
                    <a:pt x="158140" y="21539"/>
                  </a:lnTo>
                  <a:lnTo>
                    <a:pt x="125755" y="17780"/>
                  </a:lnTo>
                  <a:lnTo>
                    <a:pt x="126428" y="27178"/>
                  </a:lnTo>
                  <a:lnTo>
                    <a:pt x="126707" y="34544"/>
                  </a:lnTo>
                  <a:lnTo>
                    <a:pt x="126822" y="198983"/>
                  </a:lnTo>
                  <a:lnTo>
                    <a:pt x="126377" y="231724"/>
                  </a:lnTo>
                  <a:lnTo>
                    <a:pt x="126339" y="238379"/>
                  </a:lnTo>
                  <a:lnTo>
                    <a:pt x="126911" y="241261"/>
                  </a:lnTo>
                  <a:lnTo>
                    <a:pt x="141947" y="241261"/>
                  </a:lnTo>
                  <a:lnTo>
                    <a:pt x="152641" y="240106"/>
                  </a:lnTo>
                  <a:lnTo>
                    <a:pt x="152552" y="224218"/>
                  </a:lnTo>
                  <a:lnTo>
                    <a:pt x="152196" y="198983"/>
                  </a:lnTo>
                  <a:lnTo>
                    <a:pt x="152069" y="34544"/>
                  </a:lnTo>
                  <a:lnTo>
                    <a:pt x="159588" y="30784"/>
                  </a:lnTo>
                  <a:lnTo>
                    <a:pt x="162471" y="29641"/>
                  </a:lnTo>
                  <a:lnTo>
                    <a:pt x="162471" y="22402"/>
                  </a:lnTo>
                  <a:close/>
                </a:path>
                <a:path w="1235075" h="270509">
                  <a:moveTo>
                    <a:pt x="252971" y="7086"/>
                  </a:moveTo>
                  <a:lnTo>
                    <a:pt x="249783" y="5930"/>
                  </a:lnTo>
                  <a:lnTo>
                    <a:pt x="246316" y="5638"/>
                  </a:lnTo>
                  <a:lnTo>
                    <a:pt x="216535" y="2171"/>
                  </a:lnTo>
                  <a:lnTo>
                    <a:pt x="217093" y="11531"/>
                  </a:lnTo>
                  <a:lnTo>
                    <a:pt x="217449" y="20713"/>
                  </a:lnTo>
                  <a:lnTo>
                    <a:pt x="217652" y="28638"/>
                  </a:lnTo>
                  <a:lnTo>
                    <a:pt x="217614" y="226631"/>
                  </a:lnTo>
                  <a:lnTo>
                    <a:pt x="217157" y="259486"/>
                  </a:lnTo>
                  <a:lnTo>
                    <a:pt x="217119" y="267576"/>
                  </a:lnTo>
                  <a:lnTo>
                    <a:pt x="218567" y="269303"/>
                  </a:lnTo>
                  <a:lnTo>
                    <a:pt x="236778" y="269303"/>
                  </a:lnTo>
                  <a:lnTo>
                    <a:pt x="243420" y="266992"/>
                  </a:lnTo>
                  <a:lnTo>
                    <a:pt x="243332" y="251180"/>
                  </a:lnTo>
                  <a:lnTo>
                    <a:pt x="242963" y="226631"/>
                  </a:lnTo>
                  <a:lnTo>
                    <a:pt x="242849" y="18935"/>
                  </a:lnTo>
                  <a:lnTo>
                    <a:pt x="250367" y="15468"/>
                  </a:lnTo>
                  <a:lnTo>
                    <a:pt x="252971" y="14312"/>
                  </a:lnTo>
                  <a:lnTo>
                    <a:pt x="252971" y="7086"/>
                  </a:lnTo>
                  <a:close/>
                </a:path>
                <a:path w="1235075" h="270509">
                  <a:moveTo>
                    <a:pt x="562927" y="233464"/>
                  </a:moveTo>
                  <a:lnTo>
                    <a:pt x="562648" y="226529"/>
                  </a:lnTo>
                  <a:lnTo>
                    <a:pt x="535089" y="228701"/>
                  </a:lnTo>
                  <a:lnTo>
                    <a:pt x="502653" y="230962"/>
                  </a:lnTo>
                  <a:lnTo>
                    <a:pt x="467829" y="232740"/>
                  </a:lnTo>
                  <a:lnTo>
                    <a:pt x="433120" y="233464"/>
                  </a:lnTo>
                  <a:lnTo>
                    <a:pt x="405041" y="232448"/>
                  </a:lnTo>
                  <a:lnTo>
                    <a:pt x="384149" y="228587"/>
                  </a:lnTo>
                  <a:lnTo>
                    <a:pt x="368515" y="220649"/>
                  </a:lnTo>
                  <a:lnTo>
                    <a:pt x="356209" y="207441"/>
                  </a:lnTo>
                  <a:lnTo>
                    <a:pt x="390512" y="193294"/>
                  </a:lnTo>
                  <a:lnTo>
                    <a:pt x="418579" y="178460"/>
                  </a:lnTo>
                  <a:lnTo>
                    <a:pt x="472300" y="140195"/>
                  </a:lnTo>
                  <a:lnTo>
                    <a:pt x="506476" y="106464"/>
                  </a:lnTo>
                  <a:lnTo>
                    <a:pt x="518401" y="92964"/>
                  </a:lnTo>
                  <a:lnTo>
                    <a:pt x="535178" y="90932"/>
                  </a:lnTo>
                  <a:lnTo>
                    <a:pt x="541540" y="89776"/>
                  </a:lnTo>
                  <a:lnTo>
                    <a:pt x="541540" y="79082"/>
                  </a:lnTo>
                  <a:lnTo>
                    <a:pt x="518121" y="54800"/>
                  </a:lnTo>
                  <a:lnTo>
                    <a:pt x="516674" y="53060"/>
                  </a:lnTo>
                  <a:lnTo>
                    <a:pt x="514642" y="51320"/>
                  </a:lnTo>
                  <a:lnTo>
                    <a:pt x="511759" y="51320"/>
                  </a:lnTo>
                  <a:lnTo>
                    <a:pt x="510603" y="51904"/>
                  </a:lnTo>
                  <a:lnTo>
                    <a:pt x="508000" y="54508"/>
                  </a:lnTo>
                  <a:lnTo>
                    <a:pt x="497014" y="65201"/>
                  </a:lnTo>
                  <a:lnTo>
                    <a:pt x="438607" y="65201"/>
                  </a:lnTo>
                  <a:lnTo>
                    <a:pt x="438607" y="18084"/>
                  </a:lnTo>
                  <a:lnTo>
                    <a:pt x="449313" y="13741"/>
                  </a:lnTo>
                  <a:lnTo>
                    <a:pt x="449605" y="11137"/>
                  </a:lnTo>
                  <a:lnTo>
                    <a:pt x="449605" y="5067"/>
                  </a:lnTo>
                  <a:lnTo>
                    <a:pt x="412013" y="1016"/>
                  </a:lnTo>
                  <a:lnTo>
                    <a:pt x="412432" y="6692"/>
                  </a:lnTo>
                  <a:lnTo>
                    <a:pt x="413067" y="22085"/>
                  </a:lnTo>
                  <a:lnTo>
                    <a:pt x="413169" y="65201"/>
                  </a:lnTo>
                  <a:lnTo>
                    <a:pt x="335686" y="65201"/>
                  </a:lnTo>
                  <a:lnTo>
                    <a:pt x="306489" y="64338"/>
                  </a:lnTo>
                  <a:lnTo>
                    <a:pt x="313423" y="85153"/>
                  </a:lnTo>
                  <a:lnTo>
                    <a:pt x="322681" y="83997"/>
                  </a:lnTo>
                  <a:lnTo>
                    <a:pt x="327888" y="83705"/>
                  </a:lnTo>
                  <a:lnTo>
                    <a:pt x="491515" y="83705"/>
                  </a:lnTo>
                  <a:lnTo>
                    <a:pt x="470496" y="108966"/>
                  </a:lnTo>
                  <a:lnTo>
                    <a:pt x="440880" y="138557"/>
                  </a:lnTo>
                  <a:lnTo>
                    <a:pt x="401459" y="169570"/>
                  </a:lnTo>
                  <a:lnTo>
                    <a:pt x="351015" y="199059"/>
                  </a:lnTo>
                  <a:lnTo>
                    <a:pt x="345516" y="188658"/>
                  </a:lnTo>
                  <a:lnTo>
                    <a:pt x="342912" y="177965"/>
                  </a:lnTo>
                  <a:lnTo>
                    <a:pt x="334822" y="177965"/>
                  </a:lnTo>
                  <a:lnTo>
                    <a:pt x="320979" y="200101"/>
                  </a:lnTo>
                  <a:lnTo>
                    <a:pt x="307975" y="217462"/>
                  </a:lnTo>
                  <a:lnTo>
                    <a:pt x="296964" y="229870"/>
                  </a:lnTo>
                  <a:lnTo>
                    <a:pt x="289140" y="237223"/>
                  </a:lnTo>
                  <a:lnTo>
                    <a:pt x="308508" y="258038"/>
                  </a:lnTo>
                  <a:lnTo>
                    <a:pt x="311404" y="260934"/>
                  </a:lnTo>
                  <a:lnTo>
                    <a:pt x="312559" y="261797"/>
                  </a:lnTo>
                  <a:lnTo>
                    <a:pt x="315747" y="261797"/>
                  </a:lnTo>
                  <a:lnTo>
                    <a:pt x="318630" y="260642"/>
                  </a:lnTo>
                  <a:lnTo>
                    <a:pt x="318630" y="254000"/>
                  </a:lnTo>
                  <a:lnTo>
                    <a:pt x="316318" y="247637"/>
                  </a:lnTo>
                  <a:lnTo>
                    <a:pt x="323367" y="233502"/>
                  </a:lnTo>
                  <a:lnTo>
                    <a:pt x="328714" y="221970"/>
                  </a:lnTo>
                  <a:lnTo>
                    <a:pt x="333349" y="210553"/>
                  </a:lnTo>
                  <a:lnTo>
                    <a:pt x="338289" y="196748"/>
                  </a:lnTo>
                  <a:lnTo>
                    <a:pt x="354952" y="228434"/>
                  </a:lnTo>
                  <a:lnTo>
                    <a:pt x="380568" y="246837"/>
                  </a:lnTo>
                  <a:lnTo>
                    <a:pt x="416928" y="255371"/>
                  </a:lnTo>
                  <a:lnTo>
                    <a:pt x="465797" y="257467"/>
                  </a:lnTo>
                  <a:lnTo>
                    <a:pt x="544144" y="257467"/>
                  </a:lnTo>
                  <a:lnTo>
                    <a:pt x="544804" y="252006"/>
                  </a:lnTo>
                  <a:lnTo>
                    <a:pt x="547471" y="246329"/>
                  </a:lnTo>
                  <a:lnTo>
                    <a:pt x="553161" y="240220"/>
                  </a:lnTo>
                  <a:lnTo>
                    <a:pt x="562927" y="233464"/>
                  </a:lnTo>
                  <a:close/>
                </a:path>
                <a:path w="1235075" h="270509">
                  <a:moveTo>
                    <a:pt x="646518" y="100330"/>
                  </a:moveTo>
                  <a:lnTo>
                    <a:pt x="641921" y="86360"/>
                  </a:lnTo>
                  <a:lnTo>
                    <a:pt x="629526" y="76200"/>
                  </a:lnTo>
                  <a:lnTo>
                    <a:pt x="611378" y="68580"/>
                  </a:lnTo>
                  <a:lnTo>
                    <a:pt x="589559" y="64770"/>
                  </a:lnTo>
                  <a:lnTo>
                    <a:pt x="587540" y="71120"/>
                  </a:lnTo>
                  <a:lnTo>
                    <a:pt x="596468" y="78740"/>
                  </a:lnTo>
                  <a:lnTo>
                    <a:pt x="603110" y="83820"/>
                  </a:lnTo>
                  <a:lnTo>
                    <a:pt x="609041" y="90170"/>
                  </a:lnTo>
                  <a:lnTo>
                    <a:pt x="615873" y="97790"/>
                  </a:lnTo>
                  <a:lnTo>
                    <a:pt x="628586" y="113030"/>
                  </a:lnTo>
                  <a:lnTo>
                    <a:pt x="629754" y="114300"/>
                  </a:lnTo>
                  <a:lnTo>
                    <a:pt x="635825" y="114300"/>
                  </a:lnTo>
                  <a:lnTo>
                    <a:pt x="646518" y="113030"/>
                  </a:lnTo>
                  <a:lnTo>
                    <a:pt x="646518" y="100330"/>
                  </a:lnTo>
                  <a:close/>
                </a:path>
                <a:path w="1235075" h="270509">
                  <a:moveTo>
                    <a:pt x="654900" y="41910"/>
                  </a:moveTo>
                  <a:lnTo>
                    <a:pt x="651141" y="30480"/>
                  </a:lnTo>
                  <a:lnTo>
                    <a:pt x="640295" y="20320"/>
                  </a:lnTo>
                  <a:lnTo>
                    <a:pt x="622935" y="12700"/>
                  </a:lnTo>
                  <a:lnTo>
                    <a:pt x="599681" y="7620"/>
                  </a:lnTo>
                  <a:lnTo>
                    <a:pt x="596785" y="13970"/>
                  </a:lnTo>
                  <a:lnTo>
                    <a:pt x="604647" y="20320"/>
                  </a:lnTo>
                  <a:lnTo>
                    <a:pt x="612470" y="27940"/>
                  </a:lnTo>
                  <a:lnTo>
                    <a:pt x="619963" y="35560"/>
                  </a:lnTo>
                  <a:lnTo>
                    <a:pt x="626859" y="43180"/>
                  </a:lnTo>
                  <a:lnTo>
                    <a:pt x="636397" y="54610"/>
                  </a:lnTo>
                  <a:lnTo>
                    <a:pt x="637260" y="55880"/>
                  </a:lnTo>
                  <a:lnTo>
                    <a:pt x="647966" y="55880"/>
                  </a:lnTo>
                  <a:lnTo>
                    <a:pt x="654900" y="52070"/>
                  </a:lnTo>
                  <a:lnTo>
                    <a:pt x="654900" y="41910"/>
                  </a:lnTo>
                  <a:close/>
                </a:path>
                <a:path w="1235075" h="270509">
                  <a:moveTo>
                    <a:pt x="825474" y="29210"/>
                  </a:moveTo>
                  <a:lnTo>
                    <a:pt x="822007" y="26670"/>
                  </a:lnTo>
                  <a:lnTo>
                    <a:pt x="816508" y="21590"/>
                  </a:lnTo>
                  <a:lnTo>
                    <a:pt x="805522" y="11430"/>
                  </a:lnTo>
                  <a:lnTo>
                    <a:pt x="804659" y="11430"/>
                  </a:lnTo>
                  <a:lnTo>
                    <a:pt x="802932" y="8890"/>
                  </a:lnTo>
                  <a:lnTo>
                    <a:pt x="799744" y="8890"/>
                  </a:lnTo>
                  <a:lnTo>
                    <a:pt x="798588" y="10160"/>
                  </a:lnTo>
                  <a:lnTo>
                    <a:pt x="797140" y="11430"/>
                  </a:lnTo>
                  <a:lnTo>
                    <a:pt x="792238" y="18618"/>
                  </a:lnTo>
                  <a:lnTo>
                    <a:pt x="792238" y="33020"/>
                  </a:lnTo>
                  <a:lnTo>
                    <a:pt x="792238" y="44450"/>
                  </a:lnTo>
                  <a:lnTo>
                    <a:pt x="792238" y="57150"/>
                  </a:lnTo>
                  <a:lnTo>
                    <a:pt x="792238" y="68580"/>
                  </a:lnTo>
                  <a:lnTo>
                    <a:pt x="792238" y="80010"/>
                  </a:lnTo>
                  <a:lnTo>
                    <a:pt x="792238" y="92710"/>
                  </a:lnTo>
                  <a:lnTo>
                    <a:pt x="709841" y="92710"/>
                  </a:lnTo>
                  <a:lnTo>
                    <a:pt x="709841" y="80010"/>
                  </a:lnTo>
                  <a:lnTo>
                    <a:pt x="792238" y="80010"/>
                  </a:lnTo>
                  <a:lnTo>
                    <a:pt x="792238" y="68580"/>
                  </a:lnTo>
                  <a:lnTo>
                    <a:pt x="709841" y="68580"/>
                  </a:lnTo>
                  <a:lnTo>
                    <a:pt x="709841" y="57150"/>
                  </a:lnTo>
                  <a:lnTo>
                    <a:pt x="792238" y="57150"/>
                  </a:lnTo>
                  <a:lnTo>
                    <a:pt x="792238" y="44450"/>
                  </a:lnTo>
                  <a:lnTo>
                    <a:pt x="709841" y="44450"/>
                  </a:lnTo>
                  <a:lnTo>
                    <a:pt x="709841" y="33020"/>
                  </a:lnTo>
                  <a:lnTo>
                    <a:pt x="792238" y="33020"/>
                  </a:lnTo>
                  <a:lnTo>
                    <a:pt x="792238" y="18618"/>
                  </a:lnTo>
                  <a:lnTo>
                    <a:pt x="790206" y="21590"/>
                  </a:lnTo>
                  <a:lnTo>
                    <a:pt x="751471" y="21590"/>
                  </a:lnTo>
                  <a:lnTo>
                    <a:pt x="752906" y="20320"/>
                  </a:lnTo>
                  <a:lnTo>
                    <a:pt x="755230" y="17780"/>
                  </a:lnTo>
                  <a:lnTo>
                    <a:pt x="761873" y="17780"/>
                  </a:lnTo>
                  <a:lnTo>
                    <a:pt x="767943" y="16510"/>
                  </a:lnTo>
                  <a:lnTo>
                    <a:pt x="767943" y="8890"/>
                  </a:lnTo>
                  <a:lnTo>
                    <a:pt x="766495" y="7620"/>
                  </a:lnTo>
                  <a:lnTo>
                    <a:pt x="762165" y="6350"/>
                  </a:lnTo>
                  <a:lnTo>
                    <a:pt x="735279" y="0"/>
                  </a:lnTo>
                  <a:lnTo>
                    <a:pt x="734987" y="7620"/>
                  </a:lnTo>
                  <a:lnTo>
                    <a:pt x="732967" y="15240"/>
                  </a:lnTo>
                  <a:lnTo>
                    <a:pt x="731520" y="21590"/>
                  </a:lnTo>
                  <a:lnTo>
                    <a:pt x="712152" y="21590"/>
                  </a:lnTo>
                  <a:lnTo>
                    <a:pt x="685546" y="11430"/>
                  </a:lnTo>
                  <a:lnTo>
                    <a:pt x="685965" y="17780"/>
                  </a:lnTo>
                  <a:lnTo>
                    <a:pt x="686333" y="26670"/>
                  </a:lnTo>
                  <a:lnTo>
                    <a:pt x="686523" y="33020"/>
                  </a:lnTo>
                  <a:lnTo>
                    <a:pt x="686587" y="76200"/>
                  </a:lnTo>
                  <a:lnTo>
                    <a:pt x="686460" y="80010"/>
                  </a:lnTo>
                  <a:lnTo>
                    <a:pt x="685723" y="97790"/>
                  </a:lnTo>
                  <a:lnTo>
                    <a:pt x="685634" y="100330"/>
                  </a:lnTo>
                  <a:lnTo>
                    <a:pt x="685546" y="106680"/>
                  </a:lnTo>
                  <a:lnTo>
                    <a:pt x="686409" y="109220"/>
                  </a:lnTo>
                  <a:lnTo>
                    <a:pt x="708101" y="109220"/>
                  </a:lnTo>
                  <a:lnTo>
                    <a:pt x="709536" y="104140"/>
                  </a:lnTo>
                  <a:lnTo>
                    <a:pt x="792226" y="104140"/>
                  </a:lnTo>
                  <a:lnTo>
                    <a:pt x="792518" y="106680"/>
                  </a:lnTo>
                  <a:lnTo>
                    <a:pt x="793673" y="109220"/>
                  </a:lnTo>
                  <a:lnTo>
                    <a:pt x="816521" y="109220"/>
                  </a:lnTo>
                  <a:lnTo>
                    <a:pt x="816521" y="104140"/>
                  </a:lnTo>
                  <a:lnTo>
                    <a:pt x="816483" y="97790"/>
                  </a:lnTo>
                  <a:lnTo>
                    <a:pt x="816330" y="92710"/>
                  </a:lnTo>
                  <a:lnTo>
                    <a:pt x="815771" y="80010"/>
                  </a:lnTo>
                  <a:lnTo>
                    <a:pt x="815543" y="74930"/>
                  </a:lnTo>
                  <a:lnTo>
                    <a:pt x="815365" y="68580"/>
                  </a:lnTo>
                  <a:lnTo>
                    <a:pt x="815365" y="57150"/>
                  </a:lnTo>
                  <a:lnTo>
                    <a:pt x="815365" y="44450"/>
                  </a:lnTo>
                  <a:lnTo>
                    <a:pt x="815365" y="43180"/>
                  </a:lnTo>
                  <a:lnTo>
                    <a:pt x="823747" y="36830"/>
                  </a:lnTo>
                  <a:lnTo>
                    <a:pt x="825474" y="34290"/>
                  </a:lnTo>
                  <a:lnTo>
                    <a:pt x="825474" y="33020"/>
                  </a:lnTo>
                  <a:lnTo>
                    <a:pt x="825474" y="29210"/>
                  </a:lnTo>
                  <a:close/>
                </a:path>
                <a:path w="1235075" h="270509">
                  <a:moveTo>
                    <a:pt x="852944" y="237490"/>
                  </a:moveTo>
                  <a:lnTo>
                    <a:pt x="852652" y="229870"/>
                  </a:lnTo>
                  <a:lnTo>
                    <a:pt x="801547" y="233680"/>
                  </a:lnTo>
                  <a:lnTo>
                    <a:pt x="761174" y="236220"/>
                  </a:lnTo>
                  <a:lnTo>
                    <a:pt x="721398" y="237490"/>
                  </a:lnTo>
                  <a:lnTo>
                    <a:pt x="680605" y="234950"/>
                  </a:lnTo>
                  <a:lnTo>
                    <a:pt x="656844" y="227330"/>
                  </a:lnTo>
                  <a:lnTo>
                    <a:pt x="647992" y="217170"/>
                  </a:lnTo>
                  <a:lnTo>
                    <a:pt x="645769" y="214630"/>
                  </a:lnTo>
                  <a:lnTo>
                    <a:pt x="643051" y="198120"/>
                  </a:lnTo>
                  <a:lnTo>
                    <a:pt x="643051" y="158750"/>
                  </a:lnTo>
                  <a:lnTo>
                    <a:pt x="649211" y="153670"/>
                  </a:lnTo>
                  <a:lnTo>
                    <a:pt x="652297" y="151130"/>
                  </a:lnTo>
                  <a:lnTo>
                    <a:pt x="652881" y="150279"/>
                  </a:lnTo>
                  <a:lnTo>
                    <a:pt x="652881" y="156210"/>
                  </a:lnTo>
                  <a:lnTo>
                    <a:pt x="657796" y="160020"/>
                  </a:lnTo>
                  <a:lnTo>
                    <a:pt x="663575" y="160020"/>
                  </a:lnTo>
                  <a:lnTo>
                    <a:pt x="669810" y="157480"/>
                  </a:lnTo>
                  <a:lnTo>
                    <a:pt x="676008" y="152400"/>
                  </a:lnTo>
                  <a:lnTo>
                    <a:pt x="680885" y="144780"/>
                  </a:lnTo>
                  <a:lnTo>
                    <a:pt x="683234" y="132080"/>
                  </a:lnTo>
                  <a:lnTo>
                    <a:pt x="781240" y="132080"/>
                  </a:lnTo>
                  <a:lnTo>
                    <a:pt x="778929" y="134620"/>
                  </a:lnTo>
                  <a:lnTo>
                    <a:pt x="771702" y="143510"/>
                  </a:lnTo>
                  <a:lnTo>
                    <a:pt x="751636" y="143510"/>
                  </a:lnTo>
                  <a:lnTo>
                    <a:pt x="744296" y="142240"/>
                  </a:lnTo>
                  <a:lnTo>
                    <a:pt x="731799" y="142240"/>
                  </a:lnTo>
                  <a:lnTo>
                    <a:pt x="738162" y="158750"/>
                  </a:lnTo>
                  <a:lnTo>
                    <a:pt x="744524" y="158750"/>
                  </a:lnTo>
                  <a:lnTo>
                    <a:pt x="751751" y="157480"/>
                  </a:lnTo>
                  <a:lnTo>
                    <a:pt x="781240" y="157480"/>
                  </a:lnTo>
                  <a:lnTo>
                    <a:pt x="783259" y="161290"/>
                  </a:lnTo>
                  <a:lnTo>
                    <a:pt x="785876" y="165100"/>
                  </a:lnTo>
                  <a:lnTo>
                    <a:pt x="782104" y="170268"/>
                  </a:lnTo>
                  <a:lnTo>
                    <a:pt x="782104" y="187960"/>
                  </a:lnTo>
                  <a:lnTo>
                    <a:pt x="782104" y="207010"/>
                  </a:lnTo>
                  <a:lnTo>
                    <a:pt x="716191" y="207010"/>
                  </a:lnTo>
                  <a:lnTo>
                    <a:pt x="716191" y="187960"/>
                  </a:lnTo>
                  <a:lnTo>
                    <a:pt x="782104" y="187960"/>
                  </a:lnTo>
                  <a:lnTo>
                    <a:pt x="782104" y="170268"/>
                  </a:lnTo>
                  <a:lnTo>
                    <a:pt x="781240" y="171450"/>
                  </a:lnTo>
                  <a:lnTo>
                    <a:pt x="719378" y="171450"/>
                  </a:lnTo>
                  <a:lnTo>
                    <a:pt x="709841" y="167640"/>
                  </a:lnTo>
                  <a:lnTo>
                    <a:pt x="717054" y="161290"/>
                  </a:lnTo>
                  <a:lnTo>
                    <a:pt x="720813" y="158750"/>
                  </a:lnTo>
                  <a:lnTo>
                    <a:pt x="731799" y="158750"/>
                  </a:lnTo>
                  <a:lnTo>
                    <a:pt x="731799" y="151130"/>
                  </a:lnTo>
                  <a:lnTo>
                    <a:pt x="726313" y="147320"/>
                  </a:lnTo>
                  <a:lnTo>
                    <a:pt x="706081" y="137160"/>
                  </a:lnTo>
                  <a:lnTo>
                    <a:pt x="698728" y="149860"/>
                  </a:lnTo>
                  <a:lnTo>
                    <a:pt x="688721" y="162560"/>
                  </a:lnTo>
                  <a:lnTo>
                    <a:pt x="675246" y="176530"/>
                  </a:lnTo>
                  <a:lnTo>
                    <a:pt x="657504" y="191770"/>
                  </a:lnTo>
                  <a:lnTo>
                    <a:pt x="661835" y="196850"/>
                  </a:lnTo>
                  <a:lnTo>
                    <a:pt x="668705" y="194310"/>
                  </a:lnTo>
                  <a:lnTo>
                    <a:pt x="675601" y="190500"/>
                  </a:lnTo>
                  <a:lnTo>
                    <a:pt x="683425" y="186690"/>
                  </a:lnTo>
                  <a:lnTo>
                    <a:pt x="693064" y="180340"/>
                  </a:lnTo>
                  <a:lnTo>
                    <a:pt x="692988" y="207010"/>
                  </a:lnTo>
                  <a:lnTo>
                    <a:pt x="692200" y="222250"/>
                  </a:lnTo>
                  <a:lnTo>
                    <a:pt x="692289" y="228600"/>
                  </a:lnTo>
                  <a:lnTo>
                    <a:pt x="692480" y="231140"/>
                  </a:lnTo>
                  <a:lnTo>
                    <a:pt x="716483" y="231140"/>
                  </a:lnTo>
                  <a:lnTo>
                    <a:pt x="716191" y="223520"/>
                  </a:lnTo>
                  <a:lnTo>
                    <a:pt x="782116" y="223520"/>
                  </a:lnTo>
                  <a:lnTo>
                    <a:pt x="782116" y="229870"/>
                  </a:lnTo>
                  <a:lnTo>
                    <a:pt x="797725" y="229870"/>
                  </a:lnTo>
                  <a:lnTo>
                    <a:pt x="806399" y="228600"/>
                  </a:lnTo>
                  <a:lnTo>
                    <a:pt x="806399" y="223520"/>
                  </a:lnTo>
                  <a:lnTo>
                    <a:pt x="806399" y="217170"/>
                  </a:lnTo>
                  <a:lnTo>
                    <a:pt x="805751" y="207010"/>
                  </a:lnTo>
                  <a:lnTo>
                    <a:pt x="805522" y="203200"/>
                  </a:lnTo>
                  <a:lnTo>
                    <a:pt x="805522" y="194310"/>
                  </a:lnTo>
                  <a:lnTo>
                    <a:pt x="808710" y="191770"/>
                  </a:lnTo>
                  <a:lnTo>
                    <a:pt x="809866" y="191770"/>
                  </a:lnTo>
                  <a:lnTo>
                    <a:pt x="812469" y="189230"/>
                  </a:lnTo>
                  <a:lnTo>
                    <a:pt x="819124" y="193040"/>
                  </a:lnTo>
                  <a:lnTo>
                    <a:pt x="828954" y="196850"/>
                  </a:lnTo>
                  <a:lnTo>
                    <a:pt x="830897" y="189230"/>
                  </a:lnTo>
                  <a:lnTo>
                    <a:pt x="831215" y="187960"/>
                  </a:lnTo>
                  <a:lnTo>
                    <a:pt x="831545" y="186690"/>
                  </a:lnTo>
                  <a:lnTo>
                    <a:pt x="836752" y="184150"/>
                  </a:lnTo>
                  <a:lnTo>
                    <a:pt x="844842" y="180340"/>
                  </a:lnTo>
                  <a:lnTo>
                    <a:pt x="844842" y="172720"/>
                  </a:lnTo>
                  <a:lnTo>
                    <a:pt x="828725" y="171450"/>
                  </a:lnTo>
                  <a:lnTo>
                    <a:pt x="816178" y="167640"/>
                  </a:lnTo>
                  <a:lnTo>
                    <a:pt x="805522" y="165100"/>
                  </a:lnTo>
                  <a:lnTo>
                    <a:pt x="795121" y="160020"/>
                  </a:lnTo>
                  <a:lnTo>
                    <a:pt x="804379" y="157480"/>
                  </a:lnTo>
                  <a:lnTo>
                    <a:pt x="807262" y="156210"/>
                  </a:lnTo>
                  <a:lnTo>
                    <a:pt x="806691" y="152400"/>
                  </a:lnTo>
                  <a:lnTo>
                    <a:pt x="811314" y="154940"/>
                  </a:lnTo>
                  <a:lnTo>
                    <a:pt x="815467" y="152400"/>
                  </a:lnTo>
                  <a:lnTo>
                    <a:pt x="816787" y="151130"/>
                  </a:lnTo>
                  <a:lnTo>
                    <a:pt x="819442" y="148590"/>
                  </a:lnTo>
                  <a:lnTo>
                    <a:pt x="824763" y="144780"/>
                  </a:lnTo>
                  <a:lnTo>
                    <a:pt x="832993" y="138430"/>
                  </a:lnTo>
                  <a:lnTo>
                    <a:pt x="844842" y="137160"/>
                  </a:lnTo>
                  <a:lnTo>
                    <a:pt x="850049" y="137160"/>
                  </a:lnTo>
                  <a:lnTo>
                    <a:pt x="850049" y="132080"/>
                  </a:lnTo>
                  <a:lnTo>
                    <a:pt x="850049" y="128270"/>
                  </a:lnTo>
                  <a:lnTo>
                    <a:pt x="847737" y="125730"/>
                  </a:lnTo>
                  <a:lnTo>
                    <a:pt x="838885" y="116840"/>
                  </a:lnTo>
                  <a:lnTo>
                    <a:pt x="827506" y="105410"/>
                  </a:lnTo>
                  <a:lnTo>
                    <a:pt x="822883" y="105410"/>
                  </a:lnTo>
                  <a:lnTo>
                    <a:pt x="820851" y="107950"/>
                  </a:lnTo>
                  <a:lnTo>
                    <a:pt x="813041" y="116840"/>
                  </a:lnTo>
                  <a:lnTo>
                    <a:pt x="813041" y="132080"/>
                  </a:lnTo>
                  <a:lnTo>
                    <a:pt x="809866" y="140970"/>
                  </a:lnTo>
                  <a:lnTo>
                    <a:pt x="805815" y="151130"/>
                  </a:lnTo>
                  <a:lnTo>
                    <a:pt x="805243" y="148590"/>
                  </a:lnTo>
                  <a:lnTo>
                    <a:pt x="804659" y="148590"/>
                  </a:lnTo>
                  <a:lnTo>
                    <a:pt x="802640" y="146050"/>
                  </a:lnTo>
                  <a:lnTo>
                    <a:pt x="799287" y="143510"/>
                  </a:lnTo>
                  <a:lnTo>
                    <a:pt x="787603" y="134620"/>
                  </a:lnTo>
                  <a:lnTo>
                    <a:pt x="784707" y="132080"/>
                  </a:lnTo>
                  <a:lnTo>
                    <a:pt x="813041" y="132080"/>
                  </a:lnTo>
                  <a:lnTo>
                    <a:pt x="813041" y="116840"/>
                  </a:lnTo>
                  <a:lnTo>
                    <a:pt x="681786" y="116840"/>
                  </a:lnTo>
                  <a:lnTo>
                    <a:pt x="680923" y="113030"/>
                  </a:lnTo>
                  <a:lnTo>
                    <a:pt x="679475" y="109220"/>
                  </a:lnTo>
                  <a:lnTo>
                    <a:pt x="672528" y="109220"/>
                  </a:lnTo>
                  <a:lnTo>
                    <a:pt x="670839" y="115570"/>
                  </a:lnTo>
                  <a:lnTo>
                    <a:pt x="668807" y="121920"/>
                  </a:lnTo>
                  <a:lnTo>
                    <a:pt x="665746" y="129540"/>
                  </a:lnTo>
                  <a:lnTo>
                    <a:pt x="660971" y="135890"/>
                  </a:lnTo>
                  <a:lnTo>
                    <a:pt x="656348" y="142240"/>
                  </a:lnTo>
                  <a:lnTo>
                    <a:pt x="653161" y="146913"/>
                  </a:lnTo>
                  <a:lnTo>
                    <a:pt x="653161" y="143510"/>
                  </a:lnTo>
                  <a:lnTo>
                    <a:pt x="651433" y="142240"/>
                  </a:lnTo>
                  <a:lnTo>
                    <a:pt x="649986" y="140970"/>
                  </a:lnTo>
                  <a:lnTo>
                    <a:pt x="644639" y="135890"/>
                  </a:lnTo>
                  <a:lnTo>
                    <a:pt x="632637" y="124460"/>
                  </a:lnTo>
                  <a:lnTo>
                    <a:pt x="631774" y="123190"/>
                  </a:lnTo>
                  <a:lnTo>
                    <a:pt x="630034" y="121920"/>
                  </a:lnTo>
                  <a:lnTo>
                    <a:pt x="626567" y="121920"/>
                  </a:lnTo>
                  <a:lnTo>
                    <a:pt x="624255" y="124460"/>
                  </a:lnTo>
                  <a:lnTo>
                    <a:pt x="616165" y="135890"/>
                  </a:lnTo>
                  <a:lnTo>
                    <a:pt x="594766" y="135890"/>
                  </a:lnTo>
                  <a:lnTo>
                    <a:pt x="587895" y="134620"/>
                  </a:lnTo>
                  <a:lnTo>
                    <a:pt x="581469" y="134620"/>
                  </a:lnTo>
                  <a:lnTo>
                    <a:pt x="588403" y="154940"/>
                  </a:lnTo>
                  <a:lnTo>
                    <a:pt x="595058" y="154940"/>
                  </a:lnTo>
                  <a:lnTo>
                    <a:pt x="601992" y="153670"/>
                  </a:lnTo>
                  <a:lnTo>
                    <a:pt x="619340" y="153670"/>
                  </a:lnTo>
                  <a:lnTo>
                    <a:pt x="619340" y="214630"/>
                  </a:lnTo>
                  <a:lnTo>
                    <a:pt x="607263" y="222250"/>
                  </a:lnTo>
                  <a:lnTo>
                    <a:pt x="594969" y="228600"/>
                  </a:lnTo>
                  <a:lnTo>
                    <a:pt x="584530" y="232410"/>
                  </a:lnTo>
                  <a:lnTo>
                    <a:pt x="578002" y="234950"/>
                  </a:lnTo>
                  <a:lnTo>
                    <a:pt x="596214" y="262890"/>
                  </a:lnTo>
                  <a:lnTo>
                    <a:pt x="599681" y="266700"/>
                  </a:lnTo>
                  <a:lnTo>
                    <a:pt x="608063" y="266700"/>
                  </a:lnTo>
                  <a:lnTo>
                    <a:pt x="607491" y="254000"/>
                  </a:lnTo>
                  <a:lnTo>
                    <a:pt x="612762" y="247650"/>
                  </a:lnTo>
                  <a:lnTo>
                    <a:pt x="620928" y="237490"/>
                  </a:lnTo>
                  <a:lnTo>
                    <a:pt x="629513" y="226060"/>
                  </a:lnTo>
                  <a:lnTo>
                    <a:pt x="636104" y="217170"/>
                  </a:lnTo>
                  <a:lnTo>
                    <a:pt x="650011" y="240030"/>
                  </a:lnTo>
                  <a:lnTo>
                    <a:pt x="670864" y="252730"/>
                  </a:lnTo>
                  <a:lnTo>
                    <a:pt x="701802" y="259080"/>
                  </a:lnTo>
                  <a:lnTo>
                    <a:pt x="745972" y="260350"/>
                  </a:lnTo>
                  <a:lnTo>
                    <a:pt x="833856" y="260350"/>
                  </a:lnTo>
                  <a:lnTo>
                    <a:pt x="835609" y="251460"/>
                  </a:lnTo>
                  <a:lnTo>
                    <a:pt x="839711" y="246380"/>
                  </a:lnTo>
                  <a:lnTo>
                    <a:pt x="845642" y="241300"/>
                  </a:lnTo>
                  <a:lnTo>
                    <a:pt x="852944" y="237490"/>
                  </a:lnTo>
                  <a:close/>
                </a:path>
                <a:path w="1235075" h="270509">
                  <a:moveTo>
                    <a:pt x="1234605" y="110020"/>
                  </a:moveTo>
                  <a:lnTo>
                    <a:pt x="1232865" y="107988"/>
                  </a:lnTo>
                  <a:lnTo>
                    <a:pt x="1209446" y="85725"/>
                  </a:lnTo>
                  <a:lnTo>
                    <a:pt x="1207998" y="84861"/>
                  </a:lnTo>
                  <a:lnTo>
                    <a:pt x="1204531" y="84861"/>
                  </a:lnTo>
                  <a:lnTo>
                    <a:pt x="1192682" y="100761"/>
                  </a:lnTo>
                  <a:lnTo>
                    <a:pt x="1185164" y="100761"/>
                  </a:lnTo>
                  <a:lnTo>
                    <a:pt x="1192974" y="97294"/>
                  </a:lnTo>
                  <a:lnTo>
                    <a:pt x="1192974" y="88328"/>
                  </a:lnTo>
                  <a:lnTo>
                    <a:pt x="1188161" y="75933"/>
                  </a:lnTo>
                  <a:lnTo>
                    <a:pt x="1176997" y="68300"/>
                  </a:lnTo>
                  <a:lnTo>
                    <a:pt x="1164424" y="64262"/>
                  </a:lnTo>
                  <a:lnTo>
                    <a:pt x="1155382" y="62598"/>
                  </a:lnTo>
                  <a:lnTo>
                    <a:pt x="1155103" y="57975"/>
                  </a:lnTo>
                  <a:lnTo>
                    <a:pt x="1155103" y="51612"/>
                  </a:lnTo>
                  <a:lnTo>
                    <a:pt x="1226794" y="51612"/>
                  </a:lnTo>
                  <a:lnTo>
                    <a:pt x="1233157" y="51041"/>
                  </a:lnTo>
                  <a:lnTo>
                    <a:pt x="1233157" y="42938"/>
                  </a:lnTo>
                  <a:lnTo>
                    <a:pt x="1231709" y="40627"/>
                  </a:lnTo>
                  <a:lnTo>
                    <a:pt x="1204531" y="15481"/>
                  </a:lnTo>
                  <a:lnTo>
                    <a:pt x="1201064" y="15481"/>
                  </a:lnTo>
                  <a:lnTo>
                    <a:pt x="1199616" y="16929"/>
                  </a:lnTo>
                  <a:lnTo>
                    <a:pt x="1198753" y="18364"/>
                  </a:lnTo>
                  <a:lnTo>
                    <a:pt x="1188059" y="33108"/>
                  </a:lnTo>
                  <a:lnTo>
                    <a:pt x="1155103" y="33108"/>
                  </a:lnTo>
                  <a:lnTo>
                    <a:pt x="1155103" y="18656"/>
                  </a:lnTo>
                  <a:lnTo>
                    <a:pt x="1164348" y="15189"/>
                  </a:lnTo>
                  <a:lnTo>
                    <a:pt x="1165796" y="13169"/>
                  </a:lnTo>
                  <a:lnTo>
                    <a:pt x="1165796" y="6223"/>
                  </a:lnTo>
                  <a:lnTo>
                    <a:pt x="1129360" y="1879"/>
                  </a:lnTo>
                  <a:lnTo>
                    <a:pt x="1130300" y="11747"/>
                  </a:lnTo>
                  <a:lnTo>
                    <a:pt x="1130655" y="20294"/>
                  </a:lnTo>
                  <a:lnTo>
                    <a:pt x="1130808" y="33108"/>
                  </a:lnTo>
                  <a:lnTo>
                    <a:pt x="1064895" y="33108"/>
                  </a:lnTo>
                  <a:lnTo>
                    <a:pt x="1064895" y="18656"/>
                  </a:lnTo>
                  <a:lnTo>
                    <a:pt x="1073569" y="15481"/>
                  </a:lnTo>
                  <a:lnTo>
                    <a:pt x="1075588" y="13449"/>
                  </a:lnTo>
                  <a:lnTo>
                    <a:pt x="1075588" y="6515"/>
                  </a:lnTo>
                  <a:lnTo>
                    <a:pt x="1070673" y="5638"/>
                  </a:lnTo>
                  <a:lnTo>
                    <a:pt x="1038872" y="1879"/>
                  </a:lnTo>
                  <a:lnTo>
                    <a:pt x="1039812" y="10883"/>
                  </a:lnTo>
                  <a:lnTo>
                    <a:pt x="1040168" y="19646"/>
                  </a:lnTo>
                  <a:lnTo>
                    <a:pt x="1040320" y="33108"/>
                  </a:lnTo>
                  <a:lnTo>
                    <a:pt x="990168" y="33007"/>
                  </a:lnTo>
                  <a:lnTo>
                    <a:pt x="969200" y="31953"/>
                  </a:lnTo>
                  <a:lnTo>
                    <a:pt x="976426" y="52768"/>
                  </a:lnTo>
                  <a:lnTo>
                    <a:pt x="982789" y="51904"/>
                  </a:lnTo>
                  <a:lnTo>
                    <a:pt x="990307" y="51612"/>
                  </a:lnTo>
                  <a:lnTo>
                    <a:pt x="1040320" y="51612"/>
                  </a:lnTo>
                  <a:lnTo>
                    <a:pt x="1039749" y="73875"/>
                  </a:lnTo>
                  <a:lnTo>
                    <a:pt x="1039749" y="81965"/>
                  </a:lnTo>
                  <a:lnTo>
                    <a:pt x="1054481" y="81965"/>
                  </a:lnTo>
                  <a:lnTo>
                    <a:pt x="1065466" y="80822"/>
                  </a:lnTo>
                  <a:lnTo>
                    <a:pt x="1065466" y="71856"/>
                  </a:lnTo>
                  <a:lnTo>
                    <a:pt x="1064895" y="51612"/>
                  </a:lnTo>
                  <a:lnTo>
                    <a:pt x="1130808" y="51612"/>
                  </a:lnTo>
                  <a:lnTo>
                    <a:pt x="1130528" y="54508"/>
                  </a:lnTo>
                  <a:lnTo>
                    <a:pt x="1129944" y="68961"/>
                  </a:lnTo>
                  <a:lnTo>
                    <a:pt x="1129944" y="78206"/>
                  </a:lnTo>
                  <a:lnTo>
                    <a:pt x="1142961" y="78206"/>
                  </a:lnTo>
                  <a:lnTo>
                    <a:pt x="1150480" y="77343"/>
                  </a:lnTo>
                  <a:lnTo>
                    <a:pt x="1153934" y="74460"/>
                  </a:lnTo>
                  <a:lnTo>
                    <a:pt x="1164932" y="86017"/>
                  </a:lnTo>
                  <a:lnTo>
                    <a:pt x="1175918" y="99898"/>
                  </a:lnTo>
                  <a:lnTo>
                    <a:pt x="1177645" y="100761"/>
                  </a:lnTo>
                  <a:lnTo>
                    <a:pt x="1121562" y="100761"/>
                  </a:lnTo>
                  <a:lnTo>
                    <a:pt x="1120406" y="77927"/>
                  </a:lnTo>
                  <a:lnTo>
                    <a:pt x="1127048" y="75323"/>
                  </a:lnTo>
                  <a:lnTo>
                    <a:pt x="1128788" y="73291"/>
                  </a:lnTo>
                  <a:lnTo>
                    <a:pt x="1128788" y="66941"/>
                  </a:lnTo>
                  <a:lnTo>
                    <a:pt x="1126477" y="66941"/>
                  </a:lnTo>
                  <a:lnTo>
                    <a:pt x="1093520" y="62598"/>
                  </a:lnTo>
                  <a:lnTo>
                    <a:pt x="1096695" y="100761"/>
                  </a:lnTo>
                  <a:lnTo>
                    <a:pt x="1027315" y="100761"/>
                  </a:lnTo>
                  <a:lnTo>
                    <a:pt x="997534" y="88328"/>
                  </a:lnTo>
                  <a:lnTo>
                    <a:pt x="997953" y="93548"/>
                  </a:lnTo>
                  <a:lnTo>
                    <a:pt x="998588" y="109435"/>
                  </a:lnTo>
                  <a:lnTo>
                    <a:pt x="998689" y="137769"/>
                  </a:lnTo>
                  <a:lnTo>
                    <a:pt x="997127" y="175425"/>
                  </a:lnTo>
                  <a:lnTo>
                    <a:pt x="991895" y="207873"/>
                  </a:lnTo>
                  <a:lnTo>
                    <a:pt x="982103" y="237299"/>
                  </a:lnTo>
                  <a:lnTo>
                    <a:pt x="966889" y="265849"/>
                  </a:lnTo>
                  <a:lnTo>
                    <a:pt x="972375" y="270179"/>
                  </a:lnTo>
                  <a:lnTo>
                    <a:pt x="992530" y="251371"/>
                  </a:lnTo>
                  <a:lnTo>
                    <a:pt x="1008989" y="225767"/>
                  </a:lnTo>
                  <a:lnTo>
                    <a:pt x="1020064" y="188836"/>
                  </a:lnTo>
                  <a:lnTo>
                    <a:pt x="1024128" y="136042"/>
                  </a:lnTo>
                  <a:lnTo>
                    <a:pt x="1024128" y="119265"/>
                  </a:lnTo>
                  <a:lnTo>
                    <a:pt x="1099007" y="119265"/>
                  </a:lnTo>
                  <a:lnTo>
                    <a:pt x="1101407" y="133007"/>
                  </a:lnTo>
                  <a:lnTo>
                    <a:pt x="1105839" y="151168"/>
                  </a:lnTo>
                  <a:lnTo>
                    <a:pt x="1113358" y="172974"/>
                  </a:lnTo>
                  <a:lnTo>
                    <a:pt x="1125029" y="197624"/>
                  </a:lnTo>
                  <a:lnTo>
                    <a:pt x="1103007" y="216890"/>
                  </a:lnTo>
                  <a:lnTo>
                    <a:pt x="1078915" y="233426"/>
                  </a:lnTo>
                  <a:lnTo>
                    <a:pt x="1053312" y="247738"/>
                  </a:lnTo>
                  <a:lnTo>
                    <a:pt x="1026731" y="260350"/>
                  </a:lnTo>
                  <a:lnTo>
                    <a:pt x="1029335" y="266712"/>
                  </a:lnTo>
                  <a:lnTo>
                    <a:pt x="1046708" y="262674"/>
                  </a:lnTo>
                  <a:lnTo>
                    <a:pt x="1072045" y="254355"/>
                  </a:lnTo>
                  <a:lnTo>
                    <a:pt x="1102918" y="239636"/>
                  </a:lnTo>
                  <a:lnTo>
                    <a:pt x="1136878" y="216408"/>
                  </a:lnTo>
                  <a:lnTo>
                    <a:pt x="1158684" y="239344"/>
                  </a:lnTo>
                  <a:lnTo>
                    <a:pt x="1181912" y="254850"/>
                  </a:lnTo>
                  <a:lnTo>
                    <a:pt x="1203071" y="263639"/>
                  </a:lnTo>
                  <a:lnTo>
                    <a:pt x="1218704" y="266420"/>
                  </a:lnTo>
                  <a:lnTo>
                    <a:pt x="1233449" y="265849"/>
                  </a:lnTo>
                  <a:lnTo>
                    <a:pt x="1233449" y="251675"/>
                  </a:lnTo>
                  <a:lnTo>
                    <a:pt x="1232865" y="249364"/>
                  </a:lnTo>
                  <a:lnTo>
                    <a:pt x="1227670" y="240982"/>
                  </a:lnTo>
                  <a:lnTo>
                    <a:pt x="1226502" y="238671"/>
                  </a:lnTo>
                  <a:lnTo>
                    <a:pt x="1226502" y="235775"/>
                  </a:lnTo>
                  <a:lnTo>
                    <a:pt x="1227378" y="229997"/>
                  </a:lnTo>
                  <a:lnTo>
                    <a:pt x="1233157" y="199059"/>
                  </a:lnTo>
                  <a:lnTo>
                    <a:pt x="1226794" y="197040"/>
                  </a:lnTo>
                  <a:lnTo>
                    <a:pt x="1222171" y="208026"/>
                  </a:lnTo>
                  <a:lnTo>
                    <a:pt x="1208582" y="234048"/>
                  </a:lnTo>
                  <a:lnTo>
                    <a:pt x="1202804" y="234048"/>
                  </a:lnTo>
                  <a:lnTo>
                    <a:pt x="1193647" y="231355"/>
                  </a:lnTo>
                  <a:lnTo>
                    <a:pt x="1180934" y="223989"/>
                  </a:lnTo>
                  <a:lnTo>
                    <a:pt x="1167307" y="213067"/>
                  </a:lnTo>
                  <a:lnTo>
                    <a:pt x="1155382" y="199644"/>
                  </a:lnTo>
                  <a:lnTo>
                    <a:pt x="1163624" y="190563"/>
                  </a:lnTo>
                  <a:lnTo>
                    <a:pt x="1171219" y="180987"/>
                  </a:lnTo>
                  <a:lnTo>
                    <a:pt x="1179779" y="168821"/>
                  </a:lnTo>
                  <a:lnTo>
                    <a:pt x="1190942" y="151930"/>
                  </a:lnTo>
                  <a:lnTo>
                    <a:pt x="1203083" y="151930"/>
                  </a:lnTo>
                  <a:lnTo>
                    <a:pt x="1203083" y="143548"/>
                  </a:lnTo>
                  <a:lnTo>
                    <a:pt x="1172159" y="127939"/>
                  </a:lnTo>
                  <a:lnTo>
                    <a:pt x="1166736" y="141490"/>
                  </a:lnTo>
                  <a:lnTo>
                    <a:pt x="1160018" y="154178"/>
                  </a:lnTo>
                  <a:lnTo>
                    <a:pt x="1151991" y="166319"/>
                  </a:lnTo>
                  <a:lnTo>
                    <a:pt x="1142669" y="178244"/>
                  </a:lnTo>
                  <a:lnTo>
                    <a:pt x="1134198" y="158661"/>
                  </a:lnTo>
                  <a:lnTo>
                    <a:pt x="1128712" y="141922"/>
                  </a:lnTo>
                  <a:lnTo>
                    <a:pt x="1125512" y="128600"/>
                  </a:lnTo>
                  <a:lnTo>
                    <a:pt x="1123873" y="119265"/>
                  </a:lnTo>
                  <a:lnTo>
                    <a:pt x="1228534" y="119265"/>
                  </a:lnTo>
                  <a:lnTo>
                    <a:pt x="1234605" y="118402"/>
                  </a:lnTo>
                  <a:lnTo>
                    <a:pt x="1234605" y="11002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54" name="object 154" descr=""/>
            <p:cNvPicPr/>
            <p:nvPr/>
          </p:nvPicPr>
          <p:blipFill>
            <a:blip r:embed="rId94" cstate="print"/>
            <a:stretch>
              <a:fillRect/>
            </a:stretch>
          </p:blipFill>
          <p:spPr>
            <a:xfrm>
              <a:off x="6152604" y="4482283"/>
              <a:ext cx="4539386" cy="9178337"/>
            </a:xfrm>
            <a:prstGeom prst="rect">
              <a:avLst/>
            </a:prstGeom>
          </p:spPr>
        </p:pic>
        <p:sp>
          <p:nvSpPr>
            <p:cNvPr id="155" name="object 155" descr=""/>
            <p:cNvSpPr/>
            <p:nvPr/>
          </p:nvSpPr>
          <p:spPr>
            <a:xfrm>
              <a:off x="0" y="12501271"/>
              <a:ext cx="10692130" cy="2618740"/>
            </a:xfrm>
            <a:custGeom>
              <a:avLst/>
              <a:gdLst/>
              <a:ahLst/>
              <a:cxnLst/>
              <a:rect l="l" t="t" r="r" b="b"/>
              <a:pathLst>
                <a:path w="10692130" h="2618740">
                  <a:moveTo>
                    <a:pt x="0" y="2618714"/>
                  </a:moveTo>
                  <a:lnTo>
                    <a:pt x="0" y="0"/>
                  </a:lnTo>
                  <a:lnTo>
                    <a:pt x="10692003" y="0"/>
                  </a:lnTo>
                  <a:lnTo>
                    <a:pt x="10692003" y="2618714"/>
                  </a:lnTo>
                  <a:lnTo>
                    <a:pt x="0" y="2618714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56" name="object 156" descr=""/>
            <p:cNvPicPr/>
            <p:nvPr/>
          </p:nvPicPr>
          <p:blipFill>
            <a:blip r:embed="rId95" cstate="print"/>
            <a:stretch>
              <a:fillRect/>
            </a:stretch>
          </p:blipFill>
          <p:spPr>
            <a:xfrm>
              <a:off x="8725492" y="14724625"/>
              <a:ext cx="1441428" cy="118041"/>
            </a:xfrm>
            <a:prstGeom prst="rect">
              <a:avLst/>
            </a:prstGeom>
          </p:spPr>
        </p:pic>
        <p:pic>
          <p:nvPicPr>
            <p:cNvPr id="157" name="object 157" descr=""/>
            <p:cNvPicPr/>
            <p:nvPr/>
          </p:nvPicPr>
          <p:blipFill>
            <a:blip r:embed="rId96" cstate="print"/>
            <a:stretch>
              <a:fillRect/>
            </a:stretch>
          </p:blipFill>
          <p:spPr>
            <a:xfrm>
              <a:off x="311551" y="14737929"/>
              <a:ext cx="330701" cy="86575"/>
            </a:xfrm>
            <a:prstGeom prst="rect">
              <a:avLst/>
            </a:prstGeom>
          </p:spPr>
        </p:pic>
        <p:pic>
          <p:nvPicPr>
            <p:cNvPr id="158" name="object 158" descr=""/>
            <p:cNvPicPr/>
            <p:nvPr/>
          </p:nvPicPr>
          <p:blipFill>
            <a:blip r:embed="rId97" cstate="print"/>
            <a:stretch>
              <a:fillRect/>
            </a:stretch>
          </p:blipFill>
          <p:spPr>
            <a:xfrm>
              <a:off x="4422000" y="14366129"/>
              <a:ext cx="1871767" cy="424097"/>
            </a:xfrm>
            <a:prstGeom prst="rect">
              <a:avLst/>
            </a:prstGeom>
          </p:spPr>
        </p:pic>
        <p:pic>
          <p:nvPicPr>
            <p:cNvPr id="159" name="object 159" descr=""/>
            <p:cNvPicPr/>
            <p:nvPr/>
          </p:nvPicPr>
          <p:blipFill>
            <a:blip r:embed="rId98" cstate="print"/>
            <a:stretch>
              <a:fillRect/>
            </a:stretch>
          </p:blipFill>
          <p:spPr>
            <a:xfrm>
              <a:off x="3339325" y="11224031"/>
              <a:ext cx="3946743" cy="658881"/>
            </a:xfrm>
            <a:prstGeom prst="rect">
              <a:avLst/>
            </a:prstGeom>
          </p:spPr>
        </p:pic>
        <p:sp>
          <p:nvSpPr>
            <p:cNvPr id="160" name="object 160" descr=""/>
            <p:cNvSpPr/>
            <p:nvPr/>
          </p:nvSpPr>
          <p:spPr>
            <a:xfrm>
              <a:off x="3663505" y="2971584"/>
              <a:ext cx="1865630" cy="322580"/>
            </a:xfrm>
            <a:custGeom>
              <a:avLst/>
              <a:gdLst/>
              <a:ahLst/>
              <a:cxnLst/>
              <a:rect l="l" t="t" r="r" b="b"/>
              <a:pathLst>
                <a:path w="1865629" h="322579">
                  <a:moveTo>
                    <a:pt x="121869" y="263969"/>
                  </a:moveTo>
                  <a:lnTo>
                    <a:pt x="118402" y="261531"/>
                  </a:lnTo>
                  <a:lnTo>
                    <a:pt x="115951" y="260134"/>
                  </a:lnTo>
                  <a:lnTo>
                    <a:pt x="93319" y="245859"/>
                  </a:lnTo>
                  <a:lnTo>
                    <a:pt x="74942" y="268719"/>
                  </a:lnTo>
                  <a:lnTo>
                    <a:pt x="51536" y="289775"/>
                  </a:lnTo>
                  <a:lnTo>
                    <a:pt x="29171" y="306730"/>
                  </a:lnTo>
                  <a:lnTo>
                    <a:pt x="13919" y="317246"/>
                  </a:lnTo>
                  <a:lnTo>
                    <a:pt x="16370" y="322122"/>
                  </a:lnTo>
                  <a:lnTo>
                    <a:pt x="44081" y="311378"/>
                  </a:lnTo>
                  <a:lnTo>
                    <a:pt x="68326" y="298615"/>
                  </a:lnTo>
                  <a:lnTo>
                    <a:pt x="89319" y="284810"/>
                  </a:lnTo>
                  <a:lnTo>
                    <a:pt x="107251" y="270929"/>
                  </a:lnTo>
                  <a:lnTo>
                    <a:pt x="114909" y="271970"/>
                  </a:lnTo>
                  <a:lnTo>
                    <a:pt x="121869" y="272681"/>
                  </a:lnTo>
                  <a:lnTo>
                    <a:pt x="121869" y="270929"/>
                  </a:lnTo>
                  <a:lnTo>
                    <a:pt x="121869" y="263969"/>
                  </a:lnTo>
                  <a:close/>
                </a:path>
                <a:path w="1865629" h="322579">
                  <a:moveTo>
                    <a:pt x="299478" y="303669"/>
                  </a:moveTo>
                  <a:lnTo>
                    <a:pt x="292150" y="286473"/>
                  </a:lnTo>
                  <a:lnTo>
                    <a:pt x="272148" y="270535"/>
                  </a:lnTo>
                  <a:lnTo>
                    <a:pt x="242481" y="256895"/>
                  </a:lnTo>
                  <a:lnTo>
                    <a:pt x="206146" y="246557"/>
                  </a:lnTo>
                  <a:lnTo>
                    <a:pt x="204406" y="251777"/>
                  </a:lnTo>
                  <a:lnTo>
                    <a:pt x="222618" y="263258"/>
                  </a:lnTo>
                  <a:lnTo>
                    <a:pt x="236791" y="273062"/>
                  </a:lnTo>
                  <a:lnTo>
                    <a:pt x="250444" y="284251"/>
                  </a:lnTo>
                  <a:lnTo>
                    <a:pt x="267093" y="299834"/>
                  </a:lnTo>
                  <a:lnTo>
                    <a:pt x="276098" y="308711"/>
                  </a:lnTo>
                  <a:lnTo>
                    <a:pt x="281673" y="313639"/>
                  </a:lnTo>
                  <a:lnTo>
                    <a:pt x="285356" y="315760"/>
                  </a:lnTo>
                  <a:lnTo>
                    <a:pt x="288683" y="316204"/>
                  </a:lnTo>
                  <a:lnTo>
                    <a:pt x="291807" y="316204"/>
                  </a:lnTo>
                  <a:lnTo>
                    <a:pt x="299478" y="314109"/>
                  </a:lnTo>
                  <a:lnTo>
                    <a:pt x="299478" y="303669"/>
                  </a:lnTo>
                  <a:close/>
                </a:path>
                <a:path w="1865629" h="322579">
                  <a:moveTo>
                    <a:pt x="303657" y="243078"/>
                  </a:moveTo>
                  <a:lnTo>
                    <a:pt x="303555" y="234480"/>
                  </a:lnTo>
                  <a:lnTo>
                    <a:pt x="297180" y="220091"/>
                  </a:lnTo>
                  <a:lnTo>
                    <a:pt x="296252" y="217995"/>
                  </a:lnTo>
                  <a:lnTo>
                    <a:pt x="295630" y="216611"/>
                  </a:lnTo>
                  <a:lnTo>
                    <a:pt x="295211" y="215658"/>
                  </a:lnTo>
                  <a:lnTo>
                    <a:pt x="274751" y="198983"/>
                  </a:lnTo>
                  <a:lnTo>
                    <a:pt x="249593" y="185889"/>
                  </a:lnTo>
                  <a:lnTo>
                    <a:pt x="227050" y="177609"/>
                  </a:lnTo>
                  <a:lnTo>
                    <a:pt x="223901" y="182130"/>
                  </a:lnTo>
                  <a:lnTo>
                    <a:pt x="232422" y="188620"/>
                  </a:lnTo>
                  <a:lnTo>
                    <a:pt x="241096" y="195630"/>
                  </a:lnTo>
                  <a:lnTo>
                    <a:pt x="249720" y="203288"/>
                  </a:lnTo>
                  <a:lnTo>
                    <a:pt x="258038" y="211734"/>
                  </a:lnTo>
                  <a:lnTo>
                    <a:pt x="195872" y="215087"/>
                  </a:lnTo>
                  <a:lnTo>
                    <a:pt x="175856" y="215900"/>
                  </a:lnTo>
                  <a:lnTo>
                    <a:pt x="152514" y="216611"/>
                  </a:lnTo>
                  <a:lnTo>
                    <a:pt x="165658" y="207683"/>
                  </a:lnTo>
                  <a:lnTo>
                    <a:pt x="181597" y="195846"/>
                  </a:lnTo>
                  <a:lnTo>
                    <a:pt x="198843" y="181597"/>
                  </a:lnTo>
                  <a:lnTo>
                    <a:pt x="215900" y="165417"/>
                  </a:lnTo>
                  <a:lnTo>
                    <a:pt x="230530" y="166458"/>
                  </a:lnTo>
                  <a:lnTo>
                    <a:pt x="230530" y="165417"/>
                  </a:lnTo>
                  <a:lnTo>
                    <a:pt x="230530" y="158102"/>
                  </a:lnTo>
                  <a:lnTo>
                    <a:pt x="228777" y="156362"/>
                  </a:lnTo>
                  <a:lnTo>
                    <a:pt x="223558" y="153581"/>
                  </a:lnTo>
                  <a:lnTo>
                    <a:pt x="199186" y="140347"/>
                  </a:lnTo>
                  <a:lnTo>
                    <a:pt x="194462" y="148996"/>
                  </a:lnTo>
                  <a:lnTo>
                    <a:pt x="164757" y="188734"/>
                  </a:lnTo>
                  <a:lnTo>
                    <a:pt x="137896" y="216954"/>
                  </a:lnTo>
                  <a:lnTo>
                    <a:pt x="89801" y="217982"/>
                  </a:lnTo>
                  <a:lnTo>
                    <a:pt x="81826" y="217995"/>
                  </a:lnTo>
                  <a:lnTo>
                    <a:pt x="65582" y="217868"/>
                  </a:lnTo>
                  <a:lnTo>
                    <a:pt x="49276" y="217525"/>
                  </a:lnTo>
                  <a:lnTo>
                    <a:pt x="32956" y="216966"/>
                  </a:lnTo>
                  <a:lnTo>
                    <a:pt x="16713" y="216255"/>
                  </a:lnTo>
                  <a:lnTo>
                    <a:pt x="25768" y="244462"/>
                  </a:lnTo>
                  <a:lnTo>
                    <a:pt x="27851" y="250736"/>
                  </a:lnTo>
                  <a:lnTo>
                    <a:pt x="28194" y="252476"/>
                  </a:lnTo>
                  <a:lnTo>
                    <a:pt x="36550" y="252476"/>
                  </a:lnTo>
                  <a:lnTo>
                    <a:pt x="37947" y="247256"/>
                  </a:lnTo>
                  <a:lnTo>
                    <a:pt x="39001" y="243776"/>
                  </a:lnTo>
                  <a:lnTo>
                    <a:pt x="92405" y="239458"/>
                  </a:lnTo>
                  <a:lnTo>
                    <a:pt x="147650" y="234365"/>
                  </a:lnTo>
                  <a:lnTo>
                    <a:pt x="147548" y="276110"/>
                  </a:lnTo>
                  <a:lnTo>
                    <a:pt x="147066" y="303669"/>
                  </a:lnTo>
                  <a:lnTo>
                    <a:pt x="146951" y="319341"/>
                  </a:lnTo>
                  <a:lnTo>
                    <a:pt x="149034" y="321081"/>
                  </a:lnTo>
                  <a:lnTo>
                    <a:pt x="173761" y="321081"/>
                  </a:lnTo>
                  <a:lnTo>
                    <a:pt x="173647" y="299834"/>
                  </a:lnTo>
                  <a:lnTo>
                    <a:pt x="173202" y="276110"/>
                  </a:lnTo>
                  <a:lnTo>
                    <a:pt x="173075" y="234365"/>
                  </a:lnTo>
                  <a:lnTo>
                    <a:pt x="173075" y="231927"/>
                  </a:lnTo>
                  <a:lnTo>
                    <a:pt x="232956" y="224967"/>
                  </a:lnTo>
                  <a:lnTo>
                    <a:pt x="249364" y="222719"/>
                  </a:lnTo>
                  <a:lnTo>
                    <a:pt x="285203" y="245160"/>
                  </a:lnTo>
                  <a:lnTo>
                    <a:pt x="288340" y="248297"/>
                  </a:lnTo>
                  <a:lnTo>
                    <a:pt x="298780" y="248297"/>
                  </a:lnTo>
                  <a:lnTo>
                    <a:pt x="303657" y="243078"/>
                  </a:lnTo>
                  <a:close/>
                </a:path>
                <a:path w="1865629" h="322579">
                  <a:moveTo>
                    <a:pt x="320370" y="124675"/>
                  </a:moveTo>
                  <a:lnTo>
                    <a:pt x="318274" y="122237"/>
                  </a:lnTo>
                  <a:lnTo>
                    <a:pt x="317233" y="121196"/>
                  </a:lnTo>
                  <a:lnTo>
                    <a:pt x="314198" y="118402"/>
                  </a:lnTo>
                  <a:lnTo>
                    <a:pt x="295300" y="101003"/>
                  </a:lnTo>
                  <a:lnTo>
                    <a:pt x="293560" y="99606"/>
                  </a:lnTo>
                  <a:lnTo>
                    <a:pt x="292163" y="98209"/>
                  </a:lnTo>
                  <a:lnTo>
                    <a:pt x="288340" y="98209"/>
                  </a:lnTo>
                  <a:lnTo>
                    <a:pt x="287286" y="99250"/>
                  </a:lnTo>
                  <a:lnTo>
                    <a:pt x="285546" y="101346"/>
                  </a:lnTo>
                  <a:lnTo>
                    <a:pt x="274053" y="118402"/>
                  </a:lnTo>
                  <a:lnTo>
                    <a:pt x="172720" y="118402"/>
                  </a:lnTo>
                  <a:lnTo>
                    <a:pt x="172720" y="89204"/>
                  </a:lnTo>
                  <a:lnTo>
                    <a:pt x="285889" y="89154"/>
                  </a:lnTo>
                  <a:lnTo>
                    <a:pt x="285889" y="81495"/>
                  </a:lnTo>
                  <a:lnTo>
                    <a:pt x="283806" y="79057"/>
                  </a:lnTo>
                  <a:lnTo>
                    <a:pt x="282752" y="78016"/>
                  </a:lnTo>
                  <a:lnTo>
                    <a:pt x="279717" y="75222"/>
                  </a:lnTo>
                  <a:lnTo>
                    <a:pt x="260819" y="57810"/>
                  </a:lnTo>
                  <a:lnTo>
                    <a:pt x="259080" y="56426"/>
                  </a:lnTo>
                  <a:lnTo>
                    <a:pt x="257695" y="55029"/>
                  </a:lnTo>
                  <a:lnTo>
                    <a:pt x="253860" y="55029"/>
                  </a:lnTo>
                  <a:lnTo>
                    <a:pt x="252818" y="56070"/>
                  </a:lnTo>
                  <a:lnTo>
                    <a:pt x="251409" y="58166"/>
                  </a:lnTo>
                  <a:lnTo>
                    <a:pt x="239585" y="75222"/>
                  </a:lnTo>
                  <a:lnTo>
                    <a:pt x="172720" y="75222"/>
                  </a:lnTo>
                  <a:lnTo>
                    <a:pt x="172720" y="45974"/>
                  </a:lnTo>
                  <a:lnTo>
                    <a:pt x="298081" y="45974"/>
                  </a:lnTo>
                  <a:lnTo>
                    <a:pt x="298081" y="38315"/>
                  </a:lnTo>
                  <a:lnTo>
                    <a:pt x="295986" y="35877"/>
                  </a:lnTo>
                  <a:lnTo>
                    <a:pt x="294944" y="35179"/>
                  </a:lnTo>
                  <a:lnTo>
                    <a:pt x="291592" y="32042"/>
                  </a:lnTo>
                  <a:lnTo>
                    <a:pt x="273011" y="14630"/>
                  </a:lnTo>
                  <a:lnTo>
                    <a:pt x="271614" y="13233"/>
                  </a:lnTo>
                  <a:lnTo>
                    <a:pt x="269887" y="11849"/>
                  </a:lnTo>
                  <a:lnTo>
                    <a:pt x="266052" y="11849"/>
                  </a:lnTo>
                  <a:lnTo>
                    <a:pt x="264642" y="12890"/>
                  </a:lnTo>
                  <a:lnTo>
                    <a:pt x="263258" y="14986"/>
                  </a:lnTo>
                  <a:lnTo>
                    <a:pt x="251409" y="32042"/>
                  </a:lnTo>
                  <a:lnTo>
                    <a:pt x="172720" y="32042"/>
                  </a:lnTo>
                  <a:lnTo>
                    <a:pt x="172720" y="19507"/>
                  </a:lnTo>
                  <a:lnTo>
                    <a:pt x="183857" y="15671"/>
                  </a:lnTo>
                  <a:lnTo>
                    <a:pt x="186309" y="13589"/>
                  </a:lnTo>
                  <a:lnTo>
                    <a:pt x="186309" y="5575"/>
                  </a:lnTo>
                  <a:lnTo>
                    <a:pt x="180733" y="4876"/>
                  </a:lnTo>
                  <a:lnTo>
                    <a:pt x="176898" y="4533"/>
                  </a:lnTo>
                  <a:lnTo>
                    <a:pt x="145910" y="711"/>
                  </a:lnTo>
                  <a:lnTo>
                    <a:pt x="146761" y="8890"/>
                  </a:lnTo>
                  <a:lnTo>
                    <a:pt x="147294" y="17551"/>
                  </a:lnTo>
                  <a:lnTo>
                    <a:pt x="147574" y="25628"/>
                  </a:lnTo>
                  <a:lnTo>
                    <a:pt x="147650" y="32042"/>
                  </a:lnTo>
                  <a:lnTo>
                    <a:pt x="57797" y="32042"/>
                  </a:lnTo>
                  <a:lnTo>
                    <a:pt x="47015" y="31978"/>
                  </a:lnTo>
                  <a:lnTo>
                    <a:pt x="38125" y="31788"/>
                  </a:lnTo>
                  <a:lnTo>
                    <a:pt x="30276" y="31457"/>
                  </a:lnTo>
                  <a:lnTo>
                    <a:pt x="22631" y="31000"/>
                  </a:lnTo>
                  <a:lnTo>
                    <a:pt x="28549" y="47371"/>
                  </a:lnTo>
                  <a:lnTo>
                    <a:pt x="37249" y="46710"/>
                  </a:lnTo>
                  <a:lnTo>
                    <a:pt x="44348" y="46278"/>
                  </a:lnTo>
                  <a:lnTo>
                    <a:pt x="50330" y="46050"/>
                  </a:lnTo>
                  <a:lnTo>
                    <a:pt x="55702" y="45974"/>
                  </a:lnTo>
                  <a:lnTo>
                    <a:pt x="147294" y="45974"/>
                  </a:lnTo>
                  <a:lnTo>
                    <a:pt x="147294" y="75222"/>
                  </a:lnTo>
                  <a:lnTo>
                    <a:pt x="72428" y="75222"/>
                  </a:lnTo>
                  <a:lnTo>
                    <a:pt x="62865" y="75145"/>
                  </a:lnTo>
                  <a:lnTo>
                    <a:pt x="54711" y="74917"/>
                  </a:lnTo>
                  <a:lnTo>
                    <a:pt x="46621" y="74485"/>
                  </a:lnTo>
                  <a:lnTo>
                    <a:pt x="37249" y="73825"/>
                  </a:lnTo>
                  <a:lnTo>
                    <a:pt x="43180" y="90551"/>
                  </a:lnTo>
                  <a:lnTo>
                    <a:pt x="50025" y="89890"/>
                  </a:lnTo>
                  <a:lnTo>
                    <a:pt x="56629" y="89458"/>
                  </a:lnTo>
                  <a:lnTo>
                    <a:pt x="63309" y="89230"/>
                  </a:lnTo>
                  <a:lnTo>
                    <a:pt x="147294" y="89204"/>
                  </a:lnTo>
                  <a:lnTo>
                    <a:pt x="147294" y="118402"/>
                  </a:lnTo>
                  <a:lnTo>
                    <a:pt x="35166" y="118402"/>
                  </a:lnTo>
                  <a:lnTo>
                    <a:pt x="25463" y="118325"/>
                  </a:lnTo>
                  <a:lnTo>
                    <a:pt x="17322" y="118097"/>
                  </a:lnTo>
                  <a:lnTo>
                    <a:pt x="9309" y="117678"/>
                  </a:lnTo>
                  <a:lnTo>
                    <a:pt x="0" y="117017"/>
                  </a:lnTo>
                  <a:lnTo>
                    <a:pt x="5905" y="133731"/>
                  </a:lnTo>
                  <a:lnTo>
                    <a:pt x="12598" y="133070"/>
                  </a:lnTo>
                  <a:lnTo>
                    <a:pt x="19227" y="132638"/>
                  </a:lnTo>
                  <a:lnTo>
                    <a:pt x="25984" y="132410"/>
                  </a:lnTo>
                  <a:lnTo>
                    <a:pt x="33070" y="132334"/>
                  </a:lnTo>
                  <a:lnTo>
                    <a:pt x="129882" y="132334"/>
                  </a:lnTo>
                  <a:lnTo>
                    <a:pt x="124739" y="141643"/>
                  </a:lnTo>
                  <a:lnTo>
                    <a:pt x="119303" y="150355"/>
                  </a:lnTo>
                  <a:lnTo>
                    <a:pt x="112890" y="159473"/>
                  </a:lnTo>
                  <a:lnTo>
                    <a:pt x="104813" y="169951"/>
                  </a:lnTo>
                  <a:lnTo>
                    <a:pt x="94475" y="164617"/>
                  </a:lnTo>
                  <a:lnTo>
                    <a:pt x="81610" y="159105"/>
                  </a:lnTo>
                  <a:lnTo>
                    <a:pt x="67652" y="154330"/>
                  </a:lnTo>
                  <a:lnTo>
                    <a:pt x="53975" y="151142"/>
                  </a:lnTo>
                  <a:lnTo>
                    <a:pt x="52235" y="156362"/>
                  </a:lnTo>
                  <a:lnTo>
                    <a:pt x="70027" y="167703"/>
                  </a:lnTo>
                  <a:lnTo>
                    <a:pt x="83312" y="178092"/>
                  </a:lnTo>
                  <a:lnTo>
                    <a:pt x="93853" y="188150"/>
                  </a:lnTo>
                  <a:lnTo>
                    <a:pt x="103416" y="198501"/>
                  </a:lnTo>
                  <a:lnTo>
                    <a:pt x="116992" y="213474"/>
                  </a:lnTo>
                  <a:lnTo>
                    <a:pt x="118745" y="214871"/>
                  </a:lnTo>
                  <a:lnTo>
                    <a:pt x="127457" y="214871"/>
                  </a:lnTo>
                  <a:lnTo>
                    <a:pt x="132676" y="210693"/>
                  </a:lnTo>
                  <a:lnTo>
                    <a:pt x="132676" y="202679"/>
                  </a:lnTo>
                  <a:lnTo>
                    <a:pt x="130479" y="193192"/>
                  </a:lnTo>
                  <a:lnTo>
                    <a:pt x="125285" y="185318"/>
                  </a:lnTo>
                  <a:lnTo>
                    <a:pt x="119164" y="179324"/>
                  </a:lnTo>
                  <a:lnTo>
                    <a:pt x="114223" y="175514"/>
                  </a:lnTo>
                  <a:lnTo>
                    <a:pt x="122453" y="169951"/>
                  </a:lnTo>
                  <a:lnTo>
                    <a:pt x="122872" y="169672"/>
                  </a:lnTo>
                  <a:lnTo>
                    <a:pt x="131927" y="162712"/>
                  </a:lnTo>
                  <a:lnTo>
                    <a:pt x="141198" y="154851"/>
                  </a:lnTo>
                  <a:lnTo>
                    <a:pt x="150431" y="146265"/>
                  </a:lnTo>
                  <a:lnTo>
                    <a:pt x="158788" y="145923"/>
                  </a:lnTo>
                  <a:lnTo>
                    <a:pt x="164363" y="145923"/>
                  </a:lnTo>
                  <a:lnTo>
                    <a:pt x="164452" y="140347"/>
                  </a:lnTo>
                  <a:lnTo>
                    <a:pt x="164706" y="137553"/>
                  </a:lnTo>
                  <a:lnTo>
                    <a:pt x="162610" y="136512"/>
                  </a:lnTo>
                  <a:lnTo>
                    <a:pt x="153911" y="132334"/>
                  </a:lnTo>
                  <a:lnTo>
                    <a:pt x="320370" y="132334"/>
                  </a:lnTo>
                  <a:lnTo>
                    <a:pt x="320370" y="124675"/>
                  </a:lnTo>
                  <a:close/>
                </a:path>
                <a:path w="1865629" h="322579">
                  <a:moveTo>
                    <a:pt x="668680" y="30645"/>
                  </a:moveTo>
                  <a:lnTo>
                    <a:pt x="667981" y="28905"/>
                  </a:lnTo>
                  <a:lnTo>
                    <a:pt x="665530" y="26809"/>
                  </a:lnTo>
                  <a:lnTo>
                    <a:pt x="661644" y="23329"/>
                  </a:lnTo>
                  <a:lnTo>
                    <a:pt x="641858" y="5575"/>
                  </a:lnTo>
                  <a:lnTo>
                    <a:pt x="640118" y="3835"/>
                  </a:lnTo>
                  <a:lnTo>
                    <a:pt x="638721" y="3136"/>
                  </a:lnTo>
                  <a:lnTo>
                    <a:pt x="635241" y="3136"/>
                  </a:lnTo>
                  <a:lnTo>
                    <a:pt x="634199" y="4178"/>
                  </a:lnTo>
                  <a:lnTo>
                    <a:pt x="632802" y="6273"/>
                  </a:lnTo>
                  <a:lnTo>
                    <a:pt x="620966" y="23329"/>
                  </a:lnTo>
                  <a:lnTo>
                    <a:pt x="525208" y="23329"/>
                  </a:lnTo>
                  <a:lnTo>
                    <a:pt x="515556" y="23215"/>
                  </a:lnTo>
                  <a:lnTo>
                    <a:pt x="506869" y="22898"/>
                  </a:lnTo>
                  <a:lnTo>
                    <a:pt x="498894" y="22453"/>
                  </a:lnTo>
                  <a:lnTo>
                    <a:pt x="491426" y="21932"/>
                  </a:lnTo>
                  <a:lnTo>
                    <a:pt x="497332" y="38658"/>
                  </a:lnTo>
                  <a:lnTo>
                    <a:pt x="506056" y="37858"/>
                  </a:lnTo>
                  <a:lnTo>
                    <a:pt x="512826" y="37439"/>
                  </a:lnTo>
                  <a:lnTo>
                    <a:pt x="518287" y="37287"/>
                  </a:lnTo>
                  <a:lnTo>
                    <a:pt x="567321" y="37287"/>
                  </a:lnTo>
                  <a:lnTo>
                    <a:pt x="566254" y="46685"/>
                  </a:lnTo>
                  <a:lnTo>
                    <a:pt x="565023" y="56464"/>
                  </a:lnTo>
                  <a:lnTo>
                    <a:pt x="563435" y="67208"/>
                  </a:lnTo>
                  <a:lnTo>
                    <a:pt x="561416" y="79057"/>
                  </a:lnTo>
                  <a:lnTo>
                    <a:pt x="547141" y="79057"/>
                  </a:lnTo>
                  <a:lnTo>
                    <a:pt x="547141" y="93002"/>
                  </a:lnTo>
                  <a:lnTo>
                    <a:pt x="547141" y="230886"/>
                  </a:lnTo>
                  <a:lnTo>
                    <a:pt x="525894" y="230886"/>
                  </a:lnTo>
                  <a:lnTo>
                    <a:pt x="525894" y="93002"/>
                  </a:lnTo>
                  <a:lnTo>
                    <a:pt x="547141" y="93002"/>
                  </a:lnTo>
                  <a:lnTo>
                    <a:pt x="547141" y="79057"/>
                  </a:lnTo>
                  <a:lnTo>
                    <a:pt x="531469" y="79057"/>
                  </a:lnTo>
                  <a:lnTo>
                    <a:pt x="504304" y="65468"/>
                  </a:lnTo>
                  <a:lnTo>
                    <a:pt x="505104" y="77228"/>
                  </a:lnTo>
                  <a:lnTo>
                    <a:pt x="505460" y="85953"/>
                  </a:lnTo>
                  <a:lnTo>
                    <a:pt x="505587" y="211797"/>
                  </a:lnTo>
                  <a:lnTo>
                    <a:pt x="505485" y="216598"/>
                  </a:lnTo>
                  <a:lnTo>
                    <a:pt x="504418" y="249961"/>
                  </a:lnTo>
                  <a:lnTo>
                    <a:pt x="504304" y="261531"/>
                  </a:lnTo>
                  <a:lnTo>
                    <a:pt x="525894" y="261531"/>
                  </a:lnTo>
                  <a:lnTo>
                    <a:pt x="526249" y="256298"/>
                  </a:lnTo>
                  <a:lnTo>
                    <a:pt x="526249" y="244805"/>
                  </a:lnTo>
                  <a:lnTo>
                    <a:pt x="626529" y="244805"/>
                  </a:lnTo>
                  <a:lnTo>
                    <a:pt x="626529" y="260134"/>
                  </a:lnTo>
                  <a:lnTo>
                    <a:pt x="648817" y="260134"/>
                  </a:lnTo>
                  <a:lnTo>
                    <a:pt x="648690" y="244805"/>
                  </a:lnTo>
                  <a:lnTo>
                    <a:pt x="648246" y="230886"/>
                  </a:lnTo>
                  <a:lnTo>
                    <a:pt x="647649" y="212509"/>
                  </a:lnTo>
                  <a:lnTo>
                    <a:pt x="647522" y="207200"/>
                  </a:lnTo>
                  <a:lnTo>
                    <a:pt x="647433" y="98552"/>
                  </a:lnTo>
                  <a:lnTo>
                    <a:pt x="656323" y="93002"/>
                  </a:lnTo>
                  <a:lnTo>
                    <a:pt x="626529" y="93002"/>
                  </a:lnTo>
                  <a:lnTo>
                    <a:pt x="626529" y="230886"/>
                  </a:lnTo>
                  <a:lnTo>
                    <a:pt x="605294" y="230886"/>
                  </a:lnTo>
                  <a:lnTo>
                    <a:pt x="605294" y="193636"/>
                  </a:lnTo>
                  <a:lnTo>
                    <a:pt x="605294" y="179692"/>
                  </a:lnTo>
                  <a:lnTo>
                    <a:pt x="605294" y="143129"/>
                  </a:lnTo>
                  <a:lnTo>
                    <a:pt x="605294" y="129197"/>
                  </a:lnTo>
                  <a:lnTo>
                    <a:pt x="605294" y="93002"/>
                  </a:lnTo>
                  <a:lnTo>
                    <a:pt x="626529" y="93002"/>
                  </a:lnTo>
                  <a:lnTo>
                    <a:pt x="656348" y="92976"/>
                  </a:lnTo>
                  <a:lnTo>
                    <a:pt x="658583" y="91579"/>
                  </a:lnTo>
                  <a:lnTo>
                    <a:pt x="658926" y="89852"/>
                  </a:lnTo>
                  <a:lnTo>
                    <a:pt x="658926" y="84620"/>
                  </a:lnTo>
                  <a:lnTo>
                    <a:pt x="657529" y="83235"/>
                  </a:lnTo>
                  <a:lnTo>
                    <a:pt x="656132" y="82181"/>
                  </a:lnTo>
                  <a:lnTo>
                    <a:pt x="652487" y="79057"/>
                  </a:lnTo>
                  <a:lnTo>
                    <a:pt x="638721" y="67208"/>
                  </a:lnTo>
                  <a:lnTo>
                    <a:pt x="637679" y="66509"/>
                  </a:lnTo>
                  <a:lnTo>
                    <a:pt x="635939" y="65125"/>
                  </a:lnTo>
                  <a:lnTo>
                    <a:pt x="632460" y="65125"/>
                  </a:lnTo>
                  <a:lnTo>
                    <a:pt x="631405" y="66509"/>
                  </a:lnTo>
                  <a:lnTo>
                    <a:pt x="623062" y="79057"/>
                  </a:lnTo>
                  <a:lnTo>
                    <a:pt x="587883" y="79057"/>
                  </a:lnTo>
                  <a:lnTo>
                    <a:pt x="587883" y="230886"/>
                  </a:lnTo>
                  <a:lnTo>
                    <a:pt x="564540" y="230886"/>
                  </a:lnTo>
                  <a:lnTo>
                    <a:pt x="564540" y="193636"/>
                  </a:lnTo>
                  <a:lnTo>
                    <a:pt x="587883" y="193636"/>
                  </a:lnTo>
                  <a:lnTo>
                    <a:pt x="587883" y="179692"/>
                  </a:lnTo>
                  <a:lnTo>
                    <a:pt x="564540" y="179692"/>
                  </a:lnTo>
                  <a:lnTo>
                    <a:pt x="564540" y="143129"/>
                  </a:lnTo>
                  <a:lnTo>
                    <a:pt x="587883" y="143129"/>
                  </a:lnTo>
                  <a:lnTo>
                    <a:pt x="587883" y="129197"/>
                  </a:lnTo>
                  <a:lnTo>
                    <a:pt x="564540" y="129197"/>
                  </a:lnTo>
                  <a:lnTo>
                    <a:pt x="564540" y="93002"/>
                  </a:lnTo>
                  <a:lnTo>
                    <a:pt x="587883" y="92976"/>
                  </a:lnTo>
                  <a:lnTo>
                    <a:pt x="587883" y="79057"/>
                  </a:lnTo>
                  <a:lnTo>
                    <a:pt x="575005" y="79057"/>
                  </a:lnTo>
                  <a:lnTo>
                    <a:pt x="578764" y="71386"/>
                  </a:lnTo>
                  <a:lnTo>
                    <a:pt x="583311" y="61683"/>
                  </a:lnTo>
                  <a:lnTo>
                    <a:pt x="588365" y="50114"/>
                  </a:lnTo>
                  <a:lnTo>
                    <a:pt x="593445" y="37287"/>
                  </a:lnTo>
                  <a:lnTo>
                    <a:pt x="668680" y="37261"/>
                  </a:lnTo>
                  <a:lnTo>
                    <a:pt x="668680" y="30645"/>
                  </a:lnTo>
                  <a:close/>
                </a:path>
                <a:path w="1865629" h="322579">
                  <a:moveTo>
                    <a:pt x="674585" y="277202"/>
                  </a:moveTo>
                  <a:lnTo>
                    <a:pt x="633691" y="280098"/>
                  </a:lnTo>
                  <a:lnTo>
                    <a:pt x="589876" y="282028"/>
                  </a:lnTo>
                  <a:lnTo>
                    <a:pt x="551662" y="283133"/>
                  </a:lnTo>
                  <a:lnTo>
                    <a:pt x="527634" y="283464"/>
                  </a:lnTo>
                  <a:lnTo>
                    <a:pt x="491998" y="280911"/>
                  </a:lnTo>
                  <a:lnTo>
                    <a:pt x="467169" y="274726"/>
                  </a:lnTo>
                  <a:lnTo>
                    <a:pt x="463511" y="273011"/>
                  </a:lnTo>
                  <a:lnTo>
                    <a:pt x="450900" y="267157"/>
                  </a:lnTo>
                  <a:lnTo>
                    <a:pt x="440931" y="260477"/>
                  </a:lnTo>
                  <a:lnTo>
                    <a:pt x="448195" y="251574"/>
                  </a:lnTo>
                  <a:lnTo>
                    <a:pt x="451345" y="247243"/>
                  </a:lnTo>
                  <a:lnTo>
                    <a:pt x="456552" y="240106"/>
                  </a:lnTo>
                  <a:lnTo>
                    <a:pt x="466140" y="224739"/>
                  </a:lnTo>
                  <a:lnTo>
                    <a:pt x="477139" y="204063"/>
                  </a:lnTo>
                  <a:lnTo>
                    <a:pt x="491426" y="201282"/>
                  </a:lnTo>
                  <a:lnTo>
                    <a:pt x="493153" y="200926"/>
                  </a:lnTo>
                  <a:lnTo>
                    <a:pt x="493153" y="197446"/>
                  </a:lnTo>
                  <a:lnTo>
                    <a:pt x="493153" y="193268"/>
                  </a:lnTo>
                  <a:lnTo>
                    <a:pt x="490728" y="190830"/>
                  </a:lnTo>
                  <a:lnTo>
                    <a:pt x="483120" y="183527"/>
                  </a:lnTo>
                  <a:lnTo>
                    <a:pt x="472617" y="173418"/>
                  </a:lnTo>
                  <a:lnTo>
                    <a:pt x="471576" y="172377"/>
                  </a:lnTo>
                  <a:lnTo>
                    <a:pt x="469480" y="170637"/>
                  </a:lnTo>
                  <a:lnTo>
                    <a:pt x="466344" y="170637"/>
                  </a:lnTo>
                  <a:lnTo>
                    <a:pt x="465302" y="170980"/>
                  </a:lnTo>
                  <a:lnTo>
                    <a:pt x="454507" y="183527"/>
                  </a:lnTo>
                  <a:lnTo>
                    <a:pt x="453821" y="183527"/>
                  </a:lnTo>
                  <a:lnTo>
                    <a:pt x="453821" y="197446"/>
                  </a:lnTo>
                  <a:lnTo>
                    <a:pt x="447802" y="211797"/>
                  </a:lnTo>
                  <a:lnTo>
                    <a:pt x="441794" y="223926"/>
                  </a:lnTo>
                  <a:lnTo>
                    <a:pt x="435000" y="235267"/>
                  </a:lnTo>
                  <a:lnTo>
                    <a:pt x="426656" y="247243"/>
                  </a:lnTo>
                  <a:lnTo>
                    <a:pt x="418973" y="237807"/>
                  </a:lnTo>
                  <a:lnTo>
                    <a:pt x="413067" y="228663"/>
                  </a:lnTo>
                  <a:lnTo>
                    <a:pt x="407936" y="218808"/>
                  </a:lnTo>
                  <a:lnTo>
                    <a:pt x="406920" y="216598"/>
                  </a:lnTo>
                  <a:lnTo>
                    <a:pt x="402615" y="207200"/>
                  </a:lnTo>
                  <a:lnTo>
                    <a:pt x="404368" y="204419"/>
                  </a:lnTo>
                  <a:lnTo>
                    <a:pt x="406793" y="200926"/>
                  </a:lnTo>
                  <a:lnTo>
                    <a:pt x="408533" y="197446"/>
                  </a:lnTo>
                  <a:lnTo>
                    <a:pt x="453821" y="197446"/>
                  </a:lnTo>
                  <a:lnTo>
                    <a:pt x="453821" y="183527"/>
                  </a:lnTo>
                  <a:lnTo>
                    <a:pt x="416204" y="183527"/>
                  </a:lnTo>
                  <a:lnTo>
                    <a:pt x="418985" y="178638"/>
                  </a:lnTo>
                  <a:lnTo>
                    <a:pt x="420382" y="175856"/>
                  </a:lnTo>
                  <a:lnTo>
                    <a:pt x="424903" y="166116"/>
                  </a:lnTo>
                  <a:lnTo>
                    <a:pt x="433616" y="165404"/>
                  </a:lnTo>
                  <a:lnTo>
                    <a:pt x="437794" y="165404"/>
                  </a:lnTo>
                  <a:lnTo>
                    <a:pt x="437794" y="157403"/>
                  </a:lnTo>
                  <a:lnTo>
                    <a:pt x="434301" y="154965"/>
                  </a:lnTo>
                  <a:lnTo>
                    <a:pt x="418985" y="148005"/>
                  </a:lnTo>
                  <a:lnTo>
                    <a:pt x="493522" y="148005"/>
                  </a:lnTo>
                  <a:lnTo>
                    <a:pt x="498386" y="147307"/>
                  </a:lnTo>
                  <a:lnTo>
                    <a:pt x="498386" y="141033"/>
                  </a:lnTo>
                  <a:lnTo>
                    <a:pt x="496989" y="139293"/>
                  </a:lnTo>
                  <a:lnTo>
                    <a:pt x="495249" y="137553"/>
                  </a:lnTo>
                  <a:lnTo>
                    <a:pt x="491337" y="134073"/>
                  </a:lnTo>
                  <a:lnTo>
                    <a:pt x="476097" y="120484"/>
                  </a:lnTo>
                  <a:lnTo>
                    <a:pt x="474002" y="118757"/>
                  </a:lnTo>
                  <a:lnTo>
                    <a:pt x="472960" y="117703"/>
                  </a:lnTo>
                  <a:lnTo>
                    <a:pt x="469138" y="117703"/>
                  </a:lnTo>
                  <a:lnTo>
                    <a:pt x="468096" y="118757"/>
                  </a:lnTo>
                  <a:lnTo>
                    <a:pt x="466699" y="120840"/>
                  </a:lnTo>
                  <a:lnTo>
                    <a:pt x="457644" y="134073"/>
                  </a:lnTo>
                  <a:lnTo>
                    <a:pt x="438492" y="134073"/>
                  </a:lnTo>
                  <a:lnTo>
                    <a:pt x="438492" y="99949"/>
                  </a:lnTo>
                  <a:lnTo>
                    <a:pt x="493522" y="99949"/>
                  </a:lnTo>
                  <a:lnTo>
                    <a:pt x="493522" y="92976"/>
                  </a:lnTo>
                  <a:lnTo>
                    <a:pt x="492467" y="91236"/>
                  </a:lnTo>
                  <a:lnTo>
                    <a:pt x="490372" y="89496"/>
                  </a:lnTo>
                  <a:lnTo>
                    <a:pt x="486384" y="86017"/>
                  </a:lnTo>
                  <a:lnTo>
                    <a:pt x="471233" y="72783"/>
                  </a:lnTo>
                  <a:lnTo>
                    <a:pt x="468439" y="70002"/>
                  </a:lnTo>
                  <a:lnTo>
                    <a:pt x="464604" y="70002"/>
                  </a:lnTo>
                  <a:lnTo>
                    <a:pt x="463473" y="71501"/>
                  </a:lnTo>
                  <a:lnTo>
                    <a:pt x="462178" y="73126"/>
                  </a:lnTo>
                  <a:lnTo>
                    <a:pt x="453110" y="86017"/>
                  </a:lnTo>
                  <a:lnTo>
                    <a:pt x="438492" y="86017"/>
                  </a:lnTo>
                  <a:lnTo>
                    <a:pt x="438492" y="53632"/>
                  </a:lnTo>
                  <a:lnTo>
                    <a:pt x="497687" y="53632"/>
                  </a:lnTo>
                  <a:lnTo>
                    <a:pt x="497687" y="46316"/>
                  </a:lnTo>
                  <a:lnTo>
                    <a:pt x="494563" y="43180"/>
                  </a:lnTo>
                  <a:lnTo>
                    <a:pt x="490651" y="39700"/>
                  </a:lnTo>
                  <a:lnTo>
                    <a:pt x="475043" y="25768"/>
                  </a:lnTo>
                  <a:lnTo>
                    <a:pt x="473316" y="24371"/>
                  </a:lnTo>
                  <a:lnTo>
                    <a:pt x="472274" y="23329"/>
                  </a:lnTo>
                  <a:lnTo>
                    <a:pt x="468439" y="23329"/>
                  </a:lnTo>
                  <a:lnTo>
                    <a:pt x="467398" y="24726"/>
                  </a:lnTo>
                  <a:lnTo>
                    <a:pt x="466001" y="26466"/>
                  </a:lnTo>
                  <a:lnTo>
                    <a:pt x="456590" y="39700"/>
                  </a:lnTo>
                  <a:lnTo>
                    <a:pt x="438492" y="39700"/>
                  </a:lnTo>
                  <a:lnTo>
                    <a:pt x="438492" y="18808"/>
                  </a:lnTo>
                  <a:lnTo>
                    <a:pt x="449287" y="14630"/>
                  </a:lnTo>
                  <a:lnTo>
                    <a:pt x="451726" y="12534"/>
                  </a:lnTo>
                  <a:lnTo>
                    <a:pt x="451726" y="4876"/>
                  </a:lnTo>
                  <a:lnTo>
                    <a:pt x="446493" y="4178"/>
                  </a:lnTo>
                  <a:lnTo>
                    <a:pt x="442671" y="3835"/>
                  </a:lnTo>
                  <a:lnTo>
                    <a:pt x="413423" y="0"/>
                  </a:lnTo>
                  <a:lnTo>
                    <a:pt x="415163" y="39700"/>
                  </a:lnTo>
                  <a:lnTo>
                    <a:pt x="390080" y="39700"/>
                  </a:lnTo>
                  <a:lnTo>
                    <a:pt x="379349" y="39585"/>
                  </a:lnTo>
                  <a:lnTo>
                    <a:pt x="370573" y="39268"/>
                  </a:lnTo>
                  <a:lnTo>
                    <a:pt x="355269" y="38303"/>
                  </a:lnTo>
                  <a:lnTo>
                    <a:pt x="361530" y="55016"/>
                  </a:lnTo>
                  <a:lnTo>
                    <a:pt x="368249" y="54368"/>
                  </a:lnTo>
                  <a:lnTo>
                    <a:pt x="374840" y="53936"/>
                  </a:lnTo>
                  <a:lnTo>
                    <a:pt x="381304" y="53708"/>
                  </a:lnTo>
                  <a:lnTo>
                    <a:pt x="387654" y="53632"/>
                  </a:lnTo>
                  <a:lnTo>
                    <a:pt x="415163" y="53632"/>
                  </a:lnTo>
                  <a:lnTo>
                    <a:pt x="415163" y="86017"/>
                  </a:lnTo>
                  <a:lnTo>
                    <a:pt x="400189" y="86017"/>
                  </a:lnTo>
                  <a:lnTo>
                    <a:pt x="390626" y="85953"/>
                  </a:lnTo>
                  <a:lnTo>
                    <a:pt x="382244" y="85725"/>
                  </a:lnTo>
                  <a:lnTo>
                    <a:pt x="374129" y="85293"/>
                  </a:lnTo>
                  <a:lnTo>
                    <a:pt x="365366" y="84620"/>
                  </a:lnTo>
                  <a:lnTo>
                    <a:pt x="371627" y="101333"/>
                  </a:lnTo>
                  <a:lnTo>
                    <a:pt x="378345" y="100685"/>
                  </a:lnTo>
                  <a:lnTo>
                    <a:pt x="384937" y="100253"/>
                  </a:lnTo>
                  <a:lnTo>
                    <a:pt x="391401" y="100025"/>
                  </a:lnTo>
                  <a:lnTo>
                    <a:pt x="397751" y="99949"/>
                  </a:lnTo>
                  <a:lnTo>
                    <a:pt x="415163" y="99949"/>
                  </a:lnTo>
                  <a:lnTo>
                    <a:pt x="415163" y="134073"/>
                  </a:lnTo>
                  <a:lnTo>
                    <a:pt x="383476" y="134073"/>
                  </a:lnTo>
                  <a:lnTo>
                    <a:pt x="373621" y="133959"/>
                  </a:lnTo>
                  <a:lnTo>
                    <a:pt x="364744" y="133642"/>
                  </a:lnTo>
                  <a:lnTo>
                    <a:pt x="356527" y="133197"/>
                  </a:lnTo>
                  <a:lnTo>
                    <a:pt x="348640" y="132676"/>
                  </a:lnTo>
                  <a:lnTo>
                    <a:pt x="354901" y="149390"/>
                  </a:lnTo>
                  <a:lnTo>
                    <a:pt x="358787" y="149034"/>
                  </a:lnTo>
                  <a:lnTo>
                    <a:pt x="364566" y="148577"/>
                  </a:lnTo>
                  <a:lnTo>
                    <a:pt x="372033" y="148183"/>
                  </a:lnTo>
                  <a:lnTo>
                    <a:pt x="381025" y="148005"/>
                  </a:lnTo>
                  <a:lnTo>
                    <a:pt x="405752" y="148005"/>
                  </a:lnTo>
                  <a:lnTo>
                    <a:pt x="401205" y="163131"/>
                  </a:lnTo>
                  <a:lnTo>
                    <a:pt x="390817" y="188531"/>
                  </a:lnTo>
                  <a:lnTo>
                    <a:pt x="373189" y="221703"/>
                  </a:lnTo>
                  <a:lnTo>
                    <a:pt x="346913" y="260134"/>
                  </a:lnTo>
                  <a:lnTo>
                    <a:pt x="350380" y="263613"/>
                  </a:lnTo>
                  <a:lnTo>
                    <a:pt x="367157" y="249961"/>
                  </a:lnTo>
                  <a:lnTo>
                    <a:pt x="379628" y="237629"/>
                  </a:lnTo>
                  <a:lnTo>
                    <a:pt x="388962" y="226542"/>
                  </a:lnTo>
                  <a:lnTo>
                    <a:pt x="396354" y="216598"/>
                  </a:lnTo>
                  <a:lnTo>
                    <a:pt x="402361" y="231419"/>
                  </a:lnTo>
                  <a:lnTo>
                    <a:pt x="407619" y="242430"/>
                  </a:lnTo>
                  <a:lnTo>
                    <a:pt x="412559" y="251142"/>
                  </a:lnTo>
                  <a:lnTo>
                    <a:pt x="417601" y="259092"/>
                  </a:lnTo>
                  <a:lnTo>
                    <a:pt x="408533" y="269316"/>
                  </a:lnTo>
                  <a:lnTo>
                    <a:pt x="394728" y="282854"/>
                  </a:lnTo>
                  <a:lnTo>
                    <a:pt x="375132" y="299148"/>
                  </a:lnTo>
                  <a:lnTo>
                    <a:pt x="348640" y="317588"/>
                  </a:lnTo>
                  <a:lnTo>
                    <a:pt x="351434" y="322122"/>
                  </a:lnTo>
                  <a:lnTo>
                    <a:pt x="372567" y="312547"/>
                  </a:lnTo>
                  <a:lnTo>
                    <a:pt x="392861" y="301358"/>
                  </a:lnTo>
                  <a:lnTo>
                    <a:pt x="411848" y="288290"/>
                  </a:lnTo>
                  <a:lnTo>
                    <a:pt x="429082" y="273011"/>
                  </a:lnTo>
                  <a:lnTo>
                    <a:pt x="457111" y="293954"/>
                  </a:lnTo>
                  <a:lnTo>
                    <a:pt x="488276" y="304711"/>
                  </a:lnTo>
                  <a:lnTo>
                    <a:pt x="522325" y="308673"/>
                  </a:lnTo>
                  <a:lnTo>
                    <a:pt x="558977" y="309232"/>
                  </a:lnTo>
                  <a:lnTo>
                    <a:pt x="652297" y="309232"/>
                  </a:lnTo>
                  <a:lnTo>
                    <a:pt x="654646" y="300113"/>
                  </a:lnTo>
                  <a:lnTo>
                    <a:pt x="659384" y="293395"/>
                  </a:lnTo>
                  <a:lnTo>
                    <a:pt x="666153" y="287985"/>
                  </a:lnTo>
                  <a:lnTo>
                    <a:pt x="673455" y="283464"/>
                  </a:lnTo>
                  <a:lnTo>
                    <a:pt x="674585" y="282765"/>
                  </a:lnTo>
                  <a:lnTo>
                    <a:pt x="674585" y="277202"/>
                  </a:lnTo>
                  <a:close/>
                </a:path>
                <a:path w="1865629" h="322579">
                  <a:moveTo>
                    <a:pt x="1022870" y="271970"/>
                  </a:moveTo>
                  <a:lnTo>
                    <a:pt x="983399" y="252145"/>
                  </a:lnTo>
                  <a:lnTo>
                    <a:pt x="953058" y="229323"/>
                  </a:lnTo>
                  <a:lnTo>
                    <a:pt x="930033" y="205181"/>
                  </a:lnTo>
                  <a:lnTo>
                    <a:pt x="912482" y="181432"/>
                  </a:lnTo>
                  <a:lnTo>
                    <a:pt x="936015" y="169659"/>
                  </a:lnTo>
                  <a:lnTo>
                    <a:pt x="956805" y="157238"/>
                  </a:lnTo>
                  <a:lnTo>
                    <a:pt x="973010" y="146367"/>
                  </a:lnTo>
                  <a:lnTo>
                    <a:pt x="982827" y="139293"/>
                  </a:lnTo>
                  <a:lnTo>
                    <a:pt x="990841" y="141732"/>
                  </a:lnTo>
                  <a:lnTo>
                    <a:pt x="998156" y="141732"/>
                  </a:lnTo>
                  <a:lnTo>
                    <a:pt x="998855" y="138595"/>
                  </a:lnTo>
                  <a:lnTo>
                    <a:pt x="998855" y="134416"/>
                  </a:lnTo>
                  <a:lnTo>
                    <a:pt x="996759" y="132676"/>
                  </a:lnTo>
                  <a:lnTo>
                    <a:pt x="968552" y="106210"/>
                  </a:lnTo>
                  <a:lnTo>
                    <a:pt x="955649" y="124752"/>
                  </a:lnTo>
                  <a:lnTo>
                    <a:pt x="938745" y="143789"/>
                  </a:lnTo>
                  <a:lnTo>
                    <a:pt x="921499" y="160921"/>
                  </a:lnTo>
                  <a:lnTo>
                    <a:pt x="907605" y="173774"/>
                  </a:lnTo>
                  <a:lnTo>
                    <a:pt x="896035" y="153035"/>
                  </a:lnTo>
                  <a:lnTo>
                    <a:pt x="885812" y="131114"/>
                  </a:lnTo>
                  <a:lnTo>
                    <a:pt x="876820" y="107365"/>
                  </a:lnTo>
                  <a:lnTo>
                    <a:pt x="868959" y="81140"/>
                  </a:lnTo>
                  <a:lnTo>
                    <a:pt x="1016965" y="81140"/>
                  </a:lnTo>
                  <a:lnTo>
                    <a:pt x="1016965" y="73126"/>
                  </a:lnTo>
                  <a:lnTo>
                    <a:pt x="1014514" y="70688"/>
                  </a:lnTo>
                  <a:lnTo>
                    <a:pt x="984923" y="43535"/>
                  </a:lnTo>
                  <a:lnTo>
                    <a:pt x="981087" y="43535"/>
                  </a:lnTo>
                  <a:lnTo>
                    <a:pt x="979690" y="44577"/>
                  </a:lnTo>
                  <a:lnTo>
                    <a:pt x="964374" y="67208"/>
                  </a:lnTo>
                  <a:lnTo>
                    <a:pt x="871042" y="67208"/>
                  </a:lnTo>
                  <a:lnTo>
                    <a:pt x="871042" y="21945"/>
                  </a:lnTo>
                  <a:lnTo>
                    <a:pt x="883589" y="17754"/>
                  </a:lnTo>
                  <a:lnTo>
                    <a:pt x="884275" y="14630"/>
                  </a:lnTo>
                  <a:lnTo>
                    <a:pt x="884275" y="8712"/>
                  </a:lnTo>
                  <a:lnTo>
                    <a:pt x="880440" y="7670"/>
                  </a:lnTo>
                  <a:lnTo>
                    <a:pt x="843889" y="2794"/>
                  </a:lnTo>
                  <a:lnTo>
                    <a:pt x="845108" y="28397"/>
                  </a:lnTo>
                  <a:lnTo>
                    <a:pt x="845273" y="67208"/>
                  </a:lnTo>
                  <a:lnTo>
                    <a:pt x="733145" y="67208"/>
                  </a:lnTo>
                  <a:lnTo>
                    <a:pt x="722414" y="67043"/>
                  </a:lnTo>
                  <a:lnTo>
                    <a:pt x="697966" y="65824"/>
                  </a:lnTo>
                  <a:lnTo>
                    <a:pt x="703897" y="82537"/>
                  </a:lnTo>
                  <a:lnTo>
                    <a:pt x="712597" y="81737"/>
                  </a:lnTo>
                  <a:lnTo>
                    <a:pt x="724128" y="81165"/>
                  </a:lnTo>
                  <a:lnTo>
                    <a:pt x="833437" y="81140"/>
                  </a:lnTo>
                  <a:lnTo>
                    <a:pt x="803021" y="126987"/>
                  </a:lnTo>
                  <a:lnTo>
                    <a:pt x="767626" y="166116"/>
                  </a:lnTo>
                  <a:lnTo>
                    <a:pt x="729627" y="198970"/>
                  </a:lnTo>
                  <a:lnTo>
                    <a:pt x="691362" y="226009"/>
                  </a:lnTo>
                  <a:lnTo>
                    <a:pt x="693788" y="230886"/>
                  </a:lnTo>
                  <a:lnTo>
                    <a:pt x="717765" y="219900"/>
                  </a:lnTo>
                  <a:lnTo>
                    <a:pt x="739330" y="208076"/>
                  </a:lnTo>
                  <a:lnTo>
                    <a:pt x="759714" y="194945"/>
                  </a:lnTo>
                  <a:lnTo>
                    <a:pt x="780161" y="180035"/>
                  </a:lnTo>
                  <a:lnTo>
                    <a:pt x="780161" y="277545"/>
                  </a:lnTo>
                  <a:lnTo>
                    <a:pt x="759739" y="280695"/>
                  </a:lnTo>
                  <a:lnTo>
                    <a:pt x="745299" y="282638"/>
                  </a:lnTo>
                  <a:lnTo>
                    <a:pt x="733399" y="283870"/>
                  </a:lnTo>
                  <a:lnTo>
                    <a:pt x="720610" y="284861"/>
                  </a:lnTo>
                  <a:lnTo>
                    <a:pt x="735584" y="320382"/>
                  </a:lnTo>
                  <a:lnTo>
                    <a:pt x="736981" y="322465"/>
                  </a:lnTo>
                  <a:lnTo>
                    <a:pt x="744296" y="322465"/>
                  </a:lnTo>
                  <a:lnTo>
                    <a:pt x="746379" y="311670"/>
                  </a:lnTo>
                  <a:lnTo>
                    <a:pt x="799465" y="297014"/>
                  </a:lnTo>
                  <a:lnTo>
                    <a:pt x="842492" y="283908"/>
                  </a:lnTo>
                  <a:lnTo>
                    <a:pt x="879779" y="270929"/>
                  </a:lnTo>
                  <a:lnTo>
                    <a:pt x="915619" y="256641"/>
                  </a:lnTo>
                  <a:lnTo>
                    <a:pt x="914577" y="251421"/>
                  </a:lnTo>
                  <a:lnTo>
                    <a:pt x="883640" y="258140"/>
                  </a:lnTo>
                  <a:lnTo>
                    <a:pt x="859561" y="263055"/>
                  </a:lnTo>
                  <a:lnTo>
                    <a:pt x="805573" y="273367"/>
                  </a:lnTo>
                  <a:lnTo>
                    <a:pt x="805573" y="157746"/>
                  </a:lnTo>
                  <a:lnTo>
                    <a:pt x="813892" y="149555"/>
                  </a:lnTo>
                  <a:lnTo>
                    <a:pt x="827392" y="134734"/>
                  </a:lnTo>
                  <a:lnTo>
                    <a:pt x="843826" y="113830"/>
                  </a:lnTo>
                  <a:lnTo>
                    <a:pt x="860945" y="87414"/>
                  </a:lnTo>
                  <a:lnTo>
                    <a:pt x="865098" y="107607"/>
                  </a:lnTo>
                  <a:lnTo>
                    <a:pt x="886320" y="171348"/>
                  </a:lnTo>
                  <a:lnTo>
                    <a:pt x="906907" y="210337"/>
                  </a:lnTo>
                  <a:lnTo>
                    <a:pt x="944092" y="260057"/>
                  </a:lnTo>
                  <a:lnTo>
                    <a:pt x="991184" y="299834"/>
                  </a:lnTo>
                  <a:lnTo>
                    <a:pt x="997216" y="291553"/>
                  </a:lnTo>
                  <a:lnTo>
                    <a:pt x="1004900" y="285305"/>
                  </a:lnTo>
                  <a:lnTo>
                    <a:pt x="1013561" y="280733"/>
                  </a:lnTo>
                  <a:lnTo>
                    <a:pt x="1022527" y="277545"/>
                  </a:lnTo>
                  <a:lnTo>
                    <a:pt x="1022870" y="271970"/>
                  </a:lnTo>
                  <a:close/>
                </a:path>
                <a:path w="1865629" h="322579">
                  <a:moveTo>
                    <a:pt x="1308150" y="141744"/>
                  </a:moveTo>
                  <a:lnTo>
                    <a:pt x="1305102" y="132321"/>
                  </a:lnTo>
                  <a:lnTo>
                    <a:pt x="1297178" y="122809"/>
                  </a:lnTo>
                  <a:lnTo>
                    <a:pt x="1286103" y="115443"/>
                  </a:lnTo>
                  <a:lnTo>
                    <a:pt x="1273670" y="112483"/>
                  </a:lnTo>
                  <a:lnTo>
                    <a:pt x="1269149" y="112483"/>
                  </a:lnTo>
                  <a:lnTo>
                    <a:pt x="1263230" y="114579"/>
                  </a:lnTo>
                  <a:lnTo>
                    <a:pt x="1262519" y="119799"/>
                  </a:lnTo>
                  <a:lnTo>
                    <a:pt x="1274368" y="123977"/>
                  </a:lnTo>
                  <a:lnTo>
                    <a:pt x="1274368" y="132334"/>
                  </a:lnTo>
                  <a:lnTo>
                    <a:pt x="1270889" y="134429"/>
                  </a:lnTo>
                  <a:lnTo>
                    <a:pt x="1263230" y="137909"/>
                  </a:lnTo>
                  <a:lnTo>
                    <a:pt x="1229360" y="154139"/>
                  </a:lnTo>
                  <a:lnTo>
                    <a:pt x="1196022" y="170649"/>
                  </a:lnTo>
                  <a:lnTo>
                    <a:pt x="1193761" y="160439"/>
                  </a:lnTo>
                  <a:lnTo>
                    <a:pt x="1187132" y="146481"/>
                  </a:lnTo>
                  <a:lnTo>
                    <a:pt x="1173187" y="134162"/>
                  </a:lnTo>
                  <a:lnTo>
                    <a:pt x="1149007" y="128854"/>
                  </a:lnTo>
                  <a:lnTo>
                    <a:pt x="1138288" y="129743"/>
                  </a:lnTo>
                  <a:lnTo>
                    <a:pt x="1128890" y="132067"/>
                  </a:lnTo>
                  <a:lnTo>
                    <a:pt x="1120406" y="135318"/>
                  </a:lnTo>
                  <a:lnTo>
                    <a:pt x="1112443" y="138950"/>
                  </a:lnTo>
                  <a:lnTo>
                    <a:pt x="1149007" y="91948"/>
                  </a:lnTo>
                  <a:lnTo>
                    <a:pt x="1203261" y="82346"/>
                  </a:lnTo>
                  <a:lnTo>
                    <a:pt x="1244638" y="72186"/>
                  </a:lnTo>
                  <a:lnTo>
                    <a:pt x="1252778" y="63042"/>
                  </a:lnTo>
                  <a:lnTo>
                    <a:pt x="1250619" y="57734"/>
                  </a:lnTo>
                  <a:lnTo>
                    <a:pt x="1245196" y="53543"/>
                  </a:lnTo>
                  <a:lnTo>
                    <a:pt x="1238072" y="50800"/>
                  </a:lnTo>
                  <a:lnTo>
                    <a:pt x="1230833" y="49809"/>
                  </a:lnTo>
                  <a:lnTo>
                    <a:pt x="1225956" y="49809"/>
                  </a:lnTo>
                  <a:lnTo>
                    <a:pt x="1224229" y="50850"/>
                  </a:lnTo>
                  <a:lnTo>
                    <a:pt x="1214818" y="55372"/>
                  </a:lnTo>
                  <a:lnTo>
                    <a:pt x="1204836" y="59702"/>
                  </a:lnTo>
                  <a:lnTo>
                    <a:pt x="1193787" y="63080"/>
                  </a:lnTo>
                  <a:lnTo>
                    <a:pt x="1180973" y="66001"/>
                  </a:lnTo>
                  <a:lnTo>
                    <a:pt x="1165720" y="68961"/>
                  </a:lnTo>
                  <a:lnTo>
                    <a:pt x="1182433" y="47713"/>
                  </a:lnTo>
                  <a:lnTo>
                    <a:pt x="1189748" y="40055"/>
                  </a:lnTo>
                  <a:lnTo>
                    <a:pt x="1191844" y="37617"/>
                  </a:lnTo>
                  <a:lnTo>
                    <a:pt x="1191844" y="32397"/>
                  </a:lnTo>
                  <a:lnTo>
                    <a:pt x="1188605" y="24866"/>
                  </a:lnTo>
                  <a:lnTo>
                    <a:pt x="1180388" y="18148"/>
                  </a:lnTo>
                  <a:lnTo>
                    <a:pt x="1169352" y="13335"/>
                  </a:lnTo>
                  <a:lnTo>
                    <a:pt x="1157706" y="11493"/>
                  </a:lnTo>
                  <a:lnTo>
                    <a:pt x="1152144" y="11493"/>
                  </a:lnTo>
                  <a:lnTo>
                    <a:pt x="1148664" y="13246"/>
                  </a:lnTo>
                  <a:lnTo>
                    <a:pt x="1145171" y="14630"/>
                  </a:lnTo>
                  <a:lnTo>
                    <a:pt x="1143431" y="19507"/>
                  </a:lnTo>
                  <a:lnTo>
                    <a:pt x="1154226" y="22999"/>
                  </a:lnTo>
                  <a:lnTo>
                    <a:pt x="1160500" y="27520"/>
                  </a:lnTo>
                  <a:lnTo>
                    <a:pt x="1160500" y="33439"/>
                  </a:lnTo>
                  <a:lnTo>
                    <a:pt x="1158163" y="41643"/>
                  </a:lnTo>
                  <a:lnTo>
                    <a:pt x="1115555" y="75234"/>
                  </a:lnTo>
                  <a:lnTo>
                    <a:pt x="1106170" y="75577"/>
                  </a:lnTo>
                  <a:lnTo>
                    <a:pt x="1089901" y="74345"/>
                  </a:lnTo>
                  <a:lnTo>
                    <a:pt x="1077874" y="71437"/>
                  </a:lnTo>
                  <a:lnTo>
                    <a:pt x="1069632" y="68084"/>
                  </a:lnTo>
                  <a:lnTo>
                    <a:pt x="1064729" y="65481"/>
                  </a:lnTo>
                  <a:lnTo>
                    <a:pt x="1060551" y="68605"/>
                  </a:lnTo>
                  <a:lnTo>
                    <a:pt x="1066088" y="78257"/>
                  </a:lnTo>
                  <a:lnTo>
                    <a:pt x="1074077" y="87236"/>
                  </a:lnTo>
                  <a:lnTo>
                    <a:pt x="1086446" y="93878"/>
                  </a:lnTo>
                  <a:lnTo>
                    <a:pt x="1105128" y="96469"/>
                  </a:lnTo>
                  <a:lnTo>
                    <a:pt x="1111745" y="96469"/>
                  </a:lnTo>
                  <a:lnTo>
                    <a:pt x="1118362" y="95770"/>
                  </a:lnTo>
                  <a:lnTo>
                    <a:pt x="1124280" y="95427"/>
                  </a:lnTo>
                  <a:lnTo>
                    <a:pt x="1109319" y="116243"/>
                  </a:lnTo>
                  <a:lnTo>
                    <a:pt x="1095806" y="133997"/>
                  </a:lnTo>
                  <a:lnTo>
                    <a:pt x="1082941" y="148996"/>
                  </a:lnTo>
                  <a:lnTo>
                    <a:pt x="1063840" y="167271"/>
                  </a:lnTo>
                  <a:lnTo>
                    <a:pt x="1057846" y="173863"/>
                  </a:lnTo>
                  <a:lnTo>
                    <a:pt x="1053299" y="181368"/>
                  </a:lnTo>
                  <a:lnTo>
                    <a:pt x="1051496" y="189788"/>
                  </a:lnTo>
                  <a:lnTo>
                    <a:pt x="1051496" y="197459"/>
                  </a:lnTo>
                  <a:lnTo>
                    <a:pt x="1056716" y="202679"/>
                  </a:lnTo>
                  <a:lnTo>
                    <a:pt x="1067866" y="202679"/>
                  </a:lnTo>
                  <a:lnTo>
                    <a:pt x="1078661" y="188061"/>
                  </a:lnTo>
                  <a:lnTo>
                    <a:pt x="1090002" y="173761"/>
                  </a:lnTo>
                  <a:lnTo>
                    <a:pt x="1104163" y="159626"/>
                  </a:lnTo>
                  <a:lnTo>
                    <a:pt x="1121854" y="148831"/>
                  </a:lnTo>
                  <a:lnTo>
                    <a:pt x="1143787" y="144526"/>
                  </a:lnTo>
                  <a:lnTo>
                    <a:pt x="1159776" y="148107"/>
                  </a:lnTo>
                  <a:lnTo>
                    <a:pt x="1168590" y="157276"/>
                  </a:lnTo>
                  <a:lnTo>
                    <a:pt x="1172565" y="169646"/>
                  </a:lnTo>
                  <a:lnTo>
                    <a:pt x="1174076" y="182829"/>
                  </a:lnTo>
                  <a:lnTo>
                    <a:pt x="1143266" y="202260"/>
                  </a:lnTo>
                  <a:lnTo>
                    <a:pt x="1121664" y="220535"/>
                  </a:lnTo>
                  <a:lnTo>
                    <a:pt x="1108938" y="238658"/>
                  </a:lnTo>
                  <a:lnTo>
                    <a:pt x="1104773" y="257708"/>
                  </a:lnTo>
                  <a:lnTo>
                    <a:pt x="1115479" y="282867"/>
                  </a:lnTo>
                  <a:lnTo>
                    <a:pt x="1140599" y="295795"/>
                  </a:lnTo>
                  <a:lnTo>
                    <a:pt x="1169568" y="300545"/>
                  </a:lnTo>
                  <a:lnTo>
                    <a:pt x="1191844" y="301231"/>
                  </a:lnTo>
                  <a:lnTo>
                    <a:pt x="1210830" y="301028"/>
                  </a:lnTo>
                  <a:lnTo>
                    <a:pt x="1231442" y="300405"/>
                  </a:lnTo>
                  <a:lnTo>
                    <a:pt x="1250111" y="299326"/>
                  </a:lnTo>
                  <a:lnTo>
                    <a:pt x="1263230" y="297751"/>
                  </a:lnTo>
                  <a:lnTo>
                    <a:pt x="1276807" y="294970"/>
                  </a:lnTo>
                  <a:lnTo>
                    <a:pt x="1276807" y="286956"/>
                  </a:lnTo>
                  <a:lnTo>
                    <a:pt x="1238504" y="273024"/>
                  </a:lnTo>
                  <a:lnTo>
                    <a:pt x="1224114" y="275310"/>
                  </a:lnTo>
                  <a:lnTo>
                    <a:pt x="1210170" y="276936"/>
                  </a:lnTo>
                  <a:lnTo>
                    <a:pt x="1196530" y="277914"/>
                  </a:lnTo>
                  <a:lnTo>
                    <a:pt x="1183132" y="278244"/>
                  </a:lnTo>
                  <a:lnTo>
                    <a:pt x="1155014" y="276631"/>
                  </a:lnTo>
                  <a:lnTo>
                    <a:pt x="1136637" y="271894"/>
                  </a:lnTo>
                  <a:lnTo>
                    <a:pt x="1126617" y="264147"/>
                  </a:lnTo>
                  <a:lnTo>
                    <a:pt x="1123581" y="253517"/>
                  </a:lnTo>
                  <a:lnTo>
                    <a:pt x="1128890" y="237528"/>
                  </a:lnTo>
                  <a:lnTo>
                    <a:pt x="1142034" y="223227"/>
                  </a:lnTo>
                  <a:lnTo>
                    <a:pt x="1158836" y="211023"/>
                  </a:lnTo>
                  <a:lnTo>
                    <a:pt x="1175131" y="201295"/>
                  </a:lnTo>
                  <a:lnTo>
                    <a:pt x="1175131" y="250736"/>
                  </a:lnTo>
                  <a:lnTo>
                    <a:pt x="1200188" y="250736"/>
                  </a:lnTo>
                  <a:lnTo>
                    <a:pt x="1200188" y="229844"/>
                  </a:lnTo>
                  <a:lnTo>
                    <a:pt x="1198105" y="189103"/>
                  </a:lnTo>
                  <a:lnTo>
                    <a:pt x="1213053" y="181965"/>
                  </a:lnTo>
                  <a:lnTo>
                    <a:pt x="1232268" y="173558"/>
                  </a:lnTo>
                  <a:lnTo>
                    <a:pt x="1255737" y="164553"/>
                  </a:lnTo>
                  <a:lnTo>
                    <a:pt x="1283423" y="155663"/>
                  </a:lnTo>
                  <a:lnTo>
                    <a:pt x="1296682" y="151828"/>
                  </a:lnTo>
                  <a:lnTo>
                    <a:pt x="1304137" y="148971"/>
                  </a:lnTo>
                  <a:lnTo>
                    <a:pt x="1307414" y="145973"/>
                  </a:lnTo>
                  <a:lnTo>
                    <a:pt x="1308150" y="141744"/>
                  </a:lnTo>
                  <a:close/>
                </a:path>
                <a:path w="1865629" h="322579">
                  <a:moveTo>
                    <a:pt x="1583651" y="72440"/>
                  </a:moveTo>
                  <a:lnTo>
                    <a:pt x="1563090" y="56769"/>
                  </a:lnTo>
                  <a:lnTo>
                    <a:pt x="1557324" y="57708"/>
                  </a:lnTo>
                  <a:lnTo>
                    <a:pt x="1548739" y="59855"/>
                  </a:lnTo>
                  <a:lnTo>
                    <a:pt x="1534896" y="63741"/>
                  </a:lnTo>
                  <a:lnTo>
                    <a:pt x="1521612" y="66357"/>
                  </a:lnTo>
                  <a:lnTo>
                    <a:pt x="1508785" y="68478"/>
                  </a:lnTo>
                  <a:lnTo>
                    <a:pt x="1496999" y="70154"/>
                  </a:lnTo>
                  <a:lnTo>
                    <a:pt x="1486839" y="71399"/>
                  </a:lnTo>
                  <a:lnTo>
                    <a:pt x="1487525" y="65138"/>
                  </a:lnTo>
                  <a:lnTo>
                    <a:pt x="1488224" y="59563"/>
                  </a:lnTo>
                  <a:lnTo>
                    <a:pt x="1489621" y="52590"/>
                  </a:lnTo>
                  <a:lnTo>
                    <a:pt x="1489976" y="50152"/>
                  </a:lnTo>
                  <a:lnTo>
                    <a:pt x="1493100" y="38671"/>
                  </a:lnTo>
                  <a:lnTo>
                    <a:pt x="1493100" y="36233"/>
                  </a:lnTo>
                  <a:lnTo>
                    <a:pt x="1490027" y="28625"/>
                  </a:lnTo>
                  <a:lnTo>
                    <a:pt x="1482051" y="21424"/>
                  </a:lnTo>
                  <a:lnTo>
                    <a:pt x="1471066" y="16052"/>
                  </a:lnTo>
                  <a:lnTo>
                    <a:pt x="1466507" y="15265"/>
                  </a:lnTo>
                  <a:lnTo>
                    <a:pt x="1466507" y="255333"/>
                  </a:lnTo>
                  <a:lnTo>
                    <a:pt x="1462239" y="268630"/>
                  </a:lnTo>
                  <a:lnTo>
                    <a:pt x="1449298" y="277685"/>
                  </a:lnTo>
                  <a:lnTo>
                    <a:pt x="1423454" y="281038"/>
                  </a:lnTo>
                  <a:lnTo>
                    <a:pt x="1411465" y="280492"/>
                  </a:lnTo>
                  <a:lnTo>
                    <a:pt x="1395945" y="277723"/>
                  </a:lnTo>
                  <a:lnTo>
                    <a:pt x="1382522" y="271043"/>
                  </a:lnTo>
                  <a:lnTo>
                    <a:pt x="1376794" y="258749"/>
                  </a:lnTo>
                  <a:lnTo>
                    <a:pt x="1379829" y="248704"/>
                  </a:lnTo>
                  <a:lnTo>
                    <a:pt x="1388732" y="240893"/>
                  </a:lnTo>
                  <a:lnTo>
                    <a:pt x="1403248" y="235826"/>
                  </a:lnTo>
                  <a:lnTo>
                    <a:pt x="1423111" y="234022"/>
                  </a:lnTo>
                  <a:lnTo>
                    <a:pt x="1428496" y="234099"/>
                  </a:lnTo>
                  <a:lnTo>
                    <a:pt x="1437906" y="234670"/>
                  </a:lnTo>
                  <a:lnTo>
                    <a:pt x="1450733" y="236232"/>
                  </a:lnTo>
                  <a:lnTo>
                    <a:pt x="1466278" y="239255"/>
                  </a:lnTo>
                  <a:lnTo>
                    <a:pt x="1466507" y="255333"/>
                  </a:lnTo>
                  <a:lnTo>
                    <a:pt x="1466507" y="15265"/>
                  </a:lnTo>
                  <a:lnTo>
                    <a:pt x="1458976" y="13944"/>
                  </a:lnTo>
                  <a:lnTo>
                    <a:pt x="1452359" y="13944"/>
                  </a:lnTo>
                  <a:lnTo>
                    <a:pt x="1448181" y="15684"/>
                  </a:lnTo>
                  <a:lnTo>
                    <a:pt x="1443304" y="17767"/>
                  </a:lnTo>
                  <a:lnTo>
                    <a:pt x="1442262" y="22999"/>
                  </a:lnTo>
                  <a:lnTo>
                    <a:pt x="1453870" y="27863"/>
                  </a:lnTo>
                  <a:lnTo>
                    <a:pt x="1460373" y="33959"/>
                  </a:lnTo>
                  <a:lnTo>
                    <a:pt x="1463230" y="41897"/>
                  </a:lnTo>
                  <a:lnTo>
                    <a:pt x="1463725" y="50152"/>
                  </a:lnTo>
                  <a:lnTo>
                    <a:pt x="1463763" y="57708"/>
                  </a:lnTo>
                  <a:lnTo>
                    <a:pt x="1463268" y="68478"/>
                  </a:lnTo>
                  <a:lnTo>
                    <a:pt x="1463154" y="73837"/>
                  </a:lnTo>
                  <a:lnTo>
                    <a:pt x="1442834" y="75717"/>
                  </a:lnTo>
                  <a:lnTo>
                    <a:pt x="1422285" y="77139"/>
                  </a:lnTo>
                  <a:lnTo>
                    <a:pt x="1403362" y="78041"/>
                  </a:lnTo>
                  <a:lnTo>
                    <a:pt x="1387932" y="78359"/>
                  </a:lnTo>
                  <a:lnTo>
                    <a:pt x="1371231" y="77571"/>
                  </a:lnTo>
                  <a:lnTo>
                    <a:pt x="1359814" y="75438"/>
                  </a:lnTo>
                  <a:lnTo>
                    <a:pt x="1352194" y="72339"/>
                  </a:lnTo>
                  <a:lnTo>
                    <a:pt x="1346847" y="68618"/>
                  </a:lnTo>
                  <a:lnTo>
                    <a:pt x="1342326" y="71742"/>
                  </a:lnTo>
                  <a:lnTo>
                    <a:pt x="1346403" y="80505"/>
                  </a:lnTo>
                  <a:lnTo>
                    <a:pt x="1354035" y="89585"/>
                  </a:lnTo>
                  <a:lnTo>
                    <a:pt x="1367739" y="96723"/>
                  </a:lnTo>
                  <a:lnTo>
                    <a:pt x="1390027" y="99606"/>
                  </a:lnTo>
                  <a:lnTo>
                    <a:pt x="1407185" y="99187"/>
                  </a:lnTo>
                  <a:lnTo>
                    <a:pt x="1426159" y="98082"/>
                  </a:lnTo>
                  <a:lnTo>
                    <a:pt x="1445272" y="96520"/>
                  </a:lnTo>
                  <a:lnTo>
                    <a:pt x="1462811" y="94729"/>
                  </a:lnTo>
                  <a:lnTo>
                    <a:pt x="1462481" y="118059"/>
                  </a:lnTo>
                  <a:lnTo>
                    <a:pt x="1462366" y="137388"/>
                  </a:lnTo>
                  <a:lnTo>
                    <a:pt x="1462468" y="143129"/>
                  </a:lnTo>
                  <a:lnTo>
                    <a:pt x="1456105" y="143802"/>
                  </a:lnTo>
                  <a:lnTo>
                    <a:pt x="1445310" y="144614"/>
                  </a:lnTo>
                  <a:lnTo>
                    <a:pt x="1431518" y="145288"/>
                  </a:lnTo>
                  <a:lnTo>
                    <a:pt x="1416138" y="145580"/>
                  </a:lnTo>
                  <a:lnTo>
                    <a:pt x="1403616" y="145288"/>
                  </a:lnTo>
                  <a:lnTo>
                    <a:pt x="1391462" y="143357"/>
                  </a:lnTo>
                  <a:lnTo>
                    <a:pt x="1382217" y="138074"/>
                  </a:lnTo>
                  <a:lnTo>
                    <a:pt x="1378585" y="127939"/>
                  </a:lnTo>
                  <a:lnTo>
                    <a:pt x="1378534" y="123977"/>
                  </a:lnTo>
                  <a:lnTo>
                    <a:pt x="1379575" y="121196"/>
                  </a:lnTo>
                  <a:lnTo>
                    <a:pt x="1380617" y="118059"/>
                  </a:lnTo>
                  <a:lnTo>
                    <a:pt x="1376438" y="115620"/>
                  </a:lnTo>
                  <a:lnTo>
                    <a:pt x="1370520" y="121196"/>
                  </a:lnTo>
                  <a:lnTo>
                    <a:pt x="1364615" y="127114"/>
                  </a:lnTo>
                  <a:lnTo>
                    <a:pt x="1364615" y="137566"/>
                  </a:lnTo>
                  <a:lnTo>
                    <a:pt x="1370711" y="154063"/>
                  </a:lnTo>
                  <a:lnTo>
                    <a:pt x="1385112" y="162547"/>
                  </a:lnTo>
                  <a:lnTo>
                    <a:pt x="1402067" y="165671"/>
                  </a:lnTo>
                  <a:lnTo>
                    <a:pt x="1415796" y="166116"/>
                  </a:lnTo>
                  <a:lnTo>
                    <a:pt x="1421041" y="166077"/>
                  </a:lnTo>
                  <a:lnTo>
                    <a:pt x="1430286" y="165811"/>
                  </a:lnTo>
                  <a:lnTo>
                    <a:pt x="1444053" y="165087"/>
                  </a:lnTo>
                  <a:lnTo>
                    <a:pt x="1462811" y="163677"/>
                  </a:lnTo>
                  <a:lnTo>
                    <a:pt x="1463243" y="180721"/>
                  </a:lnTo>
                  <a:lnTo>
                    <a:pt x="1463852" y="196634"/>
                  </a:lnTo>
                  <a:lnTo>
                    <a:pt x="1464475" y="209461"/>
                  </a:lnTo>
                  <a:lnTo>
                    <a:pt x="1464894" y="217309"/>
                  </a:lnTo>
                  <a:lnTo>
                    <a:pt x="1453007" y="215696"/>
                  </a:lnTo>
                  <a:lnTo>
                    <a:pt x="1443177" y="214871"/>
                  </a:lnTo>
                  <a:lnTo>
                    <a:pt x="1435760" y="214566"/>
                  </a:lnTo>
                  <a:lnTo>
                    <a:pt x="1431124" y="214528"/>
                  </a:lnTo>
                  <a:lnTo>
                    <a:pt x="1403311" y="217233"/>
                  </a:lnTo>
                  <a:lnTo>
                    <a:pt x="1380490" y="225539"/>
                  </a:lnTo>
                  <a:lnTo>
                    <a:pt x="1365046" y="239636"/>
                  </a:lnTo>
                  <a:lnTo>
                    <a:pt x="1359369" y="259791"/>
                  </a:lnTo>
                  <a:lnTo>
                    <a:pt x="1364780" y="278777"/>
                  </a:lnTo>
                  <a:lnTo>
                    <a:pt x="1379359" y="292011"/>
                  </a:lnTo>
                  <a:lnTo>
                    <a:pt x="1400657" y="299758"/>
                  </a:lnTo>
                  <a:lnTo>
                    <a:pt x="1426235" y="302285"/>
                  </a:lnTo>
                  <a:lnTo>
                    <a:pt x="1460284" y="297827"/>
                  </a:lnTo>
                  <a:lnTo>
                    <a:pt x="1480007" y="285737"/>
                  </a:lnTo>
                  <a:lnTo>
                    <a:pt x="1482293" y="281038"/>
                  </a:lnTo>
                  <a:lnTo>
                    <a:pt x="1488681" y="267906"/>
                  </a:lnTo>
                  <a:lnTo>
                    <a:pt x="1489621" y="246214"/>
                  </a:lnTo>
                  <a:lnTo>
                    <a:pt x="1503845" y="251688"/>
                  </a:lnTo>
                  <a:lnTo>
                    <a:pt x="1518742" y="258660"/>
                  </a:lnTo>
                  <a:lnTo>
                    <a:pt x="1532674" y="266293"/>
                  </a:lnTo>
                  <a:lnTo>
                    <a:pt x="1543951" y="273723"/>
                  </a:lnTo>
                  <a:lnTo>
                    <a:pt x="1553768" y="281393"/>
                  </a:lnTo>
                  <a:lnTo>
                    <a:pt x="1559750" y="285686"/>
                  </a:lnTo>
                  <a:lnTo>
                    <a:pt x="1563585" y="287578"/>
                  </a:lnTo>
                  <a:lnTo>
                    <a:pt x="1566926" y="287997"/>
                  </a:lnTo>
                  <a:lnTo>
                    <a:pt x="1573898" y="287997"/>
                  </a:lnTo>
                  <a:lnTo>
                    <a:pt x="1575638" y="281393"/>
                  </a:lnTo>
                  <a:lnTo>
                    <a:pt x="1575612" y="277685"/>
                  </a:lnTo>
                  <a:lnTo>
                    <a:pt x="1551609" y="246557"/>
                  </a:lnTo>
                  <a:lnTo>
                    <a:pt x="1523276" y="234022"/>
                  </a:lnTo>
                  <a:lnTo>
                    <a:pt x="1512785" y="229958"/>
                  </a:lnTo>
                  <a:lnTo>
                    <a:pt x="1487182" y="222186"/>
                  </a:lnTo>
                  <a:lnTo>
                    <a:pt x="1486839" y="217309"/>
                  </a:lnTo>
                  <a:lnTo>
                    <a:pt x="1485963" y="204927"/>
                  </a:lnTo>
                  <a:lnTo>
                    <a:pt x="1484960" y="187058"/>
                  </a:lnTo>
                  <a:lnTo>
                    <a:pt x="1484299" y="171589"/>
                  </a:lnTo>
                  <a:lnTo>
                    <a:pt x="1484096" y="163677"/>
                  </a:lnTo>
                  <a:lnTo>
                    <a:pt x="1484045" y="161594"/>
                  </a:lnTo>
                  <a:lnTo>
                    <a:pt x="1509064" y="158305"/>
                  </a:lnTo>
                  <a:lnTo>
                    <a:pt x="1527454" y="155409"/>
                  </a:lnTo>
                  <a:lnTo>
                    <a:pt x="1539633" y="153162"/>
                  </a:lnTo>
                  <a:lnTo>
                    <a:pt x="1557185" y="149466"/>
                  </a:lnTo>
                  <a:lnTo>
                    <a:pt x="1565757" y="146748"/>
                  </a:lnTo>
                  <a:lnTo>
                    <a:pt x="1567548" y="145580"/>
                  </a:lnTo>
                  <a:lnTo>
                    <a:pt x="1571256" y="143167"/>
                  </a:lnTo>
                  <a:lnTo>
                    <a:pt x="1572234" y="140690"/>
                  </a:lnTo>
                  <a:lnTo>
                    <a:pt x="1573187" y="138252"/>
                  </a:lnTo>
                  <a:lnTo>
                    <a:pt x="1573187" y="130251"/>
                  </a:lnTo>
                  <a:lnTo>
                    <a:pt x="1560322" y="124675"/>
                  </a:lnTo>
                  <a:lnTo>
                    <a:pt x="1555089" y="124675"/>
                  </a:lnTo>
                  <a:lnTo>
                    <a:pt x="1549527" y="125666"/>
                  </a:lnTo>
                  <a:lnTo>
                    <a:pt x="1541424" y="127939"/>
                  </a:lnTo>
                  <a:lnTo>
                    <a:pt x="1528267" y="131991"/>
                  </a:lnTo>
                  <a:lnTo>
                    <a:pt x="1514779" y="135128"/>
                  </a:lnTo>
                  <a:lnTo>
                    <a:pt x="1503908" y="137388"/>
                  </a:lnTo>
                  <a:lnTo>
                    <a:pt x="1494002" y="139128"/>
                  </a:lnTo>
                  <a:lnTo>
                    <a:pt x="1483702" y="140690"/>
                  </a:lnTo>
                  <a:lnTo>
                    <a:pt x="1483804" y="123977"/>
                  </a:lnTo>
                  <a:lnTo>
                    <a:pt x="1484007" y="113525"/>
                  </a:lnTo>
                  <a:lnTo>
                    <a:pt x="1484439" y="103276"/>
                  </a:lnTo>
                  <a:lnTo>
                    <a:pt x="1484972" y="94729"/>
                  </a:lnTo>
                  <a:lnTo>
                    <a:pt x="1485099" y="92646"/>
                  </a:lnTo>
                  <a:lnTo>
                    <a:pt x="1541957" y="85877"/>
                  </a:lnTo>
                  <a:lnTo>
                    <a:pt x="1579765" y="78359"/>
                  </a:lnTo>
                  <a:lnTo>
                    <a:pt x="1582051" y="76923"/>
                  </a:lnTo>
                  <a:lnTo>
                    <a:pt x="1583651" y="72440"/>
                  </a:lnTo>
                  <a:close/>
                </a:path>
                <a:path w="1865629" h="322579">
                  <a:moveTo>
                    <a:pt x="1865083" y="277202"/>
                  </a:moveTo>
                  <a:lnTo>
                    <a:pt x="1862886" y="271360"/>
                  </a:lnTo>
                  <a:lnTo>
                    <a:pt x="1857209" y="265976"/>
                  </a:lnTo>
                  <a:lnTo>
                    <a:pt x="1849361" y="262026"/>
                  </a:lnTo>
                  <a:lnTo>
                    <a:pt x="1840699" y="260489"/>
                  </a:lnTo>
                  <a:lnTo>
                    <a:pt x="1834642" y="261264"/>
                  </a:lnTo>
                  <a:lnTo>
                    <a:pt x="1809724" y="266065"/>
                  </a:lnTo>
                  <a:lnTo>
                    <a:pt x="1790560" y="268846"/>
                  </a:lnTo>
                  <a:lnTo>
                    <a:pt x="1772412" y="270535"/>
                  </a:lnTo>
                  <a:lnTo>
                    <a:pt x="1756295" y="271399"/>
                  </a:lnTo>
                  <a:lnTo>
                    <a:pt x="1743214" y="271627"/>
                  </a:lnTo>
                  <a:lnTo>
                    <a:pt x="1720481" y="270967"/>
                  </a:lnTo>
                  <a:lnTo>
                    <a:pt x="1690179" y="266319"/>
                  </a:lnTo>
                  <a:lnTo>
                    <a:pt x="1663674" y="253707"/>
                  </a:lnTo>
                  <a:lnTo>
                    <a:pt x="1652308" y="229146"/>
                  </a:lnTo>
                  <a:lnTo>
                    <a:pt x="1656676" y="211251"/>
                  </a:lnTo>
                  <a:lnTo>
                    <a:pt x="1692719" y="176263"/>
                  </a:lnTo>
                  <a:lnTo>
                    <a:pt x="1741309" y="152006"/>
                  </a:lnTo>
                  <a:lnTo>
                    <a:pt x="1796681" y="131584"/>
                  </a:lnTo>
                  <a:lnTo>
                    <a:pt x="1843557" y="118859"/>
                  </a:lnTo>
                  <a:lnTo>
                    <a:pt x="1850504" y="116446"/>
                  </a:lnTo>
                  <a:lnTo>
                    <a:pt x="1853590" y="113715"/>
                  </a:lnTo>
                  <a:lnTo>
                    <a:pt x="1854301" y="109702"/>
                  </a:lnTo>
                  <a:lnTo>
                    <a:pt x="1851812" y="103111"/>
                  </a:lnTo>
                  <a:lnTo>
                    <a:pt x="1845678" y="97434"/>
                  </a:lnTo>
                  <a:lnTo>
                    <a:pt x="1837829" y="93446"/>
                  </a:lnTo>
                  <a:lnTo>
                    <a:pt x="1830260" y="91948"/>
                  </a:lnTo>
                  <a:lnTo>
                    <a:pt x="1823986" y="93662"/>
                  </a:lnTo>
                  <a:lnTo>
                    <a:pt x="1814588" y="97599"/>
                  </a:lnTo>
                  <a:lnTo>
                    <a:pt x="1798916" y="104825"/>
                  </a:lnTo>
                  <a:lnTo>
                    <a:pt x="1761617" y="119888"/>
                  </a:lnTo>
                  <a:lnTo>
                    <a:pt x="1747354" y="125984"/>
                  </a:lnTo>
                  <a:lnTo>
                    <a:pt x="1733448" y="132334"/>
                  </a:lnTo>
                  <a:lnTo>
                    <a:pt x="1728749" y="124485"/>
                  </a:lnTo>
                  <a:lnTo>
                    <a:pt x="1725879" y="114706"/>
                  </a:lnTo>
                  <a:lnTo>
                    <a:pt x="1724444" y="101727"/>
                  </a:lnTo>
                  <a:lnTo>
                    <a:pt x="1724050" y="84277"/>
                  </a:lnTo>
                  <a:lnTo>
                    <a:pt x="1724342" y="61950"/>
                  </a:lnTo>
                  <a:lnTo>
                    <a:pt x="1724748" y="55727"/>
                  </a:lnTo>
                  <a:lnTo>
                    <a:pt x="1725104" y="53289"/>
                  </a:lnTo>
                  <a:lnTo>
                    <a:pt x="1728571" y="41097"/>
                  </a:lnTo>
                  <a:lnTo>
                    <a:pt x="1728571" y="38315"/>
                  </a:lnTo>
                  <a:lnTo>
                    <a:pt x="1725168" y="30391"/>
                  </a:lnTo>
                  <a:lnTo>
                    <a:pt x="1716468" y="22466"/>
                  </a:lnTo>
                  <a:lnTo>
                    <a:pt x="1704771" y="16383"/>
                  </a:lnTo>
                  <a:lnTo>
                    <a:pt x="1692363" y="13944"/>
                  </a:lnTo>
                  <a:lnTo>
                    <a:pt x="1686102" y="13944"/>
                  </a:lnTo>
                  <a:lnTo>
                    <a:pt x="1677390" y="17767"/>
                  </a:lnTo>
                  <a:lnTo>
                    <a:pt x="1676692" y="22999"/>
                  </a:lnTo>
                  <a:lnTo>
                    <a:pt x="1689150" y="29019"/>
                  </a:lnTo>
                  <a:lnTo>
                    <a:pt x="1695932" y="38061"/>
                  </a:lnTo>
                  <a:lnTo>
                    <a:pt x="1698917" y="53746"/>
                  </a:lnTo>
                  <a:lnTo>
                    <a:pt x="1700022" y="79756"/>
                  </a:lnTo>
                  <a:lnTo>
                    <a:pt x="1700682" y="101333"/>
                  </a:lnTo>
                  <a:lnTo>
                    <a:pt x="1702460" y="118186"/>
                  </a:lnTo>
                  <a:lnTo>
                    <a:pt x="1706575" y="131318"/>
                  </a:lnTo>
                  <a:lnTo>
                    <a:pt x="1714296" y="141744"/>
                  </a:lnTo>
                  <a:lnTo>
                    <a:pt x="1680273" y="161785"/>
                  </a:lnTo>
                  <a:lnTo>
                    <a:pt x="1655013" y="182753"/>
                  </a:lnTo>
                  <a:lnTo>
                    <a:pt x="1639277" y="205397"/>
                  </a:lnTo>
                  <a:lnTo>
                    <a:pt x="1633855" y="230543"/>
                  </a:lnTo>
                  <a:lnTo>
                    <a:pt x="1635683" y="243598"/>
                  </a:lnTo>
                  <a:lnTo>
                    <a:pt x="1666240" y="279984"/>
                  </a:lnTo>
                  <a:lnTo>
                    <a:pt x="1722805" y="294005"/>
                  </a:lnTo>
                  <a:lnTo>
                    <a:pt x="1751558" y="294970"/>
                  </a:lnTo>
                  <a:lnTo>
                    <a:pt x="1782318" y="294297"/>
                  </a:lnTo>
                  <a:lnTo>
                    <a:pt x="1831035" y="290995"/>
                  </a:lnTo>
                  <a:lnTo>
                    <a:pt x="1862874" y="283133"/>
                  </a:lnTo>
                  <a:lnTo>
                    <a:pt x="1865083" y="277202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61" name="object 161" descr=""/>
            <p:cNvPicPr/>
            <p:nvPr/>
          </p:nvPicPr>
          <p:blipFill>
            <a:blip r:embed="rId99" cstate="print"/>
            <a:stretch>
              <a:fillRect/>
            </a:stretch>
          </p:blipFill>
          <p:spPr>
            <a:xfrm>
              <a:off x="5566256" y="3094861"/>
              <a:ext cx="222859" cy="159842"/>
            </a:xfrm>
            <a:prstGeom prst="rect">
              <a:avLst/>
            </a:prstGeom>
          </p:spPr>
        </p:pic>
        <p:sp>
          <p:nvSpPr>
            <p:cNvPr id="162" name="object 162" descr=""/>
            <p:cNvSpPr/>
            <p:nvPr/>
          </p:nvSpPr>
          <p:spPr>
            <a:xfrm>
              <a:off x="3655834" y="2969145"/>
              <a:ext cx="4452620" cy="767080"/>
            </a:xfrm>
            <a:custGeom>
              <a:avLst/>
              <a:gdLst/>
              <a:ahLst/>
              <a:cxnLst/>
              <a:rect l="l" t="t" r="r" b="b"/>
              <a:pathLst>
                <a:path w="4452620" h="767079">
                  <a:moveTo>
                    <a:pt x="132334" y="541883"/>
                  </a:moveTo>
                  <a:lnTo>
                    <a:pt x="128524" y="532307"/>
                  </a:lnTo>
                  <a:lnTo>
                    <a:pt x="118795" y="522439"/>
                  </a:lnTo>
                  <a:lnTo>
                    <a:pt x="105752" y="514718"/>
                  </a:lnTo>
                  <a:lnTo>
                    <a:pt x="91948" y="511594"/>
                  </a:lnTo>
                  <a:lnTo>
                    <a:pt x="85674" y="511594"/>
                  </a:lnTo>
                  <a:lnTo>
                    <a:pt x="82194" y="513334"/>
                  </a:lnTo>
                  <a:lnTo>
                    <a:pt x="79400" y="514375"/>
                  </a:lnTo>
                  <a:lnTo>
                    <a:pt x="78016" y="519252"/>
                  </a:lnTo>
                  <a:lnTo>
                    <a:pt x="88544" y="525703"/>
                  </a:lnTo>
                  <a:lnTo>
                    <a:pt x="94030" y="531406"/>
                  </a:lnTo>
                  <a:lnTo>
                    <a:pt x="96126" y="536244"/>
                  </a:lnTo>
                  <a:lnTo>
                    <a:pt x="96469" y="540143"/>
                  </a:lnTo>
                  <a:lnTo>
                    <a:pt x="92163" y="560374"/>
                  </a:lnTo>
                  <a:lnTo>
                    <a:pt x="76962" y="601179"/>
                  </a:lnTo>
                  <a:lnTo>
                    <a:pt x="47396" y="654646"/>
                  </a:lnTo>
                  <a:lnTo>
                    <a:pt x="0" y="712876"/>
                  </a:lnTo>
                  <a:lnTo>
                    <a:pt x="2794" y="717397"/>
                  </a:lnTo>
                  <a:lnTo>
                    <a:pt x="53200" y="681062"/>
                  </a:lnTo>
                  <a:lnTo>
                    <a:pt x="99949" y="612584"/>
                  </a:lnTo>
                  <a:lnTo>
                    <a:pt x="123278" y="560349"/>
                  </a:lnTo>
                  <a:lnTo>
                    <a:pt x="124320" y="557555"/>
                  </a:lnTo>
                  <a:lnTo>
                    <a:pt x="132334" y="545020"/>
                  </a:lnTo>
                  <a:lnTo>
                    <a:pt x="132334" y="541883"/>
                  </a:lnTo>
                  <a:close/>
                </a:path>
                <a:path w="4452620" h="767079">
                  <a:moveTo>
                    <a:pt x="295313" y="671436"/>
                  </a:moveTo>
                  <a:lnTo>
                    <a:pt x="290220" y="646620"/>
                  </a:lnTo>
                  <a:lnTo>
                    <a:pt x="272846" y="606666"/>
                  </a:lnTo>
                  <a:lnTo>
                    <a:pt x="240068" y="559396"/>
                  </a:lnTo>
                  <a:lnTo>
                    <a:pt x="188760" y="512635"/>
                  </a:lnTo>
                  <a:lnTo>
                    <a:pt x="185267" y="516470"/>
                  </a:lnTo>
                  <a:lnTo>
                    <a:pt x="208368" y="547624"/>
                  </a:lnTo>
                  <a:lnTo>
                    <a:pt x="231152" y="584720"/>
                  </a:lnTo>
                  <a:lnTo>
                    <a:pt x="251180" y="627037"/>
                  </a:lnTo>
                  <a:lnTo>
                    <a:pt x="266052" y="673862"/>
                  </a:lnTo>
                  <a:lnTo>
                    <a:pt x="268732" y="684936"/>
                  </a:lnTo>
                  <a:lnTo>
                    <a:pt x="271538" y="692632"/>
                  </a:lnTo>
                  <a:lnTo>
                    <a:pt x="275259" y="697141"/>
                  </a:lnTo>
                  <a:lnTo>
                    <a:pt x="280682" y="698601"/>
                  </a:lnTo>
                  <a:lnTo>
                    <a:pt x="287375" y="696226"/>
                  </a:lnTo>
                  <a:lnTo>
                    <a:pt x="291922" y="689978"/>
                  </a:lnTo>
                  <a:lnTo>
                    <a:pt x="294500" y="681266"/>
                  </a:lnTo>
                  <a:lnTo>
                    <a:pt x="295313" y="671436"/>
                  </a:lnTo>
                  <a:close/>
                </a:path>
                <a:path w="4452620" h="767079">
                  <a:moveTo>
                    <a:pt x="317944" y="495223"/>
                  </a:moveTo>
                  <a:lnTo>
                    <a:pt x="314528" y="478345"/>
                  </a:lnTo>
                  <a:lnTo>
                    <a:pt x="307327" y="467715"/>
                  </a:lnTo>
                  <a:lnTo>
                    <a:pt x="305231" y="464629"/>
                  </a:lnTo>
                  <a:lnTo>
                    <a:pt x="302272" y="462648"/>
                  </a:lnTo>
                  <a:lnTo>
                    <a:pt x="302272" y="495223"/>
                  </a:lnTo>
                  <a:lnTo>
                    <a:pt x="300126" y="505993"/>
                  </a:lnTo>
                  <a:lnTo>
                    <a:pt x="294271" y="514731"/>
                  </a:lnTo>
                  <a:lnTo>
                    <a:pt x="285534" y="520598"/>
                  </a:lnTo>
                  <a:lnTo>
                    <a:pt x="274764" y="522744"/>
                  </a:lnTo>
                  <a:lnTo>
                    <a:pt x="264147" y="520649"/>
                  </a:lnTo>
                  <a:lnTo>
                    <a:pt x="255397" y="514858"/>
                  </a:lnTo>
                  <a:lnTo>
                    <a:pt x="249453" y="506133"/>
                  </a:lnTo>
                  <a:lnTo>
                    <a:pt x="247256" y="495223"/>
                  </a:lnTo>
                  <a:lnTo>
                    <a:pt x="249542" y="484174"/>
                  </a:lnTo>
                  <a:lnTo>
                    <a:pt x="255651" y="475462"/>
                  </a:lnTo>
                  <a:lnTo>
                    <a:pt x="264439" y="469760"/>
                  </a:lnTo>
                  <a:lnTo>
                    <a:pt x="274764" y="467715"/>
                  </a:lnTo>
                  <a:lnTo>
                    <a:pt x="285089" y="469760"/>
                  </a:lnTo>
                  <a:lnTo>
                    <a:pt x="293865" y="475462"/>
                  </a:lnTo>
                  <a:lnTo>
                    <a:pt x="299986" y="484174"/>
                  </a:lnTo>
                  <a:lnTo>
                    <a:pt x="302272" y="495223"/>
                  </a:lnTo>
                  <a:lnTo>
                    <a:pt x="302272" y="462648"/>
                  </a:lnTo>
                  <a:lnTo>
                    <a:pt x="291503" y="455409"/>
                  </a:lnTo>
                  <a:lnTo>
                    <a:pt x="274764" y="452043"/>
                  </a:lnTo>
                  <a:lnTo>
                    <a:pt x="257873" y="455510"/>
                  </a:lnTo>
                  <a:lnTo>
                    <a:pt x="244157" y="464883"/>
                  </a:lnTo>
                  <a:lnTo>
                    <a:pt x="234950" y="478637"/>
                  </a:lnTo>
                  <a:lnTo>
                    <a:pt x="231584" y="495223"/>
                  </a:lnTo>
                  <a:lnTo>
                    <a:pt x="234950" y="511962"/>
                  </a:lnTo>
                  <a:lnTo>
                    <a:pt x="244157" y="525703"/>
                  </a:lnTo>
                  <a:lnTo>
                    <a:pt x="257873" y="534987"/>
                  </a:lnTo>
                  <a:lnTo>
                    <a:pt x="274764" y="538403"/>
                  </a:lnTo>
                  <a:lnTo>
                    <a:pt x="291642" y="535038"/>
                  </a:lnTo>
                  <a:lnTo>
                    <a:pt x="305358" y="525830"/>
                  </a:lnTo>
                  <a:lnTo>
                    <a:pt x="307428" y="522744"/>
                  </a:lnTo>
                  <a:lnTo>
                    <a:pt x="314579" y="512114"/>
                  </a:lnTo>
                  <a:lnTo>
                    <a:pt x="317944" y="495223"/>
                  </a:lnTo>
                  <a:close/>
                </a:path>
                <a:path w="4452620" h="767079">
                  <a:moveTo>
                    <a:pt x="402272" y="503580"/>
                  </a:moveTo>
                  <a:lnTo>
                    <a:pt x="398792" y="496811"/>
                  </a:lnTo>
                  <a:lnTo>
                    <a:pt x="390080" y="490397"/>
                  </a:lnTo>
                  <a:lnTo>
                    <a:pt x="378764" y="485609"/>
                  </a:lnTo>
                  <a:lnTo>
                    <a:pt x="367449" y="483730"/>
                  </a:lnTo>
                  <a:lnTo>
                    <a:pt x="361530" y="483730"/>
                  </a:lnTo>
                  <a:lnTo>
                    <a:pt x="357352" y="486511"/>
                  </a:lnTo>
                  <a:lnTo>
                    <a:pt x="354215" y="488264"/>
                  </a:lnTo>
                  <a:lnTo>
                    <a:pt x="353517" y="493128"/>
                  </a:lnTo>
                  <a:lnTo>
                    <a:pt x="365099" y="498055"/>
                  </a:lnTo>
                  <a:lnTo>
                    <a:pt x="371233" y="507758"/>
                  </a:lnTo>
                  <a:lnTo>
                    <a:pt x="373634" y="529475"/>
                  </a:lnTo>
                  <a:lnTo>
                    <a:pt x="374053" y="570445"/>
                  </a:lnTo>
                  <a:lnTo>
                    <a:pt x="373621" y="579323"/>
                  </a:lnTo>
                  <a:lnTo>
                    <a:pt x="371716" y="597090"/>
                  </a:lnTo>
                  <a:lnTo>
                    <a:pt x="371284" y="605967"/>
                  </a:lnTo>
                  <a:lnTo>
                    <a:pt x="372224" y="612902"/>
                  </a:lnTo>
                  <a:lnTo>
                    <a:pt x="375196" y="623074"/>
                  </a:lnTo>
                  <a:lnTo>
                    <a:pt x="380390" y="632256"/>
                  </a:lnTo>
                  <a:lnTo>
                    <a:pt x="387997" y="636257"/>
                  </a:lnTo>
                  <a:lnTo>
                    <a:pt x="394639" y="634326"/>
                  </a:lnTo>
                  <a:lnTo>
                    <a:pt x="398043" y="628904"/>
                  </a:lnTo>
                  <a:lnTo>
                    <a:pt x="399300" y="620547"/>
                  </a:lnTo>
                  <a:lnTo>
                    <a:pt x="399427" y="612902"/>
                  </a:lnTo>
                  <a:lnTo>
                    <a:pt x="399313" y="595096"/>
                  </a:lnTo>
                  <a:lnTo>
                    <a:pt x="398602" y="549363"/>
                  </a:lnTo>
                  <a:lnTo>
                    <a:pt x="398437" y="533882"/>
                  </a:lnTo>
                  <a:lnTo>
                    <a:pt x="398437" y="521690"/>
                  </a:lnTo>
                  <a:lnTo>
                    <a:pt x="398792" y="518553"/>
                  </a:lnTo>
                  <a:lnTo>
                    <a:pt x="399135" y="515772"/>
                  </a:lnTo>
                  <a:lnTo>
                    <a:pt x="399478" y="514032"/>
                  </a:lnTo>
                  <a:lnTo>
                    <a:pt x="402272" y="505675"/>
                  </a:lnTo>
                  <a:lnTo>
                    <a:pt x="402272" y="503580"/>
                  </a:lnTo>
                  <a:close/>
                </a:path>
                <a:path w="4452620" h="767079">
                  <a:moveTo>
                    <a:pt x="537032" y="486168"/>
                  </a:moveTo>
                  <a:lnTo>
                    <a:pt x="533387" y="478663"/>
                  </a:lnTo>
                  <a:lnTo>
                    <a:pt x="524281" y="472338"/>
                  </a:lnTo>
                  <a:lnTo>
                    <a:pt x="512508" y="467956"/>
                  </a:lnTo>
                  <a:lnTo>
                    <a:pt x="500824" y="466318"/>
                  </a:lnTo>
                  <a:lnTo>
                    <a:pt x="492112" y="466318"/>
                  </a:lnTo>
                  <a:lnTo>
                    <a:pt x="487591" y="469455"/>
                  </a:lnTo>
                  <a:lnTo>
                    <a:pt x="482714" y="472935"/>
                  </a:lnTo>
                  <a:lnTo>
                    <a:pt x="482371" y="477812"/>
                  </a:lnTo>
                  <a:lnTo>
                    <a:pt x="495452" y="482092"/>
                  </a:lnTo>
                  <a:lnTo>
                    <a:pt x="502170" y="487997"/>
                  </a:lnTo>
                  <a:lnTo>
                    <a:pt x="504647" y="498487"/>
                  </a:lnTo>
                  <a:lnTo>
                    <a:pt x="505002" y="516470"/>
                  </a:lnTo>
                  <a:lnTo>
                    <a:pt x="504545" y="572477"/>
                  </a:lnTo>
                  <a:lnTo>
                    <a:pt x="501396" y="619023"/>
                  </a:lnTo>
                  <a:lnTo>
                    <a:pt x="492810" y="657809"/>
                  </a:lnTo>
                  <a:lnTo>
                    <a:pt x="448576" y="718896"/>
                  </a:lnTo>
                  <a:lnTo>
                    <a:pt x="407492" y="744562"/>
                  </a:lnTo>
                  <a:lnTo>
                    <a:pt x="409943" y="749084"/>
                  </a:lnTo>
                  <a:lnTo>
                    <a:pt x="466864" y="726313"/>
                  </a:lnTo>
                  <a:lnTo>
                    <a:pt x="502056" y="694702"/>
                  </a:lnTo>
                  <a:lnTo>
                    <a:pt x="520877" y="658520"/>
                  </a:lnTo>
                  <a:lnTo>
                    <a:pt x="530771" y="589597"/>
                  </a:lnTo>
                  <a:lnTo>
                    <a:pt x="531304" y="548551"/>
                  </a:lnTo>
                  <a:lnTo>
                    <a:pt x="531850" y="523443"/>
                  </a:lnTo>
                  <a:lnTo>
                    <a:pt x="532853" y="506717"/>
                  </a:lnTo>
                  <a:lnTo>
                    <a:pt x="533209" y="503923"/>
                  </a:lnTo>
                  <a:lnTo>
                    <a:pt x="537032" y="489648"/>
                  </a:lnTo>
                  <a:lnTo>
                    <a:pt x="537032" y="486168"/>
                  </a:lnTo>
                  <a:close/>
                </a:path>
                <a:path w="4452620" h="767079">
                  <a:moveTo>
                    <a:pt x="716076" y="541883"/>
                  </a:moveTo>
                  <a:lnTo>
                    <a:pt x="712266" y="532307"/>
                  </a:lnTo>
                  <a:lnTo>
                    <a:pt x="702538" y="522439"/>
                  </a:lnTo>
                  <a:lnTo>
                    <a:pt x="689483" y="514718"/>
                  </a:lnTo>
                  <a:lnTo>
                    <a:pt x="675690" y="511594"/>
                  </a:lnTo>
                  <a:lnTo>
                    <a:pt x="669417" y="511594"/>
                  </a:lnTo>
                  <a:lnTo>
                    <a:pt x="665937" y="513334"/>
                  </a:lnTo>
                  <a:lnTo>
                    <a:pt x="663143" y="514375"/>
                  </a:lnTo>
                  <a:lnTo>
                    <a:pt x="661758" y="519252"/>
                  </a:lnTo>
                  <a:lnTo>
                    <a:pt x="672274" y="525703"/>
                  </a:lnTo>
                  <a:lnTo>
                    <a:pt x="677773" y="531406"/>
                  </a:lnTo>
                  <a:lnTo>
                    <a:pt x="679869" y="536244"/>
                  </a:lnTo>
                  <a:lnTo>
                    <a:pt x="680212" y="540143"/>
                  </a:lnTo>
                  <a:lnTo>
                    <a:pt x="675906" y="560374"/>
                  </a:lnTo>
                  <a:lnTo>
                    <a:pt x="660704" y="601179"/>
                  </a:lnTo>
                  <a:lnTo>
                    <a:pt x="631139" y="654646"/>
                  </a:lnTo>
                  <a:lnTo>
                    <a:pt x="583742" y="712876"/>
                  </a:lnTo>
                  <a:lnTo>
                    <a:pt x="586536" y="717397"/>
                  </a:lnTo>
                  <a:lnTo>
                    <a:pt x="636943" y="681062"/>
                  </a:lnTo>
                  <a:lnTo>
                    <a:pt x="683691" y="612584"/>
                  </a:lnTo>
                  <a:lnTo>
                    <a:pt x="707021" y="560349"/>
                  </a:lnTo>
                  <a:lnTo>
                    <a:pt x="708063" y="557555"/>
                  </a:lnTo>
                  <a:lnTo>
                    <a:pt x="716076" y="545020"/>
                  </a:lnTo>
                  <a:lnTo>
                    <a:pt x="716076" y="541883"/>
                  </a:lnTo>
                  <a:close/>
                </a:path>
                <a:path w="4452620" h="767079">
                  <a:moveTo>
                    <a:pt x="879055" y="671436"/>
                  </a:moveTo>
                  <a:lnTo>
                    <a:pt x="873963" y="646620"/>
                  </a:lnTo>
                  <a:lnTo>
                    <a:pt x="856589" y="606666"/>
                  </a:lnTo>
                  <a:lnTo>
                    <a:pt x="823810" y="559396"/>
                  </a:lnTo>
                  <a:lnTo>
                    <a:pt x="772502" y="512635"/>
                  </a:lnTo>
                  <a:lnTo>
                    <a:pt x="769010" y="516470"/>
                  </a:lnTo>
                  <a:lnTo>
                    <a:pt x="792111" y="547624"/>
                  </a:lnTo>
                  <a:lnTo>
                    <a:pt x="814895" y="584720"/>
                  </a:lnTo>
                  <a:lnTo>
                    <a:pt x="834923" y="627037"/>
                  </a:lnTo>
                  <a:lnTo>
                    <a:pt x="849795" y="673862"/>
                  </a:lnTo>
                  <a:lnTo>
                    <a:pt x="852474" y="684936"/>
                  </a:lnTo>
                  <a:lnTo>
                    <a:pt x="855281" y="692632"/>
                  </a:lnTo>
                  <a:lnTo>
                    <a:pt x="859002" y="697141"/>
                  </a:lnTo>
                  <a:lnTo>
                    <a:pt x="864425" y="698601"/>
                  </a:lnTo>
                  <a:lnTo>
                    <a:pt x="871118" y="696226"/>
                  </a:lnTo>
                  <a:lnTo>
                    <a:pt x="875652" y="689978"/>
                  </a:lnTo>
                  <a:lnTo>
                    <a:pt x="878243" y="681266"/>
                  </a:lnTo>
                  <a:lnTo>
                    <a:pt x="879055" y="671436"/>
                  </a:lnTo>
                  <a:close/>
                </a:path>
                <a:path w="4452620" h="767079">
                  <a:moveTo>
                    <a:pt x="901687" y="495223"/>
                  </a:moveTo>
                  <a:lnTo>
                    <a:pt x="898271" y="478345"/>
                  </a:lnTo>
                  <a:lnTo>
                    <a:pt x="891070" y="467715"/>
                  </a:lnTo>
                  <a:lnTo>
                    <a:pt x="888974" y="464629"/>
                  </a:lnTo>
                  <a:lnTo>
                    <a:pt x="886015" y="462648"/>
                  </a:lnTo>
                  <a:lnTo>
                    <a:pt x="886015" y="495223"/>
                  </a:lnTo>
                  <a:lnTo>
                    <a:pt x="883869" y="505993"/>
                  </a:lnTo>
                  <a:lnTo>
                    <a:pt x="878001" y="514731"/>
                  </a:lnTo>
                  <a:lnTo>
                    <a:pt x="869264" y="520598"/>
                  </a:lnTo>
                  <a:lnTo>
                    <a:pt x="858507" y="522744"/>
                  </a:lnTo>
                  <a:lnTo>
                    <a:pt x="847890" y="520649"/>
                  </a:lnTo>
                  <a:lnTo>
                    <a:pt x="839139" y="514858"/>
                  </a:lnTo>
                  <a:lnTo>
                    <a:pt x="833183" y="506133"/>
                  </a:lnTo>
                  <a:lnTo>
                    <a:pt x="830999" y="495223"/>
                  </a:lnTo>
                  <a:lnTo>
                    <a:pt x="833285" y="484174"/>
                  </a:lnTo>
                  <a:lnTo>
                    <a:pt x="839393" y="475462"/>
                  </a:lnTo>
                  <a:lnTo>
                    <a:pt x="848182" y="469760"/>
                  </a:lnTo>
                  <a:lnTo>
                    <a:pt x="858507" y="467715"/>
                  </a:lnTo>
                  <a:lnTo>
                    <a:pt x="868819" y="469760"/>
                  </a:lnTo>
                  <a:lnTo>
                    <a:pt x="877608" y="475462"/>
                  </a:lnTo>
                  <a:lnTo>
                    <a:pt x="883716" y="484174"/>
                  </a:lnTo>
                  <a:lnTo>
                    <a:pt x="886015" y="495223"/>
                  </a:lnTo>
                  <a:lnTo>
                    <a:pt x="886015" y="462648"/>
                  </a:lnTo>
                  <a:lnTo>
                    <a:pt x="875233" y="455409"/>
                  </a:lnTo>
                  <a:lnTo>
                    <a:pt x="858507" y="452043"/>
                  </a:lnTo>
                  <a:lnTo>
                    <a:pt x="841616" y="455510"/>
                  </a:lnTo>
                  <a:lnTo>
                    <a:pt x="827900" y="464883"/>
                  </a:lnTo>
                  <a:lnTo>
                    <a:pt x="818692" y="478637"/>
                  </a:lnTo>
                  <a:lnTo>
                    <a:pt x="815327" y="495223"/>
                  </a:lnTo>
                  <a:lnTo>
                    <a:pt x="818692" y="511962"/>
                  </a:lnTo>
                  <a:lnTo>
                    <a:pt x="827900" y="525703"/>
                  </a:lnTo>
                  <a:lnTo>
                    <a:pt x="841616" y="534987"/>
                  </a:lnTo>
                  <a:lnTo>
                    <a:pt x="858507" y="538403"/>
                  </a:lnTo>
                  <a:lnTo>
                    <a:pt x="875385" y="535038"/>
                  </a:lnTo>
                  <a:lnTo>
                    <a:pt x="889101" y="525830"/>
                  </a:lnTo>
                  <a:lnTo>
                    <a:pt x="891171" y="522744"/>
                  </a:lnTo>
                  <a:lnTo>
                    <a:pt x="898321" y="512114"/>
                  </a:lnTo>
                  <a:lnTo>
                    <a:pt x="901687" y="495223"/>
                  </a:lnTo>
                  <a:close/>
                </a:path>
                <a:path w="4452620" h="767079">
                  <a:moveTo>
                    <a:pt x="986028" y="503580"/>
                  </a:moveTo>
                  <a:lnTo>
                    <a:pt x="982548" y="496811"/>
                  </a:lnTo>
                  <a:lnTo>
                    <a:pt x="973836" y="490397"/>
                  </a:lnTo>
                  <a:lnTo>
                    <a:pt x="962520" y="485609"/>
                  </a:lnTo>
                  <a:lnTo>
                    <a:pt x="951204" y="483730"/>
                  </a:lnTo>
                  <a:lnTo>
                    <a:pt x="945286" y="483730"/>
                  </a:lnTo>
                  <a:lnTo>
                    <a:pt x="941108" y="486511"/>
                  </a:lnTo>
                  <a:lnTo>
                    <a:pt x="937971" y="488264"/>
                  </a:lnTo>
                  <a:lnTo>
                    <a:pt x="937272" y="493128"/>
                  </a:lnTo>
                  <a:lnTo>
                    <a:pt x="948855" y="498055"/>
                  </a:lnTo>
                  <a:lnTo>
                    <a:pt x="954976" y="507758"/>
                  </a:lnTo>
                  <a:lnTo>
                    <a:pt x="957389" y="529475"/>
                  </a:lnTo>
                  <a:lnTo>
                    <a:pt x="957808" y="570445"/>
                  </a:lnTo>
                  <a:lnTo>
                    <a:pt x="957376" y="579323"/>
                  </a:lnTo>
                  <a:lnTo>
                    <a:pt x="955471" y="597090"/>
                  </a:lnTo>
                  <a:lnTo>
                    <a:pt x="955040" y="605967"/>
                  </a:lnTo>
                  <a:lnTo>
                    <a:pt x="955979" y="612902"/>
                  </a:lnTo>
                  <a:lnTo>
                    <a:pt x="958951" y="623074"/>
                  </a:lnTo>
                  <a:lnTo>
                    <a:pt x="964145" y="632256"/>
                  </a:lnTo>
                  <a:lnTo>
                    <a:pt x="971753" y="636257"/>
                  </a:lnTo>
                  <a:lnTo>
                    <a:pt x="978382" y="634326"/>
                  </a:lnTo>
                  <a:lnTo>
                    <a:pt x="981798" y="628904"/>
                  </a:lnTo>
                  <a:lnTo>
                    <a:pt x="983056" y="620547"/>
                  </a:lnTo>
                  <a:lnTo>
                    <a:pt x="983183" y="612902"/>
                  </a:lnTo>
                  <a:lnTo>
                    <a:pt x="983068" y="595096"/>
                  </a:lnTo>
                  <a:lnTo>
                    <a:pt x="982357" y="549363"/>
                  </a:lnTo>
                  <a:lnTo>
                    <a:pt x="982192" y="533882"/>
                  </a:lnTo>
                  <a:lnTo>
                    <a:pt x="982192" y="521690"/>
                  </a:lnTo>
                  <a:lnTo>
                    <a:pt x="982548" y="518553"/>
                  </a:lnTo>
                  <a:lnTo>
                    <a:pt x="982891" y="515772"/>
                  </a:lnTo>
                  <a:lnTo>
                    <a:pt x="983234" y="514032"/>
                  </a:lnTo>
                  <a:lnTo>
                    <a:pt x="986028" y="505675"/>
                  </a:lnTo>
                  <a:lnTo>
                    <a:pt x="986028" y="503580"/>
                  </a:lnTo>
                  <a:close/>
                </a:path>
                <a:path w="4452620" h="767079">
                  <a:moveTo>
                    <a:pt x="1120787" y="486168"/>
                  </a:moveTo>
                  <a:lnTo>
                    <a:pt x="1117130" y="478663"/>
                  </a:lnTo>
                  <a:lnTo>
                    <a:pt x="1108036" y="472338"/>
                  </a:lnTo>
                  <a:lnTo>
                    <a:pt x="1096251" y="467956"/>
                  </a:lnTo>
                  <a:lnTo>
                    <a:pt x="1084580" y="466318"/>
                  </a:lnTo>
                  <a:lnTo>
                    <a:pt x="1075867" y="466318"/>
                  </a:lnTo>
                  <a:lnTo>
                    <a:pt x="1071346" y="469455"/>
                  </a:lnTo>
                  <a:lnTo>
                    <a:pt x="1066469" y="472935"/>
                  </a:lnTo>
                  <a:lnTo>
                    <a:pt x="1066126" y="477812"/>
                  </a:lnTo>
                  <a:lnTo>
                    <a:pt x="1079207" y="482092"/>
                  </a:lnTo>
                  <a:lnTo>
                    <a:pt x="1085926" y="487997"/>
                  </a:lnTo>
                  <a:lnTo>
                    <a:pt x="1088402" y="498487"/>
                  </a:lnTo>
                  <a:lnTo>
                    <a:pt x="1088758" y="516470"/>
                  </a:lnTo>
                  <a:lnTo>
                    <a:pt x="1088301" y="572477"/>
                  </a:lnTo>
                  <a:lnTo>
                    <a:pt x="1085138" y="619023"/>
                  </a:lnTo>
                  <a:lnTo>
                    <a:pt x="1076566" y="657809"/>
                  </a:lnTo>
                  <a:lnTo>
                    <a:pt x="1032332" y="718896"/>
                  </a:lnTo>
                  <a:lnTo>
                    <a:pt x="991247" y="744562"/>
                  </a:lnTo>
                  <a:lnTo>
                    <a:pt x="993698" y="749084"/>
                  </a:lnTo>
                  <a:lnTo>
                    <a:pt x="1050620" y="726313"/>
                  </a:lnTo>
                  <a:lnTo>
                    <a:pt x="1085811" y="694702"/>
                  </a:lnTo>
                  <a:lnTo>
                    <a:pt x="1104633" y="658520"/>
                  </a:lnTo>
                  <a:lnTo>
                    <a:pt x="1114526" y="589597"/>
                  </a:lnTo>
                  <a:lnTo>
                    <a:pt x="1115047" y="548551"/>
                  </a:lnTo>
                  <a:lnTo>
                    <a:pt x="1115606" y="523443"/>
                  </a:lnTo>
                  <a:lnTo>
                    <a:pt x="1116609" y="506717"/>
                  </a:lnTo>
                  <a:lnTo>
                    <a:pt x="1116965" y="503923"/>
                  </a:lnTo>
                  <a:lnTo>
                    <a:pt x="1120787" y="489648"/>
                  </a:lnTo>
                  <a:lnTo>
                    <a:pt x="1120787" y="486168"/>
                  </a:lnTo>
                  <a:close/>
                </a:path>
                <a:path w="4452620" h="767079">
                  <a:moveTo>
                    <a:pt x="1502854" y="542937"/>
                  </a:moveTo>
                  <a:lnTo>
                    <a:pt x="1449260" y="526580"/>
                  </a:lnTo>
                  <a:lnTo>
                    <a:pt x="1407172" y="506895"/>
                  </a:lnTo>
                  <a:lnTo>
                    <a:pt x="1373568" y="484860"/>
                  </a:lnTo>
                  <a:lnTo>
                    <a:pt x="1349629" y="464921"/>
                  </a:lnTo>
                  <a:lnTo>
                    <a:pt x="1345450" y="461441"/>
                  </a:lnTo>
                  <a:lnTo>
                    <a:pt x="1349629" y="460743"/>
                  </a:lnTo>
                  <a:lnTo>
                    <a:pt x="1353121" y="460057"/>
                  </a:lnTo>
                  <a:lnTo>
                    <a:pt x="1353121" y="452729"/>
                  </a:lnTo>
                  <a:lnTo>
                    <a:pt x="1347203" y="449948"/>
                  </a:lnTo>
                  <a:lnTo>
                    <a:pt x="1343367" y="448906"/>
                  </a:lnTo>
                  <a:lnTo>
                    <a:pt x="1316558" y="440550"/>
                  </a:lnTo>
                  <a:lnTo>
                    <a:pt x="1293685" y="474726"/>
                  </a:lnTo>
                  <a:lnTo>
                    <a:pt x="1257427" y="511517"/>
                  </a:lnTo>
                  <a:lnTo>
                    <a:pt x="1213993" y="546341"/>
                  </a:lnTo>
                  <a:lnTo>
                    <a:pt x="1169593" y="574624"/>
                  </a:lnTo>
                  <a:lnTo>
                    <a:pt x="1172032" y="579488"/>
                  </a:lnTo>
                  <a:lnTo>
                    <a:pt x="1197140" y="569620"/>
                  </a:lnTo>
                  <a:lnTo>
                    <a:pt x="1217256" y="560031"/>
                  </a:lnTo>
                  <a:lnTo>
                    <a:pt x="1233385" y="551053"/>
                  </a:lnTo>
                  <a:lnTo>
                    <a:pt x="1246555" y="542937"/>
                  </a:lnTo>
                  <a:lnTo>
                    <a:pt x="1246797" y="547789"/>
                  </a:lnTo>
                  <a:lnTo>
                    <a:pt x="1247025" y="554342"/>
                  </a:lnTo>
                  <a:lnTo>
                    <a:pt x="1247140" y="560031"/>
                  </a:lnTo>
                  <a:lnTo>
                    <a:pt x="1247254" y="727849"/>
                  </a:lnTo>
                  <a:lnTo>
                    <a:pt x="1230617" y="729322"/>
                  </a:lnTo>
                  <a:lnTo>
                    <a:pt x="1217688" y="730237"/>
                  </a:lnTo>
                  <a:lnTo>
                    <a:pt x="1205865" y="730834"/>
                  </a:lnTo>
                  <a:lnTo>
                    <a:pt x="1192580" y="731329"/>
                  </a:lnTo>
                  <a:lnTo>
                    <a:pt x="1203020" y="759536"/>
                  </a:lnTo>
                  <a:lnTo>
                    <a:pt x="1204772" y="764400"/>
                  </a:lnTo>
                  <a:lnTo>
                    <a:pt x="1206157" y="766495"/>
                  </a:lnTo>
                  <a:lnTo>
                    <a:pt x="1212773" y="766495"/>
                  </a:lnTo>
                  <a:lnTo>
                    <a:pt x="1213827" y="763714"/>
                  </a:lnTo>
                  <a:lnTo>
                    <a:pt x="1215212" y="757783"/>
                  </a:lnTo>
                  <a:lnTo>
                    <a:pt x="1241615" y="752081"/>
                  </a:lnTo>
                  <a:lnTo>
                    <a:pt x="1276540" y="743470"/>
                  </a:lnTo>
                  <a:lnTo>
                    <a:pt x="1316240" y="732180"/>
                  </a:lnTo>
                  <a:lnTo>
                    <a:pt x="1337335" y="725055"/>
                  </a:lnTo>
                  <a:lnTo>
                    <a:pt x="1356944" y="718439"/>
                  </a:lnTo>
                  <a:lnTo>
                    <a:pt x="1355547" y="712863"/>
                  </a:lnTo>
                  <a:lnTo>
                    <a:pt x="1334516" y="716546"/>
                  </a:lnTo>
                  <a:lnTo>
                    <a:pt x="1313967" y="719747"/>
                  </a:lnTo>
                  <a:lnTo>
                    <a:pt x="1293495" y="722566"/>
                  </a:lnTo>
                  <a:lnTo>
                    <a:pt x="1272679" y="725055"/>
                  </a:lnTo>
                  <a:lnTo>
                    <a:pt x="1272679" y="653669"/>
                  </a:lnTo>
                  <a:lnTo>
                    <a:pt x="1324203" y="653669"/>
                  </a:lnTo>
                  <a:lnTo>
                    <a:pt x="1343533" y="684276"/>
                  </a:lnTo>
                  <a:lnTo>
                    <a:pt x="1373314" y="713524"/>
                  </a:lnTo>
                  <a:lnTo>
                    <a:pt x="1413535" y="739330"/>
                  </a:lnTo>
                  <a:lnTo>
                    <a:pt x="1464208" y="759536"/>
                  </a:lnTo>
                  <a:lnTo>
                    <a:pt x="1470723" y="748436"/>
                  </a:lnTo>
                  <a:lnTo>
                    <a:pt x="1478521" y="741514"/>
                  </a:lnTo>
                  <a:lnTo>
                    <a:pt x="1486382" y="737603"/>
                  </a:lnTo>
                  <a:lnTo>
                    <a:pt x="1493100" y="735507"/>
                  </a:lnTo>
                  <a:lnTo>
                    <a:pt x="1493100" y="729932"/>
                  </a:lnTo>
                  <a:lnTo>
                    <a:pt x="1459344" y="724700"/>
                  </a:lnTo>
                  <a:lnTo>
                    <a:pt x="1432585" y="717791"/>
                  </a:lnTo>
                  <a:lnTo>
                    <a:pt x="1410919" y="709904"/>
                  </a:lnTo>
                  <a:lnTo>
                    <a:pt x="1392466" y="701725"/>
                  </a:lnTo>
                  <a:lnTo>
                    <a:pt x="1401419" y="697433"/>
                  </a:lnTo>
                  <a:lnTo>
                    <a:pt x="1401851" y="697191"/>
                  </a:lnTo>
                  <a:lnTo>
                    <a:pt x="1413967" y="690626"/>
                  </a:lnTo>
                  <a:lnTo>
                    <a:pt x="1430553" y="680237"/>
                  </a:lnTo>
                  <a:lnTo>
                    <a:pt x="1451660" y="665162"/>
                  </a:lnTo>
                  <a:lnTo>
                    <a:pt x="1456194" y="665861"/>
                  </a:lnTo>
                  <a:lnTo>
                    <a:pt x="1458988" y="666203"/>
                  </a:lnTo>
                  <a:lnTo>
                    <a:pt x="1467345" y="666203"/>
                  </a:lnTo>
                  <a:lnTo>
                    <a:pt x="1467345" y="665162"/>
                  </a:lnTo>
                  <a:lnTo>
                    <a:pt x="1467345" y="664464"/>
                  </a:lnTo>
                  <a:lnTo>
                    <a:pt x="1467345" y="658888"/>
                  </a:lnTo>
                  <a:lnTo>
                    <a:pt x="1465249" y="656450"/>
                  </a:lnTo>
                  <a:lnTo>
                    <a:pt x="1462455" y="654367"/>
                  </a:lnTo>
                  <a:lnTo>
                    <a:pt x="1437741" y="636600"/>
                  </a:lnTo>
                  <a:lnTo>
                    <a:pt x="1426565" y="654164"/>
                  </a:lnTo>
                  <a:lnTo>
                    <a:pt x="1422057" y="659282"/>
                  </a:lnTo>
                  <a:lnTo>
                    <a:pt x="1411300" y="671474"/>
                  </a:lnTo>
                  <a:lnTo>
                    <a:pt x="1395857" y="686511"/>
                  </a:lnTo>
                  <a:lnTo>
                    <a:pt x="1384109" y="697191"/>
                  </a:lnTo>
                  <a:lnTo>
                    <a:pt x="1373720" y="691032"/>
                  </a:lnTo>
                  <a:lnTo>
                    <a:pt x="1361338" y="682358"/>
                  </a:lnTo>
                  <a:lnTo>
                    <a:pt x="1347724" y="670217"/>
                  </a:lnTo>
                  <a:lnTo>
                    <a:pt x="1333614" y="653669"/>
                  </a:lnTo>
                  <a:lnTo>
                    <a:pt x="1395945" y="653669"/>
                  </a:lnTo>
                  <a:lnTo>
                    <a:pt x="1395945" y="664464"/>
                  </a:lnTo>
                  <a:lnTo>
                    <a:pt x="1417472" y="664464"/>
                  </a:lnTo>
                  <a:lnTo>
                    <a:pt x="1422057" y="659282"/>
                  </a:lnTo>
                  <a:lnTo>
                    <a:pt x="1422044" y="653669"/>
                  </a:lnTo>
                  <a:lnTo>
                    <a:pt x="1421892" y="644372"/>
                  </a:lnTo>
                  <a:lnTo>
                    <a:pt x="1421777" y="639737"/>
                  </a:lnTo>
                  <a:lnTo>
                    <a:pt x="1421168" y="615924"/>
                  </a:lnTo>
                  <a:lnTo>
                    <a:pt x="1421015" y="606653"/>
                  </a:lnTo>
                  <a:lnTo>
                    <a:pt x="1421015" y="605269"/>
                  </a:lnTo>
                  <a:lnTo>
                    <a:pt x="1421015" y="591337"/>
                  </a:lnTo>
                  <a:lnTo>
                    <a:pt x="1421015" y="565569"/>
                  </a:lnTo>
                  <a:lnTo>
                    <a:pt x="1431112" y="558253"/>
                  </a:lnTo>
                  <a:lnTo>
                    <a:pt x="1431620" y="557911"/>
                  </a:lnTo>
                  <a:lnTo>
                    <a:pt x="1432166" y="557555"/>
                  </a:lnTo>
                  <a:lnTo>
                    <a:pt x="1432166" y="551980"/>
                  </a:lnTo>
                  <a:lnTo>
                    <a:pt x="1428686" y="549198"/>
                  </a:lnTo>
                  <a:lnTo>
                    <a:pt x="1421968" y="543979"/>
                  </a:lnTo>
                  <a:lnTo>
                    <a:pt x="1409877" y="534568"/>
                  </a:lnTo>
                  <a:lnTo>
                    <a:pt x="1407782" y="532828"/>
                  </a:lnTo>
                  <a:lnTo>
                    <a:pt x="1406398" y="532485"/>
                  </a:lnTo>
                  <a:lnTo>
                    <a:pt x="1403604" y="532485"/>
                  </a:lnTo>
                  <a:lnTo>
                    <a:pt x="1402562" y="533527"/>
                  </a:lnTo>
                  <a:lnTo>
                    <a:pt x="1401178" y="535266"/>
                  </a:lnTo>
                  <a:lnTo>
                    <a:pt x="1395945" y="542963"/>
                  </a:lnTo>
                  <a:lnTo>
                    <a:pt x="1395945" y="557911"/>
                  </a:lnTo>
                  <a:lnTo>
                    <a:pt x="1395945" y="591337"/>
                  </a:lnTo>
                  <a:lnTo>
                    <a:pt x="1395945" y="605269"/>
                  </a:lnTo>
                  <a:lnTo>
                    <a:pt x="1395945" y="639737"/>
                  </a:lnTo>
                  <a:lnTo>
                    <a:pt x="1272679" y="639737"/>
                  </a:lnTo>
                  <a:lnTo>
                    <a:pt x="1272679" y="605269"/>
                  </a:lnTo>
                  <a:lnTo>
                    <a:pt x="1395945" y="605269"/>
                  </a:lnTo>
                  <a:lnTo>
                    <a:pt x="1395945" y="591337"/>
                  </a:lnTo>
                  <a:lnTo>
                    <a:pt x="1272679" y="591337"/>
                  </a:lnTo>
                  <a:lnTo>
                    <a:pt x="1272679" y="557911"/>
                  </a:lnTo>
                  <a:lnTo>
                    <a:pt x="1395945" y="557911"/>
                  </a:lnTo>
                  <a:lnTo>
                    <a:pt x="1395945" y="542963"/>
                  </a:lnTo>
                  <a:lnTo>
                    <a:pt x="1395247" y="543979"/>
                  </a:lnTo>
                  <a:lnTo>
                    <a:pt x="1348244" y="543979"/>
                  </a:lnTo>
                  <a:lnTo>
                    <a:pt x="1348244" y="522732"/>
                  </a:lnTo>
                  <a:lnTo>
                    <a:pt x="1359027" y="518896"/>
                  </a:lnTo>
                  <a:lnTo>
                    <a:pt x="1361478" y="516470"/>
                  </a:lnTo>
                  <a:lnTo>
                    <a:pt x="1361478" y="508800"/>
                  </a:lnTo>
                  <a:lnTo>
                    <a:pt x="1356258" y="508101"/>
                  </a:lnTo>
                  <a:lnTo>
                    <a:pt x="1352765" y="507758"/>
                  </a:lnTo>
                  <a:lnTo>
                    <a:pt x="1321422" y="503923"/>
                  </a:lnTo>
                  <a:lnTo>
                    <a:pt x="1322425" y="517779"/>
                  </a:lnTo>
                  <a:lnTo>
                    <a:pt x="1322933" y="530352"/>
                  </a:lnTo>
                  <a:lnTo>
                    <a:pt x="1323035" y="535266"/>
                  </a:lnTo>
                  <a:lnTo>
                    <a:pt x="1323162" y="543979"/>
                  </a:lnTo>
                  <a:lnTo>
                    <a:pt x="1275105" y="543979"/>
                  </a:lnTo>
                  <a:lnTo>
                    <a:pt x="1272794" y="542937"/>
                  </a:lnTo>
                  <a:lnTo>
                    <a:pt x="1257350" y="535965"/>
                  </a:lnTo>
                  <a:lnTo>
                    <a:pt x="1287297" y="514045"/>
                  </a:lnTo>
                  <a:lnTo>
                    <a:pt x="1309979" y="494309"/>
                  </a:lnTo>
                  <a:lnTo>
                    <a:pt x="1326451" y="477647"/>
                  </a:lnTo>
                  <a:lnTo>
                    <a:pt x="1337792" y="464921"/>
                  </a:lnTo>
                  <a:lnTo>
                    <a:pt x="1366393" y="497230"/>
                  </a:lnTo>
                  <a:lnTo>
                    <a:pt x="1398943" y="525348"/>
                  </a:lnTo>
                  <a:lnTo>
                    <a:pt x="1434693" y="549554"/>
                  </a:lnTo>
                  <a:lnTo>
                    <a:pt x="1472907" y="570090"/>
                  </a:lnTo>
                  <a:lnTo>
                    <a:pt x="1479397" y="561479"/>
                  </a:lnTo>
                  <a:lnTo>
                    <a:pt x="1486700" y="555256"/>
                  </a:lnTo>
                  <a:lnTo>
                    <a:pt x="1494599" y="551053"/>
                  </a:lnTo>
                  <a:lnTo>
                    <a:pt x="1502854" y="548500"/>
                  </a:lnTo>
                  <a:lnTo>
                    <a:pt x="1502854" y="542937"/>
                  </a:lnTo>
                  <a:close/>
                </a:path>
                <a:path w="4452620" h="767079">
                  <a:moveTo>
                    <a:pt x="1580807" y="679831"/>
                  </a:moveTo>
                  <a:lnTo>
                    <a:pt x="1580692" y="669671"/>
                  </a:lnTo>
                  <a:lnTo>
                    <a:pt x="1580222" y="664591"/>
                  </a:lnTo>
                  <a:lnTo>
                    <a:pt x="1574634" y="664591"/>
                  </a:lnTo>
                  <a:lnTo>
                    <a:pt x="1571383" y="674751"/>
                  </a:lnTo>
                  <a:lnTo>
                    <a:pt x="1566329" y="687451"/>
                  </a:lnTo>
                  <a:lnTo>
                    <a:pt x="1558721" y="700151"/>
                  </a:lnTo>
                  <a:lnTo>
                    <a:pt x="1547825" y="715391"/>
                  </a:lnTo>
                  <a:lnTo>
                    <a:pt x="1535645" y="728091"/>
                  </a:lnTo>
                  <a:lnTo>
                    <a:pt x="1535747" y="736981"/>
                  </a:lnTo>
                  <a:lnTo>
                    <a:pt x="1536344" y="744601"/>
                  </a:lnTo>
                  <a:lnTo>
                    <a:pt x="1548879" y="744601"/>
                  </a:lnTo>
                  <a:lnTo>
                    <a:pt x="1560931" y="740791"/>
                  </a:lnTo>
                  <a:lnTo>
                    <a:pt x="1571167" y="728091"/>
                  </a:lnTo>
                  <a:lnTo>
                    <a:pt x="1578267" y="707771"/>
                  </a:lnTo>
                  <a:lnTo>
                    <a:pt x="1580807" y="679831"/>
                  </a:lnTo>
                  <a:close/>
                </a:path>
                <a:path w="4452620" h="767079">
                  <a:moveTo>
                    <a:pt x="1706968" y="569341"/>
                  </a:moveTo>
                  <a:lnTo>
                    <a:pt x="1705584" y="568071"/>
                  </a:lnTo>
                  <a:lnTo>
                    <a:pt x="1703832" y="566801"/>
                  </a:lnTo>
                  <a:lnTo>
                    <a:pt x="1700733" y="564261"/>
                  </a:lnTo>
                  <a:lnTo>
                    <a:pt x="1686788" y="552831"/>
                  </a:lnTo>
                  <a:lnTo>
                    <a:pt x="1685734" y="551561"/>
                  </a:lnTo>
                  <a:lnTo>
                    <a:pt x="1683639" y="550291"/>
                  </a:lnTo>
                  <a:lnTo>
                    <a:pt x="1680502" y="550291"/>
                  </a:lnTo>
                  <a:lnTo>
                    <a:pt x="1679460" y="551561"/>
                  </a:lnTo>
                  <a:lnTo>
                    <a:pt x="1677733" y="554101"/>
                  </a:lnTo>
                  <a:lnTo>
                    <a:pt x="1674596" y="558914"/>
                  </a:lnTo>
                  <a:lnTo>
                    <a:pt x="1674596" y="578231"/>
                  </a:lnTo>
                  <a:lnTo>
                    <a:pt x="1674596" y="613791"/>
                  </a:lnTo>
                  <a:lnTo>
                    <a:pt x="1624101" y="613791"/>
                  </a:lnTo>
                  <a:lnTo>
                    <a:pt x="1624101" y="578231"/>
                  </a:lnTo>
                  <a:lnTo>
                    <a:pt x="1674596" y="578231"/>
                  </a:lnTo>
                  <a:lnTo>
                    <a:pt x="1674596" y="558914"/>
                  </a:lnTo>
                  <a:lnTo>
                    <a:pt x="1671104" y="564261"/>
                  </a:lnTo>
                  <a:lnTo>
                    <a:pt x="1628267" y="564261"/>
                  </a:lnTo>
                  <a:lnTo>
                    <a:pt x="1600758" y="550291"/>
                  </a:lnTo>
                  <a:lnTo>
                    <a:pt x="1601419" y="560451"/>
                  </a:lnTo>
                  <a:lnTo>
                    <a:pt x="1601889" y="571881"/>
                  </a:lnTo>
                  <a:lnTo>
                    <a:pt x="1602003" y="575691"/>
                  </a:lnTo>
                  <a:lnTo>
                    <a:pt x="1602117" y="607441"/>
                  </a:lnTo>
                  <a:lnTo>
                    <a:pt x="1601266" y="629031"/>
                  </a:lnTo>
                  <a:lnTo>
                    <a:pt x="1601101" y="634111"/>
                  </a:lnTo>
                  <a:lnTo>
                    <a:pt x="1601101" y="640461"/>
                  </a:lnTo>
                  <a:lnTo>
                    <a:pt x="1601812" y="644271"/>
                  </a:lnTo>
                  <a:lnTo>
                    <a:pt x="1624101" y="644271"/>
                  </a:lnTo>
                  <a:lnTo>
                    <a:pt x="1624101" y="627761"/>
                  </a:lnTo>
                  <a:lnTo>
                    <a:pt x="1674596" y="627761"/>
                  </a:lnTo>
                  <a:lnTo>
                    <a:pt x="1674596" y="639191"/>
                  </a:lnTo>
                  <a:lnTo>
                    <a:pt x="1696872" y="639191"/>
                  </a:lnTo>
                  <a:lnTo>
                    <a:pt x="1696872" y="627761"/>
                  </a:lnTo>
                  <a:lnTo>
                    <a:pt x="1696770" y="618871"/>
                  </a:lnTo>
                  <a:lnTo>
                    <a:pt x="1696605" y="613791"/>
                  </a:lnTo>
                  <a:lnTo>
                    <a:pt x="1696288" y="603631"/>
                  </a:lnTo>
                  <a:lnTo>
                    <a:pt x="1696186" y="583311"/>
                  </a:lnTo>
                  <a:lnTo>
                    <a:pt x="1704200" y="578231"/>
                  </a:lnTo>
                  <a:lnTo>
                    <a:pt x="1706968" y="575691"/>
                  </a:lnTo>
                  <a:lnTo>
                    <a:pt x="1706968" y="569341"/>
                  </a:lnTo>
                  <a:close/>
                </a:path>
                <a:path w="4452620" h="767079">
                  <a:moveTo>
                    <a:pt x="1712188" y="531241"/>
                  </a:moveTo>
                  <a:lnTo>
                    <a:pt x="1710105" y="528701"/>
                  </a:lnTo>
                  <a:lnTo>
                    <a:pt x="1708721" y="527431"/>
                  </a:lnTo>
                  <a:lnTo>
                    <a:pt x="1705889" y="524891"/>
                  </a:lnTo>
                  <a:lnTo>
                    <a:pt x="1688871" y="509651"/>
                  </a:lnTo>
                  <a:lnTo>
                    <a:pt x="1686077" y="507111"/>
                  </a:lnTo>
                  <a:lnTo>
                    <a:pt x="1685036" y="505841"/>
                  </a:lnTo>
                  <a:lnTo>
                    <a:pt x="1681200" y="505841"/>
                  </a:lnTo>
                  <a:lnTo>
                    <a:pt x="1680159" y="507111"/>
                  </a:lnTo>
                  <a:lnTo>
                    <a:pt x="1678774" y="509651"/>
                  </a:lnTo>
                  <a:lnTo>
                    <a:pt x="1667967" y="524891"/>
                  </a:lnTo>
                  <a:lnTo>
                    <a:pt x="1601597" y="524891"/>
                  </a:lnTo>
                  <a:lnTo>
                    <a:pt x="1593240" y="523621"/>
                  </a:lnTo>
                  <a:lnTo>
                    <a:pt x="1585442" y="523621"/>
                  </a:lnTo>
                  <a:lnTo>
                    <a:pt x="1591360" y="540131"/>
                  </a:lnTo>
                  <a:lnTo>
                    <a:pt x="1600555" y="540131"/>
                  </a:lnTo>
                  <a:lnTo>
                    <a:pt x="1607731" y="538861"/>
                  </a:lnTo>
                  <a:lnTo>
                    <a:pt x="1712188" y="538861"/>
                  </a:lnTo>
                  <a:lnTo>
                    <a:pt x="1712188" y="531241"/>
                  </a:lnTo>
                  <a:close/>
                </a:path>
                <a:path w="4452620" h="767079">
                  <a:moveTo>
                    <a:pt x="1716722" y="693801"/>
                  </a:moveTo>
                  <a:lnTo>
                    <a:pt x="1709686" y="674751"/>
                  </a:lnTo>
                  <a:lnTo>
                    <a:pt x="1693824" y="660781"/>
                  </a:lnTo>
                  <a:lnTo>
                    <a:pt x="1677047" y="651891"/>
                  </a:lnTo>
                  <a:lnTo>
                    <a:pt x="1667268" y="646811"/>
                  </a:lnTo>
                  <a:lnTo>
                    <a:pt x="1664144" y="651891"/>
                  </a:lnTo>
                  <a:lnTo>
                    <a:pt x="1672209" y="662051"/>
                  </a:lnTo>
                  <a:lnTo>
                    <a:pt x="1678025" y="670941"/>
                  </a:lnTo>
                  <a:lnTo>
                    <a:pt x="1682991" y="679831"/>
                  </a:lnTo>
                  <a:lnTo>
                    <a:pt x="1688515" y="689991"/>
                  </a:lnTo>
                  <a:lnTo>
                    <a:pt x="1693811" y="701421"/>
                  </a:lnTo>
                  <a:lnTo>
                    <a:pt x="1697405" y="707771"/>
                  </a:lnTo>
                  <a:lnTo>
                    <a:pt x="1700466" y="710311"/>
                  </a:lnTo>
                  <a:lnTo>
                    <a:pt x="1704200" y="711581"/>
                  </a:lnTo>
                  <a:lnTo>
                    <a:pt x="1710105" y="711581"/>
                  </a:lnTo>
                  <a:lnTo>
                    <a:pt x="1716722" y="705231"/>
                  </a:lnTo>
                  <a:lnTo>
                    <a:pt x="1716722" y="693801"/>
                  </a:lnTo>
                  <a:close/>
                </a:path>
                <a:path w="4452620" h="767079">
                  <a:moveTo>
                    <a:pt x="1769656" y="733171"/>
                  </a:moveTo>
                  <a:lnTo>
                    <a:pt x="1769313" y="730631"/>
                  </a:lnTo>
                  <a:lnTo>
                    <a:pt x="1768614" y="730631"/>
                  </a:lnTo>
                  <a:lnTo>
                    <a:pt x="1767573" y="729361"/>
                  </a:lnTo>
                  <a:lnTo>
                    <a:pt x="1757426" y="689991"/>
                  </a:lnTo>
                  <a:lnTo>
                    <a:pt x="1756765" y="682371"/>
                  </a:lnTo>
                  <a:lnTo>
                    <a:pt x="1751203" y="682371"/>
                  </a:lnTo>
                  <a:lnTo>
                    <a:pt x="1747647" y="697611"/>
                  </a:lnTo>
                  <a:lnTo>
                    <a:pt x="1744726" y="709041"/>
                  </a:lnTo>
                  <a:lnTo>
                    <a:pt x="1742249" y="716661"/>
                  </a:lnTo>
                  <a:lnTo>
                    <a:pt x="1740065" y="721741"/>
                  </a:lnTo>
                  <a:lnTo>
                    <a:pt x="1736572" y="729361"/>
                  </a:lnTo>
                  <a:lnTo>
                    <a:pt x="1634540" y="729361"/>
                  </a:lnTo>
                  <a:lnTo>
                    <a:pt x="1634540" y="676021"/>
                  </a:lnTo>
                  <a:lnTo>
                    <a:pt x="1647431" y="672211"/>
                  </a:lnTo>
                  <a:lnTo>
                    <a:pt x="1647431" y="663321"/>
                  </a:lnTo>
                  <a:lnTo>
                    <a:pt x="1641500" y="662051"/>
                  </a:lnTo>
                  <a:lnTo>
                    <a:pt x="1638376" y="662051"/>
                  </a:lnTo>
                  <a:lnTo>
                    <a:pt x="1609115" y="658241"/>
                  </a:lnTo>
                  <a:lnTo>
                    <a:pt x="1609928" y="672211"/>
                  </a:lnTo>
                  <a:lnTo>
                    <a:pt x="1610296" y="682371"/>
                  </a:lnTo>
                  <a:lnTo>
                    <a:pt x="1610423" y="687451"/>
                  </a:lnTo>
                  <a:lnTo>
                    <a:pt x="1610525" y="724281"/>
                  </a:lnTo>
                  <a:lnTo>
                    <a:pt x="1611388" y="735711"/>
                  </a:lnTo>
                  <a:lnTo>
                    <a:pt x="1615567" y="744601"/>
                  </a:lnTo>
                  <a:lnTo>
                    <a:pt x="1625498" y="750951"/>
                  </a:lnTo>
                  <a:lnTo>
                    <a:pt x="1643595" y="752221"/>
                  </a:lnTo>
                  <a:lnTo>
                    <a:pt x="1735124" y="752221"/>
                  </a:lnTo>
                  <a:lnTo>
                    <a:pt x="1751330" y="750951"/>
                  </a:lnTo>
                  <a:lnTo>
                    <a:pt x="1764334" y="744601"/>
                  </a:lnTo>
                  <a:lnTo>
                    <a:pt x="1769656" y="734441"/>
                  </a:lnTo>
                  <a:lnTo>
                    <a:pt x="1769656" y="733171"/>
                  </a:lnTo>
                  <a:close/>
                </a:path>
                <a:path w="4452620" h="767079">
                  <a:moveTo>
                    <a:pt x="1797164" y="469011"/>
                  </a:moveTo>
                  <a:lnTo>
                    <a:pt x="1792922" y="457581"/>
                  </a:lnTo>
                  <a:lnTo>
                    <a:pt x="1782013" y="451231"/>
                  </a:lnTo>
                  <a:lnTo>
                    <a:pt x="1767192" y="447421"/>
                  </a:lnTo>
                  <a:lnTo>
                    <a:pt x="1751203" y="444881"/>
                  </a:lnTo>
                  <a:lnTo>
                    <a:pt x="1749463" y="449961"/>
                  </a:lnTo>
                  <a:lnTo>
                    <a:pt x="1754962" y="453771"/>
                  </a:lnTo>
                  <a:lnTo>
                    <a:pt x="1759775" y="457581"/>
                  </a:lnTo>
                  <a:lnTo>
                    <a:pt x="1764398" y="462661"/>
                  </a:lnTo>
                  <a:lnTo>
                    <a:pt x="1781505" y="480441"/>
                  </a:lnTo>
                  <a:lnTo>
                    <a:pt x="1782889" y="481711"/>
                  </a:lnTo>
                  <a:lnTo>
                    <a:pt x="1795424" y="481711"/>
                  </a:lnTo>
                  <a:lnTo>
                    <a:pt x="1797164" y="472821"/>
                  </a:lnTo>
                  <a:lnTo>
                    <a:pt x="1797164" y="469011"/>
                  </a:lnTo>
                  <a:close/>
                </a:path>
                <a:path w="4452620" h="767079">
                  <a:moveTo>
                    <a:pt x="1830946" y="720471"/>
                  </a:moveTo>
                  <a:lnTo>
                    <a:pt x="1824278" y="698881"/>
                  </a:lnTo>
                  <a:lnTo>
                    <a:pt x="1808403" y="681101"/>
                  </a:lnTo>
                  <a:lnTo>
                    <a:pt x="1789518" y="669671"/>
                  </a:lnTo>
                  <a:lnTo>
                    <a:pt x="1773834" y="660781"/>
                  </a:lnTo>
                  <a:lnTo>
                    <a:pt x="1770697" y="665861"/>
                  </a:lnTo>
                  <a:lnTo>
                    <a:pt x="1781416" y="678561"/>
                  </a:lnTo>
                  <a:lnTo>
                    <a:pt x="1789811" y="691261"/>
                  </a:lnTo>
                  <a:lnTo>
                    <a:pt x="1796313" y="702691"/>
                  </a:lnTo>
                  <a:lnTo>
                    <a:pt x="1801342" y="714121"/>
                  </a:lnTo>
                  <a:lnTo>
                    <a:pt x="1807032" y="726821"/>
                  </a:lnTo>
                  <a:lnTo>
                    <a:pt x="1810880" y="734441"/>
                  </a:lnTo>
                  <a:lnTo>
                    <a:pt x="1814118" y="736981"/>
                  </a:lnTo>
                  <a:lnTo>
                    <a:pt x="1818055" y="738251"/>
                  </a:lnTo>
                  <a:lnTo>
                    <a:pt x="1825726" y="738251"/>
                  </a:lnTo>
                  <a:lnTo>
                    <a:pt x="1830946" y="730631"/>
                  </a:lnTo>
                  <a:lnTo>
                    <a:pt x="1830946" y="720471"/>
                  </a:lnTo>
                  <a:close/>
                </a:path>
                <a:path w="4452620" h="767079">
                  <a:moveTo>
                    <a:pt x="1842795" y="491871"/>
                  </a:moveTo>
                  <a:lnTo>
                    <a:pt x="1841385" y="489331"/>
                  </a:lnTo>
                  <a:lnTo>
                    <a:pt x="1839658" y="488061"/>
                  </a:lnTo>
                  <a:lnTo>
                    <a:pt x="1836788" y="485521"/>
                  </a:lnTo>
                  <a:lnTo>
                    <a:pt x="1816671" y="467741"/>
                  </a:lnTo>
                  <a:lnTo>
                    <a:pt x="1813877" y="463931"/>
                  </a:lnTo>
                  <a:lnTo>
                    <a:pt x="1809699" y="463931"/>
                  </a:lnTo>
                  <a:lnTo>
                    <a:pt x="1808314" y="466471"/>
                  </a:lnTo>
                  <a:lnTo>
                    <a:pt x="1807273" y="467741"/>
                  </a:lnTo>
                  <a:lnTo>
                    <a:pt x="1795424" y="485521"/>
                  </a:lnTo>
                  <a:lnTo>
                    <a:pt x="1736928" y="485521"/>
                  </a:lnTo>
                  <a:lnTo>
                    <a:pt x="1736471" y="477901"/>
                  </a:lnTo>
                  <a:lnTo>
                    <a:pt x="1736204" y="472821"/>
                  </a:lnTo>
                  <a:lnTo>
                    <a:pt x="1736102" y="470281"/>
                  </a:lnTo>
                  <a:lnTo>
                    <a:pt x="1735988" y="466471"/>
                  </a:lnTo>
                  <a:lnTo>
                    <a:pt x="1735886" y="458851"/>
                  </a:lnTo>
                  <a:lnTo>
                    <a:pt x="1742846" y="455041"/>
                  </a:lnTo>
                  <a:lnTo>
                    <a:pt x="1744586" y="453771"/>
                  </a:lnTo>
                  <a:lnTo>
                    <a:pt x="1744586" y="446151"/>
                  </a:lnTo>
                  <a:lnTo>
                    <a:pt x="1740408" y="446151"/>
                  </a:lnTo>
                  <a:lnTo>
                    <a:pt x="1734832" y="444881"/>
                  </a:lnTo>
                  <a:lnTo>
                    <a:pt x="1710105" y="442341"/>
                  </a:lnTo>
                  <a:lnTo>
                    <a:pt x="1711096" y="451231"/>
                  </a:lnTo>
                  <a:lnTo>
                    <a:pt x="1713141" y="472821"/>
                  </a:lnTo>
                  <a:lnTo>
                    <a:pt x="1714296" y="485521"/>
                  </a:lnTo>
                  <a:lnTo>
                    <a:pt x="1580222" y="485521"/>
                  </a:lnTo>
                  <a:lnTo>
                    <a:pt x="1550263" y="470281"/>
                  </a:lnTo>
                  <a:lnTo>
                    <a:pt x="1550835" y="481711"/>
                  </a:lnTo>
                  <a:lnTo>
                    <a:pt x="1551266" y="491871"/>
                  </a:lnTo>
                  <a:lnTo>
                    <a:pt x="1551495" y="499491"/>
                  </a:lnTo>
                  <a:lnTo>
                    <a:pt x="1551533" y="538861"/>
                  </a:lnTo>
                  <a:lnTo>
                    <a:pt x="1550377" y="574421"/>
                  </a:lnTo>
                  <a:lnTo>
                    <a:pt x="1545869" y="607441"/>
                  </a:lnTo>
                  <a:lnTo>
                    <a:pt x="1537119" y="636651"/>
                  </a:lnTo>
                  <a:lnTo>
                    <a:pt x="1523111" y="664591"/>
                  </a:lnTo>
                  <a:lnTo>
                    <a:pt x="1527632" y="668401"/>
                  </a:lnTo>
                  <a:lnTo>
                    <a:pt x="1564068" y="617601"/>
                  </a:lnTo>
                  <a:lnTo>
                    <a:pt x="1575612" y="535051"/>
                  </a:lnTo>
                  <a:lnTo>
                    <a:pt x="1575689" y="499491"/>
                  </a:lnTo>
                  <a:lnTo>
                    <a:pt x="1715681" y="499491"/>
                  </a:lnTo>
                  <a:lnTo>
                    <a:pt x="1719770" y="526161"/>
                  </a:lnTo>
                  <a:lnTo>
                    <a:pt x="1725650" y="551561"/>
                  </a:lnTo>
                  <a:lnTo>
                    <a:pt x="1733943" y="575691"/>
                  </a:lnTo>
                  <a:lnTo>
                    <a:pt x="1745284" y="599821"/>
                  </a:lnTo>
                  <a:lnTo>
                    <a:pt x="1735874" y="611251"/>
                  </a:lnTo>
                  <a:lnTo>
                    <a:pt x="1724342" y="623951"/>
                  </a:lnTo>
                  <a:lnTo>
                    <a:pt x="1709877" y="637921"/>
                  </a:lnTo>
                  <a:lnTo>
                    <a:pt x="1691652" y="653161"/>
                  </a:lnTo>
                  <a:lnTo>
                    <a:pt x="1695132" y="656971"/>
                  </a:lnTo>
                  <a:lnTo>
                    <a:pt x="1717230" y="645541"/>
                  </a:lnTo>
                  <a:lnTo>
                    <a:pt x="1733753" y="634111"/>
                  </a:lnTo>
                  <a:lnTo>
                    <a:pt x="1746021" y="623951"/>
                  </a:lnTo>
                  <a:lnTo>
                    <a:pt x="1755381" y="615061"/>
                  </a:lnTo>
                  <a:lnTo>
                    <a:pt x="1775688" y="636651"/>
                  </a:lnTo>
                  <a:lnTo>
                    <a:pt x="1795868" y="651891"/>
                  </a:lnTo>
                  <a:lnTo>
                    <a:pt x="1813560" y="659511"/>
                  </a:lnTo>
                  <a:lnTo>
                    <a:pt x="1826425" y="660781"/>
                  </a:lnTo>
                  <a:lnTo>
                    <a:pt x="1839302" y="660781"/>
                  </a:lnTo>
                  <a:lnTo>
                    <a:pt x="1839302" y="649351"/>
                  </a:lnTo>
                  <a:lnTo>
                    <a:pt x="1838261" y="646811"/>
                  </a:lnTo>
                  <a:lnTo>
                    <a:pt x="1836864" y="643001"/>
                  </a:lnTo>
                  <a:lnTo>
                    <a:pt x="1833740" y="637921"/>
                  </a:lnTo>
                  <a:lnTo>
                    <a:pt x="1831987" y="634111"/>
                  </a:lnTo>
                  <a:lnTo>
                    <a:pt x="1831987" y="629031"/>
                  </a:lnTo>
                  <a:lnTo>
                    <a:pt x="1832102" y="626491"/>
                  </a:lnTo>
                  <a:lnTo>
                    <a:pt x="1832864" y="621411"/>
                  </a:lnTo>
                  <a:lnTo>
                    <a:pt x="1834934" y="608711"/>
                  </a:lnTo>
                  <a:lnTo>
                    <a:pt x="1838960" y="585851"/>
                  </a:lnTo>
                  <a:lnTo>
                    <a:pt x="1833740" y="584581"/>
                  </a:lnTo>
                  <a:lnTo>
                    <a:pt x="1827022" y="599821"/>
                  </a:lnTo>
                  <a:lnTo>
                    <a:pt x="1822856" y="609981"/>
                  </a:lnTo>
                  <a:lnTo>
                    <a:pt x="1820113" y="615061"/>
                  </a:lnTo>
                  <a:lnTo>
                    <a:pt x="1817712" y="620141"/>
                  </a:lnTo>
                  <a:lnTo>
                    <a:pt x="1814576" y="626491"/>
                  </a:lnTo>
                  <a:lnTo>
                    <a:pt x="1812150" y="629031"/>
                  </a:lnTo>
                  <a:lnTo>
                    <a:pt x="1808657" y="629031"/>
                  </a:lnTo>
                  <a:lnTo>
                    <a:pt x="1769999" y="597281"/>
                  </a:lnTo>
                  <a:lnTo>
                    <a:pt x="1779193" y="585851"/>
                  </a:lnTo>
                  <a:lnTo>
                    <a:pt x="1782470" y="580771"/>
                  </a:lnTo>
                  <a:lnTo>
                    <a:pt x="1788198" y="571881"/>
                  </a:lnTo>
                  <a:lnTo>
                    <a:pt x="1798116" y="555371"/>
                  </a:lnTo>
                  <a:lnTo>
                    <a:pt x="1810054" y="533781"/>
                  </a:lnTo>
                  <a:lnTo>
                    <a:pt x="1819452" y="533781"/>
                  </a:lnTo>
                  <a:lnTo>
                    <a:pt x="1823631" y="532511"/>
                  </a:lnTo>
                  <a:lnTo>
                    <a:pt x="1823631" y="524891"/>
                  </a:lnTo>
                  <a:lnTo>
                    <a:pt x="1820849" y="523621"/>
                  </a:lnTo>
                  <a:lnTo>
                    <a:pt x="1814576" y="519811"/>
                  </a:lnTo>
                  <a:lnTo>
                    <a:pt x="1791944" y="509651"/>
                  </a:lnTo>
                  <a:lnTo>
                    <a:pt x="1789176" y="519811"/>
                  </a:lnTo>
                  <a:lnTo>
                    <a:pt x="1783676" y="535051"/>
                  </a:lnTo>
                  <a:lnTo>
                    <a:pt x="1774113" y="555371"/>
                  </a:lnTo>
                  <a:lnTo>
                    <a:pt x="1759216" y="580771"/>
                  </a:lnTo>
                  <a:lnTo>
                    <a:pt x="1749425" y="556641"/>
                  </a:lnTo>
                  <a:lnTo>
                    <a:pt x="1743367" y="535051"/>
                  </a:lnTo>
                  <a:lnTo>
                    <a:pt x="1739925" y="516001"/>
                  </a:lnTo>
                  <a:lnTo>
                    <a:pt x="1737969" y="499491"/>
                  </a:lnTo>
                  <a:lnTo>
                    <a:pt x="1842795" y="499491"/>
                  </a:lnTo>
                  <a:lnTo>
                    <a:pt x="1842795" y="491871"/>
                  </a:lnTo>
                  <a:close/>
                </a:path>
                <a:path w="4452620" h="767079">
                  <a:moveTo>
                    <a:pt x="2063280" y="603186"/>
                  </a:moveTo>
                  <a:lnTo>
                    <a:pt x="2050986" y="554431"/>
                  </a:lnTo>
                  <a:lnTo>
                    <a:pt x="2021395" y="538416"/>
                  </a:lnTo>
                  <a:lnTo>
                    <a:pt x="2010346" y="537019"/>
                  </a:lnTo>
                  <a:lnTo>
                    <a:pt x="2001291" y="537019"/>
                  </a:lnTo>
                  <a:lnTo>
                    <a:pt x="1994687" y="538073"/>
                  </a:lnTo>
                  <a:lnTo>
                    <a:pt x="1991194" y="538416"/>
                  </a:lnTo>
                  <a:lnTo>
                    <a:pt x="2006879" y="501154"/>
                  </a:lnTo>
                  <a:lnTo>
                    <a:pt x="2013140" y="489661"/>
                  </a:lnTo>
                  <a:lnTo>
                    <a:pt x="2013140" y="485825"/>
                  </a:lnTo>
                  <a:lnTo>
                    <a:pt x="2010181" y="477901"/>
                  </a:lnTo>
                  <a:lnTo>
                    <a:pt x="2002472" y="469976"/>
                  </a:lnTo>
                  <a:lnTo>
                    <a:pt x="1991842" y="463892"/>
                  </a:lnTo>
                  <a:lnTo>
                    <a:pt x="1980057" y="461454"/>
                  </a:lnTo>
                  <a:lnTo>
                    <a:pt x="1975167" y="461454"/>
                  </a:lnTo>
                  <a:lnTo>
                    <a:pt x="1971001" y="462851"/>
                  </a:lnTo>
                  <a:lnTo>
                    <a:pt x="1967522" y="463892"/>
                  </a:lnTo>
                  <a:lnTo>
                    <a:pt x="1965769" y="469112"/>
                  </a:lnTo>
                  <a:lnTo>
                    <a:pt x="1975167" y="473900"/>
                  </a:lnTo>
                  <a:lnTo>
                    <a:pt x="1980539" y="478726"/>
                  </a:lnTo>
                  <a:lnTo>
                    <a:pt x="1982965" y="483362"/>
                  </a:lnTo>
                  <a:lnTo>
                    <a:pt x="1983536" y="487578"/>
                  </a:lnTo>
                  <a:lnTo>
                    <a:pt x="1981619" y="498525"/>
                  </a:lnTo>
                  <a:lnTo>
                    <a:pt x="1967179" y="542937"/>
                  </a:lnTo>
                  <a:lnTo>
                    <a:pt x="1918309" y="553567"/>
                  </a:lnTo>
                  <a:lnTo>
                    <a:pt x="1908670" y="555129"/>
                  </a:lnTo>
                  <a:lnTo>
                    <a:pt x="1894738" y="555129"/>
                  </a:lnTo>
                  <a:lnTo>
                    <a:pt x="1891601" y="546773"/>
                  </a:lnTo>
                  <a:lnTo>
                    <a:pt x="1889861" y="541553"/>
                  </a:lnTo>
                  <a:lnTo>
                    <a:pt x="1884641" y="542239"/>
                  </a:lnTo>
                  <a:lnTo>
                    <a:pt x="1882559" y="549211"/>
                  </a:lnTo>
                  <a:lnTo>
                    <a:pt x="1882203" y="549554"/>
                  </a:lnTo>
                  <a:lnTo>
                    <a:pt x="1882203" y="552691"/>
                  </a:lnTo>
                  <a:lnTo>
                    <a:pt x="1884972" y="563727"/>
                  </a:lnTo>
                  <a:lnTo>
                    <a:pt x="1891779" y="573062"/>
                  </a:lnTo>
                  <a:lnTo>
                    <a:pt x="1900415" y="579513"/>
                  </a:lnTo>
                  <a:lnTo>
                    <a:pt x="1908670" y="581939"/>
                  </a:lnTo>
                  <a:lnTo>
                    <a:pt x="1912493" y="581939"/>
                  </a:lnTo>
                  <a:lnTo>
                    <a:pt x="1913890" y="580898"/>
                  </a:lnTo>
                  <a:lnTo>
                    <a:pt x="1921192" y="577062"/>
                  </a:lnTo>
                  <a:lnTo>
                    <a:pt x="1925078" y="575183"/>
                  </a:lnTo>
                  <a:lnTo>
                    <a:pt x="1932609" y="571931"/>
                  </a:lnTo>
                  <a:lnTo>
                    <a:pt x="1943925" y="567766"/>
                  </a:lnTo>
                  <a:lnTo>
                    <a:pt x="1959165" y="563143"/>
                  </a:lnTo>
                  <a:lnTo>
                    <a:pt x="1944204" y="598919"/>
                  </a:lnTo>
                  <a:lnTo>
                    <a:pt x="1928342" y="634441"/>
                  </a:lnTo>
                  <a:lnTo>
                    <a:pt x="1912734" y="666165"/>
                  </a:lnTo>
                  <a:lnTo>
                    <a:pt x="1898561" y="690587"/>
                  </a:lnTo>
                  <a:lnTo>
                    <a:pt x="1891957" y="700595"/>
                  </a:lnTo>
                  <a:lnTo>
                    <a:pt x="1888299" y="706958"/>
                  </a:lnTo>
                  <a:lnTo>
                    <a:pt x="1886724" y="711746"/>
                  </a:lnTo>
                  <a:lnTo>
                    <a:pt x="1886407" y="716711"/>
                  </a:lnTo>
                  <a:lnTo>
                    <a:pt x="1886381" y="726808"/>
                  </a:lnTo>
                  <a:lnTo>
                    <a:pt x="1891258" y="733767"/>
                  </a:lnTo>
                  <a:lnTo>
                    <a:pt x="1897519" y="733767"/>
                  </a:lnTo>
                  <a:lnTo>
                    <a:pt x="1901202" y="733196"/>
                  </a:lnTo>
                  <a:lnTo>
                    <a:pt x="1922945" y="697903"/>
                  </a:lnTo>
                  <a:lnTo>
                    <a:pt x="1940394" y="659511"/>
                  </a:lnTo>
                  <a:lnTo>
                    <a:pt x="1955723" y="624332"/>
                  </a:lnTo>
                  <a:lnTo>
                    <a:pt x="1981238" y="563143"/>
                  </a:lnTo>
                  <a:lnTo>
                    <a:pt x="1983536" y="557568"/>
                  </a:lnTo>
                  <a:lnTo>
                    <a:pt x="1996211" y="555599"/>
                  </a:lnTo>
                  <a:lnTo>
                    <a:pt x="2000554" y="555129"/>
                  </a:lnTo>
                  <a:lnTo>
                    <a:pt x="2003767" y="554774"/>
                  </a:lnTo>
                  <a:lnTo>
                    <a:pt x="2011743" y="554431"/>
                  </a:lnTo>
                  <a:lnTo>
                    <a:pt x="2022538" y="555701"/>
                  </a:lnTo>
                  <a:lnTo>
                    <a:pt x="2032025" y="561479"/>
                  </a:lnTo>
                  <a:lnTo>
                    <a:pt x="2038769" y="574700"/>
                  </a:lnTo>
                  <a:lnTo>
                    <a:pt x="2041334" y="598309"/>
                  </a:lnTo>
                  <a:lnTo>
                    <a:pt x="2039454" y="629424"/>
                  </a:lnTo>
                  <a:lnTo>
                    <a:pt x="2033587" y="664946"/>
                  </a:lnTo>
                  <a:lnTo>
                    <a:pt x="2023414" y="694143"/>
                  </a:lnTo>
                  <a:lnTo>
                    <a:pt x="2008606" y="706259"/>
                  </a:lnTo>
                  <a:lnTo>
                    <a:pt x="2001024" y="704227"/>
                  </a:lnTo>
                  <a:lnTo>
                    <a:pt x="1989759" y="699211"/>
                  </a:lnTo>
                  <a:lnTo>
                    <a:pt x="1977123" y="692746"/>
                  </a:lnTo>
                  <a:lnTo>
                    <a:pt x="1965426" y="686409"/>
                  </a:lnTo>
                  <a:lnTo>
                    <a:pt x="1962302" y="690943"/>
                  </a:lnTo>
                  <a:lnTo>
                    <a:pt x="1993646" y="721233"/>
                  </a:lnTo>
                  <a:lnTo>
                    <a:pt x="1993988" y="727849"/>
                  </a:lnTo>
                  <a:lnTo>
                    <a:pt x="1995030" y="743178"/>
                  </a:lnTo>
                  <a:lnTo>
                    <a:pt x="2004428" y="743178"/>
                  </a:lnTo>
                  <a:lnTo>
                    <a:pt x="2012416" y="741438"/>
                  </a:lnTo>
                  <a:lnTo>
                    <a:pt x="2043404" y="706259"/>
                  </a:lnTo>
                  <a:lnTo>
                    <a:pt x="2058149" y="659155"/>
                  </a:lnTo>
                  <a:lnTo>
                    <a:pt x="2062124" y="629335"/>
                  </a:lnTo>
                  <a:lnTo>
                    <a:pt x="2063280" y="603186"/>
                  </a:lnTo>
                  <a:close/>
                </a:path>
                <a:path w="4452620" h="767079">
                  <a:moveTo>
                    <a:pt x="2159393" y="524484"/>
                  </a:moveTo>
                  <a:lnTo>
                    <a:pt x="2154466" y="511911"/>
                  </a:lnTo>
                  <a:lnTo>
                    <a:pt x="2140597" y="499973"/>
                  </a:lnTo>
                  <a:lnTo>
                    <a:pt x="2119147" y="490448"/>
                  </a:lnTo>
                  <a:lnTo>
                    <a:pt x="2091499" y="485140"/>
                  </a:lnTo>
                  <a:lnTo>
                    <a:pt x="2089048" y="490004"/>
                  </a:lnTo>
                  <a:lnTo>
                    <a:pt x="2098255" y="494855"/>
                  </a:lnTo>
                  <a:lnTo>
                    <a:pt x="2109381" y="501713"/>
                  </a:lnTo>
                  <a:lnTo>
                    <a:pt x="2122005" y="511505"/>
                  </a:lnTo>
                  <a:lnTo>
                    <a:pt x="2135708" y="525183"/>
                  </a:lnTo>
                  <a:lnTo>
                    <a:pt x="2144763" y="534936"/>
                  </a:lnTo>
                  <a:lnTo>
                    <a:pt x="2145474" y="535978"/>
                  </a:lnTo>
                  <a:lnTo>
                    <a:pt x="2155215" y="535978"/>
                  </a:lnTo>
                  <a:lnTo>
                    <a:pt x="2159393" y="531101"/>
                  </a:lnTo>
                  <a:lnTo>
                    <a:pt x="2159393" y="524484"/>
                  </a:lnTo>
                  <a:close/>
                </a:path>
                <a:path w="4452620" h="767079">
                  <a:moveTo>
                    <a:pt x="2163572" y="616077"/>
                  </a:moveTo>
                  <a:lnTo>
                    <a:pt x="2141829" y="561416"/>
                  </a:lnTo>
                  <a:lnTo>
                    <a:pt x="2105926" y="530428"/>
                  </a:lnTo>
                  <a:lnTo>
                    <a:pt x="2065718" y="519264"/>
                  </a:lnTo>
                  <a:lnTo>
                    <a:pt x="2064677" y="524129"/>
                  </a:lnTo>
                  <a:lnTo>
                    <a:pt x="2095677" y="543064"/>
                  </a:lnTo>
                  <a:lnTo>
                    <a:pt x="2117001" y="565391"/>
                  </a:lnTo>
                  <a:lnTo>
                    <a:pt x="2129320" y="586422"/>
                  </a:lnTo>
                  <a:lnTo>
                    <a:pt x="2133282" y="601446"/>
                  </a:lnTo>
                  <a:lnTo>
                    <a:pt x="2132126" y="607860"/>
                  </a:lnTo>
                  <a:lnTo>
                    <a:pt x="2127186" y="613410"/>
                  </a:lnTo>
                  <a:lnTo>
                    <a:pt x="2116239" y="620191"/>
                  </a:lnTo>
                  <a:lnTo>
                    <a:pt x="2097062" y="630351"/>
                  </a:lnTo>
                  <a:lnTo>
                    <a:pt x="2099144" y="634873"/>
                  </a:lnTo>
                  <a:lnTo>
                    <a:pt x="2128824" y="630948"/>
                  </a:lnTo>
                  <a:lnTo>
                    <a:pt x="2134324" y="630351"/>
                  </a:lnTo>
                  <a:lnTo>
                    <a:pt x="2136762" y="630351"/>
                  </a:lnTo>
                  <a:lnTo>
                    <a:pt x="2149297" y="634174"/>
                  </a:lnTo>
                  <a:lnTo>
                    <a:pt x="2156612" y="634174"/>
                  </a:lnTo>
                  <a:lnTo>
                    <a:pt x="2162492" y="630351"/>
                  </a:lnTo>
                  <a:lnTo>
                    <a:pt x="2163572" y="629653"/>
                  </a:lnTo>
                  <a:lnTo>
                    <a:pt x="2163572" y="616077"/>
                  </a:lnTo>
                  <a:close/>
                </a:path>
                <a:path w="4452620" h="767079">
                  <a:moveTo>
                    <a:pt x="2186559" y="496277"/>
                  </a:moveTo>
                  <a:lnTo>
                    <a:pt x="2181072" y="483298"/>
                  </a:lnTo>
                  <a:lnTo>
                    <a:pt x="2166137" y="471639"/>
                  </a:lnTo>
                  <a:lnTo>
                    <a:pt x="2144103" y="462978"/>
                  </a:lnTo>
                  <a:lnTo>
                    <a:pt x="2117255" y="459016"/>
                  </a:lnTo>
                  <a:lnTo>
                    <a:pt x="2115172" y="464235"/>
                  </a:lnTo>
                  <a:lnTo>
                    <a:pt x="2124926" y="468706"/>
                  </a:lnTo>
                  <a:lnTo>
                    <a:pt x="2136584" y="475208"/>
                  </a:lnTo>
                  <a:lnTo>
                    <a:pt x="2149551" y="484314"/>
                  </a:lnTo>
                  <a:lnTo>
                    <a:pt x="2163229" y="496620"/>
                  </a:lnTo>
                  <a:lnTo>
                    <a:pt x="2172284" y="506031"/>
                  </a:lnTo>
                  <a:lnTo>
                    <a:pt x="2173325" y="507072"/>
                  </a:lnTo>
                  <a:lnTo>
                    <a:pt x="2183079" y="507072"/>
                  </a:lnTo>
                  <a:lnTo>
                    <a:pt x="2186559" y="502196"/>
                  </a:lnTo>
                  <a:lnTo>
                    <a:pt x="2186559" y="496277"/>
                  </a:lnTo>
                  <a:close/>
                </a:path>
                <a:path w="4452620" h="767079">
                  <a:moveTo>
                    <a:pt x="2280640" y="512635"/>
                  </a:moveTo>
                  <a:lnTo>
                    <a:pt x="2271877" y="492810"/>
                  </a:lnTo>
                  <a:lnTo>
                    <a:pt x="2251862" y="477812"/>
                  </a:lnTo>
                  <a:lnTo>
                    <a:pt x="2229955" y="467779"/>
                  </a:lnTo>
                  <a:lnTo>
                    <a:pt x="2215515" y="462838"/>
                  </a:lnTo>
                  <a:lnTo>
                    <a:pt x="2213076" y="467715"/>
                  </a:lnTo>
                  <a:lnTo>
                    <a:pt x="2221153" y="474687"/>
                  </a:lnTo>
                  <a:lnTo>
                    <a:pt x="2231453" y="484555"/>
                  </a:lnTo>
                  <a:lnTo>
                    <a:pt x="2242655" y="497243"/>
                  </a:lnTo>
                  <a:lnTo>
                    <a:pt x="2253475" y="512635"/>
                  </a:lnTo>
                  <a:lnTo>
                    <a:pt x="2261832" y="526554"/>
                  </a:lnTo>
                  <a:lnTo>
                    <a:pt x="2262873" y="527951"/>
                  </a:lnTo>
                  <a:lnTo>
                    <a:pt x="2275065" y="527951"/>
                  </a:lnTo>
                  <a:lnTo>
                    <a:pt x="2280640" y="521335"/>
                  </a:lnTo>
                  <a:lnTo>
                    <a:pt x="2280640" y="512635"/>
                  </a:lnTo>
                  <a:close/>
                </a:path>
                <a:path w="4452620" h="767079">
                  <a:moveTo>
                    <a:pt x="2293518" y="550938"/>
                  </a:moveTo>
                  <a:lnTo>
                    <a:pt x="2290737" y="546061"/>
                  </a:lnTo>
                  <a:lnTo>
                    <a:pt x="2267915" y="556920"/>
                  </a:lnTo>
                  <a:lnTo>
                    <a:pt x="2244814" y="567321"/>
                  </a:lnTo>
                  <a:lnTo>
                    <a:pt x="2222817" y="576135"/>
                  </a:lnTo>
                  <a:lnTo>
                    <a:pt x="2203335" y="582282"/>
                  </a:lnTo>
                  <a:lnTo>
                    <a:pt x="2216569" y="607352"/>
                  </a:lnTo>
                  <a:lnTo>
                    <a:pt x="2218994" y="611886"/>
                  </a:lnTo>
                  <a:lnTo>
                    <a:pt x="2220049" y="613613"/>
                  </a:lnTo>
                  <a:lnTo>
                    <a:pt x="2228748" y="613613"/>
                  </a:lnTo>
                  <a:lnTo>
                    <a:pt x="2229040" y="610146"/>
                  </a:lnTo>
                  <a:lnTo>
                    <a:pt x="2229129" y="608749"/>
                  </a:lnTo>
                  <a:lnTo>
                    <a:pt x="2229447" y="601091"/>
                  </a:lnTo>
                  <a:lnTo>
                    <a:pt x="2240330" y="593407"/>
                  </a:lnTo>
                  <a:lnTo>
                    <a:pt x="2257044" y="581113"/>
                  </a:lnTo>
                  <a:lnTo>
                    <a:pt x="2275967" y="566267"/>
                  </a:lnTo>
                  <a:lnTo>
                    <a:pt x="2293518" y="550938"/>
                  </a:lnTo>
                  <a:close/>
                </a:path>
                <a:path w="4452620" h="767079">
                  <a:moveTo>
                    <a:pt x="2349919" y="73825"/>
                  </a:moveTo>
                  <a:lnTo>
                    <a:pt x="2342273" y="67906"/>
                  </a:lnTo>
                  <a:lnTo>
                    <a:pt x="2326944" y="67906"/>
                  </a:lnTo>
                  <a:lnTo>
                    <a:pt x="2324506" y="68948"/>
                  </a:lnTo>
                  <a:lnTo>
                    <a:pt x="2312670" y="74523"/>
                  </a:lnTo>
                  <a:lnTo>
                    <a:pt x="2304465" y="78066"/>
                  </a:lnTo>
                  <a:lnTo>
                    <a:pt x="2296122" y="80886"/>
                  </a:lnTo>
                  <a:lnTo>
                    <a:pt x="2288565" y="83045"/>
                  </a:lnTo>
                  <a:lnTo>
                    <a:pt x="2282710" y="84620"/>
                  </a:lnTo>
                  <a:lnTo>
                    <a:pt x="2284463" y="79400"/>
                  </a:lnTo>
                  <a:lnTo>
                    <a:pt x="2286889" y="71386"/>
                  </a:lnTo>
                  <a:lnTo>
                    <a:pt x="2290724" y="61645"/>
                  </a:lnTo>
                  <a:lnTo>
                    <a:pt x="2292121" y="58508"/>
                  </a:lnTo>
                  <a:lnTo>
                    <a:pt x="2300122" y="44577"/>
                  </a:lnTo>
                  <a:lnTo>
                    <a:pt x="2300122" y="40741"/>
                  </a:lnTo>
                  <a:lnTo>
                    <a:pt x="2297353" y="32918"/>
                  </a:lnTo>
                  <a:lnTo>
                    <a:pt x="2289987" y="24853"/>
                  </a:lnTo>
                  <a:lnTo>
                    <a:pt x="2279421" y="18567"/>
                  </a:lnTo>
                  <a:lnTo>
                    <a:pt x="2267051" y="16014"/>
                  </a:lnTo>
                  <a:lnTo>
                    <a:pt x="2263216" y="16014"/>
                  </a:lnTo>
                  <a:lnTo>
                    <a:pt x="2260777" y="17068"/>
                  </a:lnTo>
                  <a:lnTo>
                    <a:pt x="2256599" y="18453"/>
                  </a:lnTo>
                  <a:lnTo>
                    <a:pt x="2254859" y="23342"/>
                  </a:lnTo>
                  <a:lnTo>
                    <a:pt x="2259736" y="25768"/>
                  </a:lnTo>
                  <a:lnTo>
                    <a:pt x="2270175" y="30645"/>
                  </a:lnTo>
                  <a:lnTo>
                    <a:pt x="2270175" y="42481"/>
                  </a:lnTo>
                  <a:lnTo>
                    <a:pt x="2257996" y="89496"/>
                  </a:lnTo>
                  <a:lnTo>
                    <a:pt x="2218080" y="93611"/>
                  </a:lnTo>
                  <a:lnTo>
                    <a:pt x="2212365" y="93675"/>
                  </a:lnTo>
                  <a:lnTo>
                    <a:pt x="2199436" y="93091"/>
                  </a:lnTo>
                  <a:lnTo>
                    <a:pt x="2190648" y="91592"/>
                  </a:lnTo>
                  <a:lnTo>
                    <a:pt x="2184793" y="89560"/>
                  </a:lnTo>
                  <a:lnTo>
                    <a:pt x="2180679" y="87401"/>
                  </a:lnTo>
                  <a:lnTo>
                    <a:pt x="2176856" y="90893"/>
                  </a:lnTo>
                  <a:lnTo>
                    <a:pt x="2179853" y="97777"/>
                  </a:lnTo>
                  <a:lnTo>
                    <a:pt x="2185987" y="105435"/>
                  </a:lnTo>
                  <a:lnTo>
                    <a:pt x="2197227" y="111658"/>
                  </a:lnTo>
                  <a:lnTo>
                    <a:pt x="2215502" y="114223"/>
                  </a:lnTo>
                  <a:lnTo>
                    <a:pt x="2225510" y="113931"/>
                  </a:lnTo>
                  <a:lnTo>
                    <a:pt x="2234958" y="113182"/>
                  </a:lnTo>
                  <a:lnTo>
                    <a:pt x="2243569" y="112166"/>
                  </a:lnTo>
                  <a:lnTo>
                    <a:pt x="2251024" y="111086"/>
                  </a:lnTo>
                  <a:lnTo>
                    <a:pt x="2239784" y="144018"/>
                  </a:lnTo>
                  <a:lnTo>
                    <a:pt x="2223262" y="188226"/>
                  </a:lnTo>
                  <a:lnTo>
                    <a:pt x="2205291" y="231660"/>
                  </a:lnTo>
                  <a:lnTo>
                    <a:pt x="2189734" y="262229"/>
                  </a:lnTo>
                  <a:lnTo>
                    <a:pt x="2181390" y="275107"/>
                  </a:lnTo>
                  <a:lnTo>
                    <a:pt x="2181390" y="291477"/>
                  </a:lnTo>
                  <a:lnTo>
                    <a:pt x="2186609" y="298792"/>
                  </a:lnTo>
                  <a:lnTo>
                    <a:pt x="2193226" y="298792"/>
                  </a:lnTo>
                  <a:lnTo>
                    <a:pt x="2226805" y="242023"/>
                  </a:lnTo>
                  <a:lnTo>
                    <a:pt x="2240572" y="206032"/>
                  </a:lnTo>
                  <a:lnTo>
                    <a:pt x="2255964" y="162687"/>
                  </a:lnTo>
                  <a:lnTo>
                    <a:pt x="2273630" y="111086"/>
                  </a:lnTo>
                  <a:lnTo>
                    <a:pt x="2275065" y="106908"/>
                  </a:lnTo>
                  <a:lnTo>
                    <a:pt x="2315121" y="98171"/>
                  </a:lnTo>
                  <a:lnTo>
                    <a:pt x="2330437" y="93675"/>
                  </a:lnTo>
                  <a:lnTo>
                    <a:pt x="2337701" y="91554"/>
                  </a:lnTo>
                  <a:lnTo>
                    <a:pt x="2347671" y="85915"/>
                  </a:lnTo>
                  <a:lnTo>
                    <a:pt x="2348166" y="84620"/>
                  </a:lnTo>
                  <a:lnTo>
                    <a:pt x="2349919" y="80098"/>
                  </a:lnTo>
                  <a:lnTo>
                    <a:pt x="2349919" y="73825"/>
                  </a:lnTo>
                  <a:close/>
                </a:path>
                <a:path w="4452620" h="767079">
                  <a:moveTo>
                    <a:pt x="2428633" y="487210"/>
                  </a:moveTo>
                  <a:lnTo>
                    <a:pt x="2427249" y="485813"/>
                  </a:lnTo>
                  <a:lnTo>
                    <a:pt x="2420569" y="480250"/>
                  </a:lnTo>
                  <a:lnTo>
                    <a:pt x="2408440" y="470154"/>
                  </a:lnTo>
                  <a:lnTo>
                    <a:pt x="2407399" y="469112"/>
                  </a:lnTo>
                  <a:lnTo>
                    <a:pt x="2404961" y="467715"/>
                  </a:lnTo>
                  <a:lnTo>
                    <a:pt x="2401824" y="467715"/>
                  </a:lnTo>
                  <a:lnTo>
                    <a:pt x="2400427" y="469112"/>
                  </a:lnTo>
                  <a:lnTo>
                    <a:pt x="2399385" y="470496"/>
                  </a:lnTo>
                  <a:lnTo>
                    <a:pt x="2394864" y="477164"/>
                  </a:lnTo>
                  <a:lnTo>
                    <a:pt x="2394864" y="494182"/>
                  </a:lnTo>
                  <a:lnTo>
                    <a:pt x="2394864" y="534225"/>
                  </a:lnTo>
                  <a:lnTo>
                    <a:pt x="2394864" y="548157"/>
                  </a:lnTo>
                  <a:lnTo>
                    <a:pt x="2394864" y="590638"/>
                  </a:lnTo>
                  <a:lnTo>
                    <a:pt x="2324862" y="590638"/>
                  </a:lnTo>
                  <a:lnTo>
                    <a:pt x="2324862" y="548157"/>
                  </a:lnTo>
                  <a:lnTo>
                    <a:pt x="2394864" y="548157"/>
                  </a:lnTo>
                  <a:lnTo>
                    <a:pt x="2394864" y="534225"/>
                  </a:lnTo>
                  <a:lnTo>
                    <a:pt x="2324862" y="534225"/>
                  </a:lnTo>
                  <a:lnTo>
                    <a:pt x="2324862" y="494182"/>
                  </a:lnTo>
                  <a:lnTo>
                    <a:pt x="2394864" y="494182"/>
                  </a:lnTo>
                  <a:lnTo>
                    <a:pt x="2394864" y="477164"/>
                  </a:lnTo>
                  <a:lnTo>
                    <a:pt x="2392769" y="480250"/>
                  </a:lnTo>
                  <a:lnTo>
                    <a:pt x="2350630" y="480250"/>
                  </a:lnTo>
                  <a:lnTo>
                    <a:pt x="2357272" y="473773"/>
                  </a:lnTo>
                  <a:lnTo>
                    <a:pt x="2362289" y="468363"/>
                  </a:lnTo>
                  <a:lnTo>
                    <a:pt x="2365997" y="463943"/>
                  </a:lnTo>
                  <a:lnTo>
                    <a:pt x="2368740" y="460400"/>
                  </a:lnTo>
                  <a:lnTo>
                    <a:pt x="2377795" y="460057"/>
                  </a:lnTo>
                  <a:lnTo>
                    <a:pt x="2383358" y="459701"/>
                  </a:lnTo>
                  <a:lnTo>
                    <a:pt x="2383358" y="449605"/>
                  </a:lnTo>
                  <a:lnTo>
                    <a:pt x="2376754" y="447865"/>
                  </a:lnTo>
                  <a:lnTo>
                    <a:pt x="2346807" y="439153"/>
                  </a:lnTo>
                  <a:lnTo>
                    <a:pt x="2346020" y="447294"/>
                  </a:lnTo>
                  <a:lnTo>
                    <a:pt x="2344229" y="456450"/>
                  </a:lnTo>
                  <a:lnTo>
                    <a:pt x="2341461" y="467220"/>
                  </a:lnTo>
                  <a:lnTo>
                    <a:pt x="2337752" y="480250"/>
                  </a:lnTo>
                  <a:lnTo>
                    <a:pt x="2327300" y="480250"/>
                  </a:lnTo>
                  <a:lnTo>
                    <a:pt x="2299779" y="466674"/>
                  </a:lnTo>
                  <a:lnTo>
                    <a:pt x="2300592" y="477393"/>
                  </a:lnTo>
                  <a:lnTo>
                    <a:pt x="2301011" y="488746"/>
                  </a:lnTo>
                  <a:lnTo>
                    <a:pt x="2301087" y="567270"/>
                  </a:lnTo>
                  <a:lnTo>
                    <a:pt x="2300960" y="572249"/>
                  </a:lnTo>
                  <a:lnTo>
                    <a:pt x="2299995" y="600646"/>
                  </a:lnTo>
                  <a:lnTo>
                    <a:pt x="2299919" y="604215"/>
                  </a:lnTo>
                  <a:lnTo>
                    <a:pt x="2299843" y="613613"/>
                  </a:lnTo>
                  <a:lnTo>
                    <a:pt x="2300490" y="617105"/>
                  </a:lnTo>
                  <a:lnTo>
                    <a:pt x="2324862" y="617105"/>
                  </a:lnTo>
                  <a:lnTo>
                    <a:pt x="2324862" y="604570"/>
                  </a:lnTo>
                  <a:lnTo>
                    <a:pt x="2394864" y="604570"/>
                  </a:lnTo>
                  <a:lnTo>
                    <a:pt x="2394864" y="615010"/>
                  </a:lnTo>
                  <a:lnTo>
                    <a:pt x="2419578" y="615010"/>
                  </a:lnTo>
                  <a:lnTo>
                    <a:pt x="2419578" y="604570"/>
                  </a:lnTo>
                  <a:lnTo>
                    <a:pt x="2419083" y="590638"/>
                  </a:lnTo>
                  <a:lnTo>
                    <a:pt x="2418461" y="572249"/>
                  </a:lnTo>
                  <a:lnTo>
                    <a:pt x="2418308" y="566267"/>
                  </a:lnTo>
                  <a:lnTo>
                    <a:pt x="2418194" y="548157"/>
                  </a:lnTo>
                  <a:lnTo>
                    <a:pt x="2418194" y="534225"/>
                  </a:lnTo>
                  <a:lnTo>
                    <a:pt x="2418194" y="499745"/>
                  </a:lnTo>
                  <a:lnTo>
                    <a:pt x="2427020" y="494182"/>
                  </a:lnTo>
                  <a:lnTo>
                    <a:pt x="2428633" y="493128"/>
                  </a:lnTo>
                  <a:lnTo>
                    <a:pt x="2428633" y="487210"/>
                  </a:lnTo>
                  <a:close/>
                </a:path>
                <a:path w="4452620" h="767079">
                  <a:moveTo>
                    <a:pt x="2441511" y="133032"/>
                  </a:moveTo>
                  <a:lnTo>
                    <a:pt x="2440089" y="129895"/>
                  </a:lnTo>
                  <a:lnTo>
                    <a:pt x="2438171" y="125653"/>
                  </a:lnTo>
                  <a:lnTo>
                    <a:pt x="2428405" y="118935"/>
                  </a:lnTo>
                  <a:lnTo>
                    <a:pt x="2412568" y="114033"/>
                  </a:lnTo>
                  <a:lnTo>
                    <a:pt x="2391029" y="112141"/>
                  </a:lnTo>
                  <a:lnTo>
                    <a:pt x="2381364" y="112407"/>
                  </a:lnTo>
                  <a:lnTo>
                    <a:pt x="2364638" y="114274"/>
                  </a:lnTo>
                  <a:lnTo>
                    <a:pt x="2344394" y="119341"/>
                  </a:lnTo>
                  <a:lnTo>
                    <a:pt x="2324163" y="129197"/>
                  </a:lnTo>
                  <a:lnTo>
                    <a:pt x="2325903" y="134429"/>
                  </a:lnTo>
                  <a:lnTo>
                    <a:pt x="2341537" y="131965"/>
                  </a:lnTo>
                  <a:lnTo>
                    <a:pt x="2355151" y="130606"/>
                  </a:lnTo>
                  <a:lnTo>
                    <a:pt x="2365362" y="130022"/>
                  </a:lnTo>
                  <a:lnTo>
                    <a:pt x="2370823" y="129895"/>
                  </a:lnTo>
                  <a:lnTo>
                    <a:pt x="2395550" y="129895"/>
                  </a:lnTo>
                  <a:lnTo>
                    <a:pt x="2395550" y="134429"/>
                  </a:lnTo>
                  <a:lnTo>
                    <a:pt x="2392311" y="138849"/>
                  </a:lnTo>
                  <a:lnTo>
                    <a:pt x="2384844" y="146532"/>
                  </a:lnTo>
                  <a:lnTo>
                    <a:pt x="2376449" y="154597"/>
                  </a:lnTo>
                  <a:lnTo>
                    <a:pt x="2370467" y="160185"/>
                  </a:lnTo>
                  <a:lnTo>
                    <a:pt x="2373617" y="164376"/>
                  </a:lnTo>
                  <a:lnTo>
                    <a:pt x="2408351" y="145783"/>
                  </a:lnTo>
                  <a:lnTo>
                    <a:pt x="2434539" y="141732"/>
                  </a:lnTo>
                  <a:lnTo>
                    <a:pt x="2441511" y="141389"/>
                  </a:lnTo>
                  <a:lnTo>
                    <a:pt x="2441511" y="133032"/>
                  </a:lnTo>
                  <a:close/>
                </a:path>
                <a:path w="4452620" h="767079">
                  <a:moveTo>
                    <a:pt x="2445004" y="286943"/>
                  </a:moveTo>
                  <a:lnTo>
                    <a:pt x="2423401" y="271970"/>
                  </a:lnTo>
                  <a:lnTo>
                    <a:pt x="2419921" y="271970"/>
                  </a:lnTo>
                  <a:lnTo>
                    <a:pt x="2411907" y="273024"/>
                  </a:lnTo>
                  <a:lnTo>
                    <a:pt x="2403932" y="273888"/>
                  </a:lnTo>
                  <a:lnTo>
                    <a:pt x="2396413" y="274408"/>
                  </a:lnTo>
                  <a:lnTo>
                    <a:pt x="2388895" y="274675"/>
                  </a:lnTo>
                  <a:lnTo>
                    <a:pt x="2380919" y="274751"/>
                  </a:lnTo>
                  <a:lnTo>
                    <a:pt x="2359723" y="274243"/>
                  </a:lnTo>
                  <a:lnTo>
                    <a:pt x="2336165" y="270662"/>
                  </a:lnTo>
                  <a:lnTo>
                    <a:pt x="2317051" y="260946"/>
                  </a:lnTo>
                  <a:lnTo>
                    <a:pt x="2309177" y="242023"/>
                  </a:lnTo>
                  <a:lnTo>
                    <a:pt x="2310092" y="233603"/>
                  </a:lnTo>
                  <a:lnTo>
                    <a:pt x="2312568" y="225577"/>
                  </a:lnTo>
                  <a:lnTo>
                    <a:pt x="2316238" y="217944"/>
                  </a:lnTo>
                  <a:lnTo>
                    <a:pt x="2320683" y="210693"/>
                  </a:lnTo>
                  <a:lnTo>
                    <a:pt x="2316492" y="207543"/>
                  </a:lnTo>
                  <a:lnTo>
                    <a:pt x="2308910" y="213715"/>
                  </a:lnTo>
                  <a:lnTo>
                    <a:pt x="2300694" y="222618"/>
                  </a:lnTo>
                  <a:lnTo>
                    <a:pt x="2294115" y="234784"/>
                  </a:lnTo>
                  <a:lnTo>
                    <a:pt x="2291423" y="250736"/>
                  </a:lnTo>
                  <a:lnTo>
                    <a:pt x="2303234" y="278726"/>
                  </a:lnTo>
                  <a:lnTo>
                    <a:pt x="2330818" y="293090"/>
                  </a:lnTo>
                  <a:lnTo>
                    <a:pt x="2362377" y="298386"/>
                  </a:lnTo>
                  <a:lnTo>
                    <a:pt x="2386139" y="299135"/>
                  </a:lnTo>
                  <a:lnTo>
                    <a:pt x="2396337" y="299059"/>
                  </a:lnTo>
                  <a:lnTo>
                    <a:pt x="2438031" y="295998"/>
                  </a:lnTo>
                  <a:lnTo>
                    <a:pt x="2445004" y="293560"/>
                  </a:lnTo>
                  <a:lnTo>
                    <a:pt x="2445004" y="286943"/>
                  </a:lnTo>
                  <a:close/>
                </a:path>
                <a:path w="4452620" h="767079">
                  <a:moveTo>
                    <a:pt x="2505951" y="594817"/>
                  </a:moveTo>
                  <a:lnTo>
                    <a:pt x="2501201" y="581113"/>
                  </a:lnTo>
                  <a:lnTo>
                    <a:pt x="2486914" y="567270"/>
                  </a:lnTo>
                  <a:lnTo>
                    <a:pt x="2462898" y="554126"/>
                  </a:lnTo>
                  <a:lnTo>
                    <a:pt x="2428976" y="542582"/>
                  </a:lnTo>
                  <a:lnTo>
                    <a:pt x="2426893" y="547801"/>
                  </a:lnTo>
                  <a:lnTo>
                    <a:pt x="2441625" y="558761"/>
                  </a:lnTo>
                  <a:lnTo>
                    <a:pt x="2453830" y="569048"/>
                  </a:lnTo>
                  <a:lnTo>
                    <a:pt x="2464943" y="580136"/>
                  </a:lnTo>
                  <a:lnTo>
                    <a:pt x="2476347" y="593420"/>
                  </a:lnTo>
                  <a:lnTo>
                    <a:pt x="2485745" y="604913"/>
                  </a:lnTo>
                  <a:lnTo>
                    <a:pt x="2488539" y="608749"/>
                  </a:lnTo>
                  <a:lnTo>
                    <a:pt x="2499677" y="608749"/>
                  </a:lnTo>
                  <a:lnTo>
                    <a:pt x="2505951" y="604570"/>
                  </a:lnTo>
                  <a:lnTo>
                    <a:pt x="2505951" y="594817"/>
                  </a:lnTo>
                  <a:close/>
                </a:path>
                <a:path w="4452620" h="767079">
                  <a:moveTo>
                    <a:pt x="2506637" y="485813"/>
                  </a:moveTo>
                  <a:lnTo>
                    <a:pt x="2503157" y="483031"/>
                  </a:lnTo>
                  <a:lnTo>
                    <a:pt x="2500020" y="480250"/>
                  </a:lnTo>
                  <a:lnTo>
                    <a:pt x="2478074" y="462495"/>
                  </a:lnTo>
                  <a:lnTo>
                    <a:pt x="2466949" y="481812"/>
                  </a:lnTo>
                  <a:lnTo>
                    <a:pt x="2453309" y="500278"/>
                  </a:lnTo>
                  <a:lnTo>
                    <a:pt x="2439352" y="516661"/>
                  </a:lnTo>
                  <a:lnTo>
                    <a:pt x="2427249" y="529704"/>
                  </a:lnTo>
                  <a:lnTo>
                    <a:pt x="2430729" y="534225"/>
                  </a:lnTo>
                  <a:lnTo>
                    <a:pt x="2451798" y="522020"/>
                  </a:lnTo>
                  <a:lnTo>
                    <a:pt x="2470073" y="509371"/>
                  </a:lnTo>
                  <a:lnTo>
                    <a:pt x="2483904" y="498627"/>
                  </a:lnTo>
                  <a:lnTo>
                    <a:pt x="2491663" y="492086"/>
                  </a:lnTo>
                  <a:lnTo>
                    <a:pt x="2496185" y="493128"/>
                  </a:lnTo>
                  <a:lnTo>
                    <a:pt x="2498280" y="493483"/>
                  </a:lnTo>
                  <a:lnTo>
                    <a:pt x="2503157" y="493483"/>
                  </a:lnTo>
                  <a:lnTo>
                    <a:pt x="2506535" y="492810"/>
                  </a:lnTo>
                  <a:lnTo>
                    <a:pt x="2506637" y="492086"/>
                  </a:lnTo>
                  <a:lnTo>
                    <a:pt x="2506637" y="485813"/>
                  </a:lnTo>
                  <a:close/>
                </a:path>
                <a:path w="4452620" h="767079">
                  <a:moveTo>
                    <a:pt x="2522651" y="722274"/>
                  </a:moveTo>
                  <a:lnTo>
                    <a:pt x="2450871" y="700722"/>
                  </a:lnTo>
                  <a:lnTo>
                    <a:pt x="2414574" y="681189"/>
                  </a:lnTo>
                  <a:lnTo>
                    <a:pt x="2383929" y="658190"/>
                  </a:lnTo>
                  <a:lnTo>
                    <a:pt x="2378837" y="654367"/>
                  </a:lnTo>
                  <a:lnTo>
                    <a:pt x="2518130" y="654367"/>
                  </a:lnTo>
                  <a:lnTo>
                    <a:pt x="2518130" y="647052"/>
                  </a:lnTo>
                  <a:lnTo>
                    <a:pt x="2516390" y="644271"/>
                  </a:lnTo>
                  <a:lnTo>
                    <a:pt x="2515006" y="643229"/>
                  </a:lnTo>
                  <a:lnTo>
                    <a:pt x="2511996" y="640435"/>
                  </a:lnTo>
                  <a:lnTo>
                    <a:pt x="2490622" y="620585"/>
                  </a:lnTo>
                  <a:lnTo>
                    <a:pt x="2489581" y="619544"/>
                  </a:lnTo>
                  <a:lnTo>
                    <a:pt x="2487841" y="618147"/>
                  </a:lnTo>
                  <a:lnTo>
                    <a:pt x="2484005" y="618147"/>
                  </a:lnTo>
                  <a:lnTo>
                    <a:pt x="2482608" y="619544"/>
                  </a:lnTo>
                  <a:lnTo>
                    <a:pt x="2481224" y="621284"/>
                  </a:lnTo>
                  <a:lnTo>
                    <a:pt x="2467991" y="640435"/>
                  </a:lnTo>
                  <a:lnTo>
                    <a:pt x="2371521" y="640435"/>
                  </a:lnTo>
                  <a:lnTo>
                    <a:pt x="2371521" y="628942"/>
                  </a:lnTo>
                  <a:lnTo>
                    <a:pt x="2380589" y="625462"/>
                  </a:lnTo>
                  <a:lnTo>
                    <a:pt x="2384056" y="623379"/>
                  </a:lnTo>
                  <a:lnTo>
                    <a:pt x="2384056" y="615010"/>
                  </a:lnTo>
                  <a:lnTo>
                    <a:pt x="2375357" y="613968"/>
                  </a:lnTo>
                  <a:lnTo>
                    <a:pt x="2346109" y="610146"/>
                  </a:lnTo>
                  <a:lnTo>
                    <a:pt x="2346756" y="616699"/>
                  </a:lnTo>
                  <a:lnTo>
                    <a:pt x="2347176" y="623379"/>
                  </a:lnTo>
                  <a:lnTo>
                    <a:pt x="2347417" y="631355"/>
                  </a:lnTo>
                  <a:lnTo>
                    <a:pt x="2347493" y="640435"/>
                  </a:lnTo>
                  <a:lnTo>
                    <a:pt x="2236406" y="640435"/>
                  </a:lnTo>
                  <a:lnTo>
                    <a:pt x="2226449" y="640321"/>
                  </a:lnTo>
                  <a:lnTo>
                    <a:pt x="2217382" y="640003"/>
                  </a:lnTo>
                  <a:lnTo>
                    <a:pt x="2209038" y="639559"/>
                  </a:lnTo>
                  <a:lnTo>
                    <a:pt x="2201240" y="639038"/>
                  </a:lnTo>
                  <a:lnTo>
                    <a:pt x="2207158" y="656107"/>
                  </a:lnTo>
                  <a:lnTo>
                    <a:pt x="2215807" y="655256"/>
                  </a:lnTo>
                  <a:lnTo>
                    <a:pt x="2222309" y="654723"/>
                  </a:lnTo>
                  <a:lnTo>
                    <a:pt x="2228024" y="654443"/>
                  </a:lnTo>
                  <a:lnTo>
                    <a:pt x="2234323" y="654367"/>
                  </a:lnTo>
                  <a:lnTo>
                    <a:pt x="2325903" y="654367"/>
                  </a:lnTo>
                  <a:lnTo>
                    <a:pt x="2304377" y="677532"/>
                  </a:lnTo>
                  <a:lnTo>
                    <a:pt x="2279332" y="699122"/>
                  </a:lnTo>
                  <a:lnTo>
                    <a:pt x="2245791" y="721753"/>
                  </a:lnTo>
                  <a:lnTo>
                    <a:pt x="2198801" y="748042"/>
                  </a:lnTo>
                  <a:lnTo>
                    <a:pt x="2201240" y="753262"/>
                  </a:lnTo>
                  <a:lnTo>
                    <a:pt x="2223211" y="746417"/>
                  </a:lnTo>
                  <a:lnTo>
                    <a:pt x="2259736" y="731075"/>
                  </a:lnTo>
                  <a:lnTo>
                    <a:pt x="2303589" y="704888"/>
                  </a:lnTo>
                  <a:lnTo>
                    <a:pt x="2347493" y="665505"/>
                  </a:lnTo>
                  <a:lnTo>
                    <a:pt x="2347417" y="714070"/>
                  </a:lnTo>
                  <a:lnTo>
                    <a:pt x="2346922" y="746417"/>
                  </a:lnTo>
                  <a:lnTo>
                    <a:pt x="2346807" y="760577"/>
                  </a:lnTo>
                  <a:lnTo>
                    <a:pt x="2347150" y="764057"/>
                  </a:lnTo>
                  <a:lnTo>
                    <a:pt x="2372220" y="764057"/>
                  </a:lnTo>
                  <a:lnTo>
                    <a:pt x="2372093" y="743229"/>
                  </a:lnTo>
                  <a:lnTo>
                    <a:pt x="2371610" y="714070"/>
                  </a:lnTo>
                  <a:lnTo>
                    <a:pt x="2371521" y="665505"/>
                  </a:lnTo>
                  <a:lnTo>
                    <a:pt x="2371521" y="658190"/>
                  </a:lnTo>
                  <a:lnTo>
                    <a:pt x="2385961" y="675538"/>
                  </a:lnTo>
                  <a:lnTo>
                    <a:pt x="2410307" y="699033"/>
                  </a:lnTo>
                  <a:lnTo>
                    <a:pt x="2446591" y="724992"/>
                  </a:lnTo>
                  <a:lnTo>
                    <a:pt x="2496896" y="749782"/>
                  </a:lnTo>
                  <a:lnTo>
                    <a:pt x="2500465" y="743229"/>
                  </a:lnTo>
                  <a:lnTo>
                    <a:pt x="2505633" y="736993"/>
                  </a:lnTo>
                  <a:lnTo>
                    <a:pt x="2512707" y="731672"/>
                  </a:lnTo>
                  <a:lnTo>
                    <a:pt x="2521966" y="727849"/>
                  </a:lnTo>
                  <a:lnTo>
                    <a:pt x="2522651" y="722274"/>
                  </a:lnTo>
                  <a:close/>
                </a:path>
                <a:path w="4452620" h="767079">
                  <a:moveTo>
                    <a:pt x="2762313" y="73482"/>
                  </a:moveTo>
                  <a:lnTo>
                    <a:pt x="2760916" y="71729"/>
                  </a:lnTo>
                  <a:lnTo>
                    <a:pt x="2754731" y="66865"/>
                  </a:lnTo>
                  <a:lnTo>
                    <a:pt x="2737929" y="53632"/>
                  </a:lnTo>
                  <a:lnTo>
                    <a:pt x="2734805" y="51536"/>
                  </a:lnTo>
                  <a:lnTo>
                    <a:pt x="2731655" y="51536"/>
                  </a:lnTo>
                  <a:lnTo>
                    <a:pt x="2730271" y="52590"/>
                  </a:lnTo>
                  <a:lnTo>
                    <a:pt x="2729217" y="54330"/>
                  </a:lnTo>
                  <a:lnTo>
                    <a:pt x="2724353" y="61645"/>
                  </a:lnTo>
                  <a:lnTo>
                    <a:pt x="2724353" y="80784"/>
                  </a:lnTo>
                  <a:lnTo>
                    <a:pt x="2724353" y="170980"/>
                  </a:lnTo>
                  <a:lnTo>
                    <a:pt x="2724353" y="184912"/>
                  </a:lnTo>
                  <a:lnTo>
                    <a:pt x="2724353" y="283819"/>
                  </a:lnTo>
                  <a:lnTo>
                    <a:pt x="2535263" y="283819"/>
                  </a:lnTo>
                  <a:lnTo>
                    <a:pt x="2535263" y="184912"/>
                  </a:lnTo>
                  <a:lnTo>
                    <a:pt x="2724353" y="184912"/>
                  </a:lnTo>
                  <a:lnTo>
                    <a:pt x="2724353" y="170980"/>
                  </a:lnTo>
                  <a:lnTo>
                    <a:pt x="2535263" y="170980"/>
                  </a:lnTo>
                  <a:lnTo>
                    <a:pt x="2535263" y="80784"/>
                  </a:lnTo>
                  <a:lnTo>
                    <a:pt x="2724353" y="80784"/>
                  </a:lnTo>
                  <a:lnTo>
                    <a:pt x="2724353" y="61645"/>
                  </a:lnTo>
                  <a:lnTo>
                    <a:pt x="2720873" y="66865"/>
                  </a:lnTo>
                  <a:lnTo>
                    <a:pt x="2599334" y="66865"/>
                  </a:lnTo>
                  <a:lnTo>
                    <a:pt x="2604757" y="60998"/>
                  </a:lnTo>
                  <a:lnTo>
                    <a:pt x="2610637" y="53898"/>
                  </a:lnTo>
                  <a:lnTo>
                    <a:pt x="2619400" y="42481"/>
                  </a:lnTo>
                  <a:lnTo>
                    <a:pt x="2633459" y="23685"/>
                  </a:lnTo>
                  <a:lnTo>
                    <a:pt x="2643555" y="23329"/>
                  </a:lnTo>
                  <a:lnTo>
                    <a:pt x="2647035" y="23329"/>
                  </a:lnTo>
                  <a:lnTo>
                    <a:pt x="2647035" y="14287"/>
                  </a:lnTo>
                  <a:lnTo>
                    <a:pt x="2642857" y="12192"/>
                  </a:lnTo>
                  <a:lnTo>
                    <a:pt x="2639377" y="11137"/>
                  </a:lnTo>
                  <a:lnTo>
                    <a:pt x="2606992" y="0"/>
                  </a:lnTo>
                  <a:lnTo>
                    <a:pt x="2604262" y="12611"/>
                  </a:lnTo>
                  <a:lnTo>
                    <a:pt x="2600591" y="26644"/>
                  </a:lnTo>
                  <a:lnTo>
                    <a:pt x="2594902" y="44081"/>
                  </a:lnTo>
                  <a:lnTo>
                    <a:pt x="2586101" y="66865"/>
                  </a:lnTo>
                  <a:lnTo>
                    <a:pt x="2539441" y="66865"/>
                  </a:lnTo>
                  <a:lnTo>
                    <a:pt x="2508097" y="52235"/>
                  </a:lnTo>
                  <a:lnTo>
                    <a:pt x="2508745" y="61455"/>
                  </a:lnTo>
                  <a:lnTo>
                    <a:pt x="2509177" y="70650"/>
                  </a:lnTo>
                  <a:lnTo>
                    <a:pt x="2509240" y="73482"/>
                  </a:lnTo>
                  <a:lnTo>
                    <a:pt x="2509355" y="274802"/>
                  </a:lnTo>
                  <a:lnTo>
                    <a:pt x="2509316" y="277253"/>
                  </a:lnTo>
                  <a:lnTo>
                    <a:pt x="2508593" y="305650"/>
                  </a:lnTo>
                  <a:lnTo>
                    <a:pt x="2508491" y="312013"/>
                  </a:lnTo>
                  <a:lnTo>
                    <a:pt x="2508440" y="320382"/>
                  </a:lnTo>
                  <a:lnTo>
                    <a:pt x="2509139" y="323507"/>
                  </a:lnTo>
                  <a:lnTo>
                    <a:pt x="2535263" y="323507"/>
                  </a:lnTo>
                  <a:lnTo>
                    <a:pt x="2535263" y="297738"/>
                  </a:lnTo>
                  <a:lnTo>
                    <a:pt x="2724340" y="297738"/>
                  </a:lnTo>
                  <a:lnTo>
                    <a:pt x="2724340" y="322808"/>
                  </a:lnTo>
                  <a:lnTo>
                    <a:pt x="2744889" y="322808"/>
                  </a:lnTo>
                  <a:lnTo>
                    <a:pt x="2751163" y="319684"/>
                  </a:lnTo>
                  <a:lnTo>
                    <a:pt x="2751163" y="312013"/>
                  </a:lnTo>
                  <a:lnTo>
                    <a:pt x="2750934" y="302971"/>
                  </a:lnTo>
                  <a:lnTo>
                    <a:pt x="2750756" y="297738"/>
                  </a:lnTo>
                  <a:lnTo>
                    <a:pt x="2750286" y="283819"/>
                  </a:lnTo>
                  <a:lnTo>
                    <a:pt x="2749981" y="274802"/>
                  </a:lnTo>
                  <a:lnTo>
                    <a:pt x="2749829" y="268147"/>
                  </a:lnTo>
                  <a:lnTo>
                    <a:pt x="2749766" y="184912"/>
                  </a:lnTo>
                  <a:lnTo>
                    <a:pt x="2749766" y="170980"/>
                  </a:lnTo>
                  <a:lnTo>
                    <a:pt x="2749766" y="87757"/>
                  </a:lnTo>
                  <a:lnTo>
                    <a:pt x="2759913" y="80784"/>
                  </a:lnTo>
                  <a:lnTo>
                    <a:pt x="2760916" y="80098"/>
                  </a:lnTo>
                  <a:lnTo>
                    <a:pt x="2762313" y="79057"/>
                  </a:lnTo>
                  <a:lnTo>
                    <a:pt x="2762313" y="73482"/>
                  </a:lnTo>
                  <a:close/>
                </a:path>
                <a:path w="4452620" h="767079">
                  <a:moveTo>
                    <a:pt x="2792603" y="625119"/>
                  </a:moveTo>
                  <a:lnTo>
                    <a:pt x="2787726" y="623036"/>
                  </a:lnTo>
                  <a:lnTo>
                    <a:pt x="2757703" y="661339"/>
                  </a:lnTo>
                  <a:lnTo>
                    <a:pt x="2722867" y="690283"/>
                  </a:lnTo>
                  <a:lnTo>
                    <a:pt x="2686062" y="708583"/>
                  </a:lnTo>
                  <a:lnTo>
                    <a:pt x="2650172" y="714959"/>
                  </a:lnTo>
                  <a:lnTo>
                    <a:pt x="2622994" y="708291"/>
                  </a:lnTo>
                  <a:lnTo>
                    <a:pt x="2609037" y="691845"/>
                  </a:lnTo>
                  <a:lnTo>
                    <a:pt x="2603893" y="671042"/>
                  </a:lnTo>
                  <a:lnTo>
                    <a:pt x="2603157" y="651230"/>
                  </a:lnTo>
                  <a:lnTo>
                    <a:pt x="2604224" y="617042"/>
                  </a:lnTo>
                  <a:lnTo>
                    <a:pt x="2606776" y="578586"/>
                  </a:lnTo>
                  <a:lnTo>
                    <a:pt x="2609773" y="544233"/>
                  </a:lnTo>
                  <a:lnTo>
                    <a:pt x="2612225" y="522389"/>
                  </a:lnTo>
                  <a:lnTo>
                    <a:pt x="2616720" y="495363"/>
                  </a:lnTo>
                  <a:lnTo>
                    <a:pt x="2617444" y="489661"/>
                  </a:lnTo>
                  <a:lnTo>
                    <a:pt x="2613736" y="480060"/>
                  </a:lnTo>
                  <a:lnTo>
                    <a:pt x="2604211" y="470814"/>
                  </a:lnTo>
                  <a:lnTo>
                    <a:pt x="2591295" y="463854"/>
                  </a:lnTo>
                  <a:lnTo>
                    <a:pt x="2577401" y="461098"/>
                  </a:lnTo>
                  <a:lnTo>
                    <a:pt x="2571813" y="461098"/>
                  </a:lnTo>
                  <a:lnTo>
                    <a:pt x="2564511" y="463537"/>
                  </a:lnTo>
                  <a:lnTo>
                    <a:pt x="2563469" y="468757"/>
                  </a:lnTo>
                  <a:lnTo>
                    <a:pt x="2572829" y="474116"/>
                  </a:lnTo>
                  <a:lnTo>
                    <a:pt x="2579840" y="480771"/>
                  </a:lnTo>
                  <a:lnTo>
                    <a:pt x="2584234" y="490308"/>
                  </a:lnTo>
                  <a:lnTo>
                    <a:pt x="2585758" y="504278"/>
                  </a:lnTo>
                  <a:lnTo>
                    <a:pt x="2584564" y="532358"/>
                  </a:lnTo>
                  <a:lnTo>
                    <a:pt x="2579281" y="619709"/>
                  </a:lnTo>
                  <a:lnTo>
                    <a:pt x="2578087" y="649147"/>
                  </a:lnTo>
                  <a:lnTo>
                    <a:pt x="2579268" y="672757"/>
                  </a:lnTo>
                  <a:lnTo>
                    <a:pt x="2587574" y="702945"/>
                  </a:lnTo>
                  <a:lnTo>
                    <a:pt x="2610116" y="728967"/>
                  </a:lnTo>
                  <a:lnTo>
                    <a:pt x="2654008" y="740029"/>
                  </a:lnTo>
                  <a:lnTo>
                    <a:pt x="2694813" y="732853"/>
                  </a:lnTo>
                  <a:lnTo>
                    <a:pt x="2735186" y="711301"/>
                  </a:lnTo>
                  <a:lnTo>
                    <a:pt x="2769628" y="675398"/>
                  </a:lnTo>
                  <a:lnTo>
                    <a:pt x="2792603" y="625119"/>
                  </a:lnTo>
                  <a:close/>
                </a:path>
                <a:path w="4452620" h="767079">
                  <a:moveTo>
                    <a:pt x="2951797" y="617105"/>
                  </a:moveTo>
                  <a:lnTo>
                    <a:pt x="2946920" y="614667"/>
                  </a:lnTo>
                  <a:lnTo>
                    <a:pt x="2939554" y="626148"/>
                  </a:lnTo>
                  <a:lnTo>
                    <a:pt x="2930779" y="639572"/>
                  </a:lnTo>
                  <a:lnTo>
                    <a:pt x="2921012" y="654050"/>
                  </a:lnTo>
                  <a:lnTo>
                    <a:pt x="2903042" y="679437"/>
                  </a:lnTo>
                  <a:lnTo>
                    <a:pt x="2899905" y="682929"/>
                  </a:lnTo>
                  <a:lnTo>
                    <a:pt x="2895028" y="682929"/>
                  </a:lnTo>
                  <a:lnTo>
                    <a:pt x="2887167" y="678421"/>
                  </a:lnTo>
                  <a:lnTo>
                    <a:pt x="2878366" y="664603"/>
                  </a:lnTo>
                  <a:lnTo>
                    <a:pt x="2871190" y="641057"/>
                  </a:lnTo>
                  <a:lnTo>
                    <a:pt x="2868218" y="607364"/>
                  </a:lnTo>
                  <a:lnTo>
                    <a:pt x="2868460" y="595845"/>
                  </a:lnTo>
                  <a:lnTo>
                    <a:pt x="2872524" y="552856"/>
                  </a:lnTo>
                  <a:lnTo>
                    <a:pt x="2874403" y="541807"/>
                  </a:lnTo>
                  <a:lnTo>
                    <a:pt x="2876156" y="530618"/>
                  </a:lnTo>
                  <a:lnTo>
                    <a:pt x="2855912" y="494639"/>
                  </a:lnTo>
                  <a:lnTo>
                    <a:pt x="2834779" y="490702"/>
                  </a:lnTo>
                  <a:lnTo>
                    <a:pt x="2832354" y="495223"/>
                  </a:lnTo>
                  <a:lnTo>
                    <a:pt x="2838132" y="499732"/>
                  </a:lnTo>
                  <a:lnTo>
                    <a:pt x="2843022" y="505980"/>
                  </a:lnTo>
                  <a:lnTo>
                    <a:pt x="2846400" y="515543"/>
                  </a:lnTo>
                  <a:lnTo>
                    <a:pt x="2847670" y="530047"/>
                  </a:lnTo>
                  <a:lnTo>
                    <a:pt x="2847238" y="543255"/>
                  </a:lnTo>
                  <a:lnTo>
                    <a:pt x="2845320" y="584161"/>
                  </a:lnTo>
                  <a:lnTo>
                    <a:pt x="2844889" y="597954"/>
                  </a:lnTo>
                  <a:lnTo>
                    <a:pt x="2853791" y="664006"/>
                  </a:lnTo>
                  <a:lnTo>
                    <a:pt x="2874099" y="702691"/>
                  </a:lnTo>
                  <a:lnTo>
                    <a:pt x="2896158" y="720877"/>
                  </a:lnTo>
                  <a:lnTo>
                    <a:pt x="2910344" y="725411"/>
                  </a:lnTo>
                  <a:lnTo>
                    <a:pt x="2916974" y="725411"/>
                  </a:lnTo>
                  <a:lnTo>
                    <a:pt x="2921152" y="720890"/>
                  </a:lnTo>
                  <a:lnTo>
                    <a:pt x="2921152" y="713219"/>
                  </a:lnTo>
                  <a:lnTo>
                    <a:pt x="2917317" y="701382"/>
                  </a:lnTo>
                  <a:lnTo>
                    <a:pt x="2917317" y="694423"/>
                  </a:lnTo>
                  <a:lnTo>
                    <a:pt x="2918714" y="691629"/>
                  </a:lnTo>
                  <a:lnTo>
                    <a:pt x="2922536" y="682929"/>
                  </a:lnTo>
                  <a:lnTo>
                    <a:pt x="2930042" y="666470"/>
                  </a:lnTo>
                  <a:lnTo>
                    <a:pt x="2937433" y="650024"/>
                  </a:lnTo>
                  <a:lnTo>
                    <a:pt x="2944685" y="633564"/>
                  </a:lnTo>
                  <a:lnTo>
                    <a:pt x="2951797" y="617105"/>
                  </a:lnTo>
                  <a:close/>
                </a:path>
                <a:path w="4452620" h="767079">
                  <a:moveTo>
                    <a:pt x="3098406" y="125018"/>
                  </a:moveTo>
                  <a:lnTo>
                    <a:pt x="3098050" y="124675"/>
                  </a:lnTo>
                  <a:lnTo>
                    <a:pt x="3090735" y="119799"/>
                  </a:lnTo>
                  <a:lnTo>
                    <a:pt x="3069856" y="106565"/>
                  </a:lnTo>
                  <a:lnTo>
                    <a:pt x="3061347" y="122339"/>
                  </a:lnTo>
                  <a:lnTo>
                    <a:pt x="3052788" y="135826"/>
                  </a:lnTo>
                  <a:lnTo>
                    <a:pt x="3045269" y="146431"/>
                  </a:lnTo>
                  <a:lnTo>
                    <a:pt x="3039897" y="153568"/>
                  </a:lnTo>
                  <a:lnTo>
                    <a:pt x="3039897" y="141732"/>
                  </a:lnTo>
                  <a:lnTo>
                    <a:pt x="3039897" y="106908"/>
                  </a:lnTo>
                  <a:lnTo>
                    <a:pt x="3039897" y="93319"/>
                  </a:lnTo>
                  <a:lnTo>
                    <a:pt x="3039897" y="67564"/>
                  </a:lnTo>
                  <a:lnTo>
                    <a:pt x="3050692" y="60591"/>
                  </a:lnTo>
                  <a:lnTo>
                    <a:pt x="3051746" y="59893"/>
                  </a:lnTo>
                  <a:lnTo>
                    <a:pt x="3051746" y="53632"/>
                  </a:lnTo>
                  <a:lnTo>
                    <a:pt x="3050692" y="52235"/>
                  </a:lnTo>
                  <a:lnTo>
                    <a:pt x="3048254" y="50495"/>
                  </a:lnTo>
                  <a:lnTo>
                    <a:pt x="3042653" y="45974"/>
                  </a:lnTo>
                  <a:lnTo>
                    <a:pt x="3028404" y="34480"/>
                  </a:lnTo>
                  <a:lnTo>
                    <a:pt x="3027019" y="33426"/>
                  </a:lnTo>
                  <a:lnTo>
                    <a:pt x="3025279" y="32042"/>
                  </a:lnTo>
                  <a:lnTo>
                    <a:pt x="3021444" y="32042"/>
                  </a:lnTo>
                  <a:lnTo>
                    <a:pt x="3020403" y="33782"/>
                  </a:lnTo>
                  <a:lnTo>
                    <a:pt x="3019348" y="35179"/>
                  </a:lnTo>
                  <a:lnTo>
                    <a:pt x="3015170" y="41363"/>
                  </a:lnTo>
                  <a:lnTo>
                    <a:pt x="3015170" y="59893"/>
                  </a:lnTo>
                  <a:lnTo>
                    <a:pt x="3015170" y="93319"/>
                  </a:lnTo>
                  <a:lnTo>
                    <a:pt x="3015170" y="106908"/>
                  </a:lnTo>
                  <a:lnTo>
                    <a:pt x="3015170" y="141732"/>
                  </a:lnTo>
                  <a:lnTo>
                    <a:pt x="3015170" y="155663"/>
                  </a:lnTo>
                  <a:lnTo>
                    <a:pt x="3015170" y="181432"/>
                  </a:lnTo>
                  <a:lnTo>
                    <a:pt x="2975826" y="188239"/>
                  </a:lnTo>
                  <a:lnTo>
                    <a:pt x="2938043" y="193535"/>
                  </a:lnTo>
                  <a:lnTo>
                    <a:pt x="2905493" y="197408"/>
                  </a:lnTo>
                  <a:lnTo>
                    <a:pt x="2881807" y="199885"/>
                  </a:lnTo>
                  <a:lnTo>
                    <a:pt x="2881807" y="155663"/>
                  </a:lnTo>
                  <a:lnTo>
                    <a:pt x="3015170" y="155663"/>
                  </a:lnTo>
                  <a:lnTo>
                    <a:pt x="3015170" y="141732"/>
                  </a:lnTo>
                  <a:lnTo>
                    <a:pt x="2881807" y="141732"/>
                  </a:lnTo>
                  <a:lnTo>
                    <a:pt x="2881807" y="106908"/>
                  </a:lnTo>
                  <a:lnTo>
                    <a:pt x="3015170" y="106908"/>
                  </a:lnTo>
                  <a:lnTo>
                    <a:pt x="3015170" y="93319"/>
                  </a:lnTo>
                  <a:lnTo>
                    <a:pt x="2881807" y="93319"/>
                  </a:lnTo>
                  <a:lnTo>
                    <a:pt x="2881807" y="59893"/>
                  </a:lnTo>
                  <a:lnTo>
                    <a:pt x="3015170" y="59893"/>
                  </a:lnTo>
                  <a:lnTo>
                    <a:pt x="3015170" y="41363"/>
                  </a:lnTo>
                  <a:lnTo>
                    <a:pt x="3012046" y="45974"/>
                  </a:lnTo>
                  <a:lnTo>
                    <a:pt x="2927426" y="45974"/>
                  </a:lnTo>
                  <a:lnTo>
                    <a:pt x="2935135" y="39039"/>
                  </a:lnTo>
                  <a:lnTo>
                    <a:pt x="2941523" y="32537"/>
                  </a:lnTo>
                  <a:lnTo>
                    <a:pt x="2946616" y="26733"/>
                  </a:lnTo>
                  <a:lnTo>
                    <a:pt x="2950400" y="21945"/>
                  </a:lnTo>
                  <a:lnTo>
                    <a:pt x="2959112" y="21247"/>
                  </a:lnTo>
                  <a:lnTo>
                    <a:pt x="2966415" y="20904"/>
                  </a:lnTo>
                  <a:lnTo>
                    <a:pt x="2966415" y="11493"/>
                  </a:lnTo>
                  <a:lnTo>
                    <a:pt x="2962592" y="10109"/>
                  </a:lnTo>
                  <a:lnTo>
                    <a:pt x="2957360" y="8712"/>
                  </a:lnTo>
                  <a:lnTo>
                    <a:pt x="2926016" y="698"/>
                  </a:lnTo>
                  <a:lnTo>
                    <a:pt x="2924225" y="12966"/>
                  </a:lnTo>
                  <a:lnTo>
                    <a:pt x="2920796" y="26466"/>
                  </a:lnTo>
                  <a:lnTo>
                    <a:pt x="2917113" y="38404"/>
                  </a:lnTo>
                  <a:lnTo>
                    <a:pt x="2914535" y="45974"/>
                  </a:lnTo>
                  <a:lnTo>
                    <a:pt x="2885275" y="45974"/>
                  </a:lnTo>
                  <a:lnTo>
                    <a:pt x="2855341" y="32042"/>
                  </a:lnTo>
                  <a:lnTo>
                    <a:pt x="2856166" y="47752"/>
                  </a:lnTo>
                  <a:lnTo>
                    <a:pt x="2856560" y="57746"/>
                  </a:lnTo>
                  <a:lnTo>
                    <a:pt x="2856598" y="60591"/>
                  </a:lnTo>
                  <a:lnTo>
                    <a:pt x="2856725" y="201980"/>
                  </a:lnTo>
                  <a:lnTo>
                    <a:pt x="2841307" y="203200"/>
                  </a:lnTo>
                  <a:lnTo>
                    <a:pt x="2829750" y="203860"/>
                  </a:lnTo>
                  <a:lnTo>
                    <a:pt x="2817647" y="204190"/>
                  </a:lnTo>
                  <a:lnTo>
                    <a:pt x="2800654" y="204419"/>
                  </a:lnTo>
                  <a:lnTo>
                    <a:pt x="2809367" y="232968"/>
                  </a:lnTo>
                  <a:lnTo>
                    <a:pt x="2811462" y="239585"/>
                  </a:lnTo>
                  <a:lnTo>
                    <a:pt x="2813202" y="241681"/>
                  </a:lnTo>
                  <a:lnTo>
                    <a:pt x="2819819" y="241681"/>
                  </a:lnTo>
                  <a:lnTo>
                    <a:pt x="2820860" y="237845"/>
                  </a:lnTo>
                  <a:lnTo>
                    <a:pt x="2822600" y="231584"/>
                  </a:lnTo>
                  <a:lnTo>
                    <a:pt x="2916148" y="213220"/>
                  </a:lnTo>
                  <a:lnTo>
                    <a:pt x="2965653" y="202590"/>
                  </a:lnTo>
                  <a:lnTo>
                    <a:pt x="2976384" y="199885"/>
                  </a:lnTo>
                  <a:lnTo>
                    <a:pt x="3002648" y="193268"/>
                  </a:lnTo>
                  <a:lnTo>
                    <a:pt x="2944380" y="238594"/>
                  </a:lnTo>
                  <a:lnTo>
                    <a:pt x="2904680" y="263258"/>
                  </a:lnTo>
                  <a:lnTo>
                    <a:pt x="2857843" y="287858"/>
                  </a:lnTo>
                  <a:lnTo>
                    <a:pt x="2803791" y="311327"/>
                  </a:lnTo>
                  <a:lnTo>
                    <a:pt x="2804833" y="316890"/>
                  </a:lnTo>
                  <a:lnTo>
                    <a:pt x="2846971" y="306425"/>
                  </a:lnTo>
                  <a:lnTo>
                    <a:pt x="2891015" y="290055"/>
                  </a:lnTo>
                  <a:lnTo>
                    <a:pt x="2935020" y="268414"/>
                  </a:lnTo>
                  <a:lnTo>
                    <a:pt x="2977057" y="242100"/>
                  </a:lnTo>
                  <a:lnTo>
                    <a:pt x="3015170" y="211734"/>
                  </a:lnTo>
                  <a:lnTo>
                    <a:pt x="3015170" y="290436"/>
                  </a:lnTo>
                  <a:lnTo>
                    <a:pt x="3013786" y="291820"/>
                  </a:lnTo>
                  <a:lnTo>
                    <a:pt x="3005074" y="291477"/>
                  </a:lnTo>
                  <a:lnTo>
                    <a:pt x="2957017" y="290080"/>
                  </a:lnTo>
                  <a:lnTo>
                    <a:pt x="2957017" y="295656"/>
                  </a:lnTo>
                  <a:lnTo>
                    <a:pt x="2982049" y="302971"/>
                  </a:lnTo>
                  <a:lnTo>
                    <a:pt x="2995066" y="309727"/>
                  </a:lnTo>
                  <a:lnTo>
                    <a:pt x="3000108" y="316674"/>
                  </a:lnTo>
                  <a:lnTo>
                    <a:pt x="3001238" y="324561"/>
                  </a:lnTo>
                  <a:lnTo>
                    <a:pt x="3023412" y="320446"/>
                  </a:lnTo>
                  <a:lnTo>
                    <a:pt x="3035160" y="313245"/>
                  </a:lnTo>
                  <a:lnTo>
                    <a:pt x="3039783" y="303695"/>
                  </a:lnTo>
                  <a:lnTo>
                    <a:pt x="3040596" y="292519"/>
                  </a:lnTo>
                  <a:lnTo>
                    <a:pt x="3040596" y="291820"/>
                  </a:lnTo>
                  <a:lnTo>
                    <a:pt x="3040494" y="283413"/>
                  </a:lnTo>
                  <a:lnTo>
                    <a:pt x="3040011" y="254863"/>
                  </a:lnTo>
                  <a:lnTo>
                    <a:pt x="3039897" y="211734"/>
                  </a:lnTo>
                  <a:lnTo>
                    <a:pt x="3039897" y="193268"/>
                  </a:lnTo>
                  <a:lnTo>
                    <a:pt x="3039897" y="187350"/>
                  </a:lnTo>
                  <a:lnTo>
                    <a:pt x="3049168" y="176961"/>
                  </a:lnTo>
                  <a:lnTo>
                    <a:pt x="3058617" y="165849"/>
                  </a:lnTo>
                  <a:lnTo>
                    <a:pt x="3066821" y="155663"/>
                  </a:lnTo>
                  <a:lnTo>
                    <a:pt x="3068510" y="153568"/>
                  </a:lnTo>
                  <a:lnTo>
                    <a:pt x="3069780" y="152006"/>
                  </a:lnTo>
                  <a:lnTo>
                    <a:pt x="3084131" y="133375"/>
                  </a:lnTo>
                  <a:lnTo>
                    <a:pt x="3093186" y="133032"/>
                  </a:lnTo>
                  <a:lnTo>
                    <a:pt x="3098406" y="132676"/>
                  </a:lnTo>
                  <a:lnTo>
                    <a:pt x="3098406" y="125018"/>
                  </a:lnTo>
                  <a:close/>
                </a:path>
                <a:path w="4452620" h="767079">
                  <a:moveTo>
                    <a:pt x="3102572" y="643572"/>
                  </a:moveTo>
                  <a:lnTo>
                    <a:pt x="3099943" y="617575"/>
                  </a:lnTo>
                  <a:lnTo>
                    <a:pt x="3088868" y="579501"/>
                  </a:lnTo>
                  <a:lnTo>
                    <a:pt x="3064522" y="542201"/>
                  </a:lnTo>
                  <a:lnTo>
                    <a:pt x="3022130" y="518553"/>
                  </a:lnTo>
                  <a:lnTo>
                    <a:pt x="3019704" y="523430"/>
                  </a:lnTo>
                  <a:lnTo>
                    <a:pt x="3047136" y="550392"/>
                  </a:lnTo>
                  <a:lnTo>
                    <a:pt x="3063710" y="581329"/>
                  </a:lnTo>
                  <a:lnTo>
                    <a:pt x="3071850" y="609523"/>
                  </a:lnTo>
                  <a:lnTo>
                    <a:pt x="3074022" y="628256"/>
                  </a:lnTo>
                  <a:lnTo>
                    <a:pt x="3074022" y="638352"/>
                  </a:lnTo>
                  <a:lnTo>
                    <a:pt x="3064624" y="640791"/>
                  </a:lnTo>
                  <a:lnTo>
                    <a:pt x="3058388" y="642264"/>
                  </a:lnTo>
                  <a:lnTo>
                    <a:pt x="3032239" y="647407"/>
                  </a:lnTo>
                  <a:lnTo>
                    <a:pt x="3032582" y="652627"/>
                  </a:lnTo>
                  <a:lnTo>
                    <a:pt x="3077159" y="664464"/>
                  </a:lnTo>
                  <a:lnTo>
                    <a:pt x="3083077" y="672134"/>
                  </a:lnTo>
                  <a:lnTo>
                    <a:pt x="3087954" y="672134"/>
                  </a:lnTo>
                  <a:lnTo>
                    <a:pt x="3096399" y="668401"/>
                  </a:lnTo>
                  <a:lnTo>
                    <a:pt x="3100743" y="659815"/>
                  </a:lnTo>
                  <a:lnTo>
                    <a:pt x="3102343" y="650240"/>
                  </a:lnTo>
                  <a:lnTo>
                    <a:pt x="3102572" y="643572"/>
                  </a:lnTo>
                  <a:close/>
                </a:path>
                <a:path w="4452620" h="767079">
                  <a:moveTo>
                    <a:pt x="3186214" y="243420"/>
                  </a:moveTo>
                  <a:lnTo>
                    <a:pt x="3180651" y="242379"/>
                  </a:lnTo>
                  <a:lnTo>
                    <a:pt x="3174644" y="254698"/>
                  </a:lnTo>
                  <a:lnTo>
                    <a:pt x="3167367" y="267233"/>
                  </a:lnTo>
                  <a:lnTo>
                    <a:pt x="3157677" y="280238"/>
                  </a:lnTo>
                  <a:lnTo>
                    <a:pt x="3144431" y="293916"/>
                  </a:lnTo>
                  <a:lnTo>
                    <a:pt x="3132582" y="304711"/>
                  </a:lnTo>
                  <a:lnTo>
                    <a:pt x="3131197" y="305752"/>
                  </a:lnTo>
                  <a:lnTo>
                    <a:pt x="3131197" y="317944"/>
                  </a:lnTo>
                  <a:lnTo>
                    <a:pt x="3137458" y="322465"/>
                  </a:lnTo>
                  <a:lnTo>
                    <a:pt x="3145129" y="322465"/>
                  </a:lnTo>
                  <a:lnTo>
                    <a:pt x="3162122" y="315061"/>
                  </a:lnTo>
                  <a:lnTo>
                    <a:pt x="3174809" y="296138"/>
                  </a:lnTo>
                  <a:lnTo>
                    <a:pt x="3182924" y="270611"/>
                  </a:lnTo>
                  <a:lnTo>
                    <a:pt x="3186214" y="243420"/>
                  </a:lnTo>
                  <a:close/>
                </a:path>
                <a:path w="4452620" h="767079">
                  <a:moveTo>
                    <a:pt x="3228708" y="523430"/>
                  </a:moveTo>
                  <a:lnTo>
                    <a:pt x="3197618" y="471944"/>
                  </a:lnTo>
                  <a:lnTo>
                    <a:pt x="3159760" y="452386"/>
                  </a:lnTo>
                  <a:lnTo>
                    <a:pt x="3156623" y="456920"/>
                  </a:lnTo>
                  <a:lnTo>
                    <a:pt x="3172015" y="471944"/>
                  </a:lnTo>
                  <a:lnTo>
                    <a:pt x="3183521" y="486168"/>
                  </a:lnTo>
                  <a:lnTo>
                    <a:pt x="3191294" y="497865"/>
                  </a:lnTo>
                  <a:lnTo>
                    <a:pt x="3195282" y="504977"/>
                  </a:lnTo>
                  <a:lnTo>
                    <a:pt x="3202635" y="519099"/>
                  </a:lnTo>
                  <a:lnTo>
                    <a:pt x="3207461" y="527088"/>
                  </a:lnTo>
                  <a:lnTo>
                    <a:pt x="3211245" y="530644"/>
                  </a:lnTo>
                  <a:lnTo>
                    <a:pt x="3215475" y="531444"/>
                  </a:lnTo>
                  <a:lnTo>
                    <a:pt x="3222104" y="531444"/>
                  </a:lnTo>
                  <a:lnTo>
                    <a:pt x="3228708" y="523430"/>
                  </a:lnTo>
                  <a:close/>
                </a:path>
                <a:path w="4452620" h="767079">
                  <a:moveTo>
                    <a:pt x="3266656" y="299491"/>
                  </a:moveTo>
                  <a:lnTo>
                    <a:pt x="3259772" y="278650"/>
                  </a:lnTo>
                  <a:lnTo>
                    <a:pt x="3244494" y="260184"/>
                  </a:lnTo>
                  <a:lnTo>
                    <a:pt x="3228898" y="246748"/>
                  </a:lnTo>
                  <a:lnTo>
                    <a:pt x="3221037" y="240982"/>
                  </a:lnTo>
                  <a:lnTo>
                    <a:pt x="3216859" y="244805"/>
                  </a:lnTo>
                  <a:lnTo>
                    <a:pt x="3222929" y="256349"/>
                  </a:lnTo>
                  <a:lnTo>
                    <a:pt x="3228352" y="267576"/>
                  </a:lnTo>
                  <a:lnTo>
                    <a:pt x="3233509" y="280327"/>
                  </a:lnTo>
                  <a:lnTo>
                    <a:pt x="3238804" y="296354"/>
                  </a:lnTo>
                  <a:lnTo>
                    <a:pt x="3244367" y="315849"/>
                  </a:lnTo>
                  <a:lnTo>
                    <a:pt x="3245066" y="317944"/>
                  </a:lnTo>
                  <a:lnTo>
                    <a:pt x="3259696" y="317944"/>
                  </a:lnTo>
                  <a:lnTo>
                    <a:pt x="3266656" y="310629"/>
                  </a:lnTo>
                  <a:lnTo>
                    <a:pt x="3266656" y="299491"/>
                  </a:lnTo>
                  <a:close/>
                </a:path>
                <a:path w="4452620" h="767079">
                  <a:moveTo>
                    <a:pt x="3350234" y="300177"/>
                  </a:moveTo>
                  <a:lnTo>
                    <a:pt x="3344024" y="280885"/>
                  </a:lnTo>
                  <a:lnTo>
                    <a:pt x="3329292" y="263321"/>
                  </a:lnTo>
                  <a:lnTo>
                    <a:pt x="3311893" y="249212"/>
                  </a:lnTo>
                  <a:lnTo>
                    <a:pt x="3297656" y="240284"/>
                  </a:lnTo>
                  <a:lnTo>
                    <a:pt x="3294164" y="244805"/>
                  </a:lnTo>
                  <a:lnTo>
                    <a:pt x="3302838" y="257314"/>
                  </a:lnTo>
                  <a:lnTo>
                    <a:pt x="3310572" y="270637"/>
                  </a:lnTo>
                  <a:lnTo>
                    <a:pt x="3317329" y="284530"/>
                  </a:lnTo>
                  <a:lnTo>
                    <a:pt x="3323069" y="298780"/>
                  </a:lnTo>
                  <a:lnTo>
                    <a:pt x="3327946" y="312013"/>
                  </a:lnTo>
                  <a:lnTo>
                    <a:pt x="3329686" y="317246"/>
                  </a:lnTo>
                  <a:lnTo>
                    <a:pt x="3342919" y="317246"/>
                  </a:lnTo>
                  <a:lnTo>
                    <a:pt x="3350234" y="311327"/>
                  </a:lnTo>
                  <a:lnTo>
                    <a:pt x="3350234" y="300177"/>
                  </a:lnTo>
                  <a:close/>
                </a:path>
                <a:path w="4452620" h="767079">
                  <a:moveTo>
                    <a:pt x="3412566" y="102031"/>
                  </a:moveTo>
                  <a:lnTo>
                    <a:pt x="3411524" y="100634"/>
                  </a:lnTo>
                  <a:lnTo>
                    <a:pt x="3409429" y="98907"/>
                  </a:lnTo>
                  <a:lnTo>
                    <a:pt x="3402431" y="93332"/>
                  </a:lnTo>
                  <a:lnTo>
                    <a:pt x="3388893" y="82537"/>
                  </a:lnTo>
                  <a:lnTo>
                    <a:pt x="3388182" y="81838"/>
                  </a:lnTo>
                  <a:lnTo>
                    <a:pt x="3386099" y="80098"/>
                  </a:lnTo>
                  <a:lnTo>
                    <a:pt x="3381921" y="80098"/>
                  </a:lnTo>
                  <a:lnTo>
                    <a:pt x="3380448" y="82321"/>
                  </a:lnTo>
                  <a:lnTo>
                    <a:pt x="3375304" y="89801"/>
                  </a:lnTo>
                  <a:lnTo>
                    <a:pt x="3375304" y="107251"/>
                  </a:lnTo>
                  <a:lnTo>
                    <a:pt x="3375304" y="154266"/>
                  </a:lnTo>
                  <a:lnTo>
                    <a:pt x="3375304" y="168198"/>
                  </a:lnTo>
                  <a:lnTo>
                    <a:pt x="3375304" y="216598"/>
                  </a:lnTo>
                  <a:lnTo>
                    <a:pt x="3298698" y="216598"/>
                  </a:lnTo>
                  <a:lnTo>
                    <a:pt x="3298698" y="168198"/>
                  </a:lnTo>
                  <a:lnTo>
                    <a:pt x="3375304" y="168198"/>
                  </a:lnTo>
                  <a:lnTo>
                    <a:pt x="3375304" y="154266"/>
                  </a:lnTo>
                  <a:lnTo>
                    <a:pt x="3298698" y="154266"/>
                  </a:lnTo>
                  <a:lnTo>
                    <a:pt x="3298698" y="107251"/>
                  </a:lnTo>
                  <a:lnTo>
                    <a:pt x="3375304" y="107251"/>
                  </a:lnTo>
                  <a:lnTo>
                    <a:pt x="3375304" y="89801"/>
                  </a:lnTo>
                  <a:lnTo>
                    <a:pt x="3372866" y="93332"/>
                  </a:lnTo>
                  <a:lnTo>
                    <a:pt x="3300438" y="93332"/>
                  </a:lnTo>
                  <a:lnTo>
                    <a:pt x="3306445" y="87680"/>
                  </a:lnTo>
                  <a:lnTo>
                    <a:pt x="3315017" y="79146"/>
                  </a:lnTo>
                  <a:lnTo>
                    <a:pt x="3324580" y="69443"/>
                  </a:lnTo>
                  <a:lnTo>
                    <a:pt x="3333521" y="60248"/>
                  </a:lnTo>
                  <a:lnTo>
                    <a:pt x="3349891" y="59550"/>
                  </a:lnTo>
                  <a:lnTo>
                    <a:pt x="3354768" y="58153"/>
                  </a:lnTo>
                  <a:lnTo>
                    <a:pt x="3354768" y="53276"/>
                  </a:lnTo>
                  <a:lnTo>
                    <a:pt x="3354768" y="50838"/>
                  </a:lnTo>
                  <a:lnTo>
                    <a:pt x="3353371" y="48412"/>
                  </a:lnTo>
                  <a:lnTo>
                    <a:pt x="3351631" y="46659"/>
                  </a:lnTo>
                  <a:lnTo>
                    <a:pt x="3343592" y="39357"/>
                  </a:lnTo>
                  <a:lnTo>
                    <a:pt x="3328644" y="25768"/>
                  </a:lnTo>
                  <a:lnTo>
                    <a:pt x="3325850" y="22987"/>
                  </a:lnTo>
                  <a:lnTo>
                    <a:pt x="3321672" y="22987"/>
                  </a:lnTo>
                  <a:lnTo>
                    <a:pt x="3319932" y="25069"/>
                  </a:lnTo>
                  <a:lnTo>
                    <a:pt x="3318891" y="26123"/>
                  </a:lnTo>
                  <a:lnTo>
                    <a:pt x="3308096" y="39357"/>
                  </a:lnTo>
                  <a:lnTo>
                    <a:pt x="3308096" y="53276"/>
                  </a:lnTo>
                  <a:lnTo>
                    <a:pt x="3306064" y="57581"/>
                  </a:lnTo>
                  <a:lnTo>
                    <a:pt x="3301746" y="66522"/>
                  </a:lnTo>
                  <a:lnTo>
                    <a:pt x="3295459" y="78854"/>
                  </a:lnTo>
                  <a:lnTo>
                    <a:pt x="3287560" y="93332"/>
                  </a:lnTo>
                  <a:lnTo>
                    <a:pt x="3273628" y="93332"/>
                  </a:lnTo>
                  <a:lnTo>
                    <a:pt x="3273628" y="107251"/>
                  </a:lnTo>
                  <a:lnTo>
                    <a:pt x="3273628" y="154266"/>
                  </a:lnTo>
                  <a:lnTo>
                    <a:pt x="3273628" y="168198"/>
                  </a:lnTo>
                  <a:lnTo>
                    <a:pt x="3273628" y="216598"/>
                  </a:lnTo>
                  <a:lnTo>
                    <a:pt x="3198063" y="216598"/>
                  </a:lnTo>
                  <a:lnTo>
                    <a:pt x="3198063" y="168198"/>
                  </a:lnTo>
                  <a:lnTo>
                    <a:pt x="3273628" y="168198"/>
                  </a:lnTo>
                  <a:lnTo>
                    <a:pt x="3273628" y="154266"/>
                  </a:lnTo>
                  <a:lnTo>
                    <a:pt x="3198063" y="154266"/>
                  </a:lnTo>
                  <a:lnTo>
                    <a:pt x="3198063" y="107607"/>
                  </a:lnTo>
                  <a:lnTo>
                    <a:pt x="3198063" y="107251"/>
                  </a:lnTo>
                  <a:lnTo>
                    <a:pt x="3273628" y="107251"/>
                  </a:lnTo>
                  <a:lnTo>
                    <a:pt x="3273628" y="93332"/>
                  </a:lnTo>
                  <a:lnTo>
                    <a:pt x="3199447" y="93332"/>
                  </a:lnTo>
                  <a:lnTo>
                    <a:pt x="3191789" y="90195"/>
                  </a:lnTo>
                  <a:lnTo>
                    <a:pt x="3197110" y="84823"/>
                  </a:lnTo>
                  <a:lnTo>
                    <a:pt x="3204540" y="76962"/>
                  </a:lnTo>
                  <a:lnTo>
                    <a:pt x="3213874" y="66497"/>
                  </a:lnTo>
                  <a:lnTo>
                    <a:pt x="3224873" y="53276"/>
                  </a:lnTo>
                  <a:lnTo>
                    <a:pt x="3308096" y="53276"/>
                  </a:lnTo>
                  <a:lnTo>
                    <a:pt x="3308096" y="39357"/>
                  </a:lnTo>
                  <a:lnTo>
                    <a:pt x="3235312" y="39357"/>
                  </a:lnTo>
                  <a:lnTo>
                    <a:pt x="3239846" y="32740"/>
                  </a:lnTo>
                  <a:lnTo>
                    <a:pt x="3241573" y="29946"/>
                  </a:lnTo>
                  <a:lnTo>
                    <a:pt x="3245408" y="24371"/>
                  </a:lnTo>
                  <a:lnTo>
                    <a:pt x="3259696" y="23685"/>
                  </a:lnTo>
                  <a:lnTo>
                    <a:pt x="3259696" y="13576"/>
                  </a:lnTo>
                  <a:lnTo>
                    <a:pt x="3254806" y="12534"/>
                  </a:lnTo>
                  <a:lnTo>
                    <a:pt x="3250996" y="11493"/>
                  </a:lnTo>
                  <a:lnTo>
                    <a:pt x="3221037" y="2781"/>
                  </a:lnTo>
                  <a:lnTo>
                    <a:pt x="3201924" y="44043"/>
                  </a:lnTo>
                  <a:lnTo>
                    <a:pt x="3173857" y="82321"/>
                  </a:lnTo>
                  <a:lnTo>
                    <a:pt x="3144748" y="114007"/>
                  </a:lnTo>
                  <a:lnTo>
                    <a:pt x="3122498" y="135470"/>
                  </a:lnTo>
                  <a:lnTo>
                    <a:pt x="3126321" y="139649"/>
                  </a:lnTo>
                  <a:lnTo>
                    <a:pt x="3138017" y="133223"/>
                  </a:lnTo>
                  <a:lnTo>
                    <a:pt x="3148825" y="126377"/>
                  </a:lnTo>
                  <a:lnTo>
                    <a:pt x="3159963" y="118148"/>
                  </a:lnTo>
                  <a:lnTo>
                    <a:pt x="3172637" y="107607"/>
                  </a:lnTo>
                  <a:lnTo>
                    <a:pt x="3172828" y="115963"/>
                  </a:lnTo>
                  <a:lnTo>
                    <a:pt x="3172930" y="126377"/>
                  </a:lnTo>
                  <a:lnTo>
                    <a:pt x="3172980" y="185966"/>
                  </a:lnTo>
                  <a:lnTo>
                    <a:pt x="3172764" y="195326"/>
                  </a:lnTo>
                  <a:lnTo>
                    <a:pt x="3171710" y="229146"/>
                  </a:lnTo>
                  <a:lnTo>
                    <a:pt x="3171596" y="239242"/>
                  </a:lnTo>
                  <a:lnTo>
                    <a:pt x="3172980" y="241325"/>
                  </a:lnTo>
                  <a:lnTo>
                    <a:pt x="3198063" y="241325"/>
                  </a:lnTo>
                  <a:lnTo>
                    <a:pt x="3198063" y="230530"/>
                  </a:lnTo>
                  <a:lnTo>
                    <a:pt x="3375304" y="230530"/>
                  </a:lnTo>
                  <a:lnTo>
                    <a:pt x="3375304" y="237502"/>
                  </a:lnTo>
                  <a:lnTo>
                    <a:pt x="3376358" y="239941"/>
                  </a:lnTo>
                  <a:lnTo>
                    <a:pt x="3388893" y="239941"/>
                  </a:lnTo>
                  <a:lnTo>
                    <a:pt x="3401771" y="239242"/>
                  </a:lnTo>
                  <a:lnTo>
                    <a:pt x="3401771" y="230530"/>
                  </a:lnTo>
                  <a:lnTo>
                    <a:pt x="3401682" y="225539"/>
                  </a:lnTo>
                  <a:lnTo>
                    <a:pt x="3401555" y="220040"/>
                  </a:lnTo>
                  <a:lnTo>
                    <a:pt x="3401441" y="216598"/>
                  </a:lnTo>
                  <a:lnTo>
                    <a:pt x="3400590" y="191643"/>
                  </a:lnTo>
                  <a:lnTo>
                    <a:pt x="3400463" y="185966"/>
                  </a:lnTo>
                  <a:lnTo>
                    <a:pt x="3400374" y="168198"/>
                  </a:lnTo>
                  <a:lnTo>
                    <a:pt x="3400374" y="154266"/>
                  </a:lnTo>
                  <a:lnTo>
                    <a:pt x="3400374" y="115963"/>
                  </a:lnTo>
                  <a:lnTo>
                    <a:pt x="3410826" y="109347"/>
                  </a:lnTo>
                  <a:lnTo>
                    <a:pt x="3412566" y="107251"/>
                  </a:lnTo>
                  <a:lnTo>
                    <a:pt x="3412566" y="102031"/>
                  </a:lnTo>
                  <a:close/>
                </a:path>
                <a:path w="4452620" h="767079">
                  <a:moveTo>
                    <a:pt x="3436594" y="304711"/>
                  </a:moveTo>
                  <a:lnTo>
                    <a:pt x="3428085" y="281635"/>
                  </a:lnTo>
                  <a:lnTo>
                    <a:pt x="3408476" y="262445"/>
                  </a:lnTo>
                  <a:lnTo>
                    <a:pt x="3386645" y="248539"/>
                  </a:lnTo>
                  <a:lnTo>
                    <a:pt x="3371481" y="241325"/>
                  </a:lnTo>
                  <a:lnTo>
                    <a:pt x="3368687" y="246202"/>
                  </a:lnTo>
                  <a:lnTo>
                    <a:pt x="3376218" y="253809"/>
                  </a:lnTo>
                  <a:lnTo>
                    <a:pt x="3385578" y="264972"/>
                  </a:lnTo>
                  <a:lnTo>
                    <a:pt x="3396513" y="281025"/>
                  </a:lnTo>
                  <a:lnTo>
                    <a:pt x="3408743" y="303314"/>
                  </a:lnTo>
                  <a:lnTo>
                    <a:pt x="3417100" y="320027"/>
                  </a:lnTo>
                  <a:lnTo>
                    <a:pt x="3418141" y="321767"/>
                  </a:lnTo>
                  <a:lnTo>
                    <a:pt x="3429978" y="321767"/>
                  </a:lnTo>
                  <a:lnTo>
                    <a:pt x="3436594" y="315849"/>
                  </a:lnTo>
                  <a:lnTo>
                    <a:pt x="3436594" y="304711"/>
                  </a:lnTo>
                  <a:close/>
                </a:path>
                <a:path w="4452620" h="767079">
                  <a:moveTo>
                    <a:pt x="3453333" y="682917"/>
                  </a:moveTo>
                  <a:lnTo>
                    <a:pt x="3442182" y="634860"/>
                  </a:lnTo>
                  <a:lnTo>
                    <a:pt x="3436963" y="634860"/>
                  </a:lnTo>
                  <a:lnTo>
                    <a:pt x="3429698" y="660234"/>
                  </a:lnTo>
                  <a:lnTo>
                    <a:pt x="3424148" y="673265"/>
                  </a:lnTo>
                  <a:lnTo>
                    <a:pt x="3417951" y="678065"/>
                  </a:lnTo>
                  <a:lnTo>
                    <a:pt x="3408756" y="678738"/>
                  </a:lnTo>
                  <a:lnTo>
                    <a:pt x="3373932" y="678738"/>
                  </a:lnTo>
                  <a:lnTo>
                    <a:pt x="3372180" y="676656"/>
                  </a:lnTo>
                  <a:lnTo>
                    <a:pt x="3372180" y="606653"/>
                  </a:lnTo>
                  <a:lnTo>
                    <a:pt x="3408756" y="606653"/>
                  </a:lnTo>
                  <a:lnTo>
                    <a:pt x="3408756" y="616407"/>
                  </a:lnTo>
                  <a:lnTo>
                    <a:pt x="3433127" y="616407"/>
                  </a:lnTo>
                  <a:lnTo>
                    <a:pt x="3433127" y="606653"/>
                  </a:lnTo>
                  <a:lnTo>
                    <a:pt x="3433000" y="601332"/>
                  </a:lnTo>
                  <a:lnTo>
                    <a:pt x="3432899" y="598030"/>
                  </a:lnTo>
                  <a:lnTo>
                    <a:pt x="3432683" y="592721"/>
                  </a:lnTo>
                  <a:lnTo>
                    <a:pt x="3431984" y="576008"/>
                  </a:lnTo>
                  <a:lnTo>
                    <a:pt x="3431832" y="571131"/>
                  </a:lnTo>
                  <a:lnTo>
                    <a:pt x="3431743" y="547116"/>
                  </a:lnTo>
                  <a:lnTo>
                    <a:pt x="3442919" y="541185"/>
                  </a:lnTo>
                  <a:lnTo>
                    <a:pt x="3443567" y="540842"/>
                  </a:lnTo>
                  <a:lnTo>
                    <a:pt x="3443567" y="533882"/>
                  </a:lnTo>
                  <a:lnTo>
                    <a:pt x="3442182" y="532828"/>
                  </a:lnTo>
                  <a:lnTo>
                    <a:pt x="3439680" y="530745"/>
                  </a:lnTo>
                  <a:lnTo>
                    <a:pt x="3435426" y="527265"/>
                  </a:lnTo>
                  <a:lnTo>
                    <a:pt x="3422688" y="516813"/>
                  </a:lnTo>
                  <a:lnTo>
                    <a:pt x="3422332" y="516470"/>
                  </a:lnTo>
                  <a:lnTo>
                    <a:pt x="3419894" y="514375"/>
                  </a:lnTo>
                  <a:lnTo>
                    <a:pt x="3416414" y="514375"/>
                  </a:lnTo>
                  <a:lnTo>
                    <a:pt x="3415017" y="515772"/>
                  </a:lnTo>
                  <a:lnTo>
                    <a:pt x="3413976" y="517512"/>
                  </a:lnTo>
                  <a:lnTo>
                    <a:pt x="3408756" y="524471"/>
                  </a:lnTo>
                  <a:lnTo>
                    <a:pt x="3408756" y="541185"/>
                  </a:lnTo>
                  <a:lnTo>
                    <a:pt x="3408756" y="592721"/>
                  </a:lnTo>
                  <a:lnTo>
                    <a:pt x="3355822" y="592721"/>
                  </a:lnTo>
                  <a:lnTo>
                    <a:pt x="3355822" y="541185"/>
                  </a:lnTo>
                  <a:lnTo>
                    <a:pt x="3408756" y="541185"/>
                  </a:lnTo>
                  <a:lnTo>
                    <a:pt x="3408756" y="524471"/>
                  </a:lnTo>
                  <a:lnTo>
                    <a:pt x="3406660" y="527265"/>
                  </a:lnTo>
                  <a:lnTo>
                    <a:pt x="3351301" y="527265"/>
                  </a:lnTo>
                  <a:lnTo>
                    <a:pt x="3358743" y="521296"/>
                  </a:lnTo>
                  <a:lnTo>
                    <a:pt x="3365703" y="515251"/>
                  </a:lnTo>
                  <a:lnTo>
                    <a:pt x="3374936" y="506603"/>
                  </a:lnTo>
                  <a:lnTo>
                    <a:pt x="3389249" y="492785"/>
                  </a:lnTo>
                  <a:lnTo>
                    <a:pt x="3400742" y="492086"/>
                  </a:lnTo>
                  <a:lnTo>
                    <a:pt x="3406660" y="491388"/>
                  </a:lnTo>
                  <a:lnTo>
                    <a:pt x="3406660" y="486511"/>
                  </a:lnTo>
                  <a:lnTo>
                    <a:pt x="3406660" y="483031"/>
                  </a:lnTo>
                  <a:lnTo>
                    <a:pt x="3404920" y="480949"/>
                  </a:lnTo>
                  <a:lnTo>
                    <a:pt x="3403523" y="479894"/>
                  </a:lnTo>
                  <a:lnTo>
                    <a:pt x="3395980" y="472935"/>
                  </a:lnTo>
                  <a:lnTo>
                    <a:pt x="3385413" y="463181"/>
                  </a:lnTo>
                  <a:lnTo>
                    <a:pt x="3384029" y="461784"/>
                  </a:lnTo>
                  <a:lnTo>
                    <a:pt x="3381946" y="460400"/>
                  </a:lnTo>
                  <a:lnTo>
                    <a:pt x="3378809" y="460400"/>
                  </a:lnTo>
                  <a:lnTo>
                    <a:pt x="3377768" y="460743"/>
                  </a:lnTo>
                  <a:lnTo>
                    <a:pt x="3375317" y="463181"/>
                  </a:lnTo>
                  <a:lnTo>
                    <a:pt x="3366617" y="472935"/>
                  </a:lnTo>
                  <a:lnTo>
                    <a:pt x="3363480" y="472935"/>
                  </a:lnTo>
                  <a:lnTo>
                    <a:pt x="3363480" y="486511"/>
                  </a:lnTo>
                  <a:lnTo>
                    <a:pt x="3360724" y="491604"/>
                  </a:lnTo>
                  <a:lnTo>
                    <a:pt x="3355594" y="500354"/>
                  </a:lnTo>
                  <a:lnTo>
                    <a:pt x="3348050" y="512381"/>
                  </a:lnTo>
                  <a:lnTo>
                    <a:pt x="3338068" y="527265"/>
                  </a:lnTo>
                  <a:lnTo>
                    <a:pt x="3333546" y="527265"/>
                  </a:lnTo>
                  <a:lnTo>
                    <a:pt x="3333546" y="541185"/>
                  </a:lnTo>
                  <a:lnTo>
                    <a:pt x="3333546" y="592721"/>
                  </a:lnTo>
                  <a:lnTo>
                    <a:pt x="3284093" y="592721"/>
                  </a:lnTo>
                  <a:lnTo>
                    <a:pt x="3284093" y="541185"/>
                  </a:lnTo>
                  <a:lnTo>
                    <a:pt x="3333546" y="541185"/>
                  </a:lnTo>
                  <a:lnTo>
                    <a:pt x="3333546" y="527265"/>
                  </a:lnTo>
                  <a:lnTo>
                    <a:pt x="3286861" y="527265"/>
                  </a:lnTo>
                  <a:lnTo>
                    <a:pt x="3272942" y="520293"/>
                  </a:lnTo>
                  <a:lnTo>
                    <a:pt x="3280638" y="513359"/>
                  </a:lnTo>
                  <a:lnTo>
                    <a:pt x="3288080" y="506018"/>
                  </a:lnTo>
                  <a:lnTo>
                    <a:pt x="3296043" y="497382"/>
                  </a:lnTo>
                  <a:lnTo>
                    <a:pt x="3305314" y="486511"/>
                  </a:lnTo>
                  <a:lnTo>
                    <a:pt x="3363480" y="486511"/>
                  </a:lnTo>
                  <a:lnTo>
                    <a:pt x="3363480" y="472935"/>
                  </a:lnTo>
                  <a:lnTo>
                    <a:pt x="3316122" y="472935"/>
                  </a:lnTo>
                  <a:lnTo>
                    <a:pt x="3317862" y="470839"/>
                  </a:lnTo>
                  <a:lnTo>
                    <a:pt x="3318205" y="470154"/>
                  </a:lnTo>
                  <a:lnTo>
                    <a:pt x="3322040" y="464578"/>
                  </a:lnTo>
                  <a:lnTo>
                    <a:pt x="3336658" y="463537"/>
                  </a:lnTo>
                  <a:lnTo>
                    <a:pt x="3336658" y="455879"/>
                  </a:lnTo>
                  <a:lnTo>
                    <a:pt x="3335617" y="454482"/>
                  </a:lnTo>
                  <a:lnTo>
                    <a:pt x="3326917" y="450989"/>
                  </a:lnTo>
                  <a:lnTo>
                    <a:pt x="3302190" y="441591"/>
                  </a:lnTo>
                  <a:lnTo>
                    <a:pt x="3297110" y="454710"/>
                  </a:lnTo>
                  <a:lnTo>
                    <a:pt x="3285604" y="476808"/>
                  </a:lnTo>
                  <a:lnTo>
                    <a:pt x="3265411" y="506285"/>
                  </a:lnTo>
                  <a:lnTo>
                    <a:pt x="3234283" y="541540"/>
                  </a:lnTo>
                  <a:lnTo>
                    <a:pt x="3237763" y="545719"/>
                  </a:lnTo>
                  <a:lnTo>
                    <a:pt x="3242538" y="543140"/>
                  </a:lnTo>
                  <a:lnTo>
                    <a:pt x="3247466" y="540194"/>
                  </a:lnTo>
                  <a:lnTo>
                    <a:pt x="3253384" y="536270"/>
                  </a:lnTo>
                  <a:lnTo>
                    <a:pt x="3261093" y="530745"/>
                  </a:lnTo>
                  <a:lnTo>
                    <a:pt x="3261144" y="536270"/>
                  </a:lnTo>
                  <a:lnTo>
                    <a:pt x="3261322" y="540842"/>
                  </a:lnTo>
                  <a:lnTo>
                    <a:pt x="3261449" y="576008"/>
                  </a:lnTo>
                  <a:lnTo>
                    <a:pt x="3261220" y="582726"/>
                  </a:lnTo>
                  <a:lnTo>
                    <a:pt x="3260267" y="603732"/>
                  </a:lnTo>
                  <a:lnTo>
                    <a:pt x="3260077" y="609790"/>
                  </a:lnTo>
                  <a:lnTo>
                    <a:pt x="3260052" y="614667"/>
                  </a:lnTo>
                  <a:lnTo>
                    <a:pt x="3260750" y="618502"/>
                  </a:lnTo>
                  <a:lnTo>
                    <a:pt x="3284093" y="618502"/>
                  </a:lnTo>
                  <a:lnTo>
                    <a:pt x="3284093" y="606653"/>
                  </a:lnTo>
                  <a:lnTo>
                    <a:pt x="3300450" y="606653"/>
                  </a:lnTo>
                  <a:lnTo>
                    <a:pt x="3291141" y="640969"/>
                  </a:lnTo>
                  <a:lnTo>
                    <a:pt x="3274885" y="667956"/>
                  </a:lnTo>
                  <a:lnTo>
                    <a:pt x="3255048" y="688936"/>
                  </a:lnTo>
                  <a:lnTo>
                    <a:pt x="3234982" y="705205"/>
                  </a:lnTo>
                  <a:lnTo>
                    <a:pt x="3238106" y="710082"/>
                  </a:lnTo>
                  <a:lnTo>
                    <a:pt x="3277768" y="688365"/>
                  </a:lnTo>
                  <a:lnTo>
                    <a:pt x="3302533" y="663219"/>
                  </a:lnTo>
                  <a:lnTo>
                    <a:pt x="3316071" y="639826"/>
                  </a:lnTo>
                  <a:lnTo>
                    <a:pt x="3322040" y="623379"/>
                  </a:lnTo>
                  <a:lnTo>
                    <a:pt x="3327958" y="621982"/>
                  </a:lnTo>
                  <a:lnTo>
                    <a:pt x="3333534" y="620941"/>
                  </a:lnTo>
                  <a:lnTo>
                    <a:pt x="3333534" y="613968"/>
                  </a:lnTo>
                  <a:lnTo>
                    <a:pt x="3332835" y="611886"/>
                  </a:lnTo>
                  <a:lnTo>
                    <a:pt x="3314725" y="606653"/>
                  </a:lnTo>
                  <a:lnTo>
                    <a:pt x="3348850" y="606653"/>
                  </a:lnTo>
                  <a:lnTo>
                    <a:pt x="3348863" y="672477"/>
                  </a:lnTo>
                  <a:lnTo>
                    <a:pt x="3377768" y="702424"/>
                  </a:lnTo>
                  <a:lnTo>
                    <a:pt x="3412579" y="702424"/>
                  </a:lnTo>
                  <a:lnTo>
                    <a:pt x="3421735" y="702157"/>
                  </a:lnTo>
                  <a:lnTo>
                    <a:pt x="3435426" y="700290"/>
                  </a:lnTo>
                  <a:lnTo>
                    <a:pt x="3447885" y="695223"/>
                  </a:lnTo>
                  <a:lnTo>
                    <a:pt x="3453333" y="685355"/>
                  </a:lnTo>
                  <a:lnTo>
                    <a:pt x="3453333" y="682917"/>
                  </a:lnTo>
                  <a:close/>
                </a:path>
                <a:path w="4452620" h="767079">
                  <a:moveTo>
                    <a:pt x="3468992" y="719137"/>
                  </a:moveTo>
                  <a:lnTo>
                    <a:pt x="3431095" y="721664"/>
                  </a:lnTo>
                  <a:lnTo>
                    <a:pt x="3387064" y="724154"/>
                  </a:lnTo>
                  <a:lnTo>
                    <a:pt x="3344214" y="726046"/>
                  </a:lnTo>
                  <a:lnTo>
                    <a:pt x="3309848" y="726795"/>
                  </a:lnTo>
                  <a:lnTo>
                    <a:pt x="3261461" y="722579"/>
                  </a:lnTo>
                  <a:lnTo>
                    <a:pt x="3235147" y="711606"/>
                  </a:lnTo>
                  <a:lnTo>
                    <a:pt x="3225825" y="698588"/>
                  </a:lnTo>
                  <a:lnTo>
                    <a:pt x="3224250" y="696391"/>
                  </a:lnTo>
                  <a:lnTo>
                    <a:pt x="3222104" y="679437"/>
                  </a:lnTo>
                  <a:lnTo>
                    <a:pt x="3222104" y="606653"/>
                  </a:lnTo>
                  <a:lnTo>
                    <a:pt x="3231108" y="600735"/>
                  </a:lnTo>
                  <a:lnTo>
                    <a:pt x="3233242" y="599338"/>
                  </a:lnTo>
                  <a:lnTo>
                    <a:pt x="3234283" y="598297"/>
                  </a:lnTo>
                  <a:lnTo>
                    <a:pt x="3234283" y="592035"/>
                  </a:lnTo>
                  <a:lnTo>
                    <a:pt x="3232543" y="590638"/>
                  </a:lnTo>
                  <a:lnTo>
                    <a:pt x="3231159" y="589597"/>
                  </a:lnTo>
                  <a:lnTo>
                    <a:pt x="3227768" y="586803"/>
                  </a:lnTo>
                  <a:lnTo>
                    <a:pt x="3211296" y="573227"/>
                  </a:lnTo>
                  <a:lnTo>
                    <a:pt x="3210255" y="572185"/>
                  </a:lnTo>
                  <a:lnTo>
                    <a:pt x="3208172" y="571131"/>
                  </a:lnTo>
                  <a:lnTo>
                    <a:pt x="3204692" y="571131"/>
                  </a:lnTo>
                  <a:lnTo>
                    <a:pt x="3203651" y="572185"/>
                  </a:lnTo>
                  <a:lnTo>
                    <a:pt x="3202241" y="574268"/>
                  </a:lnTo>
                  <a:lnTo>
                    <a:pt x="3193186" y="586803"/>
                  </a:lnTo>
                  <a:lnTo>
                    <a:pt x="3178225" y="586803"/>
                  </a:lnTo>
                  <a:lnTo>
                    <a:pt x="3168269" y="586689"/>
                  </a:lnTo>
                  <a:lnTo>
                    <a:pt x="3159188" y="586371"/>
                  </a:lnTo>
                  <a:lnTo>
                    <a:pt x="3150832" y="585927"/>
                  </a:lnTo>
                  <a:lnTo>
                    <a:pt x="3143046" y="585419"/>
                  </a:lnTo>
                  <a:lnTo>
                    <a:pt x="3149308" y="602132"/>
                  </a:lnTo>
                  <a:lnTo>
                    <a:pt x="3158134" y="601332"/>
                  </a:lnTo>
                  <a:lnTo>
                    <a:pt x="3165144" y="600913"/>
                  </a:lnTo>
                  <a:lnTo>
                    <a:pt x="3170847" y="600760"/>
                  </a:lnTo>
                  <a:lnTo>
                    <a:pt x="3197364" y="600760"/>
                  </a:lnTo>
                  <a:lnTo>
                    <a:pt x="3197364" y="696506"/>
                  </a:lnTo>
                  <a:lnTo>
                    <a:pt x="3184347" y="705078"/>
                  </a:lnTo>
                  <a:lnTo>
                    <a:pt x="3170326" y="713054"/>
                  </a:lnTo>
                  <a:lnTo>
                    <a:pt x="3155988" y="719721"/>
                  </a:lnTo>
                  <a:lnTo>
                    <a:pt x="3142005" y="724357"/>
                  </a:lnTo>
                  <a:lnTo>
                    <a:pt x="3160115" y="752919"/>
                  </a:lnTo>
                  <a:lnTo>
                    <a:pt x="3163595" y="758482"/>
                  </a:lnTo>
                  <a:lnTo>
                    <a:pt x="3165678" y="759879"/>
                  </a:lnTo>
                  <a:lnTo>
                    <a:pt x="3172993" y="759879"/>
                  </a:lnTo>
                  <a:lnTo>
                    <a:pt x="3172993" y="754316"/>
                  </a:lnTo>
                  <a:lnTo>
                    <a:pt x="3171939" y="745604"/>
                  </a:lnTo>
                  <a:lnTo>
                    <a:pt x="3179356" y="737768"/>
                  </a:lnTo>
                  <a:lnTo>
                    <a:pt x="3190011" y="726274"/>
                  </a:lnTo>
                  <a:lnTo>
                    <a:pt x="3202165" y="712698"/>
                  </a:lnTo>
                  <a:lnTo>
                    <a:pt x="3214090" y="698588"/>
                  </a:lnTo>
                  <a:lnTo>
                    <a:pt x="3229673" y="724738"/>
                  </a:lnTo>
                  <a:lnTo>
                    <a:pt x="3253651" y="740816"/>
                  </a:lnTo>
                  <a:lnTo>
                    <a:pt x="3290227" y="748931"/>
                  </a:lnTo>
                  <a:lnTo>
                    <a:pt x="3343630" y="751166"/>
                  </a:lnTo>
                  <a:lnTo>
                    <a:pt x="3446361" y="751166"/>
                  </a:lnTo>
                  <a:lnTo>
                    <a:pt x="3448024" y="743077"/>
                  </a:lnTo>
                  <a:lnTo>
                    <a:pt x="3451923" y="737031"/>
                  </a:lnTo>
                  <a:lnTo>
                    <a:pt x="3458692" y="731443"/>
                  </a:lnTo>
                  <a:lnTo>
                    <a:pt x="3465792" y="726795"/>
                  </a:lnTo>
                  <a:lnTo>
                    <a:pt x="3468954" y="724738"/>
                  </a:lnTo>
                  <a:lnTo>
                    <a:pt x="3468992" y="719137"/>
                  </a:lnTo>
                  <a:close/>
                </a:path>
                <a:path w="4452620" h="767079">
                  <a:moveTo>
                    <a:pt x="3643172" y="619887"/>
                  </a:moveTo>
                  <a:lnTo>
                    <a:pt x="3642830" y="618845"/>
                  </a:lnTo>
                  <a:lnTo>
                    <a:pt x="3640036" y="616407"/>
                  </a:lnTo>
                  <a:lnTo>
                    <a:pt x="3635603" y="612927"/>
                  </a:lnTo>
                  <a:lnTo>
                    <a:pt x="3620541" y="601091"/>
                  </a:lnTo>
                  <a:lnTo>
                    <a:pt x="3618801" y="599694"/>
                  </a:lnTo>
                  <a:lnTo>
                    <a:pt x="3617404" y="598652"/>
                  </a:lnTo>
                  <a:lnTo>
                    <a:pt x="3614280" y="598652"/>
                  </a:lnTo>
                  <a:lnTo>
                    <a:pt x="3613226" y="600036"/>
                  </a:lnTo>
                  <a:lnTo>
                    <a:pt x="3611829" y="601776"/>
                  </a:lnTo>
                  <a:lnTo>
                    <a:pt x="3607308" y="608368"/>
                  </a:lnTo>
                  <a:lnTo>
                    <a:pt x="3607308" y="626859"/>
                  </a:lnTo>
                  <a:lnTo>
                    <a:pt x="3607308" y="728891"/>
                  </a:lnTo>
                  <a:lnTo>
                    <a:pt x="3532428" y="728891"/>
                  </a:lnTo>
                  <a:lnTo>
                    <a:pt x="3532428" y="626859"/>
                  </a:lnTo>
                  <a:lnTo>
                    <a:pt x="3607308" y="626859"/>
                  </a:lnTo>
                  <a:lnTo>
                    <a:pt x="3607308" y="608368"/>
                  </a:lnTo>
                  <a:lnTo>
                    <a:pt x="3604171" y="612927"/>
                  </a:lnTo>
                  <a:lnTo>
                    <a:pt x="3535565" y="612927"/>
                  </a:lnTo>
                  <a:lnTo>
                    <a:pt x="3506660" y="598297"/>
                  </a:lnTo>
                  <a:lnTo>
                    <a:pt x="3507321" y="610438"/>
                  </a:lnTo>
                  <a:lnTo>
                    <a:pt x="3507752" y="622554"/>
                  </a:lnTo>
                  <a:lnTo>
                    <a:pt x="3507841" y="626859"/>
                  </a:lnTo>
                  <a:lnTo>
                    <a:pt x="3507956" y="712076"/>
                  </a:lnTo>
                  <a:lnTo>
                    <a:pt x="3507829" y="717054"/>
                  </a:lnTo>
                  <a:lnTo>
                    <a:pt x="3506876" y="745223"/>
                  </a:lnTo>
                  <a:lnTo>
                    <a:pt x="3506762" y="749782"/>
                  </a:lnTo>
                  <a:lnTo>
                    <a:pt x="3506724" y="760222"/>
                  </a:lnTo>
                  <a:lnTo>
                    <a:pt x="3507371" y="763358"/>
                  </a:lnTo>
                  <a:lnTo>
                    <a:pt x="3532428" y="763358"/>
                  </a:lnTo>
                  <a:lnTo>
                    <a:pt x="3532428" y="742810"/>
                  </a:lnTo>
                  <a:lnTo>
                    <a:pt x="3607308" y="742810"/>
                  </a:lnTo>
                  <a:lnTo>
                    <a:pt x="3607308" y="760222"/>
                  </a:lnTo>
                  <a:lnTo>
                    <a:pt x="3607993" y="762660"/>
                  </a:lnTo>
                  <a:lnTo>
                    <a:pt x="3633419" y="762660"/>
                  </a:lnTo>
                  <a:lnTo>
                    <a:pt x="3633317" y="745223"/>
                  </a:lnTo>
                  <a:lnTo>
                    <a:pt x="3633279" y="742810"/>
                  </a:lnTo>
                  <a:lnTo>
                    <a:pt x="3632949" y="728891"/>
                  </a:lnTo>
                  <a:lnTo>
                    <a:pt x="3632441" y="707999"/>
                  </a:lnTo>
                  <a:lnTo>
                    <a:pt x="3632377" y="633120"/>
                  </a:lnTo>
                  <a:lnTo>
                    <a:pt x="3641610" y="626859"/>
                  </a:lnTo>
                  <a:lnTo>
                    <a:pt x="3643172" y="625805"/>
                  </a:lnTo>
                  <a:lnTo>
                    <a:pt x="3643172" y="619887"/>
                  </a:lnTo>
                  <a:close/>
                </a:path>
                <a:path w="4452620" h="767079">
                  <a:moveTo>
                    <a:pt x="3757739" y="469798"/>
                  </a:moveTo>
                  <a:lnTo>
                    <a:pt x="3757053" y="468757"/>
                  </a:lnTo>
                  <a:lnTo>
                    <a:pt x="3754259" y="466318"/>
                  </a:lnTo>
                  <a:lnTo>
                    <a:pt x="3749840" y="462838"/>
                  </a:lnTo>
                  <a:lnTo>
                    <a:pt x="3734409" y="450646"/>
                  </a:lnTo>
                  <a:lnTo>
                    <a:pt x="3733368" y="449605"/>
                  </a:lnTo>
                  <a:lnTo>
                    <a:pt x="3731272" y="448208"/>
                  </a:lnTo>
                  <a:lnTo>
                    <a:pt x="3727793" y="448208"/>
                  </a:lnTo>
                  <a:lnTo>
                    <a:pt x="3726751" y="449605"/>
                  </a:lnTo>
                  <a:lnTo>
                    <a:pt x="3725710" y="451345"/>
                  </a:lnTo>
                  <a:lnTo>
                    <a:pt x="3721189" y="457835"/>
                  </a:lnTo>
                  <a:lnTo>
                    <a:pt x="3721189" y="476758"/>
                  </a:lnTo>
                  <a:lnTo>
                    <a:pt x="3721189" y="555815"/>
                  </a:lnTo>
                  <a:lnTo>
                    <a:pt x="3581882" y="555815"/>
                  </a:lnTo>
                  <a:lnTo>
                    <a:pt x="3581882" y="476758"/>
                  </a:lnTo>
                  <a:lnTo>
                    <a:pt x="3721189" y="476758"/>
                  </a:lnTo>
                  <a:lnTo>
                    <a:pt x="3721189" y="457835"/>
                  </a:lnTo>
                  <a:lnTo>
                    <a:pt x="3717696" y="462838"/>
                  </a:lnTo>
                  <a:lnTo>
                    <a:pt x="3585019" y="462838"/>
                  </a:lnTo>
                  <a:lnTo>
                    <a:pt x="3555415" y="447865"/>
                  </a:lnTo>
                  <a:lnTo>
                    <a:pt x="3555923" y="458152"/>
                  </a:lnTo>
                  <a:lnTo>
                    <a:pt x="3556368" y="468503"/>
                  </a:lnTo>
                  <a:lnTo>
                    <a:pt x="3556584" y="475373"/>
                  </a:lnTo>
                  <a:lnTo>
                    <a:pt x="3556685" y="536486"/>
                  </a:lnTo>
                  <a:lnTo>
                    <a:pt x="3556584" y="540931"/>
                  </a:lnTo>
                  <a:lnTo>
                    <a:pt x="3555415" y="577748"/>
                  </a:lnTo>
                  <a:lnTo>
                    <a:pt x="3555415" y="586803"/>
                  </a:lnTo>
                  <a:lnTo>
                    <a:pt x="3581882" y="586803"/>
                  </a:lnTo>
                  <a:lnTo>
                    <a:pt x="3581882" y="569747"/>
                  </a:lnTo>
                  <a:lnTo>
                    <a:pt x="3721189" y="569747"/>
                  </a:lnTo>
                  <a:lnTo>
                    <a:pt x="3721189" y="582980"/>
                  </a:lnTo>
                  <a:lnTo>
                    <a:pt x="3721874" y="585419"/>
                  </a:lnTo>
                  <a:lnTo>
                    <a:pt x="3747643" y="585419"/>
                  </a:lnTo>
                  <a:lnTo>
                    <a:pt x="3747579" y="569747"/>
                  </a:lnTo>
                  <a:lnTo>
                    <a:pt x="3747414" y="563549"/>
                  </a:lnTo>
                  <a:lnTo>
                    <a:pt x="3747147" y="555815"/>
                  </a:lnTo>
                  <a:lnTo>
                    <a:pt x="3746462" y="536486"/>
                  </a:lnTo>
                  <a:lnTo>
                    <a:pt x="3746335" y="531444"/>
                  </a:lnTo>
                  <a:lnTo>
                    <a:pt x="3746246" y="483031"/>
                  </a:lnTo>
                  <a:lnTo>
                    <a:pt x="3755656" y="476758"/>
                  </a:lnTo>
                  <a:lnTo>
                    <a:pt x="3757739" y="475373"/>
                  </a:lnTo>
                  <a:lnTo>
                    <a:pt x="3757739" y="469798"/>
                  </a:lnTo>
                  <a:close/>
                </a:path>
                <a:path w="4452620" h="767079">
                  <a:moveTo>
                    <a:pt x="3766782" y="161251"/>
                  </a:moveTo>
                  <a:lnTo>
                    <a:pt x="3756634" y="112306"/>
                  </a:lnTo>
                  <a:lnTo>
                    <a:pt x="3729215" y="76619"/>
                  </a:lnTo>
                  <a:lnTo>
                    <a:pt x="3702977" y="62344"/>
                  </a:lnTo>
                  <a:lnTo>
                    <a:pt x="3689070" y="54775"/>
                  </a:lnTo>
                  <a:lnTo>
                    <a:pt x="3640721" y="47371"/>
                  </a:lnTo>
                  <a:lnTo>
                    <a:pt x="3613912" y="51485"/>
                  </a:lnTo>
                  <a:lnTo>
                    <a:pt x="3613912" y="74879"/>
                  </a:lnTo>
                  <a:lnTo>
                    <a:pt x="3613912" y="83235"/>
                  </a:lnTo>
                  <a:lnTo>
                    <a:pt x="3600335" y="132461"/>
                  </a:lnTo>
                  <a:lnTo>
                    <a:pt x="3578390" y="185610"/>
                  </a:lnTo>
                  <a:lnTo>
                    <a:pt x="3557841" y="227241"/>
                  </a:lnTo>
                  <a:lnTo>
                    <a:pt x="3537293" y="245872"/>
                  </a:lnTo>
                  <a:lnTo>
                    <a:pt x="3526891" y="241388"/>
                  </a:lnTo>
                  <a:lnTo>
                    <a:pt x="3517227" y="229069"/>
                  </a:lnTo>
                  <a:lnTo>
                    <a:pt x="3510115" y="210604"/>
                  </a:lnTo>
                  <a:lnTo>
                    <a:pt x="3507346" y="187706"/>
                  </a:lnTo>
                  <a:lnTo>
                    <a:pt x="3513137" y="152349"/>
                  </a:lnTo>
                  <a:lnTo>
                    <a:pt x="3531158" y="116408"/>
                  </a:lnTo>
                  <a:lnTo>
                    <a:pt x="3562439" y="85547"/>
                  </a:lnTo>
                  <a:lnTo>
                    <a:pt x="3607993" y="65481"/>
                  </a:lnTo>
                  <a:lnTo>
                    <a:pt x="3610419" y="69303"/>
                  </a:lnTo>
                  <a:lnTo>
                    <a:pt x="3613912" y="74879"/>
                  </a:lnTo>
                  <a:lnTo>
                    <a:pt x="3613912" y="51485"/>
                  </a:lnTo>
                  <a:lnTo>
                    <a:pt x="3544557" y="77381"/>
                  </a:lnTo>
                  <a:lnTo>
                    <a:pt x="3512274" y="109347"/>
                  </a:lnTo>
                  <a:lnTo>
                    <a:pt x="3492055" y="147713"/>
                  </a:lnTo>
                  <a:lnTo>
                    <a:pt x="3485057" y="188760"/>
                  </a:lnTo>
                  <a:lnTo>
                    <a:pt x="3489731" y="220332"/>
                  </a:lnTo>
                  <a:lnTo>
                    <a:pt x="3502037" y="245999"/>
                  </a:lnTo>
                  <a:lnTo>
                    <a:pt x="3519436" y="263232"/>
                  </a:lnTo>
                  <a:lnTo>
                    <a:pt x="3539375" y="269544"/>
                  </a:lnTo>
                  <a:lnTo>
                    <a:pt x="3555835" y="264007"/>
                  </a:lnTo>
                  <a:lnTo>
                    <a:pt x="3584143" y="224726"/>
                  </a:lnTo>
                  <a:lnTo>
                    <a:pt x="3608654" y="170091"/>
                  </a:lnTo>
                  <a:lnTo>
                    <a:pt x="3632860" y="107797"/>
                  </a:lnTo>
                  <a:lnTo>
                    <a:pt x="3637584" y="88468"/>
                  </a:lnTo>
                  <a:lnTo>
                    <a:pt x="3636086" y="80429"/>
                  </a:lnTo>
                  <a:lnTo>
                    <a:pt x="3632365" y="73533"/>
                  </a:lnTo>
                  <a:lnTo>
                    <a:pt x="3627602" y="67754"/>
                  </a:lnTo>
                  <a:lnTo>
                    <a:pt x="3625367" y="65481"/>
                  </a:lnTo>
                  <a:lnTo>
                    <a:pt x="3622967" y="63042"/>
                  </a:lnTo>
                  <a:lnTo>
                    <a:pt x="3627488" y="62687"/>
                  </a:lnTo>
                  <a:lnTo>
                    <a:pt x="3633762" y="62344"/>
                  </a:lnTo>
                  <a:lnTo>
                    <a:pt x="3640023" y="62344"/>
                  </a:lnTo>
                  <a:lnTo>
                    <a:pt x="3678555" y="68732"/>
                  </a:lnTo>
                  <a:lnTo>
                    <a:pt x="3710368" y="87376"/>
                  </a:lnTo>
                  <a:lnTo>
                    <a:pt x="3731984" y="117436"/>
                  </a:lnTo>
                  <a:lnTo>
                    <a:pt x="3739959" y="158102"/>
                  </a:lnTo>
                  <a:lnTo>
                    <a:pt x="3732619" y="199923"/>
                  </a:lnTo>
                  <a:lnTo>
                    <a:pt x="3710762" y="236982"/>
                  </a:lnTo>
                  <a:lnTo>
                    <a:pt x="3674592" y="268287"/>
                  </a:lnTo>
                  <a:lnTo>
                    <a:pt x="3624351" y="292874"/>
                  </a:lnTo>
                  <a:lnTo>
                    <a:pt x="3625748" y="298094"/>
                  </a:lnTo>
                  <a:lnTo>
                    <a:pt x="3672103" y="286766"/>
                  </a:lnTo>
                  <a:lnTo>
                    <a:pt x="3711041" y="266420"/>
                  </a:lnTo>
                  <a:lnTo>
                    <a:pt x="3740912" y="238048"/>
                  </a:lnTo>
                  <a:lnTo>
                    <a:pt x="3760038" y="202653"/>
                  </a:lnTo>
                  <a:lnTo>
                    <a:pt x="3766782" y="161251"/>
                  </a:lnTo>
                  <a:close/>
                </a:path>
                <a:path w="4452620" h="767079">
                  <a:moveTo>
                    <a:pt x="3807193" y="619544"/>
                  </a:moveTo>
                  <a:lnTo>
                    <a:pt x="3806152" y="618502"/>
                  </a:lnTo>
                  <a:lnTo>
                    <a:pt x="3803713" y="616407"/>
                  </a:lnTo>
                  <a:lnTo>
                    <a:pt x="3799281" y="612927"/>
                  </a:lnTo>
                  <a:lnTo>
                    <a:pt x="3784206" y="601091"/>
                  </a:lnTo>
                  <a:lnTo>
                    <a:pt x="3782809" y="599694"/>
                  </a:lnTo>
                  <a:lnTo>
                    <a:pt x="3781425" y="598652"/>
                  </a:lnTo>
                  <a:lnTo>
                    <a:pt x="3777932" y="598652"/>
                  </a:lnTo>
                  <a:lnTo>
                    <a:pt x="3776891" y="600036"/>
                  </a:lnTo>
                  <a:lnTo>
                    <a:pt x="3775506" y="601776"/>
                  </a:lnTo>
                  <a:lnTo>
                    <a:pt x="3770985" y="608355"/>
                  </a:lnTo>
                  <a:lnTo>
                    <a:pt x="3770985" y="626859"/>
                  </a:lnTo>
                  <a:lnTo>
                    <a:pt x="3770985" y="728891"/>
                  </a:lnTo>
                  <a:lnTo>
                    <a:pt x="3696106" y="728891"/>
                  </a:lnTo>
                  <a:lnTo>
                    <a:pt x="3696106" y="626859"/>
                  </a:lnTo>
                  <a:lnTo>
                    <a:pt x="3770985" y="626859"/>
                  </a:lnTo>
                  <a:lnTo>
                    <a:pt x="3770985" y="608355"/>
                  </a:lnTo>
                  <a:lnTo>
                    <a:pt x="3767836" y="612927"/>
                  </a:lnTo>
                  <a:lnTo>
                    <a:pt x="3699243" y="612927"/>
                  </a:lnTo>
                  <a:lnTo>
                    <a:pt x="3670338" y="598297"/>
                  </a:lnTo>
                  <a:lnTo>
                    <a:pt x="3670985" y="609612"/>
                  </a:lnTo>
                  <a:lnTo>
                    <a:pt x="3671417" y="621106"/>
                  </a:lnTo>
                  <a:lnTo>
                    <a:pt x="3671532" y="626160"/>
                  </a:lnTo>
                  <a:lnTo>
                    <a:pt x="3671595" y="712863"/>
                  </a:lnTo>
                  <a:lnTo>
                    <a:pt x="3671493" y="717118"/>
                  </a:lnTo>
                  <a:lnTo>
                    <a:pt x="3670554" y="745667"/>
                  </a:lnTo>
                  <a:lnTo>
                    <a:pt x="3670452" y="749782"/>
                  </a:lnTo>
                  <a:lnTo>
                    <a:pt x="3670414" y="760222"/>
                  </a:lnTo>
                  <a:lnTo>
                    <a:pt x="3670681" y="763358"/>
                  </a:lnTo>
                  <a:lnTo>
                    <a:pt x="3696106" y="763358"/>
                  </a:lnTo>
                  <a:lnTo>
                    <a:pt x="3696106" y="742810"/>
                  </a:lnTo>
                  <a:lnTo>
                    <a:pt x="3770973" y="742810"/>
                  </a:lnTo>
                  <a:lnTo>
                    <a:pt x="3770973" y="760222"/>
                  </a:lnTo>
                  <a:lnTo>
                    <a:pt x="3771671" y="762317"/>
                  </a:lnTo>
                  <a:lnTo>
                    <a:pt x="3797439" y="762317"/>
                  </a:lnTo>
                  <a:lnTo>
                    <a:pt x="3797439" y="749782"/>
                  </a:lnTo>
                  <a:lnTo>
                    <a:pt x="3797211" y="742810"/>
                  </a:lnTo>
                  <a:lnTo>
                    <a:pt x="3796766" y="728891"/>
                  </a:lnTo>
                  <a:lnTo>
                    <a:pt x="3796258" y="712863"/>
                  </a:lnTo>
                  <a:lnTo>
                    <a:pt x="3796131" y="707999"/>
                  </a:lnTo>
                  <a:lnTo>
                    <a:pt x="3796042" y="633120"/>
                  </a:lnTo>
                  <a:lnTo>
                    <a:pt x="3799878" y="630682"/>
                  </a:lnTo>
                  <a:lnTo>
                    <a:pt x="3806063" y="626859"/>
                  </a:lnTo>
                  <a:lnTo>
                    <a:pt x="3807193" y="626160"/>
                  </a:lnTo>
                  <a:lnTo>
                    <a:pt x="3807193" y="619544"/>
                  </a:lnTo>
                  <a:close/>
                </a:path>
                <a:path w="4452620" h="767079">
                  <a:moveTo>
                    <a:pt x="4107764" y="599351"/>
                  </a:moveTo>
                  <a:lnTo>
                    <a:pt x="4103903" y="587184"/>
                  </a:lnTo>
                  <a:lnTo>
                    <a:pt x="4092537" y="573836"/>
                  </a:lnTo>
                  <a:lnTo>
                    <a:pt x="4073982" y="561149"/>
                  </a:lnTo>
                  <a:lnTo>
                    <a:pt x="4048569" y="550951"/>
                  </a:lnTo>
                  <a:lnTo>
                    <a:pt x="4045089" y="555472"/>
                  </a:lnTo>
                  <a:lnTo>
                    <a:pt x="4052747" y="561479"/>
                  </a:lnTo>
                  <a:lnTo>
                    <a:pt x="4062501" y="570357"/>
                  </a:lnTo>
                  <a:lnTo>
                    <a:pt x="4073296" y="582498"/>
                  </a:lnTo>
                  <a:lnTo>
                    <a:pt x="4084078" y="598309"/>
                  </a:lnTo>
                  <a:lnTo>
                    <a:pt x="4090708" y="609460"/>
                  </a:lnTo>
                  <a:lnTo>
                    <a:pt x="4092435" y="612241"/>
                  </a:lnTo>
                  <a:lnTo>
                    <a:pt x="4102201" y="612241"/>
                  </a:lnTo>
                  <a:lnTo>
                    <a:pt x="4107764" y="607707"/>
                  </a:lnTo>
                  <a:lnTo>
                    <a:pt x="4107764" y="599351"/>
                  </a:lnTo>
                  <a:close/>
                </a:path>
                <a:path w="4452620" h="767079">
                  <a:moveTo>
                    <a:pt x="4114381" y="499757"/>
                  </a:moveTo>
                  <a:lnTo>
                    <a:pt x="4111358" y="492074"/>
                  </a:lnTo>
                  <a:lnTo>
                    <a:pt x="4104017" y="486384"/>
                  </a:lnTo>
                  <a:lnTo>
                    <a:pt x="4094988" y="482854"/>
                  </a:lnTo>
                  <a:lnTo>
                    <a:pt x="4086872" y="481647"/>
                  </a:lnTo>
                  <a:lnTo>
                    <a:pt x="4081996" y="481647"/>
                  </a:lnTo>
                  <a:lnTo>
                    <a:pt x="4072940" y="484085"/>
                  </a:lnTo>
                  <a:lnTo>
                    <a:pt x="4065486" y="485813"/>
                  </a:lnTo>
                  <a:lnTo>
                    <a:pt x="4057751" y="487222"/>
                  </a:lnTo>
                  <a:lnTo>
                    <a:pt x="4028719" y="491401"/>
                  </a:lnTo>
                  <a:lnTo>
                    <a:pt x="3916540" y="509168"/>
                  </a:lnTo>
                  <a:lnTo>
                    <a:pt x="3897426" y="512165"/>
                  </a:lnTo>
                  <a:lnTo>
                    <a:pt x="3872014" y="515429"/>
                  </a:lnTo>
                  <a:lnTo>
                    <a:pt x="3864089" y="514311"/>
                  </a:lnTo>
                  <a:lnTo>
                    <a:pt x="3858209" y="511162"/>
                  </a:lnTo>
                  <a:lnTo>
                    <a:pt x="3853853" y="506323"/>
                  </a:lnTo>
                  <a:lnTo>
                    <a:pt x="3850424" y="500113"/>
                  </a:lnTo>
                  <a:lnTo>
                    <a:pt x="3845204" y="501497"/>
                  </a:lnTo>
                  <a:lnTo>
                    <a:pt x="3843807" y="504990"/>
                  </a:lnTo>
                  <a:lnTo>
                    <a:pt x="3842753" y="508812"/>
                  </a:lnTo>
                  <a:lnTo>
                    <a:pt x="3842753" y="513334"/>
                  </a:lnTo>
                  <a:lnTo>
                    <a:pt x="3845483" y="525462"/>
                  </a:lnTo>
                  <a:lnTo>
                    <a:pt x="3852329" y="536194"/>
                  </a:lnTo>
                  <a:lnTo>
                    <a:pt x="3861270" y="543852"/>
                  </a:lnTo>
                  <a:lnTo>
                    <a:pt x="3870274" y="546773"/>
                  </a:lnTo>
                  <a:lnTo>
                    <a:pt x="3876065" y="545439"/>
                  </a:lnTo>
                  <a:lnTo>
                    <a:pt x="3884726" y="542417"/>
                  </a:lnTo>
                  <a:lnTo>
                    <a:pt x="3893388" y="539127"/>
                  </a:lnTo>
                  <a:lnTo>
                    <a:pt x="3899179" y="537019"/>
                  </a:lnTo>
                  <a:lnTo>
                    <a:pt x="3918788" y="531469"/>
                  </a:lnTo>
                  <a:lnTo>
                    <a:pt x="3948760" y="524002"/>
                  </a:lnTo>
                  <a:lnTo>
                    <a:pt x="3986492" y="515810"/>
                  </a:lnTo>
                  <a:lnTo>
                    <a:pt x="3988625" y="515429"/>
                  </a:lnTo>
                  <a:lnTo>
                    <a:pt x="4029418" y="508114"/>
                  </a:lnTo>
                  <a:lnTo>
                    <a:pt x="3993400" y="534720"/>
                  </a:lnTo>
                  <a:lnTo>
                    <a:pt x="3963073" y="567131"/>
                  </a:lnTo>
                  <a:lnTo>
                    <a:pt x="3942143" y="604774"/>
                  </a:lnTo>
                  <a:lnTo>
                    <a:pt x="3934345" y="647065"/>
                  </a:lnTo>
                  <a:lnTo>
                    <a:pt x="3945102" y="688670"/>
                  </a:lnTo>
                  <a:lnTo>
                    <a:pt x="3972344" y="717753"/>
                  </a:lnTo>
                  <a:lnTo>
                    <a:pt x="4008539" y="734809"/>
                  </a:lnTo>
                  <a:lnTo>
                    <a:pt x="4046131" y="740384"/>
                  </a:lnTo>
                  <a:lnTo>
                    <a:pt x="4052735" y="740384"/>
                  </a:lnTo>
                  <a:lnTo>
                    <a:pt x="4061790" y="738644"/>
                  </a:lnTo>
                  <a:lnTo>
                    <a:pt x="4061790" y="729246"/>
                  </a:lnTo>
                  <a:lnTo>
                    <a:pt x="4059758" y="722299"/>
                  </a:lnTo>
                  <a:lnTo>
                    <a:pt x="4053662" y="715479"/>
                  </a:lnTo>
                  <a:lnTo>
                    <a:pt x="4043438" y="710234"/>
                  </a:lnTo>
                  <a:lnTo>
                    <a:pt x="4029062" y="707999"/>
                  </a:lnTo>
                  <a:lnTo>
                    <a:pt x="3995686" y="701675"/>
                  </a:lnTo>
                  <a:lnTo>
                    <a:pt x="3973868" y="686155"/>
                  </a:lnTo>
                  <a:lnTo>
                    <a:pt x="3961981" y="665010"/>
                  </a:lnTo>
                  <a:lnTo>
                    <a:pt x="3958374" y="641832"/>
                  </a:lnTo>
                  <a:lnTo>
                    <a:pt x="3969766" y="594372"/>
                  </a:lnTo>
                  <a:lnTo>
                    <a:pt x="3998036" y="553339"/>
                  </a:lnTo>
                  <a:lnTo>
                    <a:pt x="4034332" y="523468"/>
                  </a:lnTo>
                  <a:lnTo>
                    <a:pt x="4069804" y="509511"/>
                  </a:lnTo>
                  <a:lnTo>
                    <a:pt x="4114381" y="509168"/>
                  </a:lnTo>
                  <a:lnTo>
                    <a:pt x="4114381" y="508114"/>
                  </a:lnTo>
                  <a:lnTo>
                    <a:pt x="4114381" y="499757"/>
                  </a:lnTo>
                  <a:close/>
                </a:path>
                <a:path w="4452620" h="767079">
                  <a:moveTo>
                    <a:pt x="4139806" y="574281"/>
                  </a:moveTo>
                  <a:lnTo>
                    <a:pt x="4135640" y="562114"/>
                  </a:lnTo>
                  <a:lnTo>
                    <a:pt x="4123436" y="549338"/>
                  </a:lnTo>
                  <a:lnTo>
                    <a:pt x="4103674" y="537794"/>
                  </a:lnTo>
                  <a:lnTo>
                    <a:pt x="4076776" y="529361"/>
                  </a:lnTo>
                  <a:lnTo>
                    <a:pt x="4073982" y="533882"/>
                  </a:lnTo>
                  <a:lnTo>
                    <a:pt x="4085615" y="541934"/>
                  </a:lnTo>
                  <a:lnTo>
                    <a:pt x="4095496" y="549948"/>
                  </a:lnTo>
                  <a:lnTo>
                    <a:pt x="4104449" y="558812"/>
                  </a:lnTo>
                  <a:lnTo>
                    <a:pt x="4113339" y="569404"/>
                  </a:lnTo>
                  <a:lnTo>
                    <a:pt x="4124833" y="584377"/>
                  </a:lnTo>
                  <a:lnTo>
                    <a:pt x="4125874" y="586117"/>
                  </a:lnTo>
                  <a:lnTo>
                    <a:pt x="4134929" y="586117"/>
                  </a:lnTo>
                  <a:lnTo>
                    <a:pt x="4139806" y="581939"/>
                  </a:lnTo>
                  <a:lnTo>
                    <a:pt x="4139806" y="574281"/>
                  </a:lnTo>
                  <a:close/>
                </a:path>
                <a:path w="4452620" h="767079">
                  <a:moveTo>
                    <a:pt x="4452239" y="517855"/>
                  </a:moveTo>
                  <a:lnTo>
                    <a:pt x="4426115" y="500456"/>
                  </a:lnTo>
                  <a:lnTo>
                    <a:pt x="4422978" y="500456"/>
                  </a:lnTo>
                  <a:lnTo>
                    <a:pt x="4407662" y="502881"/>
                  </a:lnTo>
                  <a:lnTo>
                    <a:pt x="4404169" y="503237"/>
                  </a:lnTo>
                  <a:lnTo>
                    <a:pt x="4398315" y="503542"/>
                  </a:lnTo>
                  <a:lnTo>
                    <a:pt x="4336618" y="507415"/>
                  </a:lnTo>
                  <a:lnTo>
                    <a:pt x="4336618" y="493839"/>
                  </a:lnTo>
                  <a:lnTo>
                    <a:pt x="4338040" y="486968"/>
                  </a:lnTo>
                  <a:lnTo>
                    <a:pt x="4338358" y="485127"/>
                  </a:lnTo>
                  <a:lnTo>
                    <a:pt x="4340796" y="474332"/>
                  </a:lnTo>
                  <a:lnTo>
                    <a:pt x="4340796" y="471893"/>
                  </a:lnTo>
                  <a:lnTo>
                    <a:pt x="4336872" y="463638"/>
                  </a:lnTo>
                  <a:lnTo>
                    <a:pt x="4327436" y="457009"/>
                  </a:lnTo>
                  <a:lnTo>
                    <a:pt x="4315968" y="452602"/>
                  </a:lnTo>
                  <a:lnTo>
                    <a:pt x="4305973" y="451002"/>
                  </a:lnTo>
                  <a:lnTo>
                    <a:pt x="4299712" y="451002"/>
                  </a:lnTo>
                  <a:lnTo>
                    <a:pt x="4294835" y="453783"/>
                  </a:lnTo>
                  <a:lnTo>
                    <a:pt x="4289260" y="456577"/>
                  </a:lnTo>
                  <a:lnTo>
                    <a:pt x="4288904" y="461797"/>
                  </a:lnTo>
                  <a:lnTo>
                    <a:pt x="4301337" y="466356"/>
                  </a:lnTo>
                  <a:lnTo>
                    <a:pt x="4308716" y="473722"/>
                  </a:lnTo>
                  <a:lnTo>
                    <a:pt x="4312374" y="486968"/>
                  </a:lnTo>
                  <a:lnTo>
                    <a:pt x="4313644" y="509155"/>
                  </a:lnTo>
                  <a:lnTo>
                    <a:pt x="4215650" y="519099"/>
                  </a:lnTo>
                  <a:lnTo>
                    <a:pt x="4190708" y="520649"/>
                  </a:lnTo>
                  <a:lnTo>
                    <a:pt x="4180611" y="519709"/>
                  </a:lnTo>
                  <a:lnTo>
                    <a:pt x="4173690" y="517080"/>
                  </a:lnTo>
                  <a:lnTo>
                    <a:pt x="4168914" y="513003"/>
                  </a:lnTo>
                  <a:lnTo>
                    <a:pt x="4165295" y="507758"/>
                  </a:lnTo>
                  <a:lnTo>
                    <a:pt x="4160062" y="509155"/>
                  </a:lnTo>
                  <a:lnTo>
                    <a:pt x="4159364" y="511251"/>
                  </a:lnTo>
                  <a:lnTo>
                    <a:pt x="4158323" y="514032"/>
                  </a:lnTo>
                  <a:lnTo>
                    <a:pt x="4158323" y="517855"/>
                  </a:lnTo>
                  <a:lnTo>
                    <a:pt x="4161129" y="530098"/>
                  </a:lnTo>
                  <a:lnTo>
                    <a:pt x="4168203" y="540054"/>
                  </a:lnTo>
                  <a:lnTo>
                    <a:pt x="4177563" y="546747"/>
                  </a:lnTo>
                  <a:lnTo>
                    <a:pt x="4187228" y="549198"/>
                  </a:lnTo>
                  <a:lnTo>
                    <a:pt x="4193032" y="548157"/>
                  </a:lnTo>
                  <a:lnTo>
                    <a:pt x="4202112" y="545757"/>
                  </a:lnTo>
                  <a:lnTo>
                    <a:pt x="4211320" y="543179"/>
                  </a:lnTo>
                  <a:lnTo>
                    <a:pt x="4217517" y="541540"/>
                  </a:lnTo>
                  <a:lnTo>
                    <a:pt x="4227500" y="539419"/>
                  </a:lnTo>
                  <a:lnTo>
                    <a:pt x="4247477" y="535749"/>
                  </a:lnTo>
                  <a:lnTo>
                    <a:pt x="4276585" y="531507"/>
                  </a:lnTo>
                  <a:lnTo>
                    <a:pt x="4313987" y="527608"/>
                  </a:lnTo>
                  <a:lnTo>
                    <a:pt x="4313987" y="531507"/>
                  </a:lnTo>
                  <a:lnTo>
                    <a:pt x="4314114" y="549198"/>
                  </a:lnTo>
                  <a:lnTo>
                    <a:pt x="4314329" y="571144"/>
                  </a:lnTo>
                  <a:lnTo>
                    <a:pt x="4310850" y="569175"/>
                  </a:lnTo>
                  <a:lnTo>
                    <a:pt x="4310850" y="614324"/>
                  </a:lnTo>
                  <a:lnTo>
                    <a:pt x="4308640" y="630593"/>
                  </a:lnTo>
                  <a:lnTo>
                    <a:pt x="4302366" y="645007"/>
                  </a:lnTo>
                  <a:lnTo>
                    <a:pt x="4292485" y="655307"/>
                  </a:lnTo>
                  <a:lnTo>
                    <a:pt x="4279506" y="659244"/>
                  </a:lnTo>
                  <a:lnTo>
                    <a:pt x="4269181" y="656793"/>
                  </a:lnTo>
                  <a:lnTo>
                    <a:pt x="4260393" y="649579"/>
                  </a:lnTo>
                  <a:lnTo>
                    <a:pt x="4254284" y="637794"/>
                  </a:lnTo>
                  <a:lnTo>
                    <a:pt x="4251998" y="621639"/>
                  </a:lnTo>
                  <a:lnTo>
                    <a:pt x="4253865" y="607415"/>
                  </a:lnTo>
                  <a:lnTo>
                    <a:pt x="4259656" y="593775"/>
                  </a:lnTo>
                  <a:lnTo>
                    <a:pt x="4269625" y="583539"/>
                  </a:lnTo>
                  <a:lnTo>
                    <a:pt x="4284027" y="579501"/>
                  </a:lnTo>
                  <a:lnTo>
                    <a:pt x="4298937" y="583971"/>
                  </a:lnTo>
                  <a:lnTo>
                    <a:pt x="4306976" y="594309"/>
                  </a:lnTo>
                  <a:lnTo>
                    <a:pt x="4310227" y="605955"/>
                  </a:lnTo>
                  <a:lnTo>
                    <a:pt x="4310850" y="614324"/>
                  </a:lnTo>
                  <a:lnTo>
                    <a:pt x="4310850" y="569175"/>
                  </a:lnTo>
                  <a:lnTo>
                    <a:pt x="4310050" y="568718"/>
                  </a:lnTo>
                  <a:lnTo>
                    <a:pt x="4303890" y="566089"/>
                  </a:lnTo>
                  <a:lnTo>
                    <a:pt x="4295622" y="563994"/>
                  </a:lnTo>
                  <a:lnTo>
                    <a:pt x="4285081" y="563130"/>
                  </a:lnTo>
                  <a:lnTo>
                    <a:pt x="4264812" y="566737"/>
                  </a:lnTo>
                  <a:lnTo>
                    <a:pt x="4247070" y="577634"/>
                  </a:lnTo>
                  <a:lnTo>
                    <a:pt x="4234485" y="595896"/>
                  </a:lnTo>
                  <a:lnTo>
                    <a:pt x="4229709" y="621639"/>
                  </a:lnTo>
                  <a:lnTo>
                    <a:pt x="4233913" y="645769"/>
                  </a:lnTo>
                  <a:lnTo>
                    <a:pt x="4245076" y="663206"/>
                  </a:lnTo>
                  <a:lnTo>
                    <a:pt x="4261002" y="673785"/>
                  </a:lnTo>
                  <a:lnTo>
                    <a:pt x="4279506" y="677354"/>
                  </a:lnTo>
                  <a:lnTo>
                    <a:pt x="4297946" y="673950"/>
                  </a:lnTo>
                  <a:lnTo>
                    <a:pt x="4310291" y="665822"/>
                  </a:lnTo>
                  <a:lnTo>
                    <a:pt x="4315384" y="659244"/>
                  </a:lnTo>
                  <a:lnTo>
                    <a:pt x="4317860" y="656056"/>
                  </a:lnTo>
                  <a:lnTo>
                    <a:pt x="4322000" y="647750"/>
                  </a:lnTo>
                  <a:lnTo>
                    <a:pt x="4317911" y="668502"/>
                  </a:lnTo>
                  <a:lnTo>
                    <a:pt x="4306062" y="695413"/>
                  </a:lnTo>
                  <a:lnTo>
                    <a:pt x="4279976" y="724877"/>
                  </a:lnTo>
                  <a:lnTo>
                    <a:pt x="4233202" y="753262"/>
                  </a:lnTo>
                  <a:lnTo>
                    <a:pt x="4234586" y="758482"/>
                  </a:lnTo>
                  <a:lnTo>
                    <a:pt x="4276331" y="744778"/>
                  </a:lnTo>
                  <a:lnTo>
                    <a:pt x="4311802" y="721182"/>
                  </a:lnTo>
                  <a:lnTo>
                    <a:pt x="4336440" y="686549"/>
                  </a:lnTo>
                  <a:lnTo>
                    <a:pt x="4344098" y="647750"/>
                  </a:lnTo>
                  <a:lnTo>
                    <a:pt x="4345673" y="639737"/>
                  </a:lnTo>
                  <a:lnTo>
                    <a:pt x="4344695" y="624598"/>
                  </a:lnTo>
                  <a:lnTo>
                    <a:pt x="4342320" y="611847"/>
                  </a:lnTo>
                  <a:lnTo>
                    <a:pt x="4339361" y="601891"/>
                  </a:lnTo>
                  <a:lnTo>
                    <a:pt x="4336618" y="595172"/>
                  </a:lnTo>
                  <a:lnTo>
                    <a:pt x="4336440" y="579501"/>
                  </a:lnTo>
                  <a:lnTo>
                    <a:pt x="4336402" y="571144"/>
                  </a:lnTo>
                  <a:lnTo>
                    <a:pt x="4336516" y="535749"/>
                  </a:lnTo>
                  <a:lnTo>
                    <a:pt x="4336605" y="527608"/>
                  </a:lnTo>
                  <a:lnTo>
                    <a:pt x="4336618" y="526211"/>
                  </a:lnTo>
                  <a:lnTo>
                    <a:pt x="4343120" y="525767"/>
                  </a:lnTo>
                  <a:lnTo>
                    <a:pt x="4350766" y="525437"/>
                  </a:lnTo>
                  <a:lnTo>
                    <a:pt x="4360557" y="525233"/>
                  </a:lnTo>
                  <a:lnTo>
                    <a:pt x="4375721" y="525233"/>
                  </a:lnTo>
                  <a:lnTo>
                    <a:pt x="4387278" y="525500"/>
                  </a:lnTo>
                  <a:lnTo>
                    <a:pt x="4438307" y="527265"/>
                  </a:lnTo>
                  <a:lnTo>
                    <a:pt x="4442142" y="527265"/>
                  </a:lnTo>
                  <a:lnTo>
                    <a:pt x="4452239" y="526923"/>
                  </a:lnTo>
                  <a:lnTo>
                    <a:pt x="4452239" y="525170"/>
                  </a:lnTo>
                  <a:lnTo>
                    <a:pt x="4452239" y="520649"/>
                  </a:lnTo>
                  <a:lnTo>
                    <a:pt x="4452239" y="517855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63" name="object 163" descr=""/>
            <p:cNvPicPr/>
            <p:nvPr/>
          </p:nvPicPr>
          <p:blipFill>
            <a:blip r:embed="rId100" cstate="print"/>
            <a:stretch>
              <a:fillRect/>
            </a:stretch>
          </p:blipFill>
          <p:spPr>
            <a:xfrm>
              <a:off x="8153408" y="3618982"/>
              <a:ext cx="95757" cy="95770"/>
            </a:xfrm>
            <a:prstGeom prst="rect">
              <a:avLst/>
            </a:prstGeom>
          </p:spPr>
        </p:pic>
        <p:sp>
          <p:nvSpPr>
            <p:cNvPr id="164" name="object 164" descr=""/>
            <p:cNvSpPr/>
            <p:nvPr/>
          </p:nvSpPr>
          <p:spPr>
            <a:xfrm>
              <a:off x="3712845" y="1055230"/>
              <a:ext cx="6602095" cy="1717675"/>
            </a:xfrm>
            <a:custGeom>
              <a:avLst/>
              <a:gdLst/>
              <a:ahLst/>
              <a:cxnLst/>
              <a:rect l="l" t="t" r="r" b="b"/>
              <a:pathLst>
                <a:path w="6602095" h="1717675">
                  <a:moveTo>
                    <a:pt x="609968" y="1205001"/>
                  </a:moveTo>
                  <a:lnTo>
                    <a:pt x="602792" y="1189494"/>
                  </a:lnTo>
                  <a:lnTo>
                    <a:pt x="586689" y="1181303"/>
                  </a:lnTo>
                  <a:lnTo>
                    <a:pt x="569785" y="1178102"/>
                  </a:lnTo>
                  <a:lnTo>
                    <a:pt x="560209" y="1177556"/>
                  </a:lnTo>
                  <a:lnTo>
                    <a:pt x="549186" y="1178229"/>
                  </a:lnTo>
                  <a:lnTo>
                    <a:pt x="538975" y="1180985"/>
                  </a:lnTo>
                  <a:lnTo>
                    <a:pt x="525221" y="1186967"/>
                  </a:lnTo>
                  <a:lnTo>
                    <a:pt x="503580" y="1197292"/>
                  </a:lnTo>
                  <a:lnTo>
                    <a:pt x="485292" y="1205725"/>
                  </a:lnTo>
                  <a:lnTo>
                    <a:pt x="462826" y="1214551"/>
                  </a:lnTo>
                  <a:lnTo>
                    <a:pt x="434568" y="1224191"/>
                  </a:lnTo>
                  <a:lnTo>
                    <a:pt x="398919" y="1235036"/>
                  </a:lnTo>
                  <a:lnTo>
                    <a:pt x="388556" y="1216482"/>
                  </a:lnTo>
                  <a:lnTo>
                    <a:pt x="377799" y="1195997"/>
                  </a:lnTo>
                  <a:lnTo>
                    <a:pt x="366229" y="1172298"/>
                  </a:lnTo>
                  <a:lnTo>
                    <a:pt x="353453" y="1144092"/>
                  </a:lnTo>
                  <a:lnTo>
                    <a:pt x="382270" y="1135786"/>
                  </a:lnTo>
                  <a:lnTo>
                    <a:pt x="410286" y="1127150"/>
                  </a:lnTo>
                  <a:lnTo>
                    <a:pt x="468414" y="1106347"/>
                  </a:lnTo>
                  <a:lnTo>
                    <a:pt x="503580" y="1076325"/>
                  </a:lnTo>
                  <a:lnTo>
                    <a:pt x="499135" y="1064793"/>
                  </a:lnTo>
                  <a:lnTo>
                    <a:pt x="488035" y="1056170"/>
                  </a:lnTo>
                  <a:lnTo>
                    <a:pt x="473544" y="1050747"/>
                  </a:lnTo>
                  <a:lnTo>
                    <a:pt x="458978" y="1048867"/>
                  </a:lnTo>
                  <a:lnTo>
                    <a:pt x="450608" y="1049604"/>
                  </a:lnTo>
                  <a:lnTo>
                    <a:pt x="442239" y="1052195"/>
                  </a:lnTo>
                  <a:lnTo>
                    <a:pt x="431939" y="1057198"/>
                  </a:lnTo>
                  <a:lnTo>
                    <a:pt x="417791" y="1065174"/>
                  </a:lnTo>
                  <a:lnTo>
                    <a:pt x="395770" y="1076071"/>
                  </a:lnTo>
                  <a:lnTo>
                    <a:pt x="372859" y="1085443"/>
                  </a:lnTo>
                  <a:lnTo>
                    <a:pt x="336296" y="1098626"/>
                  </a:lnTo>
                  <a:lnTo>
                    <a:pt x="328206" y="1072235"/>
                  </a:lnTo>
                  <a:lnTo>
                    <a:pt x="323748" y="1050264"/>
                  </a:lnTo>
                  <a:lnTo>
                    <a:pt x="321703" y="1031671"/>
                  </a:lnTo>
                  <a:lnTo>
                    <a:pt x="320865" y="1015415"/>
                  </a:lnTo>
                  <a:lnTo>
                    <a:pt x="310603" y="990612"/>
                  </a:lnTo>
                  <a:lnTo>
                    <a:pt x="289001" y="977874"/>
                  </a:lnTo>
                  <a:lnTo>
                    <a:pt x="265963" y="973188"/>
                  </a:lnTo>
                  <a:lnTo>
                    <a:pt x="251371" y="972515"/>
                  </a:lnTo>
                  <a:lnTo>
                    <a:pt x="231940" y="974432"/>
                  </a:lnTo>
                  <a:lnTo>
                    <a:pt x="217576" y="979487"/>
                  </a:lnTo>
                  <a:lnTo>
                    <a:pt x="206603" y="986624"/>
                  </a:lnTo>
                  <a:lnTo>
                    <a:pt x="197319" y="994816"/>
                  </a:lnTo>
                  <a:lnTo>
                    <a:pt x="198170" y="1007694"/>
                  </a:lnTo>
                  <a:lnTo>
                    <a:pt x="228536" y="1009561"/>
                  </a:lnTo>
                  <a:lnTo>
                    <a:pt x="248132" y="1021308"/>
                  </a:lnTo>
                  <a:lnTo>
                    <a:pt x="265480" y="1052207"/>
                  </a:lnTo>
                  <a:lnTo>
                    <a:pt x="289115" y="1111491"/>
                  </a:lnTo>
                  <a:lnTo>
                    <a:pt x="252285" y="1120546"/>
                  </a:lnTo>
                  <a:lnTo>
                    <a:pt x="215861" y="1127899"/>
                  </a:lnTo>
                  <a:lnTo>
                    <a:pt x="177038" y="1132852"/>
                  </a:lnTo>
                  <a:lnTo>
                    <a:pt x="132981" y="1134656"/>
                  </a:lnTo>
                  <a:lnTo>
                    <a:pt x="107276" y="1133640"/>
                  </a:lnTo>
                  <a:lnTo>
                    <a:pt x="88252" y="1131011"/>
                  </a:lnTo>
                  <a:lnTo>
                    <a:pt x="74218" y="1127417"/>
                  </a:lnTo>
                  <a:lnTo>
                    <a:pt x="63487" y="1123505"/>
                  </a:lnTo>
                  <a:lnTo>
                    <a:pt x="54902" y="1133805"/>
                  </a:lnTo>
                  <a:lnTo>
                    <a:pt x="83654" y="1162075"/>
                  </a:lnTo>
                  <a:lnTo>
                    <a:pt x="115062" y="1176591"/>
                  </a:lnTo>
                  <a:lnTo>
                    <a:pt x="142125" y="1181938"/>
                  </a:lnTo>
                  <a:lnTo>
                    <a:pt x="157861" y="1182700"/>
                  </a:lnTo>
                  <a:lnTo>
                    <a:pt x="187934" y="1181074"/>
                  </a:lnTo>
                  <a:lnTo>
                    <a:pt x="220916" y="1176159"/>
                  </a:lnTo>
                  <a:lnTo>
                    <a:pt x="259676" y="1167866"/>
                  </a:lnTo>
                  <a:lnTo>
                    <a:pt x="307136" y="1156106"/>
                  </a:lnTo>
                  <a:lnTo>
                    <a:pt x="315531" y="1175410"/>
                  </a:lnTo>
                  <a:lnTo>
                    <a:pt x="323532" y="1192784"/>
                  </a:lnTo>
                  <a:lnTo>
                    <a:pt x="350888" y="1248752"/>
                  </a:lnTo>
                  <a:lnTo>
                    <a:pt x="291007" y="1262062"/>
                  </a:lnTo>
                  <a:lnTo>
                    <a:pt x="236524" y="1272184"/>
                  </a:lnTo>
                  <a:lnTo>
                    <a:pt x="188302" y="1279271"/>
                  </a:lnTo>
                  <a:lnTo>
                    <a:pt x="147205" y="1283436"/>
                  </a:lnTo>
                  <a:lnTo>
                    <a:pt x="114096" y="1284795"/>
                  </a:lnTo>
                  <a:lnTo>
                    <a:pt x="85077" y="1283766"/>
                  </a:lnTo>
                  <a:lnTo>
                    <a:pt x="57581" y="1280401"/>
                  </a:lnTo>
                  <a:lnTo>
                    <a:pt x="32181" y="1274292"/>
                  </a:lnTo>
                  <a:lnTo>
                    <a:pt x="9436" y="1265059"/>
                  </a:lnTo>
                  <a:lnTo>
                    <a:pt x="0" y="1273632"/>
                  </a:lnTo>
                  <a:lnTo>
                    <a:pt x="21043" y="1299438"/>
                  </a:lnTo>
                  <a:lnTo>
                    <a:pt x="48679" y="1318577"/>
                  </a:lnTo>
                  <a:lnTo>
                    <a:pt x="83718" y="1330464"/>
                  </a:lnTo>
                  <a:lnTo>
                    <a:pt x="126974" y="1334554"/>
                  </a:lnTo>
                  <a:lnTo>
                    <a:pt x="175742" y="1331760"/>
                  </a:lnTo>
                  <a:lnTo>
                    <a:pt x="229489" y="1324559"/>
                  </a:lnTo>
                  <a:lnTo>
                    <a:pt x="283730" y="1314729"/>
                  </a:lnTo>
                  <a:lnTo>
                    <a:pt x="333984" y="1304023"/>
                  </a:lnTo>
                  <a:lnTo>
                    <a:pt x="375767" y="1294218"/>
                  </a:lnTo>
                  <a:lnTo>
                    <a:pt x="394360" y="1325905"/>
                  </a:lnTo>
                  <a:lnTo>
                    <a:pt x="462407" y="1437500"/>
                  </a:lnTo>
                  <a:lnTo>
                    <a:pt x="462407" y="1440065"/>
                  </a:lnTo>
                  <a:lnTo>
                    <a:pt x="459841" y="1441792"/>
                  </a:lnTo>
                  <a:lnTo>
                    <a:pt x="456399" y="1441792"/>
                  </a:lnTo>
                  <a:lnTo>
                    <a:pt x="448106" y="1440370"/>
                  </a:lnTo>
                  <a:lnTo>
                    <a:pt x="432485" y="1436852"/>
                  </a:lnTo>
                  <a:lnTo>
                    <a:pt x="396354" y="1428051"/>
                  </a:lnTo>
                  <a:lnTo>
                    <a:pt x="367626" y="1421892"/>
                  </a:lnTo>
                  <a:lnTo>
                    <a:pt x="334467" y="1416697"/>
                  </a:lnTo>
                  <a:lnTo>
                    <a:pt x="299224" y="1413103"/>
                  </a:lnTo>
                  <a:lnTo>
                    <a:pt x="264236" y="1411757"/>
                  </a:lnTo>
                  <a:lnTo>
                    <a:pt x="201510" y="1416812"/>
                  </a:lnTo>
                  <a:lnTo>
                    <a:pt x="150507" y="1431010"/>
                  </a:lnTo>
                  <a:lnTo>
                    <a:pt x="111099" y="1452943"/>
                  </a:lnTo>
                  <a:lnTo>
                    <a:pt x="83121" y="1481150"/>
                  </a:lnTo>
                  <a:lnTo>
                    <a:pt x="60921" y="1550733"/>
                  </a:lnTo>
                  <a:lnTo>
                    <a:pt x="70154" y="1597456"/>
                  </a:lnTo>
                  <a:lnTo>
                    <a:pt x="94932" y="1632572"/>
                  </a:lnTo>
                  <a:lnTo>
                    <a:pt x="130860" y="1657731"/>
                  </a:lnTo>
                  <a:lnTo>
                    <a:pt x="173507" y="1674596"/>
                  </a:lnTo>
                  <a:lnTo>
                    <a:pt x="218503" y="1684820"/>
                  </a:lnTo>
                  <a:lnTo>
                    <a:pt x="261416" y="1690077"/>
                  </a:lnTo>
                  <a:lnTo>
                    <a:pt x="323430" y="1692287"/>
                  </a:lnTo>
                  <a:lnTo>
                    <a:pt x="369112" y="1691284"/>
                  </a:lnTo>
                  <a:lnTo>
                    <a:pt x="434771" y="1685417"/>
                  </a:lnTo>
                  <a:lnTo>
                    <a:pt x="473341" y="1673733"/>
                  </a:lnTo>
                  <a:lnTo>
                    <a:pt x="484720" y="1654543"/>
                  </a:lnTo>
                  <a:lnTo>
                    <a:pt x="480060" y="1641716"/>
                  </a:lnTo>
                  <a:lnTo>
                    <a:pt x="426377" y="1621078"/>
                  </a:lnTo>
                  <a:lnTo>
                    <a:pt x="386054" y="1626222"/>
                  </a:lnTo>
                  <a:lnTo>
                    <a:pt x="372592" y="1628254"/>
                  </a:lnTo>
                  <a:lnTo>
                    <a:pt x="354304" y="1630210"/>
                  </a:lnTo>
                  <a:lnTo>
                    <a:pt x="331508" y="1631670"/>
                  </a:lnTo>
                  <a:lnTo>
                    <a:pt x="304546" y="1632242"/>
                  </a:lnTo>
                  <a:lnTo>
                    <a:pt x="276542" y="1631797"/>
                  </a:lnTo>
                  <a:lnTo>
                    <a:pt x="236969" y="1628711"/>
                  </a:lnTo>
                  <a:lnTo>
                    <a:pt x="193243" y="1620342"/>
                  </a:lnTo>
                  <a:lnTo>
                    <a:pt x="152806" y="1604035"/>
                  </a:lnTo>
                  <a:lnTo>
                    <a:pt x="123088" y="1577136"/>
                  </a:lnTo>
                  <a:lnTo>
                    <a:pt x="111531" y="1537017"/>
                  </a:lnTo>
                  <a:lnTo>
                    <a:pt x="119811" y="1503032"/>
                  </a:lnTo>
                  <a:lnTo>
                    <a:pt x="145630" y="1474279"/>
                  </a:lnTo>
                  <a:lnTo>
                    <a:pt x="190423" y="1454378"/>
                  </a:lnTo>
                  <a:lnTo>
                    <a:pt x="255663" y="1446936"/>
                  </a:lnTo>
                  <a:lnTo>
                    <a:pt x="276161" y="1447431"/>
                  </a:lnTo>
                  <a:lnTo>
                    <a:pt x="314502" y="1450835"/>
                  </a:lnTo>
                  <a:lnTo>
                    <a:pt x="365226" y="1460093"/>
                  </a:lnTo>
                  <a:lnTo>
                    <a:pt x="422922" y="1478127"/>
                  </a:lnTo>
                  <a:lnTo>
                    <a:pt x="482142" y="1507845"/>
                  </a:lnTo>
                  <a:lnTo>
                    <a:pt x="495490" y="1516316"/>
                  </a:lnTo>
                  <a:lnTo>
                    <a:pt x="504761" y="1521574"/>
                  </a:lnTo>
                  <a:lnTo>
                    <a:pt x="511924" y="1524254"/>
                  </a:lnTo>
                  <a:lnTo>
                    <a:pt x="519023" y="1525003"/>
                  </a:lnTo>
                  <a:lnTo>
                    <a:pt x="531456" y="1521282"/>
                  </a:lnTo>
                  <a:lnTo>
                    <a:pt x="538759" y="1511922"/>
                  </a:lnTo>
                  <a:lnTo>
                    <a:pt x="542188" y="1499666"/>
                  </a:lnTo>
                  <a:lnTo>
                    <a:pt x="543052" y="1487258"/>
                  </a:lnTo>
                  <a:lnTo>
                    <a:pt x="540791" y="1465275"/>
                  </a:lnTo>
                  <a:lnTo>
                    <a:pt x="534682" y="1447152"/>
                  </a:lnTo>
                  <a:lnTo>
                    <a:pt x="525678" y="1431277"/>
                  </a:lnTo>
                  <a:lnTo>
                    <a:pt x="485457" y="1375333"/>
                  </a:lnTo>
                  <a:lnTo>
                    <a:pt x="465836" y="1347089"/>
                  </a:lnTo>
                  <a:lnTo>
                    <a:pt x="448132" y="1319657"/>
                  </a:lnTo>
                  <a:lnTo>
                    <a:pt x="424649" y="1281353"/>
                  </a:lnTo>
                  <a:lnTo>
                    <a:pt x="504088" y="1257655"/>
                  </a:lnTo>
                  <a:lnTo>
                    <a:pt x="547979" y="1244257"/>
                  </a:lnTo>
                  <a:lnTo>
                    <a:pt x="569671" y="1236954"/>
                  </a:lnTo>
                  <a:lnTo>
                    <a:pt x="592226" y="1227328"/>
                  </a:lnTo>
                  <a:lnTo>
                    <a:pt x="601065" y="1221841"/>
                  </a:lnTo>
                  <a:lnTo>
                    <a:pt x="607479" y="1214589"/>
                  </a:lnTo>
                  <a:lnTo>
                    <a:pt x="609968" y="1205001"/>
                  </a:lnTo>
                  <a:close/>
                </a:path>
                <a:path w="6602095" h="1717675">
                  <a:moveTo>
                    <a:pt x="671741" y="199885"/>
                  </a:moveTo>
                  <a:lnTo>
                    <a:pt x="668312" y="195605"/>
                  </a:lnTo>
                  <a:lnTo>
                    <a:pt x="664019" y="192163"/>
                  </a:lnTo>
                  <a:lnTo>
                    <a:pt x="653110" y="183591"/>
                  </a:lnTo>
                  <a:lnTo>
                    <a:pt x="611682" y="150990"/>
                  </a:lnTo>
                  <a:lnTo>
                    <a:pt x="603973" y="145846"/>
                  </a:lnTo>
                  <a:lnTo>
                    <a:pt x="596239" y="145846"/>
                  </a:lnTo>
                  <a:lnTo>
                    <a:pt x="592823" y="148412"/>
                  </a:lnTo>
                  <a:lnTo>
                    <a:pt x="590245" y="152704"/>
                  </a:lnTo>
                  <a:lnTo>
                    <a:pt x="578243" y="170700"/>
                  </a:lnTo>
                  <a:lnTo>
                    <a:pt x="578243" y="217906"/>
                  </a:lnTo>
                  <a:lnTo>
                    <a:pt x="578243" y="440105"/>
                  </a:lnTo>
                  <a:lnTo>
                    <a:pt x="578243" y="474408"/>
                  </a:lnTo>
                  <a:lnTo>
                    <a:pt x="578243" y="718058"/>
                  </a:lnTo>
                  <a:lnTo>
                    <a:pt x="112395" y="718058"/>
                  </a:lnTo>
                  <a:lnTo>
                    <a:pt x="112395" y="474408"/>
                  </a:lnTo>
                  <a:lnTo>
                    <a:pt x="578243" y="474408"/>
                  </a:lnTo>
                  <a:lnTo>
                    <a:pt x="578243" y="440105"/>
                  </a:lnTo>
                  <a:lnTo>
                    <a:pt x="112395" y="440105"/>
                  </a:lnTo>
                  <a:lnTo>
                    <a:pt x="112395" y="217906"/>
                  </a:lnTo>
                  <a:lnTo>
                    <a:pt x="578243" y="217906"/>
                  </a:lnTo>
                  <a:lnTo>
                    <a:pt x="578243" y="170700"/>
                  </a:lnTo>
                  <a:lnTo>
                    <a:pt x="569645" y="183591"/>
                  </a:lnTo>
                  <a:lnTo>
                    <a:pt x="270243" y="183591"/>
                  </a:lnTo>
                  <a:lnTo>
                    <a:pt x="283616" y="169151"/>
                  </a:lnTo>
                  <a:lnTo>
                    <a:pt x="298119" y="151638"/>
                  </a:lnTo>
                  <a:lnTo>
                    <a:pt x="319697" y="123507"/>
                  </a:lnTo>
                  <a:lnTo>
                    <a:pt x="354317" y="77203"/>
                  </a:lnTo>
                  <a:lnTo>
                    <a:pt x="370039" y="76517"/>
                  </a:lnTo>
                  <a:lnTo>
                    <a:pt x="380377" y="74853"/>
                  </a:lnTo>
                  <a:lnTo>
                    <a:pt x="386041" y="70942"/>
                  </a:lnTo>
                  <a:lnTo>
                    <a:pt x="387781" y="63487"/>
                  </a:lnTo>
                  <a:lnTo>
                    <a:pt x="386029" y="57188"/>
                  </a:lnTo>
                  <a:lnTo>
                    <a:pt x="381558" y="52336"/>
                  </a:lnTo>
                  <a:lnTo>
                    <a:pt x="375462" y="48768"/>
                  </a:lnTo>
                  <a:lnTo>
                    <a:pt x="368909" y="46329"/>
                  </a:lnTo>
                  <a:lnTo>
                    <a:pt x="289128" y="18872"/>
                  </a:lnTo>
                  <a:lnTo>
                    <a:pt x="282397" y="49923"/>
                  </a:lnTo>
                  <a:lnTo>
                    <a:pt x="273354" y="84505"/>
                  </a:lnTo>
                  <a:lnTo>
                    <a:pt x="259308" y="127457"/>
                  </a:lnTo>
                  <a:lnTo>
                    <a:pt x="237642" y="183591"/>
                  </a:lnTo>
                  <a:lnTo>
                    <a:pt x="122682" y="183591"/>
                  </a:lnTo>
                  <a:lnTo>
                    <a:pt x="45478" y="147548"/>
                  </a:lnTo>
                  <a:lnTo>
                    <a:pt x="47091" y="170281"/>
                  </a:lnTo>
                  <a:lnTo>
                    <a:pt x="48120" y="192163"/>
                  </a:lnTo>
                  <a:lnTo>
                    <a:pt x="48717" y="217906"/>
                  </a:lnTo>
                  <a:lnTo>
                    <a:pt x="48831" y="235064"/>
                  </a:lnTo>
                  <a:lnTo>
                    <a:pt x="48920" y="679450"/>
                  </a:lnTo>
                  <a:lnTo>
                    <a:pt x="48514" y="701903"/>
                  </a:lnTo>
                  <a:lnTo>
                    <a:pt x="46723" y="771867"/>
                  </a:lnTo>
                  <a:lnTo>
                    <a:pt x="46469" y="786688"/>
                  </a:lnTo>
                  <a:lnTo>
                    <a:pt x="70358" y="815860"/>
                  </a:lnTo>
                  <a:lnTo>
                    <a:pt x="94653" y="813244"/>
                  </a:lnTo>
                  <a:lnTo>
                    <a:pt x="107137" y="806424"/>
                  </a:lnTo>
                  <a:lnTo>
                    <a:pt x="111734" y="797039"/>
                  </a:lnTo>
                  <a:lnTo>
                    <a:pt x="112331" y="787552"/>
                  </a:lnTo>
                  <a:lnTo>
                    <a:pt x="112395" y="752373"/>
                  </a:lnTo>
                  <a:lnTo>
                    <a:pt x="578231" y="752373"/>
                  </a:lnTo>
                  <a:lnTo>
                    <a:pt x="578231" y="778967"/>
                  </a:lnTo>
                  <a:lnTo>
                    <a:pt x="578599" y="795324"/>
                  </a:lnTo>
                  <a:lnTo>
                    <a:pt x="581228" y="806208"/>
                  </a:lnTo>
                  <a:lnTo>
                    <a:pt x="588365" y="812266"/>
                  </a:lnTo>
                  <a:lnTo>
                    <a:pt x="602259" y="814133"/>
                  </a:lnTo>
                  <a:lnTo>
                    <a:pt x="620039" y="812634"/>
                  </a:lnTo>
                  <a:lnTo>
                    <a:pt x="633234" y="807923"/>
                  </a:lnTo>
                  <a:lnTo>
                    <a:pt x="641451" y="799668"/>
                  </a:lnTo>
                  <a:lnTo>
                    <a:pt x="644283" y="787552"/>
                  </a:lnTo>
                  <a:lnTo>
                    <a:pt x="643737" y="765251"/>
                  </a:lnTo>
                  <a:lnTo>
                    <a:pt x="643305" y="752373"/>
                  </a:lnTo>
                  <a:lnTo>
                    <a:pt x="642137" y="718058"/>
                  </a:lnTo>
                  <a:lnTo>
                    <a:pt x="641388" y="695871"/>
                  </a:lnTo>
                  <a:lnTo>
                    <a:pt x="640854" y="672592"/>
                  </a:lnTo>
                  <a:lnTo>
                    <a:pt x="640854" y="474408"/>
                  </a:lnTo>
                  <a:lnTo>
                    <a:pt x="640854" y="440105"/>
                  </a:lnTo>
                  <a:lnTo>
                    <a:pt x="640854" y="235064"/>
                  </a:lnTo>
                  <a:lnTo>
                    <a:pt x="657263" y="223634"/>
                  </a:lnTo>
                  <a:lnTo>
                    <a:pt x="664540" y="217906"/>
                  </a:lnTo>
                  <a:lnTo>
                    <a:pt x="666584" y="216306"/>
                  </a:lnTo>
                  <a:lnTo>
                    <a:pt x="670775" y="211061"/>
                  </a:lnTo>
                  <a:lnTo>
                    <a:pt x="671741" y="205892"/>
                  </a:lnTo>
                  <a:lnTo>
                    <a:pt x="671741" y="199885"/>
                  </a:lnTo>
                  <a:close/>
                </a:path>
                <a:path w="6602095" h="1717675">
                  <a:moveTo>
                    <a:pt x="1427492" y="1337983"/>
                  </a:moveTo>
                  <a:lnTo>
                    <a:pt x="1423314" y="1285925"/>
                  </a:lnTo>
                  <a:lnTo>
                    <a:pt x="1411249" y="1238961"/>
                  </a:lnTo>
                  <a:lnTo>
                    <a:pt x="1392021" y="1197178"/>
                  </a:lnTo>
                  <a:lnTo>
                    <a:pt x="1366354" y="1160665"/>
                  </a:lnTo>
                  <a:lnTo>
                    <a:pt x="1334947" y="1129512"/>
                  </a:lnTo>
                  <a:lnTo>
                    <a:pt x="1298511" y="1103820"/>
                  </a:lnTo>
                  <a:lnTo>
                    <a:pt x="1279359" y="1094346"/>
                  </a:lnTo>
                  <a:lnTo>
                    <a:pt x="1257782" y="1083665"/>
                  </a:lnTo>
                  <a:lnTo>
                    <a:pt x="1213472" y="1069162"/>
                  </a:lnTo>
                  <a:lnTo>
                    <a:pt x="1166279" y="1060399"/>
                  </a:lnTo>
                  <a:lnTo>
                    <a:pt x="1116939" y="1057452"/>
                  </a:lnTo>
                  <a:lnTo>
                    <a:pt x="1064082" y="1060551"/>
                  </a:lnTo>
                  <a:lnTo>
                    <a:pt x="1050874" y="1062939"/>
                  </a:lnTo>
                  <a:lnTo>
                    <a:pt x="1050874" y="1145819"/>
                  </a:lnTo>
                  <a:lnTo>
                    <a:pt x="1044397" y="1184897"/>
                  </a:lnTo>
                  <a:lnTo>
                    <a:pt x="1027976" y="1237932"/>
                  </a:lnTo>
                  <a:lnTo>
                    <a:pt x="1006017" y="1296657"/>
                  </a:lnTo>
                  <a:lnTo>
                    <a:pt x="983005" y="1352778"/>
                  </a:lnTo>
                  <a:lnTo>
                    <a:pt x="963371" y="1398041"/>
                  </a:lnTo>
                  <a:lnTo>
                    <a:pt x="937895" y="1453070"/>
                  </a:lnTo>
                  <a:lnTo>
                    <a:pt x="912749" y="1500555"/>
                  </a:lnTo>
                  <a:lnTo>
                    <a:pt x="887603" y="1533880"/>
                  </a:lnTo>
                  <a:lnTo>
                    <a:pt x="862152" y="1546453"/>
                  </a:lnTo>
                  <a:lnTo>
                    <a:pt x="836498" y="1535404"/>
                  </a:lnTo>
                  <a:lnTo>
                    <a:pt x="812698" y="1505051"/>
                  </a:lnTo>
                  <a:lnTo>
                    <a:pt x="795185" y="1459585"/>
                  </a:lnTo>
                  <a:lnTo>
                    <a:pt x="788365" y="1403184"/>
                  </a:lnTo>
                  <a:lnTo>
                    <a:pt x="791133" y="1365542"/>
                  </a:lnTo>
                  <a:lnTo>
                    <a:pt x="799579" y="1326083"/>
                  </a:lnTo>
                  <a:lnTo>
                    <a:pt x="813943" y="1286027"/>
                  </a:lnTo>
                  <a:lnTo>
                    <a:pt x="834415" y="1246619"/>
                  </a:lnTo>
                  <a:lnTo>
                    <a:pt x="861237" y="1209065"/>
                  </a:lnTo>
                  <a:lnTo>
                    <a:pt x="894613" y="1174597"/>
                  </a:lnTo>
                  <a:lnTo>
                    <a:pt x="934770" y="1144460"/>
                  </a:lnTo>
                  <a:lnTo>
                    <a:pt x="981913" y="1119873"/>
                  </a:lnTo>
                  <a:lnTo>
                    <a:pt x="1036281" y="1102067"/>
                  </a:lnTo>
                  <a:lnTo>
                    <a:pt x="1041146" y="1110094"/>
                  </a:lnTo>
                  <a:lnTo>
                    <a:pt x="1045832" y="1119759"/>
                  </a:lnTo>
                  <a:lnTo>
                    <a:pt x="1049439" y="1131620"/>
                  </a:lnTo>
                  <a:lnTo>
                    <a:pt x="1050874" y="1145819"/>
                  </a:lnTo>
                  <a:lnTo>
                    <a:pt x="1050874" y="1062939"/>
                  </a:lnTo>
                  <a:lnTo>
                    <a:pt x="968451" y="1083767"/>
                  </a:lnTo>
                  <a:lnTo>
                    <a:pt x="925982" y="1102855"/>
                  </a:lnTo>
                  <a:lnTo>
                    <a:pt x="887298" y="1126236"/>
                  </a:lnTo>
                  <a:lnTo>
                    <a:pt x="852563" y="1153388"/>
                  </a:lnTo>
                  <a:lnTo>
                    <a:pt x="821931" y="1183805"/>
                  </a:lnTo>
                  <a:lnTo>
                    <a:pt x="795566" y="1216964"/>
                  </a:lnTo>
                  <a:lnTo>
                    <a:pt x="773645" y="1252347"/>
                  </a:lnTo>
                  <a:lnTo>
                    <a:pt x="756297" y="1289443"/>
                  </a:lnTo>
                  <a:lnTo>
                    <a:pt x="743724" y="1327708"/>
                  </a:lnTo>
                  <a:lnTo>
                    <a:pt x="736053" y="1366659"/>
                  </a:lnTo>
                  <a:lnTo>
                    <a:pt x="733463" y="1405763"/>
                  </a:lnTo>
                  <a:lnTo>
                    <a:pt x="738720" y="1458925"/>
                  </a:lnTo>
                  <a:lnTo>
                    <a:pt x="753287" y="1506550"/>
                  </a:lnTo>
                  <a:lnTo>
                    <a:pt x="775271" y="1546771"/>
                  </a:lnTo>
                  <a:lnTo>
                    <a:pt x="802843" y="1577784"/>
                  </a:lnTo>
                  <a:lnTo>
                    <a:pt x="867295" y="1604797"/>
                  </a:lnTo>
                  <a:lnTo>
                    <a:pt x="900150" y="1595983"/>
                  </a:lnTo>
                  <a:lnTo>
                    <a:pt x="929690" y="1570939"/>
                  </a:lnTo>
                  <a:lnTo>
                    <a:pt x="957287" y="1531772"/>
                  </a:lnTo>
                  <a:lnTo>
                    <a:pt x="984351" y="1480591"/>
                  </a:lnTo>
                  <a:lnTo>
                    <a:pt x="1012278" y="1419491"/>
                  </a:lnTo>
                  <a:lnTo>
                    <a:pt x="1028090" y="1382953"/>
                  </a:lnTo>
                  <a:lnTo>
                    <a:pt x="1048461" y="1334516"/>
                  </a:lnTo>
                  <a:lnTo>
                    <a:pt x="1070076" y="1281036"/>
                  </a:lnTo>
                  <a:lnTo>
                    <a:pt x="1089609" y="1229347"/>
                  </a:lnTo>
                  <a:lnTo>
                    <a:pt x="1103757" y="1186281"/>
                  </a:lnTo>
                  <a:lnTo>
                    <a:pt x="1109218" y="1158684"/>
                  </a:lnTo>
                  <a:lnTo>
                    <a:pt x="1105509" y="1138885"/>
                  </a:lnTo>
                  <a:lnTo>
                    <a:pt x="1096340" y="1121905"/>
                  </a:lnTo>
                  <a:lnTo>
                    <a:pt x="1084605" y="1107655"/>
                  </a:lnTo>
                  <a:lnTo>
                    <a:pt x="1079093" y="1102067"/>
                  </a:lnTo>
                  <a:lnTo>
                    <a:pt x="1073188" y="1096060"/>
                  </a:lnTo>
                  <a:lnTo>
                    <a:pt x="1082281" y="1095425"/>
                  </a:lnTo>
                  <a:lnTo>
                    <a:pt x="1092593" y="1094879"/>
                  </a:lnTo>
                  <a:lnTo>
                    <a:pt x="1103693" y="1094486"/>
                  </a:lnTo>
                  <a:lnTo>
                    <a:pt x="1115212" y="1094346"/>
                  </a:lnTo>
                  <a:lnTo>
                    <a:pt x="1164209" y="1098321"/>
                  </a:lnTo>
                  <a:lnTo>
                    <a:pt x="1210144" y="1110094"/>
                  </a:lnTo>
                  <a:lnTo>
                    <a:pt x="1251927" y="1129398"/>
                  </a:lnTo>
                  <a:lnTo>
                    <a:pt x="1288503" y="1156004"/>
                  </a:lnTo>
                  <a:lnTo>
                    <a:pt x="1318818" y="1189634"/>
                  </a:lnTo>
                  <a:lnTo>
                    <a:pt x="1341780" y="1230058"/>
                  </a:lnTo>
                  <a:lnTo>
                    <a:pt x="1356347" y="1277023"/>
                  </a:lnTo>
                  <a:lnTo>
                    <a:pt x="1361440" y="1330261"/>
                  </a:lnTo>
                  <a:lnTo>
                    <a:pt x="1358531" y="1372730"/>
                  </a:lnTo>
                  <a:lnTo>
                    <a:pt x="1349844" y="1413548"/>
                  </a:lnTo>
                  <a:lnTo>
                    <a:pt x="1335417" y="1452562"/>
                  </a:lnTo>
                  <a:lnTo>
                    <a:pt x="1315288" y="1489621"/>
                  </a:lnTo>
                  <a:lnTo>
                    <a:pt x="1289469" y="1524571"/>
                  </a:lnTo>
                  <a:lnTo>
                    <a:pt x="1258023" y="1557261"/>
                  </a:lnTo>
                  <a:lnTo>
                    <a:pt x="1220990" y="1587525"/>
                  </a:lnTo>
                  <a:lnTo>
                    <a:pt x="1178382" y="1615211"/>
                  </a:lnTo>
                  <a:lnTo>
                    <a:pt x="1130236" y="1640179"/>
                  </a:lnTo>
                  <a:lnTo>
                    <a:pt x="1076617" y="1662264"/>
                  </a:lnTo>
                  <a:lnTo>
                    <a:pt x="1080046" y="1675142"/>
                  </a:lnTo>
                  <a:lnTo>
                    <a:pt x="1133957" y="1665363"/>
                  </a:lnTo>
                  <a:lnTo>
                    <a:pt x="1184567" y="1650733"/>
                  </a:lnTo>
                  <a:lnTo>
                    <a:pt x="1231468" y="1631442"/>
                  </a:lnTo>
                  <a:lnTo>
                    <a:pt x="1274279" y="1607756"/>
                  </a:lnTo>
                  <a:lnTo>
                    <a:pt x="1312633" y="1579892"/>
                  </a:lnTo>
                  <a:lnTo>
                    <a:pt x="1346136" y="1548079"/>
                  </a:lnTo>
                  <a:lnTo>
                    <a:pt x="1374394" y="1512557"/>
                  </a:lnTo>
                  <a:lnTo>
                    <a:pt x="1397050" y="1473555"/>
                  </a:lnTo>
                  <a:lnTo>
                    <a:pt x="1413700" y="1431302"/>
                  </a:lnTo>
                  <a:lnTo>
                    <a:pt x="1423974" y="1386039"/>
                  </a:lnTo>
                  <a:lnTo>
                    <a:pt x="1427492" y="1337983"/>
                  </a:lnTo>
                  <a:close/>
                </a:path>
                <a:path w="6602095" h="1717675">
                  <a:moveTo>
                    <a:pt x="1499552" y="332867"/>
                  </a:moveTo>
                  <a:lnTo>
                    <a:pt x="1429194" y="281393"/>
                  </a:lnTo>
                  <a:lnTo>
                    <a:pt x="1408252" y="320243"/>
                  </a:lnTo>
                  <a:lnTo>
                    <a:pt x="1387157" y="353453"/>
                  </a:lnTo>
                  <a:lnTo>
                    <a:pt x="1368640" y="379603"/>
                  </a:lnTo>
                  <a:lnTo>
                    <a:pt x="1355420" y="397205"/>
                  </a:lnTo>
                  <a:lnTo>
                    <a:pt x="1355420" y="368033"/>
                  </a:lnTo>
                  <a:lnTo>
                    <a:pt x="1355420" y="282244"/>
                  </a:lnTo>
                  <a:lnTo>
                    <a:pt x="1355420" y="248793"/>
                  </a:lnTo>
                  <a:lnTo>
                    <a:pt x="1355420" y="185305"/>
                  </a:lnTo>
                  <a:lnTo>
                    <a:pt x="1371193" y="174980"/>
                  </a:lnTo>
                  <a:lnTo>
                    <a:pt x="1379982" y="168262"/>
                  </a:lnTo>
                  <a:lnTo>
                    <a:pt x="1381290" y="166433"/>
                  </a:lnTo>
                  <a:lnTo>
                    <a:pt x="1383779" y="162991"/>
                  </a:lnTo>
                  <a:lnTo>
                    <a:pt x="1384592" y="156997"/>
                  </a:lnTo>
                  <a:lnTo>
                    <a:pt x="1384592" y="150990"/>
                  </a:lnTo>
                  <a:lnTo>
                    <a:pt x="1382014" y="147561"/>
                  </a:lnTo>
                  <a:lnTo>
                    <a:pt x="1376006" y="143268"/>
                  </a:lnTo>
                  <a:lnTo>
                    <a:pt x="1362189" y="132118"/>
                  </a:lnTo>
                  <a:lnTo>
                    <a:pt x="1327099" y="103809"/>
                  </a:lnTo>
                  <a:lnTo>
                    <a:pt x="1323670" y="101231"/>
                  </a:lnTo>
                  <a:lnTo>
                    <a:pt x="1319390" y="97802"/>
                  </a:lnTo>
                  <a:lnTo>
                    <a:pt x="1309954" y="97802"/>
                  </a:lnTo>
                  <a:lnTo>
                    <a:pt x="1307376" y="102082"/>
                  </a:lnTo>
                  <a:lnTo>
                    <a:pt x="1304810" y="105524"/>
                  </a:lnTo>
                  <a:lnTo>
                    <a:pt x="1294511" y="120726"/>
                  </a:lnTo>
                  <a:lnTo>
                    <a:pt x="1294511" y="166433"/>
                  </a:lnTo>
                  <a:lnTo>
                    <a:pt x="1294511" y="248793"/>
                  </a:lnTo>
                  <a:lnTo>
                    <a:pt x="1294511" y="282244"/>
                  </a:lnTo>
                  <a:lnTo>
                    <a:pt x="1294511" y="368033"/>
                  </a:lnTo>
                  <a:lnTo>
                    <a:pt x="1294511" y="402348"/>
                  </a:lnTo>
                  <a:lnTo>
                    <a:pt x="1294511" y="465836"/>
                  </a:lnTo>
                  <a:lnTo>
                    <a:pt x="1239164" y="475881"/>
                  </a:lnTo>
                  <a:lnTo>
                    <a:pt x="1183830" y="484682"/>
                  </a:lnTo>
                  <a:lnTo>
                    <a:pt x="1130160" y="492290"/>
                  </a:lnTo>
                  <a:lnTo>
                    <a:pt x="1079868" y="498729"/>
                  </a:lnTo>
                  <a:lnTo>
                    <a:pt x="1034605" y="504024"/>
                  </a:lnTo>
                  <a:lnTo>
                    <a:pt x="965936" y="511302"/>
                  </a:lnTo>
                  <a:lnTo>
                    <a:pt x="965936" y="402348"/>
                  </a:lnTo>
                  <a:lnTo>
                    <a:pt x="1294511" y="402348"/>
                  </a:lnTo>
                  <a:lnTo>
                    <a:pt x="1294511" y="368033"/>
                  </a:lnTo>
                  <a:lnTo>
                    <a:pt x="965936" y="368033"/>
                  </a:lnTo>
                  <a:lnTo>
                    <a:pt x="965936" y="282244"/>
                  </a:lnTo>
                  <a:lnTo>
                    <a:pt x="1294511" y="282244"/>
                  </a:lnTo>
                  <a:lnTo>
                    <a:pt x="1294511" y="248793"/>
                  </a:lnTo>
                  <a:lnTo>
                    <a:pt x="965936" y="248793"/>
                  </a:lnTo>
                  <a:lnTo>
                    <a:pt x="965936" y="166433"/>
                  </a:lnTo>
                  <a:lnTo>
                    <a:pt x="1294511" y="166433"/>
                  </a:lnTo>
                  <a:lnTo>
                    <a:pt x="1294511" y="120726"/>
                  </a:lnTo>
                  <a:lnTo>
                    <a:pt x="1286789" y="132118"/>
                  </a:lnTo>
                  <a:lnTo>
                    <a:pt x="1078318" y="132118"/>
                  </a:lnTo>
                  <a:lnTo>
                    <a:pt x="1097305" y="115036"/>
                  </a:lnTo>
                  <a:lnTo>
                    <a:pt x="1113066" y="98983"/>
                  </a:lnTo>
                  <a:lnTo>
                    <a:pt x="1125613" y="84709"/>
                  </a:lnTo>
                  <a:lnTo>
                    <a:pt x="1134948" y="72923"/>
                  </a:lnTo>
                  <a:lnTo>
                    <a:pt x="1150162" y="71577"/>
                  </a:lnTo>
                  <a:lnTo>
                    <a:pt x="1162710" y="69176"/>
                  </a:lnTo>
                  <a:lnTo>
                    <a:pt x="1171244" y="64363"/>
                  </a:lnTo>
                  <a:lnTo>
                    <a:pt x="1174394" y="55765"/>
                  </a:lnTo>
                  <a:lnTo>
                    <a:pt x="1172718" y="50215"/>
                  </a:lnTo>
                  <a:lnTo>
                    <a:pt x="1168069" y="46113"/>
                  </a:lnTo>
                  <a:lnTo>
                    <a:pt x="1161008" y="42976"/>
                  </a:lnTo>
                  <a:lnTo>
                    <a:pt x="1152093" y="40322"/>
                  </a:lnTo>
                  <a:lnTo>
                    <a:pt x="1074889" y="20586"/>
                  </a:lnTo>
                  <a:lnTo>
                    <a:pt x="1070457" y="50812"/>
                  </a:lnTo>
                  <a:lnTo>
                    <a:pt x="1062012" y="84074"/>
                  </a:lnTo>
                  <a:lnTo>
                    <a:pt x="1052931" y="113487"/>
                  </a:lnTo>
                  <a:lnTo>
                    <a:pt x="1046581" y="132118"/>
                  </a:lnTo>
                  <a:lnTo>
                    <a:pt x="974509" y="132118"/>
                  </a:lnTo>
                  <a:lnTo>
                    <a:pt x="900734" y="97802"/>
                  </a:lnTo>
                  <a:lnTo>
                    <a:pt x="901636" y="115277"/>
                  </a:lnTo>
                  <a:lnTo>
                    <a:pt x="902779" y="136512"/>
                  </a:lnTo>
                  <a:lnTo>
                    <a:pt x="903744" y="161137"/>
                  </a:lnTo>
                  <a:lnTo>
                    <a:pt x="904113" y="185305"/>
                  </a:lnTo>
                  <a:lnTo>
                    <a:pt x="904163" y="516445"/>
                  </a:lnTo>
                  <a:lnTo>
                    <a:pt x="866178" y="519442"/>
                  </a:lnTo>
                  <a:lnTo>
                    <a:pt x="837679" y="521068"/>
                  </a:lnTo>
                  <a:lnTo>
                    <a:pt x="807897" y="521893"/>
                  </a:lnTo>
                  <a:lnTo>
                    <a:pt x="766051" y="522465"/>
                  </a:lnTo>
                  <a:lnTo>
                    <a:pt x="787488" y="592810"/>
                  </a:lnTo>
                  <a:lnTo>
                    <a:pt x="791235" y="603046"/>
                  </a:lnTo>
                  <a:lnTo>
                    <a:pt x="794994" y="609650"/>
                  </a:lnTo>
                  <a:lnTo>
                    <a:pt x="799071" y="613194"/>
                  </a:lnTo>
                  <a:lnTo>
                    <a:pt x="803783" y="614248"/>
                  </a:lnTo>
                  <a:lnTo>
                    <a:pt x="809713" y="612533"/>
                  </a:lnTo>
                  <a:lnTo>
                    <a:pt x="813879" y="607606"/>
                  </a:lnTo>
                  <a:lnTo>
                    <a:pt x="817067" y="599782"/>
                  </a:lnTo>
                  <a:lnTo>
                    <a:pt x="820102" y="589368"/>
                  </a:lnTo>
                  <a:lnTo>
                    <a:pt x="1021918" y="549960"/>
                  </a:lnTo>
                  <a:lnTo>
                    <a:pt x="1133944" y="526529"/>
                  </a:lnTo>
                  <a:lnTo>
                    <a:pt x="1184605" y="515175"/>
                  </a:lnTo>
                  <a:lnTo>
                    <a:pt x="1200619" y="511302"/>
                  </a:lnTo>
                  <a:lnTo>
                    <a:pt x="1228610" y="504545"/>
                  </a:lnTo>
                  <a:lnTo>
                    <a:pt x="1263611" y="495007"/>
                  </a:lnTo>
                  <a:lnTo>
                    <a:pt x="1237043" y="518452"/>
                  </a:lnTo>
                  <a:lnTo>
                    <a:pt x="1206931" y="543229"/>
                  </a:lnTo>
                  <a:lnTo>
                    <a:pt x="1173251" y="569087"/>
                  </a:lnTo>
                  <a:lnTo>
                    <a:pt x="1136002" y="595782"/>
                  </a:lnTo>
                  <a:lnTo>
                    <a:pt x="1095159" y="623087"/>
                  </a:lnTo>
                  <a:lnTo>
                    <a:pt x="1050709" y="650748"/>
                  </a:lnTo>
                  <a:lnTo>
                    <a:pt x="1002626" y="678510"/>
                  </a:lnTo>
                  <a:lnTo>
                    <a:pt x="950912" y="706145"/>
                  </a:lnTo>
                  <a:lnTo>
                    <a:pt x="895540" y="733412"/>
                  </a:lnTo>
                  <a:lnTo>
                    <a:pt x="836498" y="760056"/>
                  </a:lnTo>
                  <a:lnTo>
                    <a:pt x="773760" y="785825"/>
                  </a:lnTo>
                  <a:lnTo>
                    <a:pt x="776338" y="799553"/>
                  </a:lnTo>
                  <a:lnTo>
                    <a:pt x="818718" y="790676"/>
                  </a:lnTo>
                  <a:lnTo>
                    <a:pt x="862380" y="779119"/>
                  </a:lnTo>
                  <a:lnTo>
                    <a:pt x="907008" y="764997"/>
                  </a:lnTo>
                  <a:lnTo>
                    <a:pt x="952246" y="748411"/>
                  </a:lnTo>
                  <a:lnTo>
                    <a:pt x="997737" y="729475"/>
                  </a:lnTo>
                  <a:lnTo>
                    <a:pt x="1043139" y="708304"/>
                  </a:lnTo>
                  <a:lnTo>
                    <a:pt x="1088123" y="685012"/>
                  </a:lnTo>
                  <a:lnTo>
                    <a:pt x="1132332" y="659701"/>
                  </a:lnTo>
                  <a:lnTo>
                    <a:pt x="1175423" y="632472"/>
                  </a:lnTo>
                  <a:lnTo>
                    <a:pt x="1217041" y="603465"/>
                  </a:lnTo>
                  <a:lnTo>
                    <a:pt x="1256855" y="572757"/>
                  </a:lnTo>
                  <a:lnTo>
                    <a:pt x="1294511" y="540473"/>
                  </a:lnTo>
                  <a:lnTo>
                    <a:pt x="1294460" y="717054"/>
                  </a:lnTo>
                  <a:lnTo>
                    <a:pt x="1293634" y="727290"/>
                  </a:lnTo>
                  <a:lnTo>
                    <a:pt x="1290116" y="733729"/>
                  </a:lnTo>
                  <a:lnTo>
                    <a:pt x="1282560" y="736612"/>
                  </a:lnTo>
                  <a:lnTo>
                    <a:pt x="1269631" y="736930"/>
                  </a:lnTo>
                  <a:lnTo>
                    <a:pt x="1151242" y="733501"/>
                  </a:lnTo>
                  <a:lnTo>
                    <a:pt x="1151242" y="747229"/>
                  </a:lnTo>
                  <a:lnTo>
                    <a:pt x="1212900" y="765238"/>
                  </a:lnTo>
                  <a:lnTo>
                    <a:pt x="1244968" y="781862"/>
                  </a:lnTo>
                  <a:lnTo>
                    <a:pt x="1257401" y="798982"/>
                  </a:lnTo>
                  <a:lnTo>
                    <a:pt x="1260195" y="818426"/>
                  </a:lnTo>
                  <a:lnTo>
                    <a:pt x="1314792" y="808266"/>
                  </a:lnTo>
                  <a:lnTo>
                    <a:pt x="1343723" y="790549"/>
                  </a:lnTo>
                  <a:lnTo>
                    <a:pt x="1355140" y="767041"/>
                  </a:lnTo>
                  <a:lnTo>
                    <a:pt x="1357134" y="739508"/>
                  </a:lnTo>
                  <a:lnTo>
                    <a:pt x="1357109" y="736930"/>
                  </a:lnTo>
                  <a:lnTo>
                    <a:pt x="1356855" y="716343"/>
                  </a:lnTo>
                  <a:lnTo>
                    <a:pt x="1355686" y="646734"/>
                  </a:lnTo>
                  <a:lnTo>
                    <a:pt x="1355534" y="632472"/>
                  </a:lnTo>
                  <a:lnTo>
                    <a:pt x="1355420" y="540473"/>
                  </a:lnTo>
                  <a:lnTo>
                    <a:pt x="1355420" y="495007"/>
                  </a:lnTo>
                  <a:lnTo>
                    <a:pt x="1355420" y="480415"/>
                  </a:lnTo>
                  <a:lnTo>
                    <a:pt x="1378229" y="454825"/>
                  </a:lnTo>
                  <a:lnTo>
                    <a:pt x="1401533" y="427456"/>
                  </a:lnTo>
                  <a:lnTo>
                    <a:pt x="1421739" y="402348"/>
                  </a:lnTo>
                  <a:lnTo>
                    <a:pt x="1425879" y="397205"/>
                  </a:lnTo>
                  <a:lnTo>
                    <a:pt x="1429016" y="393319"/>
                  </a:lnTo>
                  <a:lnTo>
                    <a:pt x="1464373" y="347446"/>
                  </a:lnTo>
                  <a:lnTo>
                    <a:pt x="1479283" y="346621"/>
                  </a:lnTo>
                  <a:lnTo>
                    <a:pt x="1490332" y="344665"/>
                  </a:lnTo>
                  <a:lnTo>
                    <a:pt x="1497190" y="340461"/>
                  </a:lnTo>
                  <a:lnTo>
                    <a:pt x="1499552" y="332867"/>
                  </a:lnTo>
                  <a:close/>
                </a:path>
                <a:path w="6602095" h="1717675">
                  <a:moveTo>
                    <a:pt x="1715655" y="618540"/>
                  </a:moveTo>
                  <a:lnTo>
                    <a:pt x="1701939" y="615975"/>
                  </a:lnTo>
                  <a:lnTo>
                    <a:pt x="1687156" y="646303"/>
                  </a:lnTo>
                  <a:lnTo>
                    <a:pt x="1669224" y="677202"/>
                  </a:lnTo>
                  <a:lnTo>
                    <a:pt x="1645361" y="709218"/>
                  </a:lnTo>
                  <a:lnTo>
                    <a:pt x="1612722" y="742937"/>
                  </a:lnTo>
                  <a:lnTo>
                    <a:pt x="1595323" y="758939"/>
                  </a:lnTo>
                  <a:lnTo>
                    <a:pt x="1585480" y="769315"/>
                  </a:lnTo>
                  <a:lnTo>
                    <a:pt x="1581111" y="777443"/>
                  </a:lnTo>
                  <a:lnTo>
                    <a:pt x="1580121" y="786688"/>
                  </a:lnTo>
                  <a:lnTo>
                    <a:pt x="1582826" y="797356"/>
                  </a:lnTo>
                  <a:lnTo>
                    <a:pt x="1590192" y="805776"/>
                  </a:lnTo>
                  <a:lnTo>
                    <a:pt x="1601101" y="811301"/>
                  </a:lnTo>
                  <a:lnTo>
                    <a:pt x="1614436" y="813282"/>
                  </a:lnTo>
                  <a:lnTo>
                    <a:pt x="1648764" y="801344"/>
                  </a:lnTo>
                  <a:lnTo>
                    <a:pt x="1676374" y="769696"/>
                  </a:lnTo>
                  <a:lnTo>
                    <a:pt x="1696948" y="724522"/>
                  </a:lnTo>
                  <a:lnTo>
                    <a:pt x="1710156" y="672071"/>
                  </a:lnTo>
                  <a:lnTo>
                    <a:pt x="1715655" y="618540"/>
                  </a:lnTo>
                  <a:close/>
                </a:path>
                <a:path w="6602095" h="1717675">
                  <a:moveTo>
                    <a:pt x="1913839" y="756666"/>
                  </a:moveTo>
                  <a:lnTo>
                    <a:pt x="1896884" y="705319"/>
                  </a:lnTo>
                  <a:lnTo>
                    <a:pt x="1859254" y="659841"/>
                  </a:lnTo>
                  <a:lnTo>
                    <a:pt x="1820824" y="626745"/>
                  </a:lnTo>
                  <a:lnTo>
                    <a:pt x="1801456" y="612546"/>
                  </a:lnTo>
                  <a:lnTo>
                    <a:pt x="1791169" y="621969"/>
                  </a:lnTo>
                  <a:lnTo>
                    <a:pt x="1806117" y="650379"/>
                  </a:lnTo>
                  <a:lnTo>
                    <a:pt x="1819465" y="678065"/>
                  </a:lnTo>
                  <a:lnTo>
                    <a:pt x="1832178" y="709434"/>
                  </a:lnTo>
                  <a:lnTo>
                    <a:pt x="1845208" y="748944"/>
                  </a:lnTo>
                  <a:lnTo>
                    <a:pt x="1853679" y="777519"/>
                  </a:lnTo>
                  <a:lnTo>
                    <a:pt x="1860219" y="793559"/>
                  </a:lnTo>
                  <a:lnTo>
                    <a:pt x="1867408" y="800582"/>
                  </a:lnTo>
                  <a:lnTo>
                    <a:pt x="1877809" y="802132"/>
                  </a:lnTo>
                  <a:lnTo>
                    <a:pt x="1891398" y="798893"/>
                  </a:lnTo>
                  <a:lnTo>
                    <a:pt x="1902891" y="789686"/>
                  </a:lnTo>
                  <a:lnTo>
                    <a:pt x="1910854" y="775347"/>
                  </a:lnTo>
                  <a:lnTo>
                    <a:pt x="1913839" y="756666"/>
                  </a:lnTo>
                  <a:close/>
                </a:path>
                <a:path w="6602095" h="1717675">
                  <a:moveTo>
                    <a:pt x="2064854" y="1119212"/>
                  </a:moveTo>
                  <a:lnTo>
                    <a:pt x="2039645" y="1085113"/>
                  </a:lnTo>
                  <a:lnTo>
                    <a:pt x="1973897" y="1067739"/>
                  </a:lnTo>
                  <a:lnTo>
                    <a:pt x="1842046" y="1072807"/>
                  </a:lnTo>
                  <a:lnTo>
                    <a:pt x="1807476" y="1073746"/>
                  </a:lnTo>
                  <a:lnTo>
                    <a:pt x="1764753" y="1073289"/>
                  </a:lnTo>
                  <a:lnTo>
                    <a:pt x="1721154" y="1070102"/>
                  </a:lnTo>
                  <a:lnTo>
                    <a:pt x="1679956" y="1061440"/>
                  </a:lnTo>
                  <a:lnTo>
                    <a:pt x="1644472" y="1044575"/>
                  </a:lnTo>
                  <a:lnTo>
                    <a:pt x="1633321" y="1053160"/>
                  </a:lnTo>
                  <a:lnTo>
                    <a:pt x="1643202" y="1076020"/>
                  </a:lnTo>
                  <a:lnTo>
                    <a:pt x="1664093" y="1099591"/>
                  </a:lnTo>
                  <a:lnTo>
                    <a:pt x="1704136" y="1118184"/>
                  </a:lnTo>
                  <a:lnTo>
                    <a:pt x="1771446" y="1126083"/>
                  </a:lnTo>
                  <a:lnTo>
                    <a:pt x="1888121" y="1122654"/>
                  </a:lnTo>
                  <a:lnTo>
                    <a:pt x="1890699" y="1122654"/>
                  </a:lnTo>
                  <a:lnTo>
                    <a:pt x="1895843" y="1123505"/>
                  </a:lnTo>
                  <a:lnTo>
                    <a:pt x="1895843" y="1126934"/>
                  </a:lnTo>
                  <a:lnTo>
                    <a:pt x="1881428" y="1140968"/>
                  </a:lnTo>
                  <a:lnTo>
                    <a:pt x="1848116" y="1167155"/>
                  </a:lnTo>
                  <a:lnTo>
                    <a:pt x="1810791" y="1195095"/>
                  </a:lnTo>
                  <a:lnTo>
                    <a:pt x="1784311" y="1214437"/>
                  </a:lnTo>
                  <a:lnTo>
                    <a:pt x="1792033" y="1226451"/>
                  </a:lnTo>
                  <a:lnTo>
                    <a:pt x="1827580" y="1208316"/>
                  </a:lnTo>
                  <a:lnTo>
                    <a:pt x="1871319" y="1187221"/>
                  </a:lnTo>
                  <a:lnTo>
                    <a:pt x="1918474" y="1166787"/>
                  </a:lnTo>
                  <a:lnTo>
                    <a:pt x="1964270" y="1150632"/>
                  </a:lnTo>
                  <a:lnTo>
                    <a:pt x="2003933" y="1142377"/>
                  </a:lnTo>
                  <a:lnTo>
                    <a:pt x="2034806" y="1138999"/>
                  </a:lnTo>
                  <a:lnTo>
                    <a:pt x="2053374" y="1135303"/>
                  </a:lnTo>
                  <a:lnTo>
                    <a:pt x="2062454" y="1129347"/>
                  </a:lnTo>
                  <a:lnTo>
                    <a:pt x="2064042" y="1122654"/>
                  </a:lnTo>
                  <a:lnTo>
                    <a:pt x="2064854" y="1119212"/>
                  </a:lnTo>
                  <a:close/>
                </a:path>
                <a:path w="6602095" h="1717675">
                  <a:moveTo>
                    <a:pt x="2119731" y="758380"/>
                  </a:moveTo>
                  <a:lnTo>
                    <a:pt x="2104428" y="710844"/>
                  </a:lnTo>
                  <a:lnTo>
                    <a:pt x="2068144" y="667550"/>
                  </a:lnTo>
                  <a:lnTo>
                    <a:pt x="2025269" y="632790"/>
                  </a:lnTo>
                  <a:lnTo>
                    <a:pt x="1990191" y="610819"/>
                  </a:lnTo>
                  <a:lnTo>
                    <a:pt x="1981619" y="621969"/>
                  </a:lnTo>
                  <a:lnTo>
                    <a:pt x="2002993" y="652767"/>
                  </a:lnTo>
                  <a:lnTo>
                    <a:pt x="2022043" y="685571"/>
                  </a:lnTo>
                  <a:lnTo>
                    <a:pt x="2038680" y="719823"/>
                  </a:lnTo>
                  <a:lnTo>
                    <a:pt x="2052815" y="754951"/>
                  </a:lnTo>
                  <a:lnTo>
                    <a:pt x="2060702" y="775804"/>
                  </a:lnTo>
                  <a:lnTo>
                    <a:pt x="2067610" y="789914"/>
                  </a:lnTo>
                  <a:lnTo>
                    <a:pt x="2075497" y="797902"/>
                  </a:lnTo>
                  <a:lnTo>
                    <a:pt x="2086279" y="800417"/>
                  </a:lnTo>
                  <a:lnTo>
                    <a:pt x="2098014" y="797712"/>
                  </a:lnTo>
                  <a:lnTo>
                    <a:pt x="2108797" y="789686"/>
                  </a:lnTo>
                  <a:lnTo>
                    <a:pt x="2116671" y="776528"/>
                  </a:lnTo>
                  <a:lnTo>
                    <a:pt x="2119731" y="758380"/>
                  </a:lnTo>
                  <a:close/>
                </a:path>
                <a:path w="6602095" h="1717675">
                  <a:moveTo>
                    <a:pt x="2144636" y="1605635"/>
                  </a:moveTo>
                  <a:lnTo>
                    <a:pt x="2105533" y="1566557"/>
                  </a:lnTo>
                  <a:lnTo>
                    <a:pt x="2082863" y="1562747"/>
                  </a:lnTo>
                  <a:lnTo>
                    <a:pt x="2072957" y="1564259"/>
                  </a:lnTo>
                  <a:lnTo>
                    <a:pt x="2056371" y="1567688"/>
                  </a:lnTo>
                  <a:lnTo>
                    <a:pt x="2027948" y="1573898"/>
                  </a:lnTo>
                  <a:lnTo>
                    <a:pt x="1973948" y="1582699"/>
                  </a:lnTo>
                  <a:lnTo>
                    <a:pt x="1920925" y="1586979"/>
                  </a:lnTo>
                  <a:lnTo>
                    <a:pt x="1877872" y="1588376"/>
                  </a:lnTo>
                  <a:lnTo>
                    <a:pt x="1853793" y="1588477"/>
                  </a:lnTo>
                  <a:lnTo>
                    <a:pt x="1782343" y="1585823"/>
                  </a:lnTo>
                  <a:lnTo>
                    <a:pt x="1723402" y="1577454"/>
                  </a:lnTo>
                  <a:lnTo>
                    <a:pt x="1677187" y="1562862"/>
                  </a:lnTo>
                  <a:lnTo>
                    <a:pt x="1643900" y="1541462"/>
                  </a:lnTo>
                  <a:lnTo>
                    <a:pt x="1617027" y="1476095"/>
                  </a:lnTo>
                  <a:lnTo>
                    <a:pt x="1619300" y="1452359"/>
                  </a:lnTo>
                  <a:lnTo>
                    <a:pt x="1626895" y="1425803"/>
                  </a:lnTo>
                  <a:lnTo>
                    <a:pt x="1640916" y="1395882"/>
                  </a:lnTo>
                  <a:lnTo>
                    <a:pt x="1662493" y="1361998"/>
                  </a:lnTo>
                  <a:lnTo>
                    <a:pt x="1653057" y="1352562"/>
                  </a:lnTo>
                  <a:lnTo>
                    <a:pt x="1610334" y="1390713"/>
                  </a:lnTo>
                  <a:lnTo>
                    <a:pt x="1584096" y="1427416"/>
                  </a:lnTo>
                  <a:lnTo>
                    <a:pt x="1570901" y="1461871"/>
                  </a:lnTo>
                  <a:lnTo>
                    <a:pt x="1567268" y="1493253"/>
                  </a:lnTo>
                  <a:lnTo>
                    <a:pt x="1574927" y="1539735"/>
                  </a:lnTo>
                  <a:lnTo>
                    <a:pt x="1596009" y="1575930"/>
                  </a:lnTo>
                  <a:lnTo>
                    <a:pt x="1627670" y="1603133"/>
                  </a:lnTo>
                  <a:lnTo>
                    <a:pt x="1667065" y="1622628"/>
                  </a:lnTo>
                  <a:lnTo>
                    <a:pt x="1711337" y="1635696"/>
                  </a:lnTo>
                  <a:lnTo>
                    <a:pt x="1757654" y="1643621"/>
                  </a:lnTo>
                  <a:lnTo>
                    <a:pt x="1803171" y="1647685"/>
                  </a:lnTo>
                  <a:lnTo>
                    <a:pt x="1845030" y="1649183"/>
                  </a:lnTo>
                  <a:lnTo>
                    <a:pt x="1880400" y="1649399"/>
                  </a:lnTo>
                  <a:lnTo>
                    <a:pt x="1953171" y="1647964"/>
                  </a:lnTo>
                  <a:lnTo>
                    <a:pt x="2016048" y="1644357"/>
                  </a:lnTo>
                  <a:lnTo>
                    <a:pt x="2065578" y="1639620"/>
                  </a:lnTo>
                  <a:lnTo>
                    <a:pt x="2112416" y="1631696"/>
                  </a:lnTo>
                  <a:lnTo>
                    <a:pt x="2139683" y="1618399"/>
                  </a:lnTo>
                  <a:lnTo>
                    <a:pt x="2144636" y="1605635"/>
                  </a:lnTo>
                  <a:close/>
                </a:path>
                <a:path w="6602095" h="1717675">
                  <a:moveTo>
                    <a:pt x="2273300" y="270243"/>
                  </a:moveTo>
                  <a:lnTo>
                    <a:pt x="2270734" y="266801"/>
                  </a:lnTo>
                  <a:lnTo>
                    <a:pt x="2265578" y="262521"/>
                  </a:lnTo>
                  <a:lnTo>
                    <a:pt x="2248344" y="248793"/>
                  </a:lnTo>
                  <a:lnTo>
                    <a:pt x="2214956" y="222199"/>
                  </a:lnTo>
                  <a:lnTo>
                    <a:pt x="2213241" y="220484"/>
                  </a:lnTo>
                  <a:lnTo>
                    <a:pt x="2208098" y="216192"/>
                  </a:lnTo>
                  <a:lnTo>
                    <a:pt x="2197798" y="216192"/>
                  </a:lnTo>
                  <a:lnTo>
                    <a:pt x="2192655" y="223913"/>
                  </a:lnTo>
                  <a:lnTo>
                    <a:pt x="2181504" y="240106"/>
                  </a:lnTo>
                  <a:lnTo>
                    <a:pt x="2181504" y="283108"/>
                  </a:lnTo>
                  <a:lnTo>
                    <a:pt x="2181504" y="398919"/>
                  </a:lnTo>
                  <a:lnTo>
                    <a:pt x="2181504" y="433235"/>
                  </a:lnTo>
                  <a:lnTo>
                    <a:pt x="2181504" y="552488"/>
                  </a:lnTo>
                  <a:lnTo>
                    <a:pt x="1992769" y="552488"/>
                  </a:lnTo>
                  <a:lnTo>
                    <a:pt x="1992769" y="433235"/>
                  </a:lnTo>
                  <a:lnTo>
                    <a:pt x="2181504" y="433235"/>
                  </a:lnTo>
                  <a:lnTo>
                    <a:pt x="2181504" y="398919"/>
                  </a:lnTo>
                  <a:lnTo>
                    <a:pt x="1992769" y="398919"/>
                  </a:lnTo>
                  <a:lnTo>
                    <a:pt x="1992769" y="283108"/>
                  </a:lnTo>
                  <a:lnTo>
                    <a:pt x="2181504" y="283108"/>
                  </a:lnTo>
                  <a:lnTo>
                    <a:pt x="2181504" y="240106"/>
                  </a:lnTo>
                  <a:lnTo>
                    <a:pt x="2175510" y="248793"/>
                  </a:lnTo>
                  <a:lnTo>
                    <a:pt x="1997062" y="248793"/>
                  </a:lnTo>
                  <a:lnTo>
                    <a:pt x="2011845" y="234848"/>
                  </a:lnTo>
                  <a:lnTo>
                    <a:pt x="2032977" y="213829"/>
                  </a:lnTo>
                  <a:lnTo>
                    <a:pt x="2056536" y="189915"/>
                  </a:lnTo>
                  <a:lnTo>
                    <a:pt x="2078558" y="167297"/>
                  </a:lnTo>
                  <a:lnTo>
                    <a:pt x="2103742" y="165582"/>
                  </a:lnTo>
                  <a:lnTo>
                    <a:pt x="2119846" y="162572"/>
                  </a:lnTo>
                  <a:lnTo>
                    <a:pt x="2128380" y="157632"/>
                  </a:lnTo>
                  <a:lnTo>
                    <a:pt x="2130895" y="150126"/>
                  </a:lnTo>
                  <a:lnTo>
                    <a:pt x="2130895" y="144132"/>
                  </a:lnTo>
                  <a:lnTo>
                    <a:pt x="2127453" y="138125"/>
                  </a:lnTo>
                  <a:lnTo>
                    <a:pt x="2123160" y="133832"/>
                  </a:lnTo>
                  <a:lnTo>
                    <a:pt x="2103348" y="115824"/>
                  </a:lnTo>
                  <a:lnTo>
                    <a:pt x="2066544" y="82359"/>
                  </a:lnTo>
                  <a:lnTo>
                    <a:pt x="2059673" y="75501"/>
                  </a:lnTo>
                  <a:lnTo>
                    <a:pt x="2049386" y="75501"/>
                  </a:lnTo>
                  <a:lnTo>
                    <a:pt x="2045093" y="80645"/>
                  </a:lnTo>
                  <a:lnTo>
                    <a:pt x="2042528" y="83223"/>
                  </a:lnTo>
                  <a:lnTo>
                    <a:pt x="2015934" y="115824"/>
                  </a:lnTo>
                  <a:lnTo>
                    <a:pt x="2015934" y="150126"/>
                  </a:lnTo>
                  <a:lnTo>
                    <a:pt x="2010918" y="160718"/>
                  </a:lnTo>
                  <a:lnTo>
                    <a:pt x="2000262" y="182740"/>
                  </a:lnTo>
                  <a:lnTo>
                    <a:pt x="1984794" y="213106"/>
                  </a:lnTo>
                  <a:lnTo>
                    <a:pt x="1965312" y="248793"/>
                  </a:lnTo>
                  <a:lnTo>
                    <a:pt x="1931009" y="248793"/>
                  </a:lnTo>
                  <a:lnTo>
                    <a:pt x="1931009" y="283108"/>
                  </a:lnTo>
                  <a:lnTo>
                    <a:pt x="1931009" y="398919"/>
                  </a:lnTo>
                  <a:lnTo>
                    <a:pt x="1931009" y="433235"/>
                  </a:lnTo>
                  <a:lnTo>
                    <a:pt x="1931009" y="552488"/>
                  </a:lnTo>
                  <a:lnTo>
                    <a:pt x="1744840" y="552488"/>
                  </a:lnTo>
                  <a:lnTo>
                    <a:pt x="1744840" y="433235"/>
                  </a:lnTo>
                  <a:lnTo>
                    <a:pt x="1931009" y="433235"/>
                  </a:lnTo>
                  <a:lnTo>
                    <a:pt x="1931009" y="398919"/>
                  </a:lnTo>
                  <a:lnTo>
                    <a:pt x="1744840" y="398919"/>
                  </a:lnTo>
                  <a:lnTo>
                    <a:pt x="1744840" y="283972"/>
                  </a:lnTo>
                  <a:lnTo>
                    <a:pt x="1744840" y="283108"/>
                  </a:lnTo>
                  <a:lnTo>
                    <a:pt x="1931009" y="283108"/>
                  </a:lnTo>
                  <a:lnTo>
                    <a:pt x="1931009" y="248793"/>
                  </a:lnTo>
                  <a:lnTo>
                    <a:pt x="1748269" y="248793"/>
                  </a:lnTo>
                  <a:lnTo>
                    <a:pt x="1729397" y="241071"/>
                  </a:lnTo>
                  <a:lnTo>
                    <a:pt x="1742490" y="227825"/>
                  </a:lnTo>
                  <a:lnTo>
                    <a:pt x="1760816" y="208470"/>
                  </a:lnTo>
                  <a:lnTo>
                    <a:pt x="1783803" y="182676"/>
                  </a:lnTo>
                  <a:lnTo>
                    <a:pt x="1810905" y="150126"/>
                  </a:lnTo>
                  <a:lnTo>
                    <a:pt x="2015934" y="150126"/>
                  </a:lnTo>
                  <a:lnTo>
                    <a:pt x="2015934" y="115824"/>
                  </a:lnTo>
                  <a:lnTo>
                    <a:pt x="1836635" y="115824"/>
                  </a:lnTo>
                  <a:lnTo>
                    <a:pt x="1843900" y="105117"/>
                  </a:lnTo>
                  <a:lnTo>
                    <a:pt x="1855216" y="88188"/>
                  </a:lnTo>
                  <a:lnTo>
                    <a:pt x="1861515" y="78930"/>
                  </a:lnTo>
                  <a:lnTo>
                    <a:pt x="1874240" y="78105"/>
                  </a:lnTo>
                  <a:lnTo>
                    <a:pt x="1885518" y="76149"/>
                  </a:lnTo>
                  <a:lnTo>
                    <a:pt x="1893595" y="71932"/>
                  </a:lnTo>
                  <a:lnTo>
                    <a:pt x="1896681" y="64350"/>
                  </a:lnTo>
                  <a:lnTo>
                    <a:pt x="1894649" y="56959"/>
                  </a:lnTo>
                  <a:lnTo>
                    <a:pt x="1889493" y="52235"/>
                  </a:lnTo>
                  <a:lnTo>
                    <a:pt x="1882559" y="49263"/>
                  </a:lnTo>
                  <a:lnTo>
                    <a:pt x="1801456" y="25742"/>
                  </a:lnTo>
                  <a:lnTo>
                    <a:pt x="1781873" y="76911"/>
                  </a:lnTo>
                  <a:lnTo>
                    <a:pt x="1754352" y="127355"/>
                  </a:lnTo>
                  <a:lnTo>
                    <a:pt x="1721319" y="175983"/>
                  </a:lnTo>
                  <a:lnTo>
                    <a:pt x="1685213" y="221665"/>
                  </a:lnTo>
                  <a:lnTo>
                    <a:pt x="1648460" y="263283"/>
                  </a:lnTo>
                  <a:lnTo>
                    <a:pt x="1613496" y="299720"/>
                  </a:lnTo>
                  <a:lnTo>
                    <a:pt x="1582750" y="329869"/>
                  </a:lnTo>
                  <a:lnTo>
                    <a:pt x="1558671" y="352602"/>
                  </a:lnTo>
                  <a:lnTo>
                    <a:pt x="1568107" y="362889"/>
                  </a:lnTo>
                  <a:lnTo>
                    <a:pt x="1596910" y="347065"/>
                  </a:lnTo>
                  <a:lnTo>
                    <a:pt x="1623555" y="330187"/>
                  </a:lnTo>
                  <a:lnTo>
                    <a:pt x="1651000" y="309930"/>
                  </a:lnTo>
                  <a:lnTo>
                    <a:pt x="1682216" y="283972"/>
                  </a:lnTo>
                  <a:lnTo>
                    <a:pt x="1682673" y="304558"/>
                  </a:lnTo>
                  <a:lnTo>
                    <a:pt x="1682940" y="329869"/>
                  </a:lnTo>
                  <a:lnTo>
                    <a:pt x="1683067" y="476986"/>
                  </a:lnTo>
                  <a:lnTo>
                    <a:pt x="1682534" y="500049"/>
                  </a:lnTo>
                  <a:lnTo>
                    <a:pt x="1681353" y="537895"/>
                  </a:lnTo>
                  <a:lnTo>
                    <a:pt x="1680171" y="574471"/>
                  </a:lnTo>
                  <a:lnTo>
                    <a:pt x="1679638" y="593661"/>
                  </a:lnTo>
                  <a:lnTo>
                    <a:pt x="1680476" y="602907"/>
                  </a:lnTo>
                  <a:lnTo>
                    <a:pt x="1683816" y="609003"/>
                  </a:lnTo>
                  <a:lnTo>
                    <a:pt x="1690852" y="612368"/>
                  </a:lnTo>
                  <a:lnTo>
                    <a:pt x="1702803" y="613397"/>
                  </a:lnTo>
                  <a:lnTo>
                    <a:pt x="1727098" y="610692"/>
                  </a:lnTo>
                  <a:lnTo>
                    <a:pt x="1739569" y="603961"/>
                  </a:lnTo>
                  <a:lnTo>
                    <a:pt x="1744167" y="595299"/>
                  </a:lnTo>
                  <a:lnTo>
                    <a:pt x="1744827" y="586803"/>
                  </a:lnTo>
                  <a:lnTo>
                    <a:pt x="2181504" y="586803"/>
                  </a:lnTo>
                  <a:lnTo>
                    <a:pt x="2181504" y="591096"/>
                  </a:lnTo>
                  <a:lnTo>
                    <a:pt x="2182164" y="599478"/>
                  </a:lnTo>
                  <a:lnTo>
                    <a:pt x="2184933" y="605358"/>
                  </a:lnTo>
                  <a:lnTo>
                    <a:pt x="2190915" y="608825"/>
                  </a:lnTo>
                  <a:lnTo>
                    <a:pt x="2201240" y="609968"/>
                  </a:lnTo>
                  <a:lnTo>
                    <a:pt x="2214130" y="609307"/>
                  </a:lnTo>
                  <a:lnTo>
                    <a:pt x="2229116" y="606005"/>
                  </a:lnTo>
                  <a:lnTo>
                    <a:pt x="2241524" y="598030"/>
                  </a:lnTo>
                  <a:lnTo>
                    <a:pt x="2245487" y="586803"/>
                  </a:lnTo>
                  <a:lnTo>
                    <a:pt x="2246706" y="583374"/>
                  </a:lnTo>
                  <a:lnTo>
                    <a:pt x="2246160" y="560933"/>
                  </a:lnTo>
                  <a:lnTo>
                    <a:pt x="2245880" y="552488"/>
                  </a:lnTo>
                  <a:lnTo>
                    <a:pt x="2243798" y="490969"/>
                  </a:lnTo>
                  <a:lnTo>
                    <a:pt x="2243264" y="467563"/>
                  </a:lnTo>
                  <a:lnTo>
                    <a:pt x="2243264" y="433235"/>
                  </a:lnTo>
                  <a:lnTo>
                    <a:pt x="2243264" y="398919"/>
                  </a:lnTo>
                  <a:lnTo>
                    <a:pt x="2243264" y="304558"/>
                  </a:lnTo>
                  <a:lnTo>
                    <a:pt x="2258809" y="294220"/>
                  </a:lnTo>
                  <a:lnTo>
                    <a:pt x="2267928" y="286867"/>
                  </a:lnTo>
                  <a:lnTo>
                    <a:pt x="2270810" y="283108"/>
                  </a:lnTo>
                  <a:lnTo>
                    <a:pt x="2272220" y="281279"/>
                  </a:lnTo>
                  <a:lnTo>
                    <a:pt x="2273300" y="276250"/>
                  </a:lnTo>
                  <a:lnTo>
                    <a:pt x="2273300" y="270243"/>
                  </a:lnTo>
                  <a:close/>
                </a:path>
                <a:path w="6602095" h="1717675">
                  <a:moveTo>
                    <a:pt x="2332469" y="769696"/>
                  </a:moveTo>
                  <a:lnTo>
                    <a:pt x="2318601" y="723392"/>
                  </a:lnTo>
                  <a:lnTo>
                    <a:pt x="2284425" y="682942"/>
                  </a:lnTo>
                  <a:lnTo>
                    <a:pt x="2241131" y="649947"/>
                  </a:lnTo>
                  <a:lnTo>
                    <a:pt x="2199944" y="626173"/>
                  </a:lnTo>
                  <a:lnTo>
                    <a:pt x="2172068" y="613397"/>
                  </a:lnTo>
                  <a:lnTo>
                    <a:pt x="2165210" y="625411"/>
                  </a:lnTo>
                  <a:lnTo>
                    <a:pt x="2183752" y="644131"/>
                  </a:lnTo>
                  <a:lnTo>
                    <a:pt x="2206802" y="671626"/>
                  </a:lnTo>
                  <a:lnTo>
                    <a:pt x="2233726" y="711187"/>
                  </a:lnTo>
                  <a:lnTo>
                    <a:pt x="2263864" y="766102"/>
                  </a:lnTo>
                  <a:lnTo>
                    <a:pt x="2276373" y="790587"/>
                  </a:lnTo>
                  <a:lnTo>
                    <a:pt x="2284882" y="804278"/>
                  </a:lnTo>
                  <a:lnTo>
                    <a:pt x="2292096" y="810260"/>
                  </a:lnTo>
                  <a:lnTo>
                    <a:pt x="2300757" y="811568"/>
                  </a:lnTo>
                  <a:lnTo>
                    <a:pt x="2312225" y="808863"/>
                  </a:lnTo>
                  <a:lnTo>
                    <a:pt x="2322411" y="800849"/>
                  </a:lnTo>
                  <a:lnTo>
                    <a:pt x="2329700" y="787679"/>
                  </a:lnTo>
                  <a:lnTo>
                    <a:pt x="2332469" y="769696"/>
                  </a:lnTo>
                  <a:close/>
                </a:path>
                <a:path w="6602095" h="1717675">
                  <a:moveTo>
                    <a:pt x="2938119" y="1458937"/>
                  </a:moveTo>
                  <a:lnTo>
                    <a:pt x="2931223" y="1405877"/>
                  </a:lnTo>
                  <a:lnTo>
                    <a:pt x="2896336" y="1338402"/>
                  </a:lnTo>
                  <a:lnTo>
                    <a:pt x="2861767" y="1307096"/>
                  </a:lnTo>
                  <a:lnTo>
                    <a:pt x="2816758" y="1283931"/>
                  </a:lnTo>
                  <a:lnTo>
                    <a:pt x="2745092" y="1265059"/>
                  </a:lnTo>
                  <a:lnTo>
                    <a:pt x="2731706" y="1239456"/>
                  </a:lnTo>
                  <a:lnTo>
                    <a:pt x="2711958" y="1223022"/>
                  </a:lnTo>
                  <a:lnTo>
                    <a:pt x="2691409" y="1213662"/>
                  </a:lnTo>
                  <a:lnTo>
                    <a:pt x="2675598" y="1209294"/>
                  </a:lnTo>
                  <a:lnTo>
                    <a:pt x="2666161" y="1218730"/>
                  </a:lnTo>
                  <a:lnTo>
                    <a:pt x="2677896" y="1230503"/>
                  </a:lnTo>
                  <a:lnTo>
                    <a:pt x="2685364" y="1240828"/>
                  </a:lnTo>
                  <a:lnTo>
                    <a:pt x="2689453" y="1250823"/>
                  </a:lnTo>
                  <a:lnTo>
                    <a:pt x="2691041" y="1261630"/>
                  </a:lnTo>
                  <a:lnTo>
                    <a:pt x="2681605" y="1262240"/>
                  </a:lnTo>
                  <a:lnTo>
                    <a:pt x="2681605" y="1297660"/>
                  </a:lnTo>
                  <a:lnTo>
                    <a:pt x="2656916" y="1345311"/>
                  </a:lnTo>
                  <a:lnTo>
                    <a:pt x="2630767" y="1386725"/>
                  </a:lnTo>
                  <a:lnTo>
                    <a:pt x="2594826" y="1435442"/>
                  </a:lnTo>
                  <a:lnTo>
                    <a:pt x="2548636" y="1488109"/>
                  </a:lnTo>
                  <a:lnTo>
                    <a:pt x="2543340" y="1440040"/>
                  </a:lnTo>
                  <a:lnTo>
                    <a:pt x="2541016" y="1393748"/>
                  </a:lnTo>
                  <a:lnTo>
                    <a:pt x="2540889" y="1371600"/>
                  </a:lnTo>
                  <a:lnTo>
                    <a:pt x="2540901" y="1349616"/>
                  </a:lnTo>
                  <a:lnTo>
                    <a:pt x="2541054" y="1344841"/>
                  </a:lnTo>
                  <a:lnTo>
                    <a:pt x="2541765" y="1322539"/>
                  </a:lnTo>
                  <a:lnTo>
                    <a:pt x="2590876" y="1308519"/>
                  </a:lnTo>
                  <a:lnTo>
                    <a:pt x="2630982" y="1301089"/>
                  </a:lnTo>
                  <a:lnTo>
                    <a:pt x="2661450" y="1298168"/>
                  </a:lnTo>
                  <a:lnTo>
                    <a:pt x="2681605" y="1297660"/>
                  </a:lnTo>
                  <a:lnTo>
                    <a:pt x="2681605" y="1262240"/>
                  </a:lnTo>
                  <a:lnTo>
                    <a:pt x="2640012" y="1264881"/>
                  </a:lnTo>
                  <a:lnTo>
                    <a:pt x="2598712" y="1270850"/>
                  </a:lnTo>
                  <a:lnTo>
                    <a:pt x="2566911" y="1277797"/>
                  </a:lnTo>
                  <a:lnTo>
                    <a:pt x="2544343" y="1283931"/>
                  </a:lnTo>
                  <a:lnTo>
                    <a:pt x="2546591" y="1258163"/>
                  </a:lnTo>
                  <a:lnTo>
                    <a:pt x="2549537" y="1230503"/>
                  </a:lnTo>
                  <a:lnTo>
                    <a:pt x="2553030" y="1203706"/>
                  </a:lnTo>
                  <a:lnTo>
                    <a:pt x="2556218" y="1184414"/>
                  </a:lnTo>
                  <a:lnTo>
                    <a:pt x="2557208" y="1178407"/>
                  </a:lnTo>
                  <a:lnTo>
                    <a:pt x="2625039" y="1168755"/>
                  </a:lnTo>
                  <a:lnTo>
                    <a:pt x="2683535" y="1159103"/>
                  </a:lnTo>
                  <a:lnTo>
                    <a:pt x="2725623" y="1151394"/>
                  </a:lnTo>
                  <a:lnTo>
                    <a:pt x="2787446" y="1138275"/>
                  </a:lnTo>
                  <a:lnTo>
                    <a:pt x="2818523" y="1127798"/>
                  </a:lnTo>
                  <a:lnTo>
                    <a:pt x="2827236" y="1122311"/>
                  </a:lnTo>
                  <a:lnTo>
                    <a:pt x="2800121" y="1079157"/>
                  </a:lnTo>
                  <a:lnTo>
                    <a:pt x="2783700" y="1076325"/>
                  </a:lnTo>
                  <a:lnTo>
                    <a:pt x="2776296" y="1076871"/>
                  </a:lnTo>
                  <a:lnTo>
                    <a:pt x="2768257" y="1078788"/>
                  </a:lnTo>
                  <a:lnTo>
                    <a:pt x="2757640" y="1082471"/>
                  </a:lnTo>
                  <a:lnTo>
                    <a:pt x="2742527" y="1088326"/>
                  </a:lnTo>
                  <a:lnTo>
                    <a:pt x="2693098" y="1104265"/>
                  </a:lnTo>
                  <a:lnTo>
                    <a:pt x="2641181" y="1116114"/>
                  </a:lnTo>
                  <a:lnTo>
                    <a:pt x="2596184" y="1123924"/>
                  </a:lnTo>
                  <a:lnTo>
                    <a:pt x="2567508" y="1127798"/>
                  </a:lnTo>
                  <a:lnTo>
                    <a:pt x="2570238" y="1117714"/>
                  </a:lnTo>
                  <a:lnTo>
                    <a:pt x="2585720" y="1073213"/>
                  </a:lnTo>
                  <a:lnTo>
                    <a:pt x="2594102" y="1055090"/>
                  </a:lnTo>
                  <a:lnTo>
                    <a:pt x="2601849" y="1036650"/>
                  </a:lnTo>
                  <a:lnTo>
                    <a:pt x="2578125" y="987107"/>
                  </a:lnTo>
                  <a:lnTo>
                    <a:pt x="2522029" y="968222"/>
                  </a:lnTo>
                  <a:lnTo>
                    <a:pt x="2516835" y="968438"/>
                  </a:lnTo>
                  <a:lnTo>
                    <a:pt x="2511310" y="969302"/>
                  </a:lnTo>
                  <a:lnTo>
                    <a:pt x="2503220" y="971118"/>
                  </a:lnTo>
                  <a:lnTo>
                    <a:pt x="2490292" y="974229"/>
                  </a:lnTo>
                  <a:lnTo>
                    <a:pt x="2486863" y="986243"/>
                  </a:lnTo>
                  <a:lnTo>
                    <a:pt x="2503436" y="995095"/>
                  </a:lnTo>
                  <a:lnTo>
                    <a:pt x="2516467" y="1004912"/>
                  </a:lnTo>
                  <a:lnTo>
                    <a:pt x="2524988" y="1017612"/>
                  </a:lnTo>
                  <a:lnTo>
                    <a:pt x="2528049" y="1035138"/>
                  </a:lnTo>
                  <a:lnTo>
                    <a:pt x="2526487" y="1051915"/>
                  </a:lnTo>
                  <a:lnTo>
                    <a:pt x="2517559" y="1107655"/>
                  </a:lnTo>
                  <a:lnTo>
                    <a:pt x="2465743" y="1140612"/>
                  </a:lnTo>
                  <a:lnTo>
                    <a:pt x="2400643" y="1144689"/>
                  </a:lnTo>
                  <a:lnTo>
                    <a:pt x="2385631" y="1144955"/>
                  </a:lnTo>
                  <a:lnTo>
                    <a:pt x="2357132" y="1143177"/>
                  </a:lnTo>
                  <a:lnTo>
                    <a:pt x="2337803" y="1138415"/>
                  </a:lnTo>
                  <a:lnTo>
                    <a:pt x="2324595" y="1131570"/>
                  </a:lnTo>
                  <a:lnTo>
                    <a:pt x="2314435" y="1123505"/>
                  </a:lnTo>
                  <a:lnTo>
                    <a:pt x="2304135" y="1131227"/>
                  </a:lnTo>
                  <a:lnTo>
                    <a:pt x="2309939" y="1148257"/>
                  </a:lnTo>
                  <a:lnTo>
                    <a:pt x="2324189" y="1168971"/>
                  </a:lnTo>
                  <a:lnTo>
                    <a:pt x="2351786" y="1186484"/>
                  </a:lnTo>
                  <a:lnTo>
                    <a:pt x="2397645" y="1193850"/>
                  </a:lnTo>
                  <a:lnTo>
                    <a:pt x="2410663" y="1193584"/>
                  </a:lnTo>
                  <a:lnTo>
                    <a:pt x="2427782" y="1192352"/>
                  </a:lnTo>
                  <a:lnTo>
                    <a:pt x="2504884" y="1184414"/>
                  </a:lnTo>
                  <a:lnTo>
                    <a:pt x="2501900" y="1205077"/>
                  </a:lnTo>
                  <a:lnTo>
                    <a:pt x="2501442" y="1208722"/>
                  </a:lnTo>
                  <a:lnTo>
                    <a:pt x="2501442" y="1532724"/>
                  </a:lnTo>
                  <a:lnTo>
                    <a:pt x="2482824" y="1547685"/>
                  </a:lnTo>
                  <a:lnTo>
                    <a:pt x="2447086" y="1573898"/>
                  </a:lnTo>
                  <a:lnTo>
                    <a:pt x="2405062" y="1598828"/>
                  </a:lnTo>
                  <a:lnTo>
                    <a:pt x="2367623" y="1609928"/>
                  </a:lnTo>
                  <a:lnTo>
                    <a:pt x="2351646" y="1606003"/>
                  </a:lnTo>
                  <a:lnTo>
                    <a:pt x="2338235" y="1594599"/>
                  </a:lnTo>
                  <a:lnTo>
                    <a:pt x="2329015" y="1576273"/>
                  </a:lnTo>
                  <a:lnTo>
                    <a:pt x="2325586" y="1551597"/>
                  </a:lnTo>
                  <a:lnTo>
                    <a:pt x="2331237" y="1513408"/>
                  </a:lnTo>
                  <a:lnTo>
                    <a:pt x="2347315" y="1475117"/>
                  </a:lnTo>
                  <a:lnTo>
                    <a:pt x="2372550" y="1437919"/>
                  </a:lnTo>
                  <a:lnTo>
                    <a:pt x="2405659" y="1403019"/>
                  </a:lnTo>
                  <a:lnTo>
                    <a:pt x="2445334" y="1371600"/>
                  </a:lnTo>
                  <a:lnTo>
                    <a:pt x="2490292" y="1344841"/>
                  </a:lnTo>
                  <a:lnTo>
                    <a:pt x="2489568" y="1381975"/>
                  </a:lnTo>
                  <a:lnTo>
                    <a:pt x="2489441" y="1393748"/>
                  </a:lnTo>
                  <a:lnTo>
                    <a:pt x="2490686" y="1437919"/>
                  </a:lnTo>
                  <a:lnTo>
                    <a:pt x="2490774" y="1440040"/>
                  </a:lnTo>
                  <a:lnTo>
                    <a:pt x="2494635" y="1486966"/>
                  </a:lnTo>
                  <a:lnTo>
                    <a:pt x="2501442" y="1532724"/>
                  </a:lnTo>
                  <a:lnTo>
                    <a:pt x="2501442" y="1208722"/>
                  </a:lnTo>
                  <a:lnTo>
                    <a:pt x="2498445" y="1232560"/>
                  </a:lnTo>
                  <a:lnTo>
                    <a:pt x="2494991" y="1265364"/>
                  </a:lnTo>
                  <a:lnTo>
                    <a:pt x="2492006" y="1301953"/>
                  </a:lnTo>
                  <a:lnTo>
                    <a:pt x="2448826" y="1322781"/>
                  </a:lnTo>
                  <a:lnTo>
                    <a:pt x="2405494" y="1349616"/>
                  </a:lnTo>
                  <a:lnTo>
                    <a:pt x="2364486" y="1381975"/>
                  </a:lnTo>
                  <a:lnTo>
                    <a:pt x="2328291" y="1419364"/>
                  </a:lnTo>
                  <a:lnTo>
                    <a:pt x="2299360" y="1461287"/>
                  </a:lnTo>
                  <a:lnTo>
                    <a:pt x="2280196" y="1507248"/>
                  </a:lnTo>
                  <a:lnTo>
                    <a:pt x="2273249" y="1556740"/>
                  </a:lnTo>
                  <a:lnTo>
                    <a:pt x="2277491" y="1588566"/>
                  </a:lnTo>
                  <a:lnTo>
                    <a:pt x="2291702" y="1623441"/>
                  </a:lnTo>
                  <a:lnTo>
                    <a:pt x="2318131" y="1651558"/>
                  </a:lnTo>
                  <a:lnTo>
                    <a:pt x="2359037" y="1663115"/>
                  </a:lnTo>
                  <a:lnTo>
                    <a:pt x="2405380" y="1653095"/>
                  </a:lnTo>
                  <a:lnTo>
                    <a:pt x="2451798" y="1629879"/>
                  </a:lnTo>
                  <a:lnTo>
                    <a:pt x="2481478" y="1609928"/>
                  </a:lnTo>
                  <a:lnTo>
                    <a:pt x="2490660" y="1603768"/>
                  </a:lnTo>
                  <a:lnTo>
                    <a:pt x="2514320" y="1585048"/>
                  </a:lnTo>
                  <a:lnTo>
                    <a:pt x="2517914" y="1595031"/>
                  </a:lnTo>
                  <a:lnTo>
                    <a:pt x="2524404" y="1606931"/>
                  </a:lnTo>
                  <a:lnTo>
                    <a:pt x="2535072" y="1616900"/>
                  </a:lnTo>
                  <a:lnTo>
                    <a:pt x="2551201" y="1621078"/>
                  </a:lnTo>
                  <a:lnTo>
                    <a:pt x="2558313" y="1619872"/>
                  </a:lnTo>
                  <a:lnTo>
                    <a:pt x="2565577" y="1615935"/>
                  </a:lnTo>
                  <a:lnTo>
                    <a:pt x="2571242" y="1608785"/>
                  </a:lnTo>
                  <a:lnTo>
                    <a:pt x="2573515" y="1597914"/>
                  </a:lnTo>
                  <a:lnTo>
                    <a:pt x="2573070" y="1592973"/>
                  </a:lnTo>
                  <a:lnTo>
                    <a:pt x="2571331" y="1585048"/>
                  </a:lnTo>
                  <a:lnTo>
                    <a:pt x="2567355" y="1569580"/>
                  </a:lnTo>
                  <a:lnTo>
                    <a:pt x="2560637" y="1543875"/>
                  </a:lnTo>
                  <a:lnTo>
                    <a:pt x="2613279" y="1488109"/>
                  </a:lnTo>
                  <a:lnTo>
                    <a:pt x="2668168" y="1421714"/>
                  </a:lnTo>
                  <a:lnTo>
                    <a:pt x="2701874" y="1373162"/>
                  </a:lnTo>
                  <a:lnTo>
                    <a:pt x="2724213" y="1335760"/>
                  </a:lnTo>
                  <a:lnTo>
                    <a:pt x="2740799" y="1302804"/>
                  </a:lnTo>
                  <a:lnTo>
                    <a:pt x="2784335" y="1316431"/>
                  </a:lnTo>
                  <a:lnTo>
                    <a:pt x="2820428" y="1337881"/>
                  </a:lnTo>
                  <a:lnTo>
                    <a:pt x="2847771" y="1367358"/>
                  </a:lnTo>
                  <a:lnTo>
                    <a:pt x="2865120" y="1405064"/>
                  </a:lnTo>
                  <a:lnTo>
                    <a:pt x="2871190" y="1451216"/>
                  </a:lnTo>
                  <a:lnTo>
                    <a:pt x="2865526" y="1497787"/>
                  </a:lnTo>
                  <a:lnTo>
                    <a:pt x="2849321" y="1539709"/>
                  </a:lnTo>
                  <a:lnTo>
                    <a:pt x="2823781" y="1576971"/>
                  </a:lnTo>
                  <a:lnTo>
                    <a:pt x="2790126" y="1609610"/>
                  </a:lnTo>
                  <a:lnTo>
                    <a:pt x="2749550" y="1637626"/>
                  </a:lnTo>
                  <a:lnTo>
                    <a:pt x="2703271" y="1661020"/>
                  </a:lnTo>
                  <a:lnTo>
                    <a:pt x="2652484" y="1679803"/>
                  </a:lnTo>
                  <a:lnTo>
                    <a:pt x="2598394" y="1694002"/>
                  </a:lnTo>
                  <a:lnTo>
                    <a:pt x="2600960" y="1707730"/>
                  </a:lnTo>
                  <a:lnTo>
                    <a:pt x="2670238" y="1700403"/>
                  </a:lnTo>
                  <a:lnTo>
                    <a:pt x="2730576" y="1687537"/>
                  </a:lnTo>
                  <a:lnTo>
                    <a:pt x="2782379" y="1669783"/>
                  </a:lnTo>
                  <a:lnTo>
                    <a:pt x="2826016" y="1647710"/>
                  </a:lnTo>
                  <a:lnTo>
                    <a:pt x="2861881" y="1621942"/>
                  </a:lnTo>
                  <a:lnTo>
                    <a:pt x="2890355" y="1593088"/>
                  </a:lnTo>
                  <a:lnTo>
                    <a:pt x="2926689" y="1528546"/>
                  </a:lnTo>
                  <a:lnTo>
                    <a:pt x="2935325" y="1494078"/>
                  </a:lnTo>
                  <a:lnTo>
                    <a:pt x="2938119" y="1458937"/>
                  </a:lnTo>
                  <a:close/>
                </a:path>
                <a:path w="6602095" h="1717675">
                  <a:moveTo>
                    <a:pt x="3145713" y="416077"/>
                  </a:moveTo>
                  <a:lnTo>
                    <a:pt x="3141535" y="364032"/>
                  </a:lnTo>
                  <a:lnTo>
                    <a:pt x="3129470" y="317068"/>
                  </a:lnTo>
                  <a:lnTo>
                    <a:pt x="3110242" y="275285"/>
                  </a:lnTo>
                  <a:lnTo>
                    <a:pt x="3084576" y="238760"/>
                  </a:lnTo>
                  <a:lnTo>
                    <a:pt x="3053169" y="207606"/>
                  </a:lnTo>
                  <a:lnTo>
                    <a:pt x="3016732" y="181914"/>
                  </a:lnTo>
                  <a:lnTo>
                    <a:pt x="2976003" y="161772"/>
                  </a:lnTo>
                  <a:lnTo>
                    <a:pt x="2931693" y="147269"/>
                  </a:lnTo>
                  <a:lnTo>
                    <a:pt x="2884500" y="138493"/>
                  </a:lnTo>
                  <a:lnTo>
                    <a:pt x="2835160" y="135547"/>
                  </a:lnTo>
                  <a:lnTo>
                    <a:pt x="2782303" y="138645"/>
                  </a:lnTo>
                  <a:lnTo>
                    <a:pt x="2769095" y="141033"/>
                  </a:lnTo>
                  <a:lnTo>
                    <a:pt x="2769095" y="223913"/>
                  </a:lnTo>
                  <a:lnTo>
                    <a:pt x="2762618" y="262991"/>
                  </a:lnTo>
                  <a:lnTo>
                    <a:pt x="2746197" y="316026"/>
                  </a:lnTo>
                  <a:lnTo>
                    <a:pt x="2724239" y="374751"/>
                  </a:lnTo>
                  <a:lnTo>
                    <a:pt x="2701226" y="430885"/>
                  </a:lnTo>
                  <a:lnTo>
                    <a:pt x="2681592" y="476135"/>
                  </a:lnTo>
                  <a:lnTo>
                    <a:pt x="2656116" y="531177"/>
                  </a:lnTo>
                  <a:lnTo>
                    <a:pt x="2630970" y="578650"/>
                  </a:lnTo>
                  <a:lnTo>
                    <a:pt x="2605824" y="611974"/>
                  </a:lnTo>
                  <a:lnTo>
                    <a:pt x="2580373" y="624547"/>
                  </a:lnTo>
                  <a:lnTo>
                    <a:pt x="2554719" y="613511"/>
                  </a:lnTo>
                  <a:lnTo>
                    <a:pt x="2530919" y="583158"/>
                  </a:lnTo>
                  <a:lnTo>
                    <a:pt x="2513406" y="537692"/>
                  </a:lnTo>
                  <a:lnTo>
                    <a:pt x="2506586" y="481279"/>
                  </a:lnTo>
                  <a:lnTo>
                    <a:pt x="2509355" y="443649"/>
                  </a:lnTo>
                  <a:lnTo>
                    <a:pt x="2517800" y="404190"/>
                  </a:lnTo>
                  <a:lnTo>
                    <a:pt x="2532164" y="364134"/>
                  </a:lnTo>
                  <a:lnTo>
                    <a:pt x="2552636" y="324713"/>
                  </a:lnTo>
                  <a:lnTo>
                    <a:pt x="2579459" y="287159"/>
                  </a:lnTo>
                  <a:lnTo>
                    <a:pt x="2612834" y="252704"/>
                  </a:lnTo>
                  <a:lnTo>
                    <a:pt x="2652992" y="222567"/>
                  </a:lnTo>
                  <a:lnTo>
                    <a:pt x="2700134" y="197980"/>
                  </a:lnTo>
                  <a:lnTo>
                    <a:pt x="2754503" y="180162"/>
                  </a:lnTo>
                  <a:lnTo>
                    <a:pt x="2759367" y="188188"/>
                  </a:lnTo>
                  <a:lnTo>
                    <a:pt x="2764053" y="197866"/>
                  </a:lnTo>
                  <a:lnTo>
                    <a:pt x="2767660" y="209727"/>
                  </a:lnTo>
                  <a:lnTo>
                    <a:pt x="2769095" y="223913"/>
                  </a:lnTo>
                  <a:lnTo>
                    <a:pt x="2769095" y="141033"/>
                  </a:lnTo>
                  <a:lnTo>
                    <a:pt x="2686672" y="161861"/>
                  </a:lnTo>
                  <a:lnTo>
                    <a:pt x="2644203" y="180949"/>
                  </a:lnTo>
                  <a:lnTo>
                    <a:pt x="2605519" y="204330"/>
                  </a:lnTo>
                  <a:lnTo>
                    <a:pt x="2570784" y="231495"/>
                  </a:lnTo>
                  <a:lnTo>
                    <a:pt x="2540152" y="261912"/>
                  </a:lnTo>
                  <a:lnTo>
                    <a:pt x="2513787" y="295071"/>
                  </a:lnTo>
                  <a:lnTo>
                    <a:pt x="2491867" y="330454"/>
                  </a:lnTo>
                  <a:lnTo>
                    <a:pt x="2474518" y="367538"/>
                  </a:lnTo>
                  <a:lnTo>
                    <a:pt x="2461945" y="405815"/>
                  </a:lnTo>
                  <a:lnTo>
                    <a:pt x="2454275" y="444766"/>
                  </a:lnTo>
                  <a:lnTo>
                    <a:pt x="2451684" y="483857"/>
                  </a:lnTo>
                  <a:lnTo>
                    <a:pt x="2456942" y="537032"/>
                  </a:lnTo>
                  <a:lnTo>
                    <a:pt x="2471509" y="584644"/>
                  </a:lnTo>
                  <a:lnTo>
                    <a:pt x="2493492" y="624878"/>
                  </a:lnTo>
                  <a:lnTo>
                    <a:pt x="2521064" y="655891"/>
                  </a:lnTo>
                  <a:lnTo>
                    <a:pt x="2585516" y="682891"/>
                  </a:lnTo>
                  <a:lnTo>
                    <a:pt x="2618371" y="674077"/>
                  </a:lnTo>
                  <a:lnTo>
                    <a:pt x="2647912" y="649046"/>
                  </a:lnTo>
                  <a:lnTo>
                    <a:pt x="2665171" y="624547"/>
                  </a:lnTo>
                  <a:lnTo>
                    <a:pt x="2675509" y="609879"/>
                  </a:lnTo>
                  <a:lnTo>
                    <a:pt x="2702572" y="558698"/>
                  </a:lnTo>
                  <a:lnTo>
                    <a:pt x="2730500" y="497586"/>
                  </a:lnTo>
                  <a:lnTo>
                    <a:pt x="2746311" y="461048"/>
                  </a:lnTo>
                  <a:lnTo>
                    <a:pt x="2766682" y="412623"/>
                  </a:lnTo>
                  <a:lnTo>
                    <a:pt x="2788297" y="359143"/>
                  </a:lnTo>
                  <a:lnTo>
                    <a:pt x="2807830" y="307454"/>
                  </a:lnTo>
                  <a:lnTo>
                    <a:pt x="2821978" y="264388"/>
                  </a:lnTo>
                  <a:lnTo>
                    <a:pt x="2827439" y="236778"/>
                  </a:lnTo>
                  <a:lnTo>
                    <a:pt x="2823730" y="216979"/>
                  </a:lnTo>
                  <a:lnTo>
                    <a:pt x="2814561" y="199999"/>
                  </a:lnTo>
                  <a:lnTo>
                    <a:pt x="2802826" y="185750"/>
                  </a:lnTo>
                  <a:lnTo>
                    <a:pt x="2797314" y="180162"/>
                  </a:lnTo>
                  <a:lnTo>
                    <a:pt x="2791409" y="174155"/>
                  </a:lnTo>
                  <a:lnTo>
                    <a:pt x="2800502" y="173532"/>
                  </a:lnTo>
                  <a:lnTo>
                    <a:pt x="2810814" y="172986"/>
                  </a:lnTo>
                  <a:lnTo>
                    <a:pt x="2821914" y="172593"/>
                  </a:lnTo>
                  <a:lnTo>
                    <a:pt x="2833433" y="172440"/>
                  </a:lnTo>
                  <a:lnTo>
                    <a:pt x="2882430" y="176428"/>
                  </a:lnTo>
                  <a:lnTo>
                    <a:pt x="2928366" y="188188"/>
                  </a:lnTo>
                  <a:lnTo>
                    <a:pt x="2970149" y="207505"/>
                  </a:lnTo>
                  <a:lnTo>
                    <a:pt x="3006725" y="234099"/>
                  </a:lnTo>
                  <a:lnTo>
                    <a:pt x="3037040" y="267741"/>
                  </a:lnTo>
                  <a:lnTo>
                    <a:pt x="3060001" y="308165"/>
                  </a:lnTo>
                  <a:lnTo>
                    <a:pt x="3074568" y="355117"/>
                  </a:lnTo>
                  <a:lnTo>
                    <a:pt x="3079661" y="408355"/>
                  </a:lnTo>
                  <a:lnTo>
                    <a:pt x="3076752" y="450824"/>
                  </a:lnTo>
                  <a:lnTo>
                    <a:pt x="3068066" y="491642"/>
                  </a:lnTo>
                  <a:lnTo>
                    <a:pt x="3053638" y="530669"/>
                  </a:lnTo>
                  <a:lnTo>
                    <a:pt x="3033509" y="567728"/>
                  </a:lnTo>
                  <a:lnTo>
                    <a:pt x="3007690" y="602678"/>
                  </a:lnTo>
                  <a:lnTo>
                    <a:pt x="2976245" y="635355"/>
                  </a:lnTo>
                  <a:lnTo>
                    <a:pt x="2939211" y="665619"/>
                  </a:lnTo>
                  <a:lnTo>
                    <a:pt x="2896603" y="693318"/>
                  </a:lnTo>
                  <a:lnTo>
                    <a:pt x="2848457" y="718286"/>
                  </a:lnTo>
                  <a:lnTo>
                    <a:pt x="2794838" y="740359"/>
                  </a:lnTo>
                  <a:lnTo>
                    <a:pt x="2798267" y="753237"/>
                  </a:lnTo>
                  <a:lnTo>
                    <a:pt x="2852178" y="743470"/>
                  </a:lnTo>
                  <a:lnTo>
                    <a:pt x="2902788" y="728827"/>
                  </a:lnTo>
                  <a:lnTo>
                    <a:pt x="2949689" y="709549"/>
                  </a:lnTo>
                  <a:lnTo>
                    <a:pt x="2992501" y="685850"/>
                  </a:lnTo>
                  <a:lnTo>
                    <a:pt x="3030855" y="657987"/>
                  </a:lnTo>
                  <a:lnTo>
                    <a:pt x="3064357" y="626173"/>
                  </a:lnTo>
                  <a:lnTo>
                    <a:pt x="3092615" y="590651"/>
                  </a:lnTo>
                  <a:lnTo>
                    <a:pt x="3115272" y="551649"/>
                  </a:lnTo>
                  <a:lnTo>
                    <a:pt x="3131921" y="509397"/>
                  </a:lnTo>
                  <a:lnTo>
                    <a:pt x="3142196" y="464134"/>
                  </a:lnTo>
                  <a:lnTo>
                    <a:pt x="3145713" y="416077"/>
                  </a:lnTo>
                  <a:close/>
                </a:path>
                <a:path w="6602095" h="1717675">
                  <a:moveTo>
                    <a:pt x="3548850" y="676186"/>
                  </a:moveTo>
                  <a:lnTo>
                    <a:pt x="3540277" y="669836"/>
                  </a:lnTo>
                  <a:lnTo>
                    <a:pt x="3534270" y="666026"/>
                  </a:lnTo>
                  <a:lnTo>
                    <a:pt x="3478504" y="631736"/>
                  </a:lnTo>
                  <a:lnTo>
                    <a:pt x="3443744" y="676186"/>
                  </a:lnTo>
                  <a:lnTo>
                    <a:pt x="3399142" y="719366"/>
                  </a:lnTo>
                  <a:lnTo>
                    <a:pt x="3352368" y="757466"/>
                  </a:lnTo>
                  <a:lnTo>
                    <a:pt x="3311067" y="787946"/>
                  </a:lnTo>
                  <a:lnTo>
                    <a:pt x="3282899" y="806996"/>
                  </a:lnTo>
                  <a:lnTo>
                    <a:pt x="3288919" y="818426"/>
                  </a:lnTo>
                  <a:lnTo>
                    <a:pt x="3344227" y="798106"/>
                  </a:lnTo>
                  <a:lnTo>
                    <a:pt x="3394037" y="773976"/>
                  </a:lnTo>
                  <a:lnTo>
                    <a:pt x="3438575" y="747306"/>
                  </a:lnTo>
                  <a:lnTo>
                    <a:pt x="3478072" y="720636"/>
                  </a:lnTo>
                  <a:lnTo>
                    <a:pt x="3512807" y="692696"/>
                  </a:lnTo>
                  <a:lnTo>
                    <a:pt x="3526396" y="693966"/>
                  </a:lnTo>
                  <a:lnTo>
                    <a:pt x="3537902" y="693966"/>
                  </a:lnTo>
                  <a:lnTo>
                    <a:pt x="3540556" y="692696"/>
                  </a:lnTo>
                  <a:lnTo>
                    <a:pt x="3545865" y="690156"/>
                  </a:lnTo>
                  <a:lnTo>
                    <a:pt x="3548850" y="682536"/>
                  </a:lnTo>
                  <a:lnTo>
                    <a:pt x="3548850" y="676186"/>
                  </a:lnTo>
                  <a:close/>
                </a:path>
                <a:path w="6602095" h="1717675">
                  <a:moveTo>
                    <a:pt x="3755631" y="1457223"/>
                  </a:moveTo>
                  <a:lnTo>
                    <a:pt x="3743629" y="1451216"/>
                  </a:lnTo>
                  <a:lnTo>
                    <a:pt x="3715347" y="1487538"/>
                  </a:lnTo>
                  <a:lnTo>
                    <a:pt x="3682085" y="1524076"/>
                  </a:lnTo>
                  <a:lnTo>
                    <a:pt x="3645293" y="1557820"/>
                  </a:lnTo>
                  <a:lnTo>
                    <a:pt x="3606431" y="1585683"/>
                  </a:lnTo>
                  <a:lnTo>
                    <a:pt x="3566947" y="1604645"/>
                  </a:lnTo>
                  <a:lnTo>
                    <a:pt x="3528288" y="1611642"/>
                  </a:lnTo>
                  <a:lnTo>
                    <a:pt x="3500513" y="1604391"/>
                  </a:lnTo>
                  <a:lnTo>
                    <a:pt x="3486251" y="1587728"/>
                  </a:lnTo>
                  <a:lnTo>
                    <a:pt x="3481006" y="1569300"/>
                  </a:lnTo>
                  <a:lnTo>
                    <a:pt x="3480244" y="1556740"/>
                  </a:lnTo>
                  <a:lnTo>
                    <a:pt x="3480841" y="1545615"/>
                  </a:lnTo>
                  <a:lnTo>
                    <a:pt x="3482403" y="1528864"/>
                  </a:lnTo>
                  <a:lnTo>
                    <a:pt x="3487102" y="1485531"/>
                  </a:lnTo>
                  <a:lnTo>
                    <a:pt x="3493439" y="1433423"/>
                  </a:lnTo>
                  <a:lnTo>
                    <a:pt x="3495675" y="1412430"/>
                  </a:lnTo>
                  <a:lnTo>
                    <a:pt x="3486823" y="1352842"/>
                  </a:lnTo>
                  <a:lnTo>
                    <a:pt x="3461905" y="1322857"/>
                  </a:lnTo>
                  <a:lnTo>
                    <a:pt x="3391878" y="1301089"/>
                  </a:lnTo>
                  <a:lnTo>
                    <a:pt x="3342602" y="1308354"/>
                  </a:lnTo>
                  <a:lnTo>
                    <a:pt x="3301276" y="1326400"/>
                  </a:lnTo>
                  <a:lnTo>
                    <a:pt x="3267506" y="1349590"/>
                  </a:lnTo>
                  <a:lnTo>
                    <a:pt x="3240900" y="1372298"/>
                  </a:lnTo>
                  <a:lnTo>
                    <a:pt x="3332657" y="1198181"/>
                  </a:lnTo>
                  <a:lnTo>
                    <a:pt x="3358858" y="1149464"/>
                  </a:lnTo>
                  <a:lnTo>
                    <a:pt x="3387852" y="1099883"/>
                  </a:lnTo>
                  <a:lnTo>
                    <a:pt x="3407486" y="1074928"/>
                  </a:lnTo>
                  <a:lnTo>
                    <a:pt x="3413772" y="1065593"/>
                  </a:lnTo>
                  <a:lnTo>
                    <a:pt x="3416833" y="1057554"/>
                  </a:lnTo>
                  <a:lnTo>
                    <a:pt x="3417633" y="1048867"/>
                  </a:lnTo>
                  <a:lnTo>
                    <a:pt x="3411016" y="1026439"/>
                  </a:lnTo>
                  <a:lnTo>
                    <a:pt x="3392970" y="1001369"/>
                  </a:lnTo>
                  <a:lnTo>
                    <a:pt x="3366236" y="980948"/>
                  </a:lnTo>
                  <a:lnTo>
                    <a:pt x="3333546" y="972515"/>
                  </a:lnTo>
                  <a:lnTo>
                    <a:pt x="3328403" y="972515"/>
                  </a:lnTo>
                  <a:lnTo>
                    <a:pt x="3325825" y="973378"/>
                  </a:lnTo>
                  <a:lnTo>
                    <a:pt x="3312096" y="974229"/>
                  </a:lnTo>
                  <a:lnTo>
                    <a:pt x="3308667" y="987094"/>
                  </a:lnTo>
                  <a:lnTo>
                    <a:pt x="3318294" y="994638"/>
                  </a:lnTo>
                  <a:lnTo>
                    <a:pt x="3327768" y="1003617"/>
                  </a:lnTo>
                  <a:lnTo>
                    <a:pt x="3334982" y="1014844"/>
                  </a:lnTo>
                  <a:lnTo>
                    <a:pt x="3337839" y="1029131"/>
                  </a:lnTo>
                  <a:lnTo>
                    <a:pt x="3333127" y="1051140"/>
                  </a:lnTo>
                  <a:lnTo>
                    <a:pt x="3320059" y="1087107"/>
                  </a:lnTo>
                  <a:lnTo>
                    <a:pt x="3300234" y="1134033"/>
                  </a:lnTo>
                  <a:lnTo>
                    <a:pt x="3275241" y="1188935"/>
                  </a:lnTo>
                  <a:lnTo>
                    <a:pt x="3246691" y="1248854"/>
                  </a:lnTo>
                  <a:lnTo>
                    <a:pt x="3216160" y="1310792"/>
                  </a:lnTo>
                  <a:lnTo>
                    <a:pt x="3185261" y="1371765"/>
                  </a:lnTo>
                  <a:lnTo>
                    <a:pt x="3155594" y="1428800"/>
                  </a:lnTo>
                  <a:lnTo>
                    <a:pt x="3128746" y="1478915"/>
                  </a:lnTo>
                  <a:lnTo>
                    <a:pt x="3106318" y="1519123"/>
                  </a:lnTo>
                  <a:lnTo>
                    <a:pt x="3070529" y="1577416"/>
                  </a:lnTo>
                  <a:lnTo>
                    <a:pt x="3059671" y="1596631"/>
                  </a:lnTo>
                  <a:lnTo>
                    <a:pt x="3054934" y="1609420"/>
                  </a:lnTo>
                  <a:lnTo>
                    <a:pt x="3053880" y="1621078"/>
                  </a:lnTo>
                  <a:lnTo>
                    <a:pt x="3054985" y="1635264"/>
                  </a:lnTo>
                  <a:lnTo>
                    <a:pt x="3059468" y="1654759"/>
                  </a:lnTo>
                  <a:lnTo>
                    <a:pt x="3069082" y="1672005"/>
                  </a:lnTo>
                  <a:lnTo>
                    <a:pt x="3085617" y="1679422"/>
                  </a:lnTo>
                  <a:lnTo>
                    <a:pt x="3093974" y="1677682"/>
                  </a:lnTo>
                  <a:lnTo>
                    <a:pt x="3118891" y="1641538"/>
                  </a:lnTo>
                  <a:lnTo>
                    <a:pt x="3137281" y="1598053"/>
                  </a:lnTo>
                  <a:lnTo>
                    <a:pt x="3145675" y="1579054"/>
                  </a:lnTo>
                  <a:lnTo>
                    <a:pt x="3184563" y="1502511"/>
                  </a:lnTo>
                  <a:lnTo>
                    <a:pt x="3222688" y="1444294"/>
                  </a:lnTo>
                  <a:lnTo>
                    <a:pt x="3259061" y="1401902"/>
                  </a:lnTo>
                  <a:lnTo>
                    <a:pt x="3292691" y="1372831"/>
                  </a:lnTo>
                  <a:lnTo>
                    <a:pt x="3347745" y="1344650"/>
                  </a:lnTo>
                  <a:lnTo>
                    <a:pt x="3379876" y="1339697"/>
                  </a:lnTo>
                  <a:lnTo>
                    <a:pt x="3391624" y="1340688"/>
                  </a:lnTo>
                  <a:lnTo>
                    <a:pt x="3410762" y="1347635"/>
                  </a:lnTo>
                  <a:lnTo>
                    <a:pt x="3428619" y="1366481"/>
                  </a:lnTo>
                  <a:lnTo>
                    <a:pt x="3436493" y="1403172"/>
                  </a:lnTo>
                  <a:lnTo>
                    <a:pt x="3435896" y="1415884"/>
                  </a:lnTo>
                  <a:lnTo>
                    <a:pt x="3434245" y="1434706"/>
                  </a:lnTo>
                  <a:lnTo>
                    <a:pt x="3431794" y="1457718"/>
                  </a:lnTo>
                  <a:lnTo>
                    <a:pt x="3422891" y="1535087"/>
                  </a:lnTo>
                  <a:lnTo>
                    <a:pt x="3420935" y="1556080"/>
                  </a:lnTo>
                  <a:lnTo>
                    <a:pt x="3430270" y="1622526"/>
                  </a:lnTo>
                  <a:lnTo>
                    <a:pt x="3455060" y="1654225"/>
                  </a:lnTo>
                  <a:lnTo>
                    <a:pt x="3516274" y="1674279"/>
                  </a:lnTo>
                  <a:lnTo>
                    <a:pt x="3542817" y="1671853"/>
                  </a:lnTo>
                  <a:lnTo>
                    <a:pt x="3612019" y="1646389"/>
                  </a:lnTo>
                  <a:lnTo>
                    <a:pt x="3650450" y="1619377"/>
                  </a:lnTo>
                  <a:lnTo>
                    <a:pt x="3688600" y="1580172"/>
                  </a:lnTo>
                  <a:lnTo>
                    <a:pt x="3724376" y="1526781"/>
                  </a:lnTo>
                  <a:lnTo>
                    <a:pt x="3755631" y="1457223"/>
                  </a:lnTo>
                  <a:close/>
                </a:path>
                <a:path w="6602095" h="1717675">
                  <a:moveTo>
                    <a:pt x="3986377" y="773976"/>
                  </a:moveTo>
                  <a:lnTo>
                    <a:pt x="3954983" y="718096"/>
                  </a:lnTo>
                  <a:lnTo>
                    <a:pt x="3919029" y="691426"/>
                  </a:lnTo>
                  <a:lnTo>
                    <a:pt x="3872496" y="668566"/>
                  </a:lnTo>
                  <a:lnTo>
                    <a:pt x="3817569" y="648246"/>
                  </a:lnTo>
                  <a:lnTo>
                    <a:pt x="3756456" y="633006"/>
                  </a:lnTo>
                  <a:lnTo>
                    <a:pt x="3752164" y="645706"/>
                  </a:lnTo>
                  <a:lnTo>
                    <a:pt x="3797046" y="673646"/>
                  </a:lnTo>
                  <a:lnTo>
                    <a:pt x="3831945" y="697776"/>
                  </a:lnTo>
                  <a:lnTo>
                    <a:pt x="3865562" y="725716"/>
                  </a:lnTo>
                  <a:lnTo>
                    <a:pt x="3906583" y="763816"/>
                  </a:lnTo>
                  <a:lnTo>
                    <a:pt x="3928770" y="785406"/>
                  </a:lnTo>
                  <a:lnTo>
                    <a:pt x="3942511" y="798106"/>
                  </a:lnTo>
                  <a:lnTo>
                    <a:pt x="3951592" y="803186"/>
                  </a:lnTo>
                  <a:lnTo>
                    <a:pt x="3959783" y="804456"/>
                  </a:lnTo>
                  <a:lnTo>
                    <a:pt x="3967188" y="803186"/>
                  </a:lnTo>
                  <a:lnTo>
                    <a:pt x="3975976" y="798106"/>
                  </a:lnTo>
                  <a:lnTo>
                    <a:pt x="3983304" y="789216"/>
                  </a:lnTo>
                  <a:lnTo>
                    <a:pt x="3986377" y="773976"/>
                  </a:lnTo>
                  <a:close/>
                </a:path>
                <a:path w="6602095" h="1717675">
                  <a:moveTo>
                    <a:pt x="3996664" y="603796"/>
                  </a:moveTo>
                  <a:lnTo>
                    <a:pt x="3983875" y="568236"/>
                  </a:lnTo>
                  <a:lnTo>
                    <a:pt x="3982961" y="565696"/>
                  </a:lnTo>
                  <a:lnTo>
                    <a:pt x="3980370" y="563156"/>
                  </a:lnTo>
                  <a:lnTo>
                    <a:pt x="3976497" y="559346"/>
                  </a:lnTo>
                  <a:lnTo>
                    <a:pt x="3948023" y="531406"/>
                  </a:lnTo>
                  <a:lnTo>
                    <a:pt x="3901046" y="502196"/>
                  </a:lnTo>
                  <a:lnTo>
                    <a:pt x="3851287" y="478066"/>
                  </a:lnTo>
                  <a:lnTo>
                    <a:pt x="3807942" y="462826"/>
                  </a:lnTo>
                  <a:lnTo>
                    <a:pt x="3800208" y="474256"/>
                  </a:lnTo>
                  <a:lnTo>
                    <a:pt x="3821188" y="490766"/>
                  </a:lnTo>
                  <a:lnTo>
                    <a:pt x="3842575" y="507276"/>
                  </a:lnTo>
                  <a:lnTo>
                    <a:pt x="3863784" y="526326"/>
                  </a:lnTo>
                  <a:lnTo>
                    <a:pt x="3884282" y="546646"/>
                  </a:lnTo>
                  <a:lnTo>
                    <a:pt x="3807333" y="551726"/>
                  </a:lnTo>
                  <a:lnTo>
                    <a:pt x="3753002" y="554266"/>
                  </a:lnTo>
                  <a:lnTo>
                    <a:pt x="3711143" y="556806"/>
                  </a:lnTo>
                  <a:lnTo>
                    <a:pt x="3624351" y="559346"/>
                  </a:lnTo>
                  <a:lnTo>
                    <a:pt x="3656698" y="537756"/>
                  </a:lnTo>
                  <a:lnTo>
                    <a:pt x="3695979" y="508546"/>
                  </a:lnTo>
                  <a:lnTo>
                    <a:pt x="3738473" y="472986"/>
                  </a:lnTo>
                  <a:lnTo>
                    <a:pt x="3780485" y="433616"/>
                  </a:lnTo>
                  <a:lnTo>
                    <a:pt x="3807498" y="433616"/>
                  </a:lnTo>
                  <a:lnTo>
                    <a:pt x="3814254" y="429806"/>
                  </a:lnTo>
                  <a:lnTo>
                    <a:pt x="3816515" y="422186"/>
                  </a:lnTo>
                  <a:lnTo>
                    <a:pt x="3816515" y="414566"/>
                  </a:lnTo>
                  <a:lnTo>
                    <a:pt x="3812222" y="410756"/>
                  </a:lnTo>
                  <a:lnTo>
                    <a:pt x="3799357" y="404406"/>
                  </a:lnTo>
                  <a:lnTo>
                    <a:pt x="3739299" y="371386"/>
                  </a:lnTo>
                  <a:lnTo>
                    <a:pt x="3713200" y="414566"/>
                  </a:lnTo>
                  <a:lnTo>
                    <a:pt x="3684206" y="453936"/>
                  </a:lnTo>
                  <a:lnTo>
                    <a:pt x="3642969" y="503466"/>
                  </a:lnTo>
                  <a:lnTo>
                    <a:pt x="3588321" y="559346"/>
                  </a:lnTo>
                  <a:lnTo>
                    <a:pt x="3529088" y="561886"/>
                  </a:lnTo>
                  <a:lnTo>
                    <a:pt x="3469843" y="561886"/>
                  </a:lnTo>
                  <a:lnTo>
                    <a:pt x="3450196" y="563156"/>
                  </a:lnTo>
                  <a:lnTo>
                    <a:pt x="3410166" y="561886"/>
                  </a:lnTo>
                  <a:lnTo>
                    <a:pt x="3369970" y="561886"/>
                  </a:lnTo>
                  <a:lnTo>
                    <a:pt x="3329787" y="560616"/>
                  </a:lnTo>
                  <a:lnTo>
                    <a:pt x="3289770" y="558076"/>
                  </a:lnTo>
                  <a:lnTo>
                    <a:pt x="3312071" y="627926"/>
                  </a:lnTo>
                  <a:lnTo>
                    <a:pt x="3317214" y="643166"/>
                  </a:lnTo>
                  <a:lnTo>
                    <a:pt x="3318065" y="646976"/>
                  </a:lnTo>
                  <a:lnTo>
                    <a:pt x="3326650" y="646976"/>
                  </a:lnTo>
                  <a:lnTo>
                    <a:pt x="3334169" y="645706"/>
                  </a:lnTo>
                  <a:lnTo>
                    <a:pt x="3339198" y="639356"/>
                  </a:lnTo>
                  <a:lnTo>
                    <a:pt x="3342462" y="633006"/>
                  </a:lnTo>
                  <a:lnTo>
                    <a:pt x="3344672" y="626656"/>
                  </a:lnTo>
                  <a:lnTo>
                    <a:pt x="3497732" y="613956"/>
                  </a:lnTo>
                  <a:lnTo>
                    <a:pt x="3612324" y="602526"/>
                  </a:lnTo>
                  <a:lnTo>
                    <a:pt x="3612248" y="690156"/>
                  </a:lnTo>
                  <a:lnTo>
                    <a:pt x="3612057" y="705396"/>
                  </a:lnTo>
                  <a:lnTo>
                    <a:pt x="3610889" y="773976"/>
                  </a:lnTo>
                  <a:lnTo>
                    <a:pt x="3610622" y="798106"/>
                  </a:lnTo>
                  <a:lnTo>
                    <a:pt x="3611676" y="806996"/>
                  </a:lnTo>
                  <a:lnTo>
                    <a:pt x="3615232" y="812076"/>
                  </a:lnTo>
                  <a:lnTo>
                    <a:pt x="3621836" y="815886"/>
                  </a:lnTo>
                  <a:lnTo>
                    <a:pt x="3632060" y="815886"/>
                  </a:lnTo>
                  <a:lnTo>
                    <a:pt x="3657854" y="813346"/>
                  </a:lnTo>
                  <a:lnTo>
                    <a:pt x="3671100" y="805726"/>
                  </a:lnTo>
                  <a:lnTo>
                    <a:pt x="3675977" y="795566"/>
                  </a:lnTo>
                  <a:lnTo>
                    <a:pt x="3676675" y="785406"/>
                  </a:lnTo>
                  <a:lnTo>
                    <a:pt x="3676383" y="763816"/>
                  </a:lnTo>
                  <a:lnTo>
                    <a:pt x="3675253" y="705396"/>
                  </a:lnTo>
                  <a:lnTo>
                    <a:pt x="3675049" y="690156"/>
                  </a:lnTo>
                  <a:lnTo>
                    <a:pt x="3674961" y="602526"/>
                  </a:lnTo>
                  <a:lnTo>
                    <a:pt x="3674961" y="597446"/>
                  </a:lnTo>
                  <a:lnTo>
                    <a:pt x="3802596" y="582206"/>
                  </a:lnTo>
                  <a:lnTo>
                    <a:pt x="3839756" y="577126"/>
                  </a:lnTo>
                  <a:lnTo>
                    <a:pt x="3870452" y="573316"/>
                  </a:lnTo>
                  <a:lnTo>
                    <a:pt x="3903167" y="568236"/>
                  </a:lnTo>
                  <a:lnTo>
                    <a:pt x="3911396" y="577126"/>
                  </a:lnTo>
                  <a:lnTo>
                    <a:pt x="3921391" y="588556"/>
                  </a:lnTo>
                  <a:lnTo>
                    <a:pt x="3932351" y="603796"/>
                  </a:lnTo>
                  <a:lnTo>
                    <a:pt x="3943489" y="617766"/>
                  </a:lnTo>
                  <a:lnTo>
                    <a:pt x="3949344" y="625386"/>
                  </a:lnTo>
                  <a:lnTo>
                    <a:pt x="3955694" y="631736"/>
                  </a:lnTo>
                  <a:lnTo>
                    <a:pt x="3963022" y="635546"/>
                  </a:lnTo>
                  <a:lnTo>
                    <a:pt x="3971785" y="636816"/>
                  </a:lnTo>
                  <a:lnTo>
                    <a:pt x="3981107" y="634276"/>
                  </a:lnTo>
                  <a:lnTo>
                    <a:pt x="3989044" y="627926"/>
                  </a:lnTo>
                  <a:lnTo>
                    <a:pt x="3994581" y="617766"/>
                  </a:lnTo>
                  <a:lnTo>
                    <a:pt x="3996664" y="603796"/>
                  </a:lnTo>
                  <a:close/>
                </a:path>
                <a:path w="6602095" h="1717675">
                  <a:moveTo>
                    <a:pt x="4037850" y="332016"/>
                  </a:moveTo>
                  <a:lnTo>
                    <a:pt x="4030129" y="324396"/>
                  </a:lnTo>
                  <a:lnTo>
                    <a:pt x="4021810" y="316776"/>
                  </a:lnTo>
                  <a:lnTo>
                    <a:pt x="3976078" y="274866"/>
                  </a:lnTo>
                  <a:lnTo>
                    <a:pt x="3971785" y="271056"/>
                  </a:lnTo>
                  <a:lnTo>
                    <a:pt x="3968369" y="267246"/>
                  </a:lnTo>
                  <a:lnTo>
                    <a:pt x="3958920" y="267246"/>
                  </a:lnTo>
                  <a:lnTo>
                    <a:pt x="3956342" y="269786"/>
                  </a:lnTo>
                  <a:lnTo>
                    <a:pt x="3952049" y="274866"/>
                  </a:lnTo>
                  <a:lnTo>
                    <a:pt x="3923754" y="316776"/>
                  </a:lnTo>
                  <a:lnTo>
                    <a:pt x="3674110" y="316776"/>
                  </a:lnTo>
                  <a:lnTo>
                    <a:pt x="3674110" y="245656"/>
                  </a:lnTo>
                  <a:lnTo>
                    <a:pt x="3952925" y="245656"/>
                  </a:lnTo>
                  <a:lnTo>
                    <a:pt x="3952925" y="226606"/>
                  </a:lnTo>
                  <a:lnTo>
                    <a:pt x="3947769" y="220256"/>
                  </a:lnTo>
                  <a:lnTo>
                    <a:pt x="3945191" y="217716"/>
                  </a:lnTo>
                  <a:lnTo>
                    <a:pt x="3938257" y="211366"/>
                  </a:lnTo>
                  <a:lnTo>
                    <a:pt x="3891140" y="168186"/>
                  </a:lnTo>
                  <a:lnTo>
                    <a:pt x="3886860" y="164376"/>
                  </a:lnTo>
                  <a:lnTo>
                    <a:pt x="3883431" y="160566"/>
                  </a:lnTo>
                  <a:lnTo>
                    <a:pt x="3873995" y="160566"/>
                  </a:lnTo>
                  <a:lnTo>
                    <a:pt x="3871417" y="163106"/>
                  </a:lnTo>
                  <a:lnTo>
                    <a:pt x="3838816" y="211366"/>
                  </a:lnTo>
                  <a:lnTo>
                    <a:pt x="3674110" y="211366"/>
                  </a:lnTo>
                  <a:lnTo>
                    <a:pt x="3674110" y="138976"/>
                  </a:lnTo>
                  <a:lnTo>
                    <a:pt x="3982948" y="138976"/>
                  </a:lnTo>
                  <a:lnTo>
                    <a:pt x="3982948" y="119926"/>
                  </a:lnTo>
                  <a:lnTo>
                    <a:pt x="3977805" y="113576"/>
                  </a:lnTo>
                  <a:lnTo>
                    <a:pt x="3975227" y="112306"/>
                  </a:lnTo>
                  <a:lnTo>
                    <a:pt x="3967111" y="104686"/>
                  </a:lnTo>
                  <a:lnTo>
                    <a:pt x="3921175" y="61506"/>
                  </a:lnTo>
                  <a:lnTo>
                    <a:pt x="3917746" y="57696"/>
                  </a:lnTo>
                  <a:lnTo>
                    <a:pt x="3913454" y="55156"/>
                  </a:lnTo>
                  <a:lnTo>
                    <a:pt x="3904018" y="55156"/>
                  </a:lnTo>
                  <a:lnTo>
                    <a:pt x="3900589" y="57696"/>
                  </a:lnTo>
                  <a:lnTo>
                    <a:pt x="3897147" y="62776"/>
                  </a:lnTo>
                  <a:lnTo>
                    <a:pt x="3867988" y="104686"/>
                  </a:lnTo>
                  <a:lnTo>
                    <a:pt x="3674110" y="104686"/>
                  </a:lnTo>
                  <a:lnTo>
                    <a:pt x="3674110" y="72936"/>
                  </a:lnTo>
                  <a:lnTo>
                    <a:pt x="3690912" y="66586"/>
                  </a:lnTo>
                  <a:lnTo>
                    <a:pt x="3701123" y="61506"/>
                  </a:lnTo>
                  <a:lnTo>
                    <a:pt x="3706177" y="56426"/>
                  </a:lnTo>
                  <a:lnTo>
                    <a:pt x="3707549" y="50076"/>
                  </a:lnTo>
                  <a:lnTo>
                    <a:pt x="3705250" y="43726"/>
                  </a:lnTo>
                  <a:lnTo>
                    <a:pt x="3699510" y="39916"/>
                  </a:lnTo>
                  <a:lnTo>
                    <a:pt x="3691991" y="37376"/>
                  </a:lnTo>
                  <a:lnTo>
                    <a:pt x="3608044" y="27216"/>
                  </a:lnTo>
                  <a:lnTo>
                    <a:pt x="3610152" y="47536"/>
                  </a:lnTo>
                  <a:lnTo>
                    <a:pt x="3611461" y="69126"/>
                  </a:lnTo>
                  <a:lnTo>
                    <a:pt x="3612134" y="88176"/>
                  </a:lnTo>
                  <a:lnTo>
                    <a:pt x="3612324" y="104686"/>
                  </a:lnTo>
                  <a:lnTo>
                    <a:pt x="3364420" y="104686"/>
                  </a:lnTo>
                  <a:lnTo>
                    <a:pt x="3342525" y="103416"/>
                  </a:lnTo>
                  <a:lnTo>
                    <a:pt x="3323196" y="103416"/>
                  </a:lnTo>
                  <a:lnTo>
                    <a:pt x="3304349" y="102146"/>
                  </a:lnTo>
                  <a:lnTo>
                    <a:pt x="3318941" y="142786"/>
                  </a:lnTo>
                  <a:lnTo>
                    <a:pt x="3340366" y="140246"/>
                  </a:lnTo>
                  <a:lnTo>
                    <a:pt x="3357867" y="138976"/>
                  </a:lnTo>
                  <a:lnTo>
                    <a:pt x="3611473" y="138976"/>
                  </a:lnTo>
                  <a:lnTo>
                    <a:pt x="3611473" y="211366"/>
                  </a:lnTo>
                  <a:lnTo>
                    <a:pt x="3427031" y="211366"/>
                  </a:lnTo>
                  <a:lnTo>
                    <a:pt x="3403473" y="210096"/>
                  </a:lnTo>
                  <a:lnTo>
                    <a:pt x="3383381" y="210096"/>
                  </a:lnTo>
                  <a:lnTo>
                    <a:pt x="3340379" y="207556"/>
                  </a:lnTo>
                  <a:lnTo>
                    <a:pt x="3354971" y="248196"/>
                  </a:lnTo>
                  <a:lnTo>
                    <a:pt x="3388093" y="245656"/>
                  </a:lnTo>
                  <a:lnTo>
                    <a:pt x="3611473" y="245656"/>
                  </a:lnTo>
                  <a:lnTo>
                    <a:pt x="3611473" y="316776"/>
                  </a:lnTo>
                  <a:lnTo>
                    <a:pt x="3291268" y="316776"/>
                  </a:lnTo>
                  <a:lnTo>
                    <a:pt x="3248596" y="314236"/>
                  </a:lnTo>
                  <a:lnTo>
                    <a:pt x="3263163" y="354876"/>
                  </a:lnTo>
                  <a:lnTo>
                    <a:pt x="3312630" y="351066"/>
                  </a:lnTo>
                  <a:lnTo>
                    <a:pt x="3568585" y="351066"/>
                  </a:lnTo>
                  <a:lnTo>
                    <a:pt x="3555911" y="373926"/>
                  </a:lnTo>
                  <a:lnTo>
                    <a:pt x="3542512" y="395516"/>
                  </a:lnTo>
                  <a:lnTo>
                    <a:pt x="3526713" y="418376"/>
                  </a:lnTo>
                  <a:lnTo>
                    <a:pt x="3506813" y="443776"/>
                  </a:lnTo>
                  <a:lnTo>
                    <a:pt x="3481324" y="431076"/>
                  </a:lnTo>
                  <a:lnTo>
                    <a:pt x="3449650" y="417106"/>
                  </a:lnTo>
                  <a:lnTo>
                    <a:pt x="3415233" y="405676"/>
                  </a:lnTo>
                  <a:lnTo>
                    <a:pt x="3381552" y="398056"/>
                  </a:lnTo>
                  <a:lnTo>
                    <a:pt x="3377273" y="410756"/>
                  </a:lnTo>
                  <a:lnTo>
                    <a:pt x="3421100" y="438696"/>
                  </a:lnTo>
                  <a:lnTo>
                    <a:pt x="3453828" y="464096"/>
                  </a:lnTo>
                  <a:lnTo>
                    <a:pt x="3479812" y="489496"/>
                  </a:lnTo>
                  <a:lnTo>
                    <a:pt x="3523538" y="536486"/>
                  </a:lnTo>
                  <a:lnTo>
                    <a:pt x="3535972" y="547916"/>
                  </a:lnTo>
                  <a:lnTo>
                    <a:pt x="3543909" y="554266"/>
                  </a:lnTo>
                  <a:lnTo>
                    <a:pt x="3550564" y="554266"/>
                  </a:lnTo>
                  <a:lnTo>
                    <a:pt x="3559505" y="552996"/>
                  </a:lnTo>
                  <a:lnTo>
                    <a:pt x="3567506" y="546646"/>
                  </a:lnTo>
                  <a:lnTo>
                    <a:pt x="3573234" y="537756"/>
                  </a:lnTo>
                  <a:lnTo>
                    <a:pt x="3575443" y="525056"/>
                  </a:lnTo>
                  <a:lnTo>
                    <a:pt x="3570020" y="500926"/>
                  </a:lnTo>
                  <a:lnTo>
                    <a:pt x="3557206" y="481876"/>
                  </a:lnTo>
                  <a:lnTo>
                    <a:pt x="3542144" y="466636"/>
                  </a:lnTo>
                  <a:lnTo>
                    <a:pt x="3529977" y="457746"/>
                  </a:lnTo>
                  <a:lnTo>
                    <a:pt x="3551275" y="443776"/>
                  </a:lnTo>
                  <a:lnTo>
                    <a:pt x="3573615" y="425996"/>
                  </a:lnTo>
                  <a:lnTo>
                    <a:pt x="3596449" y="406946"/>
                  </a:lnTo>
                  <a:lnTo>
                    <a:pt x="3619195" y="385356"/>
                  </a:lnTo>
                  <a:lnTo>
                    <a:pt x="3633241" y="385356"/>
                  </a:lnTo>
                  <a:lnTo>
                    <a:pt x="3644074" y="384086"/>
                  </a:lnTo>
                  <a:lnTo>
                    <a:pt x="3651046" y="380276"/>
                  </a:lnTo>
                  <a:lnTo>
                    <a:pt x="3653523" y="373926"/>
                  </a:lnTo>
                  <a:lnTo>
                    <a:pt x="3652875" y="367576"/>
                  </a:lnTo>
                  <a:lnTo>
                    <a:pt x="3649014" y="362496"/>
                  </a:lnTo>
                  <a:lnTo>
                    <a:pt x="3640963" y="357416"/>
                  </a:lnTo>
                  <a:lnTo>
                    <a:pt x="3627780" y="351066"/>
                  </a:lnTo>
                  <a:lnTo>
                    <a:pt x="4037850" y="351066"/>
                  </a:lnTo>
                  <a:lnTo>
                    <a:pt x="4037850" y="332016"/>
                  </a:lnTo>
                  <a:close/>
                </a:path>
                <a:path w="6602095" h="1717675">
                  <a:moveTo>
                    <a:pt x="4302925" y="1338846"/>
                  </a:moveTo>
                  <a:lnTo>
                    <a:pt x="4297451" y="1273289"/>
                  </a:lnTo>
                  <a:lnTo>
                    <a:pt x="4281348" y="1226388"/>
                  </a:lnTo>
                  <a:lnTo>
                    <a:pt x="4273308" y="1217015"/>
                  </a:lnTo>
                  <a:lnTo>
                    <a:pt x="4255109" y="1195781"/>
                  </a:lnTo>
                  <a:lnTo>
                    <a:pt x="4219245" y="1179144"/>
                  </a:lnTo>
                  <a:lnTo>
                    <a:pt x="4212691" y="1178420"/>
                  </a:lnTo>
                  <a:lnTo>
                    <a:pt x="4174236" y="1174127"/>
                  </a:lnTo>
                  <a:lnTo>
                    <a:pt x="4157027" y="1174559"/>
                  </a:lnTo>
                  <a:lnTo>
                    <a:pt x="4142714" y="1175626"/>
                  </a:lnTo>
                  <a:lnTo>
                    <a:pt x="4131297" y="1177023"/>
                  </a:lnTo>
                  <a:lnTo>
                    <a:pt x="4122763" y="1178420"/>
                  </a:lnTo>
                  <a:lnTo>
                    <a:pt x="4142054" y="1129576"/>
                  </a:lnTo>
                  <a:lnTo>
                    <a:pt x="4152900" y="1102918"/>
                  </a:lnTo>
                  <a:lnTo>
                    <a:pt x="4158107" y="1091069"/>
                  </a:lnTo>
                  <a:lnTo>
                    <a:pt x="4160507" y="1086624"/>
                  </a:lnTo>
                  <a:lnTo>
                    <a:pt x="4170057" y="1069949"/>
                  </a:lnTo>
                  <a:lnTo>
                    <a:pt x="4175201" y="1059383"/>
                  </a:lnTo>
                  <a:lnTo>
                    <a:pt x="4177284" y="1052309"/>
                  </a:lnTo>
                  <a:lnTo>
                    <a:pt x="4177677" y="1046302"/>
                  </a:lnTo>
                  <a:lnTo>
                    <a:pt x="4170489" y="1028001"/>
                  </a:lnTo>
                  <a:lnTo>
                    <a:pt x="4151719" y="1008659"/>
                  </a:lnTo>
                  <a:lnTo>
                    <a:pt x="4125544" y="993330"/>
                  </a:lnTo>
                  <a:lnTo>
                    <a:pt x="4096169" y="987107"/>
                  </a:lnTo>
                  <a:lnTo>
                    <a:pt x="4088092" y="987691"/>
                  </a:lnTo>
                  <a:lnTo>
                    <a:pt x="4080408" y="989241"/>
                  </a:lnTo>
                  <a:lnTo>
                    <a:pt x="4072890" y="991438"/>
                  </a:lnTo>
                  <a:lnTo>
                    <a:pt x="4065282" y="993965"/>
                  </a:lnTo>
                  <a:lnTo>
                    <a:pt x="4060990" y="1005979"/>
                  </a:lnTo>
                  <a:lnTo>
                    <a:pt x="4078681" y="1014780"/>
                  </a:lnTo>
                  <a:lnTo>
                    <a:pt x="4092524" y="1024953"/>
                  </a:lnTo>
                  <a:lnTo>
                    <a:pt x="4101541" y="1037221"/>
                  </a:lnTo>
                  <a:lnTo>
                    <a:pt x="4104754" y="1052309"/>
                  </a:lnTo>
                  <a:lnTo>
                    <a:pt x="4100144" y="1080490"/>
                  </a:lnTo>
                  <a:lnTo>
                    <a:pt x="4089095" y="1118895"/>
                  </a:lnTo>
                  <a:lnTo>
                    <a:pt x="4075798" y="1158100"/>
                  </a:lnTo>
                  <a:lnTo>
                    <a:pt x="3989895" y="1205649"/>
                  </a:lnTo>
                  <a:lnTo>
                    <a:pt x="3946791" y="1214767"/>
                  </a:lnTo>
                  <a:lnTo>
                    <a:pt x="3921150" y="1218742"/>
                  </a:lnTo>
                  <a:lnTo>
                    <a:pt x="3899890" y="1215466"/>
                  </a:lnTo>
                  <a:lnTo>
                    <a:pt x="3886200" y="1207363"/>
                  </a:lnTo>
                  <a:lnTo>
                    <a:pt x="3877970" y="1197013"/>
                  </a:lnTo>
                  <a:lnTo>
                    <a:pt x="3873119" y="1186992"/>
                  </a:lnTo>
                  <a:lnTo>
                    <a:pt x="3860254" y="1188707"/>
                  </a:lnTo>
                  <a:lnTo>
                    <a:pt x="3856812" y="1198143"/>
                  </a:lnTo>
                  <a:lnTo>
                    <a:pt x="3855097" y="1204150"/>
                  </a:lnTo>
                  <a:lnTo>
                    <a:pt x="3855097" y="1212735"/>
                  </a:lnTo>
                  <a:lnTo>
                    <a:pt x="3861905" y="1240409"/>
                  </a:lnTo>
                  <a:lnTo>
                    <a:pt x="3878681" y="1263662"/>
                  </a:lnTo>
                  <a:lnTo>
                    <a:pt x="3899979" y="1279690"/>
                  </a:lnTo>
                  <a:lnTo>
                    <a:pt x="3920299" y="1285659"/>
                  </a:lnTo>
                  <a:lnTo>
                    <a:pt x="3926319" y="1285100"/>
                  </a:lnTo>
                  <a:lnTo>
                    <a:pt x="3932415" y="1283182"/>
                  </a:lnTo>
                  <a:lnTo>
                    <a:pt x="3939959" y="1279499"/>
                  </a:lnTo>
                  <a:lnTo>
                    <a:pt x="3950322" y="1273644"/>
                  </a:lnTo>
                  <a:lnTo>
                    <a:pt x="3962184" y="1267790"/>
                  </a:lnTo>
                  <a:lnTo>
                    <a:pt x="3980789" y="1259700"/>
                  </a:lnTo>
                  <a:lnTo>
                    <a:pt x="4007751" y="1249997"/>
                  </a:lnTo>
                  <a:lnTo>
                    <a:pt x="4044696" y="1239329"/>
                  </a:lnTo>
                  <a:lnTo>
                    <a:pt x="4029494" y="1276477"/>
                  </a:lnTo>
                  <a:lnTo>
                    <a:pt x="4010380" y="1321765"/>
                  </a:lnTo>
                  <a:lnTo>
                    <a:pt x="3988460" y="1371815"/>
                  </a:lnTo>
                  <a:lnTo>
                    <a:pt x="3964889" y="1423339"/>
                  </a:lnTo>
                  <a:lnTo>
                    <a:pt x="3940772" y="1472984"/>
                  </a:lnTo>
                  <a:lnTo>
                    <a:pt x="3917238" y="1517408"/>
                  </a:lnTo>
                  <a:lnTo>
                    <a:pt x="3895420" y="1553311"/>
                  </a:lnTo>
                  <a:lnTo>
                    <a:pt x="3879367" y="1577746"/>
                  </a:lnTo>
                  <a:lnTo>
                    <a:pt x="3870007" y="1593735"/>
                  </a:lnTo>
                  <a:lnTo>
                    <a:pt x="3865613" y="1606029"/>
                  </a:lnTo>
                  <a:lnTo>
                    <a:pt x="3864533" y="1619377"/>
                  </a:lnTo>
                  <a:lnTo>
                    <a:pt x="3866654" y="1635582"/>
                  </a:lnTo>
                  <a:lnTo>
                    <a:pt x="3872471" y="1648650"/>
                  </a:lnTo>
                  <a:lnTo>
                    <a:pt x="3881183" y="1657375"/>
                  </a:lnTo>
                  <a:lnTo>
                    <a:pt x="3891991" y="1660550"/>
                  </a:lnTo>
                  <a:lnTo>
                    <a:pt x="3908920" y="1652041"/>
                  </a:lnTo>
                  <a:lnTo>
                    <a:pt x="3941813" y="1601558"/>
                  </a:lnTo>
                  <a:lnTo>
                    <a:pt x="3983012" y="1513954"/>
                  </a:lnTo>
                  <a:lnTo>
                    <a:pt x="4006824" y="1460995"/>
                  </a:lnTo>
                  <a:lnTo>
                    <a:pt x="4028363" y="1411389"/>
                  </a:lnTo>
                  <a:lnTo>
                    <a:pt x="4048239" y="1364107"/>
                  </a:lnTo>
                  <a:lnTo>
                    <a:pt x="4067060" y="1318069"/>
                  </a:lnTo>
                  <a:lnTo>
                    <a:pt x="4085412" y="1272260"/>
                  </a:lnTo>
                  <a:lnTo>
                    <a:pt x="4103890" y="1225600"/>
                  </a:lnTo>
                  <a:lnTo>
                    <a:pt x="4124287" y="1222082"/>
                  </a:lnTo>
                  <a:lnTo>
                    <a:pt x="4141635" y="1219377"/>
                  </a:lnTo>
                  <a:lnTo>
                    <a:pt x="4147489" y="1218742"/>
                  </a:lnTo>
                  <a:lnTo>
                    <a:pt x="4157688" y="1217625"/>
                  </a:lnTo>
                  <a:lnTo>
                    <a:pt x="4201693" y="1220279"/>
                  </a:lnTo>
                  <a:lnTo>
                    <a:pt x="4241800" y="1267688"/>
                  </a:lnTo>
                  <a:lnTo>
                    <a:pt x="4248023" y="1325968"/>
                  </a:lnTo>
                  <a:lnTo>
                    <a:pt x="4245915" y="1376413"/>
                  </a:lnTo>
                  <a:lnTo>
                    <a:pt x="4239501" y="1434414"/>
                  </a:lnTo>
                  <a:lnTo>
                    <a:pt x="4228617" y="1492504"/>
                  </a:lnTo>
                  <a:lnTo>
                    <a:pt x="4213072" y="1543240"/>
                  </a:lnTo>
                  <a:lnTo>
                    <a:pt x="4192714" y="1579156"/>
                  </a:lnTo>
                  <a:lnTo>
                    <a:pt x="4167378" y="1592783"/>
                  </a:lnTo>
                  <a:lnTo>
                    <a:pt x="4146639" y="1587055"/>
                  </a:lnTo>
                  <a:lnTo>
                    <a:pt x="4116654" y="1573364"/>
                  </a:lnTo>
                  <a:lnTo>
                    <a:pt x="4085209" y="1556943"/>
                  </a:lnTo>
                  <a:lnTo>
                    <a:pt x="4060139" y="1543024"/>
                  </a:lnTo>
                  <a:lnTo>
                    <a:pt x="4052417" y="1554175"/>
                  </a:lnTo>
                  <a:lnTo>
                    <a:pt x="4063314" y="1564398"/>
                  </a:lnTo>
                  <a:lnTo>
                    <a:pt x="4097655" y="1595793"/>
                  </a:lnTo>
                  <a:lnTo>
                    <a:pt x="4109034" y="1606511"/>
                  </a:lnTo>
                  <a:lnTo>
                    <a:pt x="4130484" y="1645970"/>
                  </a:lnTo>
                  <a:lnTo>
                    <a:pt x="4132580" y="1662722"/>
                  </a:lnTo>
                  <a:lnTo>
                    <a:pt x="4136275" y="1674495"/>
                  </a:lnTo>
                  <a:lnTo>
                    <a:pt x="4143514" y="1681429"/>
                  </a:lnTo>
                  <a:lnTo>
                    <a:pt x="4156214" y="1683715"/>
                  </a:lnTo>
                  <a:lnTo>
                    <a:pt x="4175531" y="1679803"/>
                  </a:lnTo>
                  <a:lnTo>
                    <a:pt x="4221251" y="1647520"/>
                  </a:lnTo>
                  <a:lnTo>
                    <a:pt x="4253903" y="1592783"/>
                  </a:lnTo>
                  <a:lnTo>
                    <a:pt x="4279925" y="1520266"/>
                  </a:lnTo>
                  <a:lnTo>
                    <a:pt x="4291127" y="1468386"/>
                  </a:lnTo>
                  <a:lnTo>
                    <a:pt x="4298188" y="1418780"/>
                  </a:lnTo>
                  <a:lnTo>
                    <a:pt x="4301871" y="1374571"/>
                  </a:lnTo>
                  <a:lnTo>
                    <a:pt x="4302925" y="1338846"/>
                  </a:lnTo>
                  <a:close/>
                </a:path>
                <a:path w="6602095" h="1717675">
                  <a:moveTo>
                    <a:pt x="4561154" y="1361147"/>
                  </a:moveTo>
                  <a:lnTo>
                    <a:pt x="4555452" y="1318831"/>
                  </a:lnTo>
                  <a:lnTo>
                    <a:pt x="4538091" y="1270965"/>
                  </a:lnTo>
                  <a:lnTo>
                    <a:pt x="4508665" y="1222286"/>
                  </a:lnTo>
                  <a:lnTo>
                    <a:pt x="4466780" y="1177556"/>
                  </a:lnTo>
                  <a:lnTo>
                    <a:pt x="4424197" y="1146924"/>
                  </a:lnTo>
                  <a:lnTo>
                    <a:pt x="4386681" y="1129411"/>
                  </a:lnTo>
                  <a:lnTo>
                    <a:pt x="4327804" y="1116647"/>
                  </a:lnTo>
                  <a:lnTo>
                    <a:pt x="4324362" y="1129512"/>
                  </a:lnTo>
                  <a:lnTo>
                    <a:pt x="4380852" y="1163840"/>
                  </a:lnTo>
                  <a:lnTo>
                    <a:pt x="4426216" y="1205712"/>
                  </a:lnTo>
                  <a:lnTo>
                    <a:pt x="4459643" y="1249895"/>
                  </a:lnTo>
                  <a:lnTo>
                    <a:pt x="4480293" y="1291145"/>
                  </a:lnTo>
                  <a:lnTo>
                    <a:pt x="4487367" y="1324254"/>
                  </a:lnTo>
                  <a:lnTo>
                    <a:pt x="4485208" y="1339938"/>
                  </a:lnTo>
                  <a:lnTo>
                    <a:pt x="4473968" y="1353210"/>
                  </a:lnTo>
                  <a:lnTo>
                    <a:pt x="4446473" y="1369377"/>
                  </a:lnTo>
                  <a:lnTo>
                    <a:pt x="4395571" y="1393748"/>
                  </a:lnTo>
                  <a:lnTo>
                    <a:pt x="4400715" y="1405763"/>
                  </a:lnTo>
                  <a:lnTo>
                    <a:pt x="4420222" y="1403629"/>
                  </a:lnTo>
                  <a:lnTo>
                    <a:pt x="4431931" y="1402219"/>
                  </a:lnTo>
                  <a:lnTo>
                    <a:pt x="4444479" y="1400606"/>
                  </a:lnTo>
                  <a:lnTo>
                    <a:pt x="4461992" y="1398117"/>
                  </a:lnTo>
                  <a:lnTo>
                    <a:pt x="4472673" y="1396847"/>
                  </a:lnTo>
                  <a:lnTo>
                    <a:pt x="4479341" y="1396377"/>
                  </a:lnTo>
                  <a:lnTo>
                    <a:pt x="4484789" y="1396314"/>
                  </a:lnTo>
                  <a:lnTo>
                    <a:pt x="4491660" y="1396314"/>
                  </a:lnTo>
                  <a:lnTo>
                    <a:pt x="4499381" y="1397177"/>
                  </a:lnTo>
                  <a:lnTo>
                    <a:pt x="4505376" y="1398892"/>
                  </a:lnTo>
                  <a:lnTo>
                    <a:pt x="4511840" y="1400949"/>
                  </a:lnTo>
                  <a:lnTo>
                    <a:pt x="4520400" y="1403819"/>
                  </a:lnTo>
                  <a:lnTo>
                    <a:pt x="4528312" y="1406372"/>
                  </a:lnTo>
                  <a:lnTo>
                    <a:pt x="4558423" y="1382496"/>
                  </a:lnTo>
                  <a:lnTo>
                    <a:pt x="4561154" y="1361147"/>
                  </a:lnTo>
                  <a:close/>
                </a:path>
                <a:path w="6602095" h="1717675">
                  <a:moveTo>
                    <a:pt x="4811585" y="1380871"/>
                  </a:moveTo>
                  <a:lnTo>
                    <a:pt x="4798720" y="1376578"/>
                  </a:lnTo>
                  <a:lnTo>
                    <a:pt x="4788357" y="1399171"/>
                  </a:lnTo>
                  <a:lnTo>
                    <a:pt x="4745533" y="1494116"/>
                  </a:lnTo>
                  <a:lnTo>
                    <a:pt x="4738662" y="1507832"/>
                  </a:lnTo>
                  <a:lnTo>
                    <a:pt x="4734369" y="1507832"/>
                  </a:lnTo>
                  <a:lnTo>
                    <a:pt x="4727981" y="1499196"/>
                  </a:lnTo>
                  <a:lnTo>
                    <a:pt x="4723117" y="1475994"/>
                  </a:lnTo>
                  <a:lnTo>
                    <a:pt x="4720018" y="1442339"/>
                  </a:lnTo>
                  <a:lnTo>
                    <a:pt x="4719053" y="1406601"/>
                  </a:lnTo>
                  <a:lnTo>
                    <a:pt x="4719015" y="1399171"/>
                  </a:lnTo>
                  <a:lnTo>
                    <a:pt x="4720247" y="1351318"/>
                  </a:lnTo>
                  <a:lnTo>
                    <a:pt x="4724476" y="1300429"/>
                  </a:lnTo>
                  <a:lnTo>
                    <a:pt x="4732096" y="1249997"/>
                  </a:lnTo>
                  <a:lnTo>
                    <a:pt x="4743526" y="1200353"/>
                  </a:lnTo>
                  <a:lnTo>
                    <a:pt x="4759249" y="1151813"/>
                  </a:lnTo>
                  <a:lnTo>
                    <a:pt x="4766107" y="1133182"/>
                  </a:lnTo>
                  <a:lnTo>
                    <a:pt x="4770310" y="1120495"/>
                  </a:lnTo>
                  <a:lnTo>
                    <a:pt x="4772406" y="1111034"/>
                  </a:lnTo>
                  <a:lnTo>
                    <a:pt x="4772977" y="1102055"/>
                  </a:lnTo>
                  <a:lnTo>
                    <a:pt x="4770336" y="1088301"/>
                  </a:lnTo>
                  <a:lnTo>
                    <a:pt x="4748009" y="1055001"/>
                  </a:lnTo>
                  <a:lnTo>
                    <a:pt x="4714100" y="1033843"/>
                  </a:lnTo>
                  <a:lnTo>
                    <a:pt x="4679467" y="1029131"/>
                  </a:lnTo>
                  <a:lnTo>
                    <a:pt x="4672609" y="1039431"/>
                  </a:lnTo>
                  <a:lnTo>
                    <a:pt x="4681969" y="1049401"/>
                  </a:lnTo>
                  <a:lnTo>
                    <a:pt x="4690834" y="1061948"/>
                  </a:lnTo>
                  <a:lnTo>
                    <a:pt x="4697463" y="1078039"/>
                  </a:lnTo>
                  <a:lnTo>
                    <a:pt x="4700054" y="1098626"/>
                  </a:lnTo>
                  <a:lnTo>
                    <a:pt x="4699749" y="1113320"/>
                  </a:lnTo>
                  <a:lnTo>
                    <a:pt x="4698238" y="1129944"/>
                  </a:lnTo>
                  <a:lnTo>
                    <a:pt x="4694631" y="1155573"/>
                  </a:lnTo>
                  <a:lnTo>
                    <a:pt x="4688052" y="1197279"/>
                  </a:lnTo>
                  <a:lnTo>
                    <a:pt x="4681220" y="1240002"/>
                  </a:lnTo>
                  <a:lnTo>
                    <a:pt x="4674540" y="1290040"/>
                  </a:lnTo>
                  <a:lnTo>
                    <a:pt x="4669485" y="1346034"/>
                  </a:lnTo>
                  <a:lnTo>
                    <a:pt x="4667466" y="1406601"/>
                  </a:lnTo>
                  <a:lnTo>
                    <a:pt x="4670069" y="1465935"/>
                  </a:lnTo>
                  <a:lnTo>
                    <a:pt x="4677664" y="1520355"/>
                  </a:lnTo>
                  <a:lnTo>
                    <a:pt x="4689983" y="1567243"/>
                  </a:lnTo>
                  <a:lnTo>
                    <a:pt x="4706734" y="1603984"/>
                  </a:lnTo>
                  <a:lnTo>
                    <a:pt x="4752391" y="1636522"/>
                  </a:lnTo>
                  <a:lnTo>
                    <a:pt x="4762246" y="1634909"/>
                  </a:lnTo>
                  <a:lnTo>
                    <a:pt x="4771377" y="1629981"/>
                  </a:lnTo>
                  <a:lnTo>
                    <a:pt x="4778095" y="1621688"/>
                  </a:lnTo>
                  <a:lnTo>
                    <a:pt x="4780712" y="1609928"/>
                  </a:lnTo>
                  <a:lnTo>
                    <a:pt x="4779911" y="1599438"/>
                  </a:lnTo>
                  <a:lnTo>
                    <a:pt x="4776368" y="1566862"/>
                  </a:lnTo>
                  <a:lnTo>
                    <a:pt x="4775555" y="1555877"/>
                  </a:lnTo>
                  <a:lnTo>
                    <a:pt x="4780343" y="1521548"/>
                  </a:lnTo>
                  <a:lnTo>
                    <a:pt x="4783213" y="1507832"/>
                  </a:lnTo>
                  <a:lnTo>
                    <a:pt x="4791329" y="1469021"/>
                  </a:lnTo>
                  <a:lnTo>
                    <a:pt x="4803432" y="1416177"/>
                  </a:lnTo>
                  <a:lnTo>
                    <a:pt x="4811585" y="1380871"/>
                  </a:lnTo>
                  <a:close/>
                </a:path>
                <a:path w="6602095" h="1717675">
                  <a:moveTo>
                    <a:pt x="4895672" y="100876"/>
                  </a:moveTo>
                  <a:lnTo>
                    <a:pt x="4893957" y="97066"/>
                  </a:lnTo>
                  <a:lnTo>
                    <a:pt x="4887950" y="91986"/>
                  </a:lnTo>
                  <a:lnTo>
                    <a:pt x="4878222" y="83096"/>
                  </a:lnTo>
                  <a:lnTo>
                    <a:pt x="4829607" y="38646"/>
                  </a:lnTo>
                  <a:lnTo>
                    <a:pt x="4825327" y="34836"/>
                  </a:lnTo>
                  <a:lnTo>
                    <a:pt x="4821898" y="33566"/>
                  </a:lnTo>
                  <a:lnTo>
                    <a:pt x="4813312" y="33566"/>
                  </a:lnTo>
                  <a:lnTo>
                    <a:pt x="4810747" y="36106"/>
                  </a:lnTo>
                  <a:lnTo>
                    <a:pt x="4807305" y="41186"/>
                  </a:lnTo>
                  <a:lnTo>
                    <a:pt x="4778133" y="83096"/>
                  </a:lnTo>
                  <a:lnTo>
                    <a:pt x="4518469" y="83096"/>
                  </a:lnTo>
                  <a:lnTo>
                    <a:pt x="4459008" y="79286"/>
                  </a:lnTo>
                  <a:lnTo>
                    <a:pt x="4473587" y="121196"/>
                  </a:lnTo>
                  <a:lnTo>
                    <a:pt x="4495089" y="118656"/>
                  </a:lnTo>
                  <a:lnTo>
                    <a:pt x="4511764" y="117386"/>
                  </a:lnTo>
                  <a:lnTo>
                    <a:pt x="4646028" y="117386"/>
                  </a:lnTo>
                  <a:lnTo>
                    <a:pt x="4643386" y="140246"/>
                  </a:lnTo>
                  <a:lnTo>
                    <a:pt x="4640338" y="164376"/>
                  </a:lnTo>
                  <a:lnTo>
                    <a:pt x="4636490" y="191046"/>
                  </a:lnTo>
                  <a:lnTo>
                    <a:pt x="4631448" y="220256"/>
                  </a:lnTo>
                  <a:lnTo>
                    <a:pt x="4596269" y="220256"/>
                  </a:lnTo>
                  <a:lnTo>
                    <a:pt x="4596269" y="254546"/>
                  </a:lnTo>
                  <a:lnTo>
                    <a:pt x="4596269" y="594906"/>
                  </a:lnTo>
                  <a:lnTo>
                    <a:pt x="4543933" y="594906"/>
                  </a:lnTo>
                  <a:lnTo>
                    <a:pt x="4543933" y="254546"/>
                  </a:lnTo>
                  <a:lnTo>
                    <a:pt x="4596269" y="254546"/>
                  </a:lnTo>
                  <a:lnTo>
                    <a:pt x="4596269" y="220256"/>
                  </a:lnTo>
                  <a:lnTo>
                    <a:pt x="4557661" y="220256"/>
                  </a:lnTo>
                  <a:lnTo>
                    <a:pt x="4490758" y="187236"/>
                  </a:lnTo>
                  <a:lnTo>
                    <a:pt x="4492726" y="215176"/>
                  </a:lnTo>
                  <a:lnTo>
                    <a:pt x="4493742" y="240576"/>
                  </a:lnTo>
                  <a:lnTo>
                    <a:pt x="4494073" y="268516"/>
                  </a:lnTo>
                  <a:lnTo>
                    <a:pt x="4494111" y="536486"/>
                  </a:lnTo>
                  <a:lnTo>
                    <a:pt x="4493628" y="559346"/>
                  </a:lnTo>
                  <a:lnTo>
                    <a:pt x="4492206" y="605066"/>
                  </a:lnTo>
                  <a:lnTo>
                    <a:pt x="4490758" y="649516"/>
                  </a:lnTo>
                  <a:lnTo>
                    <a:pt x="4491037" y="657136"/>
                  </a:lnTo>
                  <a:lnTo>
                    <a:pt x="4493006" y="663486"/>
                  </a:lnTo>
                  <a:lnTo>
                    <a:pt x="4498340" y="667296"/>
                  </a:lnTo>
                  <a:lnTo>
                    <a:pt x="4508754" y="669836"/>
                  </a:lnTo>
                  <a:lnTo>
                    <a:pt x="4529213" y="667296"/>
                  </a:lnTo>
                  <a:lnTo>
                    <a:pt x="4539958" y="660946"/>
                  </a:lnTo>
                  <a:lnTo>
                    <a:pt x="4544098" y="653326"/>
                  </a:lnTo>
                  <a:lnTo>
                    <a:pt x="4544784" y="641896"/>
                  </a:lnTo>
                  <a:lnTo>
                    <a:pt x="4544784" y="629196"/>
                  </a:lnTo>
                  <a:lnTo>
                    <a:pt x="4791862" y="629196"/>
                  </a:lnTo>
                  <a:lnTo>
                    <a:pt x="4792116" y="648246"/>
                  </a:lnTo>
                  <a:lnTo>
                    <a:pt x="4793894" y="659676"/>
                  </a:lnTo>
                  <a:lnTo>
                    <a:pt x="4798733" y="664756"/>
                  </a:lnTo>
                  <a:lnTo>
                    <a:pt x="4808169" y="666026"/>
                  </a:lnTo>
                  <a:lnTo>
                    <a:pt x="4830483" y="663486"/>
                  </a:lnTo>
                  <a:lnTo>
                    <a:pt x="4841951" y="655866"/>
                  </a:lnTo>
                  <a:lnTo>
                    <a:pt x="4846167" y="646976"/>
                  </a:lnTo>
                  <a:lnTo>
                    <a:pt x="4846777" y="639356"/>
                  </a:lnTo>
                  <a:lnTo>
                    <a:pt x="4846485" y="629196"/>
                  </a:lnTo>
                  <a:lnTo>
                    <a:pt x="4846231" y="620306"/>
                  </a:lnTo>
                  <a:lnTo>
                    <a:pt x="4844770" y="577126"/>
                  </a:lnTo>
                  <a:lnTo>
                    <a:pt x="4843411" y="528866"/>
                  </a:lnTo>
                  <a:lnTo>
                    <a:pt x="4843335" y="268516"/>
                  </a:lnTo>
                  <a:lnTo>
                    <a:pt x="4859337" y="257086"/>
                  </a:lnTo>
                  <a:lnTo>
                    <a:pt x="4862715" y="254546"/>
                  </a:lnTo>
                  <a:lnTo>
                    <a:pt x="4867783" y="250736"/>
                  </a:lnTo>
                  <a:lnTo>
                    <a:pt x="4871085" y="245656"/>
                  </a:lnTo>
                  <a:lnTo>
                    <a:pt x="4871656" y="240576"/>
                  </a:lnTo>
                  <a:lnTo>
                    <a:pt x="4871656" y="234226"/>
                  </a:lnTo>
                  <a:lnTo>
                    <a:pt x="4868215" y="230416"/>
                  </a:lnTo>
                  <a:lnTo>
                    <a:pt x="4864786" y="227876"/>
                  </a:lnTo>
                  <a:lnTo>
                    <a:pt x="4855908" y="220256"/>
                  </a:lnTo>
                  <a:lnTo>
                    <a:pt x="4821898" y="191046"/>
                  </a:lnTo>
                  <a:lnTo>
                    <a:pt x="4819320" y="189776"/>
                  </a:lnTo>
                  <a:lnTo>
                    <a:pt x="4815040" y="185966"/>
                  </a:lnTo>
                  <a:lnTo>
                    <a:pt x="4806454" y="185966"/>
                  </a:lnTo>
                  <a:lnTo>
                    <a:pt x="4791862" y="207568"/>
                  </a:lnTo>
                  <a:lnTo>
                    <a:pt x="4791862" y="254546"/>
                  </a:lnTo>
                  <a:lnTo>
                    <a:pt x="4791862" y="594906"/>
                  </a:lnTo>
                  <a:lnTo>
                    <a:pt x="4739525" y="594906"/>
                  </a:lnTo>
                  <a:lnTo>
                    <a:pt x="4739525" y="502196"/>
                  </a:lnTo>
                  <a:lnTo>
                    <a:pt x="4739525" y="467906"/>
                  </a:lnTo>
                  <a:lnTo>
                    <a:pt x="4739525" y="377736"/>
                  </a:lnTo>
                  <a:lnTo>
                    <a:pt x="4739525" y="343446"/>
                  </a:lnTo>
                  <a:lnTo>
                    <a:pt x="4739525" y="254546"/>
                  </a:lnTo>
                  <a:lnTo>
                    <a:pt x="4791862" y="254546"/>
                  </a:lnTo>
                  <a:lnTo>
                    <a:pt x="4791862" y="207568"/>
                  </a:lnTo>
                  <a:lnTo>
                    <a:pt x="4783290" y="220256"/>
                  </a:lnTo>
                  <a:lnTo>
                    <a:pt x="4696638" y="220256"/>
                  </a:lnTo>
                  <a:lnTo>
                    <a:pt x="4696638" y="594906"/>
                  </a:lnTo>
                  <a:lnTo>
                    <a:pt x="4639157" y="594906"/>
                  </a:lnTo>
                  <a:lnTo>
                    <a:pt x="4639157" y="502196"/>
                  </a:lnTo>
                  <a:lnTo>
                    <a:pt x="4696638" y="502196"/>
                  </a:lnTo>
                  <a:lnTo>
                    <a:pt x="4696638" y="467906"/>
                  </a:lnTo>
                  <a:lnTo>
                    <a:pt x="4639157" y="467906"/>
                  </a:lnTo>
                  <a:lnTo>
                    <a:pt x="4639157" y="377736"/>
                  </a:lnTo>
                  <a:lnTo>
                    <a:pt x="4696638" y="377736"/>
                  </a:lnTo>
                  <a:lnTo>
                    <a:pt x="4696638" y="343446"/>
                  </a:lnTo>
                  <a:lnTo>
                    <a:pt x="4639157" y="343446"/>
                  </a:lnTo>
                  <a:lnTo>
                    <a:pt x="4639157" y="254546"/>
                  </a:lnTo>
                  <a:lnTo>
                    <a:pt x="4696638" y="254546"/>
                  </a:lnTo>
                  <a:lnTo>
                    <a:pt x="4696638" y="220256"/>
                  </a:lnTo>
                  <a:lnTo>
                    <a:pt x="4664888" y="220256"/>
                  </a:lnTo>
                  <a:lnTo>
                    <a:pt x="4674044" y="201206"/>
                  </a:lnTo>
                  <a:lnTo>
                    <a:pt x="4685373" y="177076"/>
                  </a:lnTo>
                  <a:lnTo>
                    <a:pt x="4697819" y="149136"/>
                  </a:lnTo>
                  <a:lnTo>
                    <a:pt x="4710366" y="117386"/>
                  </a:lnTo>
                  <a:lnTo>
                    <a:pt x="4895672" y="117386"/>
                  </a:lnTo>
                  <a:lnTo>
                    <a:pt x="4895672" y="100876"/>
                  </a:lnTo>
                  <a:close/>
                </a:path>
                <a:path w="6602095" h="1717675">
                  <a:moveTo>
                    <a:pt x="4910264" y="707936"/>
                  </a:moveTo>
                  <a:lnTo>
                    <a:pt x="4854816" y="713016"/>
                  </a:lnTo>
                  <a:lnTo>
                    <a:pt x="4794059" y="716826"/>
                  </a:lnTo>
                  <a:lnTo>
                    <a:pt x="4731931" y="719366"/>
                  </a:lnTo>
                  <a:lnTo>
                    <a:pt x="4672342" y="720636"/>
                  </a:lnTo>
                  <a:lnTo>
                    <a:pt x="4619244" y="723176"/>
                  </a:lnTo>
                  <a:lnTo>
                    <a:pt x="4576559" y="723176"/>
                  </a:lnTo>
                  <a:lnTo>
                    <a:pt x="4548225" y="724446"/>
                  </a:lnTo>
                  <a:lnTo>
                    <a:pt x="4475683" y="719366"/>
                  </a:lnTo>
                  <a:lnTo>
                    <a:pt x="4420895" y="709206"/>
                  </a:lnTo>
                  <a:lnTo>
                    <a:pt x="4388269" y="697776"/>
                  </a:lnTo>
                  <a:lnTo>
                    <a:pt x="4381017" y="695236"/>
                  </a:lnTo>
                  <a:lnTo>
                    <a:pt x="4353191" y="679996"/>
                  </a:lnTo>
                  <a:lnTo>
                    <a:pt x="4334611" y="667296"/>
                  </a:lnTo>
                  <a:lnTo>
                    <a:pt x="4352518" y="645706"/>
                  </a:lnTo>
                  <a:lnTo>
                    <a:pt x="4360570" y="634276"/>
                  </a:lnTo>
                  <a:lnTo>
                    <a:pt x="4373105" y="616496"/>
                  </a:lnTo>
                  <a:lnTo>
                    <a:pt x="4396727" y="579666"/>
                  </a:lnTo>
                  <a:lnTo>
                    <a:pt x="4423829" y="528866"/>
                  </a:lnTo>
                  <a:lnTo>
                    <a:pt x="4444835" y="523786"/>
                  </a:lnTo>
                  <a:lnTo>
                    <a:pt x="4456747" y="519976"/>
                  </a:lnTo>
                  <a:lnTo>
                    <a:pt x="4462069" y="516166"/>
                  </a:lnTo>
                  <a:lnTo>
                    <a:pt x="4462792" y="512356"/>
                  </a:lnTo>
                  <a:lnTo>
                    <a:pt x="4463288" y="509816"/>
                  </a:lnTo>
                  <a:lnTo>
                    <a:pt x="4463288" y="502196"/>
                  </a:lnTo>
                  <a:lnTo>
                    <a:pt x="4456430" y="494576"/>
                  </a:lnTo>
                  <a:lnTo>
                    <a:pt x="4439183" y="478066"/>
                  </a:lnTo>
                  <a:lnTo>
                    <a:pt x="4412678" y="452666"/>
                  </a:lnTo>
                  <a:lnTo>
                    <a:pt x="4410100" y="450126"/>
                  </a:lnTo>
                  <a:lnTo>
                    <a:pt x="4404957" y="446316"/>
                  </a:lnTo>
                  <a:lnTo>
                    <a:pt x="4394657" y="446316"/>
                  </a:lnTo>
                  <a:lnTo>
                    <a:pt x="4389513" y="452666"/>
                  </a:lnTo>
                  <a:lnTo>
                    <a:pt x="4368063" y="478066"/>
                  </a:lnTo>
                  <a:lnTo>
                    <a:pt x="4366361" y="478066"/>
                  </a:lnTo>
                  <a:lnTo>
                    <a:pt x="4366361" y="512356"/>
                  </a:lnTo>
                  <a:lnTo>
                    <a:pt x="4351553" y="546646"/>
                  </a:lnTo>
                  <a:lnTo>
                    <a:pt x="4336745" y="577126"/>
                  </a:lnTo>
                  <a:lnTo>
                    <a:pt x="4320019" y="605066"/>
                  </a:lnTo>
                  <a:lnTo>
                    <a:pt x="4299432" y="634276"/>
                  </a:lnTo>
                  <a:lnTo>
                    <a:pt x="4280522" y="611416"/>
                  </a:lnTo>
                  <a:lnTo>
                    <a:pt x="4265968" y="588556"/>
                  </a:lnTo>
                  <a:lnTo>
                    <a:pt x="4253344" y="564426"/>
                  </a:lnTo>
                  <a:lnTo>
                    <a:pt x="4250956" y="559346"/>
                  </a:lnTo>
                  <a:lnTo>
                    <a:pt x="4240238" y="536486"/>
                  </a:lnTo>
                  <a:lnTo>
                    <a:pt x="4247527" y="525056"/>
                  </a:lnTo>
                  <a:lnTo>
                    <a:pt x="4251325" y="518706"/>
                  </a:lnTo>
                  <a:lnTo>
                    <a:pt x="4254817" y="512356"/>
                  </a:lnTo>
                  <a:lnTo>
                    <a:pt x="4366361" y="512356"/>
                  </a:lnTo>
                  <a:lnTo>
                    <a:pt x="4366361" y="478066"/>
                  </a:lnTo>
                  <a:lnTo>
                    <a:pt x="4273702" y="478066"/>
                  </a:lnTo>
                  <a:lnTo>
                    <a:pt x="4278376" y="469176"/>
                  </a:lnTo>
                  <a:lnTo>
                    <a:pt x="4282808" y="460286"/>
                  </a:lnTo>
                  <a:lnTo>
                    <a:pt x="4288040" y="450126"/>
                  </a:lnTo>
                  <a:lnTo>
                    <a:pt x="4295140" y="434886"/>
                  </a:lnTo>
                  <a:lnTo>
                    <a:pt x="4309148" y="433616"/>
                  </a:lnTo>
                  <a:lnTo>
                    <a:pt x="4319054" y="432346"/>
                  </a:lnTo>
                  <a:lnTo>
                    <a:pt x="4324947" y="428536"/>
                  </a:lnTo>
                  <a:lnTo>
                    <a:pt x="4326890" y="420916"/>
                  </a:lnTo>
                  <a:lnTo>
                    <a:pt x="4325391" y="415836"/>
                  </a:lnTo>
                  <a:lnTo>
                    <a:pt x="4321416" y="410756"/>
                  </a:lnTo>
                  <a:lnTo>
                    <a:pt x="4315663" y="406946"/>
                  </a:lnTo>
                  <a:lnTo>
                    <a:pt x="4308868" y="403136"/>
                  </a:lnTo>
                  <a:lnTo>
                    <a:pt x="4280560" y="390436"/>
                  </a:lnTo>
                  <a:lnTo>
                    <a:pt x="4464151" y="390436"/>
                  </a:lnTo>
                  <a:lnTo>
                    <a:pt x="4476166" y="387896"/>
                  </a:lnTo>
                  <a:lnTo>
                    <a:pt x="4476166" y="372656"/>
                  </a:lnTo>
                  <a:lnTo>
                    <a:pt x="4472737" y="368846"/>
                  </a:lnTo>
                  <a:lnTo>
                    <a:pt x="4468444" y="363766"/>
                  </a:lnTo>
                  <a:lnTo>
                    <a:pt x="4459859" y="356146"/>
                  </a:lnTo>
                  <a:lnTo>
                    <a:pt x="4421263" y="321856"/>
                  </a:lnTo>
                  <a:lnTo>
                    <a:pt x="4416120" y="318046"/>
                  </a:lnTo>
                  <a:lnTo>
                    <a:pt x="4413529" y="315506"/>
                  </a:lnTo>
                  <a:lnTo>
                    <a:pt x="4404093" y="315506"/>
                  </a:lnTo>
                  <a:lnTo>
                    <a:pt x="4401528" y="318046"/>
                  </a:lnTo>
                  <a:lnTo>
                    <a:pt x="4375797" y="356146"/>
                  </a:lnTo>
                  <a:lnTo>
                    <a:pt x="4328604" y="356146"/>
                  </a:lnTo>
                  <a:lnTo>
                    <a:pt x="4328604" y="272326"/>
                  </a:lnTo>
                  <a:lnTo>
                    <a:pt x="4464151" y="272326"/>
                  </a:lnTo>
                  <a:lnTo>
                    <a:pt x="4464151" y="254546"/>
                  </a:lnTo>
                  <a:lnTo>
                    <a:pt x="4461586" y="250736"/>
                  </a:lnTo>
                  <a:lnTo>
                    <a:pt x="4456430" y="245656"/>
                  </a:lnTo>
                  <a:lnTo>
                    <a:pt x="4447578" y="238036"/>
                  </a:lnTo>
                  <a:lnTo>
                    <a:pt x="4409249" y="205016"/>
                  </a:lnTo>
                  <a:lnTo>
                    <a:pt x="4402391" y="197396"/>
                  </a:lnTo>
                  <a:lnTo>
                    <a:pt x="4392942" y="197396"/>
                  </a:lnTo>
                  <a:lnTo>
                    <a:pt x="4386948" y="206286"/>
                  </a:lnTo>
                  <a:lnTo>
                    <a:pt x="4364634" y="238036"/>
                  </a:lnTo>
                  <a:lnTo>
                    <a:pt x="4328604" y="238036"/>
                  </a:lnTo>
                  <a:lnTo>
                    <a:pt x="4328604" y="158026"/>
                  </a:lnTo>
                  <a:lnTo>
                    <a:pt x="4474438" y="158026"/>
                  </a:lnTo>
                  <a:lnTo>
                    <a:pt x="4474438" y="138976"/>
                  </a:lnTo>
                  <a:lnTo>
                    <a:pt x="4466729" y="131356"/>
                  </a:lnTo>
                  <a:lnTo>
                    <a:pt x="4457992" y="123736"/>
                  </a:lnTo>
                  <a:lnTo>
                    <a:pt x="4418685" y="89446"/>
                  </a:lnTo>
                  <a:lnTo>
                    <a:pt x="4414393" y="85636"/>
                  </a:lnTo>
                  <a:lnTo>
                    <a:pt x="4411827" y="83096"/>
                  </a:lnTo>
                  <a:lnTo>
                    <a:pt x="4402391" y="83096"/>
                  </a:lnTo>
                  <a:lnTo>
                    <a:pt x="4399800" y="86906"/>
                  </a:lnTo>
                  <a:lnTo>
                    <a:pt x="4396384" y="90716"/>
                  </a:lnTo>
                  <a:lnTo>
                    <a:pt x="4373219" y="123736"/>
                  </a:lnTo>
                  <a:lnTo>
                    <a:pt x="4328604" y="123736"/>
                  </a:lnTo>
                  <a:lnTo>
                    <a:pt x="4328604" y="71666"/>
                  </a:lnTo>
                  <a:lnTo>
                    <a:pt x="4344911" y="65316"/>
                  </a:lnTo>
                  <a:lnTo>
                    <a:pt x="4354868" y="58966"/>
                  </a:lnTo>
                  <a:lnTo>
                    <a:pt x="4359846" y="53886"/>
                  </a:lnTo>
                  <a:lnTo>
                    <a:pt x="4361205" y="47536"/>
                  </a:lnTo>
                  <a:lnTo>
                    <a:pt x="4359046" y="41186"/>
                  </a:lnTo>
                  <a:lnTo>
                    <a:pt x="4353585" y="37376"/>
                  </a:lnTo>
                  <a:lnTo>
                    <a:pt x="4338891" y="34836"/>
                  </a:lnTo>
                  <a:lnTo>
                    <a:pt x="4266844" y="25946"/>
                  </a:lnTo>
                  <a:lnTo>
                    <a:pt x="4268228" y="43726"/>
                  </a:lnTo>
                  <a:lnTo>
                    <a:pt x="4269625" y="66586"/>
                  </a:lnTo>
                  <a:lnTo>
                    <a:pt x="4270705" y="93256"/>
                  </a:lnTo>
                  <a:lnTo>
                    <a:pt x="4271137" y="123736"/>
                  </a:lnTo>
                  <a:lnTo>
                    <a:pt x="4209351" y="123736"/>
                  </a:lnTo>
                  <a:lnTo>
                    <a:pt x="4182910" y="122466"/>
                  </a:lnTo>
                  <a:lnTo>
                    <a:pt x="4161307" y="122466"/>
                  </a:lnTo>
                  <a:lnTo>
                    <a:pt x="4123563" y="119926"/>
                  </a:lnTo>
                  <a:lnTo>
                    <a:pt x="4139006" y="160566"/>
                  </a:lnTo>
                  <a:lnTo>
                    <a:pt x="4171823" y="158026"/>
                  </a:lnTo>
                  <a:lnTo>
                    <a:pt x="4271137" y="158026"/>
                  </a:lnTo>
                  <a:lnTo>
                    <a:pt x="4271137" y="238036"/>
                  </a:lnTo>
                  <a:lnTo>
                    <a:pt x="4234231" y="238036"/>
                  </a:lnTo>
                  <a:lnTo>
                    <a:pt x="4210685" y="236766"/>
                  </a:lnTo>
                  <a:lnTo>
                    <a:pt x="4190047" y="236766"/>
                  </a:lnTo>
                  <a:lnTo>
                    <a:pt x="4148442" y="234226"/>
                  </a:lnTo>
                  <a:lnTo>
                    <a:pt x="4163885" y="274866"/>
                  </a:lnTo>
                  <a:lnTo>
                    <a:pt x="4196702" y="272326"/>
                  </a:lnTo>
                  <a:lnTo>
                    <a:pt x="4271137" y="272326"/>
                  </a:lnTo>
                  <a:lnTo>
                    <a:pt x="4271137" y="356146"/>
                  </a:lnTo>
                  <a:lnTo>
                    <a:pt x="4193057" y="356146"/>
                  </a:lnTo>
                  <a:lnTo>
                    <a:pt x="4168787" y="354876"/>
                  </a:lnTo>
                  <a:lnTo>
                    <a:pt x="4146943" y="354876"/>
                  </a:lnTo>
                  <a:lnTo>
                    <a:pt x="4107269" y="352336"/>
                  </a:lnTo>
                  <a:lnTo>
                    <a:pt x="4122712" y="392976"/>
                  </a:lnTo>
                  <a:lnTo>
                    <a:pt x="4132275" y="392976"/>
                  </a:lnTo>
                  <a:lnTo>
                    <a:pt x="4146512" y="391706"/>
                  </a:lnTo>
                  <a:lnTo>
                    <a:pt x="4164927" y="390436"/>
                  </a:lnTo>
                  <a:lnTo>
                    <a:pt x="4247959" y="390436"/>
                  </a:lnTo>
                  <a:lnTo>
                    <a:pt x="4241927" y="412026"/>
                  </a:lnTo>
                  <a:lnTo>
                    <a:pt x="4211167" y="489496"/>
                  </a:lnTo>
                  <a:lnTo>
                    <a:pt x="4184408" y="542836"/>
                  </a:lnTo>
                  <a:lnTo>
                    <a:pt x="4148683" y="602526"/>
                  </a:lnTo>
                  <a:lnTo>
                    <a:pt x="4102976" y="666026"/>
                  </a:lnTo>
                  <a:lnTo>
                    <a:pt x="4111561" y="674916"/>
                  </a:lnTo>
                  <a:lnTo>
                    <a:pt x="4152887" y="641896"/>
                  </a:lnTo>
                  <a:lnTo>
                    <a:pt x="4183608" y="611416"/>
                  </a:lnTo>
                  <a:lnTo>
                    <a:pt x="4206608" y="583476"/>
                  </a:lnTo>
                  <a:lnTo>
                    <a:pt x="4224794" y="559346"/>
                  </a:lnTo>
                  <a:lnTo>
                    <a:pt x="4239603" y="596176"/>
                  </a:lnTo>
                  <a:lnTo>
                    <a:pt x="4252569" y="622846"/>
                  </a:lnTo>
                  <a:lnTo>
                    <a:pt x="4264723" y="644436"/>
                  </a:lnTo>
                  <a:lnTo>
                    <a:pt x="4277131" y="663486"/>
                  </a:lnTo>
                  <a:lnTo>
                    <a:pt x="4254805" y="688886"/>
                  </a:lnTo>
                  <a:lnTo>
                    <a:pt x="4220832" y="721906"/>
                  </a:lnTo>
                  <a:lnTo>
                    <a:pt x="4172534" y="762546"/>
                  </a:lnTo>
                  <a:lnTo>
                    <a:pt x="4107269" y="808266"/>
                  </a:lnTo>
                  <a:lnTo>
                    <a:pt x="4114127" y="818426"/>
                  </a:lnTo>
                  <a:lnTo>
                    <a:pt x="4155922" y="800646"/>
                  </a:lnTo>
                  <a:lnTo>
                    <a:pt x="4196537" y="779068"/>
                  </a:lnTo>
                  <a:lnTo>
                    <a:pt x="4235374" y="756196"/>
                  </a:lnTo>
                  <a:lnTo>
                    <a:pt x="4271861" y="728256"/>
                  </a:lnTo>
                  <a:lnTo>
                    <a:pt x="4305439" y="697776"/>
                  </a:lnTo>
                  <a:lnTo>
                    <a:pt x="4343920" y="730796"/>
                  </a:lnTo>
                  <a:lnTo>
                    <a:pt x="4385005" y="754926"/>
                  </a:lnTo>
                  <a:lnTo>
                    <a:pt x="4428591" y="770166"/>
                  </a:lnTo>
                  <a:lnTo>
                    <a:pt x="4474540" y="780326"/>
                  </a:lnTo>
                  <a:lnTo>
                    <a:pt x="4522749" y="785418"/>
                  </a:lnTo>
                  <a:lnTo>
                    <a:pt x="4625441" y="787946"/>
                  </a:lnTo>
                  <a:lnTo>
                    <a:pt x="4855349" y="787946"/>
                  </a:lnTo>
                  <a:lnTo>
                    <a:pt x="4861141" y="765086"/>
                  </a:lnTo>
                  <a:lnTo>
                    <a:pt x="4872825" y="748576"/>
                  </a:lnTo>
                  <a:lnTo>
                    <a:pt x="4889487" y="734606"/>
                  </a:lnTo>
                  <a:lnTo>
                    <a:pt x="4906099" y="724446"/>
                  </a:lnTo>
                  <a:lnTo>
                    <a:pt x="4910264" y="721906"/>
                  </a:lnTo>
                  <a:lnTo>
                    <a:pt x="4910264" y="707936"/>
                  </a:lnTo>
                  <a:close/>
                </a:path>
                <a:path w="6602095" h="1717675">
                  <a:moveTo>
                    <a:pt x="5333187" y="1194714"/>
                  </a:moveTo>
                  <a:lnTo>
                    <a:pt x="5303151" y="1164666"/>
                  </a:lnTo>
                  <a:lnTo>
                    <a:pt x="5286857" y="1162100"/>
                  </a:lnTo>
                  <a:lnTo>
                    <a:pt x="5278806" y="1163866"/>
                  </a:lnTo>
                  <a:lnTo>
                    <a:pt x="5264239" y="1167790"/>
                  </a:lnTo>
                  <a:lnTo>
                    <a:pt x="5249824" y="1171879"/>
                  </a:lnTo>
                  <a:lnTo>
                    <a:pt x="5242242" y="1174115"/>
                  </a:lnTo>
                  <a:lnTo>
                    <a:pt x="5226799" y="1177696"/>
                  </a:lnTo>
                  <a:lnTo>
                    <a:pt x="5211267" y="1180871"/>
                  </a:lnTo>
                  <a:lnTo>
                    <a:pt x="5179631" y="1186980"/>
                  </a:lnTo>
                  <a:lnTo>
                    <a:pt x="5178653" y="1154874"/>
                  </a:lnTo>
                  <a:lnTo>
                    <a:pt x="5178234" y="1132725"/>
                  </a:lnTo>
                  <a:lnTo>
                    <a:pt x="5178298" y="1116050"/>
                  </a:lnTo>
                  <a:lnTo>
                    <a:pt x="5178755" y="1100340"/>
                  </a:lnTo>
                  <a:lnTo>
                    <a:pt x="5179568" y="1088669"/>
                  </a:lnTo>
                  <a:lnTo>
                    <a:pt x="5183111" y="1052449"/>
                  </a:lnTo>
                  <a:lnTo>
                    <a:pt x="5183911" y="1040282"/>
                  </a:lnTo>
                  <a:lnTo>
                    <a:pt x="5174894" y="1018857"/>
                  </a:lnTo>
                  <a:lnTo>
                    <a:pt x="5152923" y="1002652"/>
                  </a:lnTo>
                  <a:lnTo>
                    <a:pt x="5125644" y="992390"/>
                  </a:lnTo>
                  <a:lnTo>
                    <a:pt x="5100701" y="988809"/>
                  </a:lnTo>
                  <a:lnTo>
                    <a:pt x="5091011" y="989825"/>
                  </a:lnTo>
                  <a:lnTo>
                    <a:pt x="5082273" y="992390"/>
                  </a:lnTo>
                  <a:lnTo>
                    <a:pt x="5074526" y="995692"/>
                  </a:lnTo>
                  <a:lnTo>
                    <a:pt x="5067236" y="999109"/>
                  </a:lnTo>
                  <a:lnTo>
                    <a:pt x="5067236" y="1012837"/>
                  </a:lnTo>
                  <a:lnTo>
                    <a:pt x="5081689" y="1017308"/>
                  </a:lnTo>
                  <a:lnTo>
                    <a:pt x="5094694" y="1024102"/>
                  </a:lnTo>
                  <a:lnTo>
                    <a:pt x="5114531" y="1076858"/>
                  </a:lnTo>
                  <a:lnTo>
                    <a:pt x="5117211" y="1119644"/>
                  </a:lnTo>
                  <a:lnTo>
                    <a:pt x="5119586" y="1164666"/>
                  </a:lnTo>
                  <a:lnTo>
                    <a:pt x="5121287" y="1195565"/>
                  </a:lnTo>
                  <a:lnTo>
                    <a:pt x="5082908" y="1199845"/>
                  </a:lnTo>
                  <a:lnTo>
                    <a:pt x="5047183" y="1203401"/>
                  </a:lnTo>
                  <a:lnTo>
                    <a:pt x="5011623" y="1205826"/>
                  </a:lnTo>
                  <a:lnTo>
                    <a:pt x="4973726" y="1206715"/>
                  </a:lnTo>
                  <a:lnTo>
                    <a:pt x="4939728" y="1205712"/>
                  </a:lnTo>
                  <a:lnTo>
                    <a:pt x="4916576" y="1203185"/>
                  </a:lnTo>
                  <a:lnTo>
                    <a:pt x="4900981" y="1199845"/>
                  </a:lnTo>
                  <a:lnTo>
                    <a:pt x="4889652" y="1196416"/>
                  </a:lnTo>
                  <a:lnTo>
                    <a:pt x="4881931" y="1206715"/>
                  </a:lnTo>
                  <a:lnTo>
                    <a:pt x="4896294" y="1227074"/>
                  </a:lnTo>
                  <a:lnTo>
                    <a:pt x="4915078" y="1243393"/>
                  </a:lnTo>
                  <a:lnTo>
                    <a:pt x="4944313" y="1254252"/>
                  </a:lnTo>
                  <a:lnTo>
                    <a:pt x="4990033" y="1258189"/>
                  </a:lnTo>
                  <a:lnTo>
                    <a:pt x="5019497" y="1257185"/>
                  </a:lnTo>
                  <a:lnTo>
                    <a:pt x="5055870" y="1254658"/>
                  </a:lnTo>
                  <a:lnTo>
                    <a:pt x="5092573" y="1251318"/>
                  </a:lnTo>
                  <a:lnTo>
                    <a:pt x="5123002" y="1247902"/>
                  </a:lnTo>
                  <a:lnTo>
                    <a:pt x="5123993" y="1276692"/>
                  </a:lnTo>
                  <a:lnTo>
                    <a:pt x="5124513" y="1295514"/>
                  </a:lnTo>
                  <a:lnTo>
                    <a:pt x="5124589" y="1302270"/>
                  </a:lnTo>
                  <a:lnTo>
                    <a:pt x="5124678" y="1340091"/>
                  </a:lnTo>
                  <a:lnTo>
                    <a:pt x="5124513" y="1374013"/>
                  </a:lnTo>
                  <a:lnTo>
                    <a:pt x="5123142" y="1416278"/>
                  </a:lnTo>
                  <a:lnTo>
                    <a:pt x="5119509" y="1457071"/>
                  </a:lnTo>
                  <a:lnTo>
                    <a:pt x="5112499" y="1496441"/>
                  </a:lnTo>
                  <a:lnTo>
                    <a:pt x="5101018" y="1534439"/>
                  </a:lnTo>
                  <a:lnTo>
                    <a:pt x="5083949" y="1571091"/>
                  </a:lnTo>
                  <a:lnTo>
                    <a:pt x="5060188" y="1606448"/>
                  </a:lnTo>
                  <a:lnTo>
                    <a:pt x="5028641" y="1640560"/>
                  </a:lnTo>
                  <a:lnTo>
                    <a:pt x="4988179" y="1673440"/>
                  </a:lnTo>
                  <a:lnTo>
                    <a:pt x="4937696" y="1705152"/>
                  </a:lnTo>
                  <a:lnTo>
                    <a:pt x="4942840" y="1717167"/>
                  </a:lnTo>
                  <a:lnTo>
                    <a:pt x="5002796" y="1696935"/>
                  </a:lnTo>
                  <a:lnTo>
                    <a:pt x="5051882" y="1671878"/>
                  </a:lnTo>
                  <a:lnTo>
                    <a:pt x="5091188" y="1642846"/>
                  </a:lnTo>
                  <a:lnTo>
                    <a:pt x="5121795" y="1610664"/>
                  </a:lnTo>
                  <a:lnTo>
                    <a:pt x="5144795" y="1576184"/>
                  </a:lnTo>
                  <a:lnTo>
                    <a:pt x="5161280" y="1540256"/>
                  </a:lnTo>
                  <a:lnTo>
                    <a:pt x="5172329" y="1503692"/>
                  </a:lnTo>
                  <a:lnTo>
                    <a:pt x="5182463" y="1432064"/>
                  </a:lnTo>
                  <a:lnTo>
                    <a:pt x="5183911" y="1368005"/>
                  </a:lnTo>
                  <a:lnTo>
                    <a:pt x="5183517" y="1340091"/>
                  </a:lnTo>
                  <a:lnTo>
                    <a:pt x="5182628" y="1302270"/>
                  </a:lnTo>
                  <a:lnTo>
                    <a:pt x="5181752" y="1265580"/>
                  </a:lnTo>
                  <a:lnTo>
                    <a:pt x="5181460" y="1247902"/>
                  </a:lnTo>
                  <a:lnTo>
                    <a:pt x="5181346" y="1241031"/>
                  </a:lnTo>
                  <a:lnTo>
                    <a:pt x="5264556" y="1229017"/>
                  </a:lnTo>
                  <a:lnTo>
                    <a:pt x="5295189" y="1223899"/>
                  </a:lnTo>
                  <a:lnTo>
                    <a:pt x="5316575" y="1217663"/>
                  </a:lnTo>
                  <a:lnTo>
                    <a:pt x="5329098" y="1208519"/>
                  </a:lnTo>
                  <a:lnTo>
                    <a:pt x="5329631" y="1206715"/>
                  </a:lnTo>
                  <a:lnTo>
                    <a:pt x="5333187" y="1194714"/>
                  </a:lnTo>
                  <a:close/>
                </a:path>
                <a:path w="6602095" h="1717675">
                  <a:moveTo>
                    <a:pt x="5687428" y="92646"/>
                  </a:moveTo>
                  <a:lnTo>
                    <a:pt x="5683148" y="89217"/>
                  </a:lnTo>
                  <a:lnTo>
                    <a:pt x="5679719" y="85788"/>
                  </a:lnTo>
                  <a:lnTo>
                    <a:pt x="5670232" y="78066"/>
                  </a:lnTo>
                  <a:lnTo>
                    <a:pt x="5633390" y="48044"/>
                  </a:lnTo>
                  <a:lnTo>
                    <a:pt x="5631662" y="46329"/>
                  </a:lnTo>
                  <a:lnTo>
                    <a:pt x="5625668" y="42037"/>
                  </a:lnTo>
                  <a:lnTo>
                    <a:pt x="5616232" y="42037"/>
                  </a:lnTo>
                  <a:lnTo>
                    <a:pt x="5611076" y="48895"/>
                  </a:lnTo>
                  <a:lnTo>
                    <a:pt x="5599925" y="64706"/>
                  </a:lnTo>
                  <a:lnTo>
                    <a:pt x="5599925" y="112395"/>
                  </a:lnTo>
                  <a:lnTo>
                    <a:pt x="5599925" y="187883"/>
                  </a:lnTo>
                  <a:lnTo>
                    <a:pt x="5599925" y="222186"/>
                  </a:lnTo>
                  <a:lnTo>
                    <a:pt x="5599925" y="301117"/>
                  </a:lnTo>
                  <a:lnTo>
                    <a:pt x="5355425" y="301117"/>
                  </a:lnTo>
                  <a:lnTo>
                    <a:pt x="5355425" y="222186"/>
                  </a:lnTo>
                  <a:lnTo>
                    <a:pt x="5599925" y="222186"/>
                  </a:lnTo>
                  <a:lnTo>
                    <a:pt x="5599925" y="187883"/>
                  </a:lnTo>
                  <a:lnTo>
                    <a:pt x="5355425" y="187883"/>
                  </a:lnTo>
                  <a:lnTo>
                    <a:pt x="5355425" y="112395"/>
                  </a:lnTo>
                  <a:lnTo>
                    <a:pt x="5599925" y="112395"/>
                  </a:lnTo>
                  <a:lnTo>
                    <a:pt x="5599925" y="64706"/>
                  </a:lnTo>
                  <a:lnTo>
                    <a:pt x="5590489" y="78066"/>
                  </a:lnTo>
                  <a:lnTo>
                    <a:pt x="5364873" y="78066"/>
                  </a:lnTo>
                  <a:lnTo>
                    <a:pt x="5293665" y="45466"/>
                  </a:lnTo>
                  <a:lnTo>
                    <a:pt x="5294922" y="64135"/>
                  </a:lnTo>
                  <a:lnTo>
                    <a:pt x="5296014" y="87299"/>
                  </a:lnTo>
                  <a:lnTo>
                    <a:pt x="5296789" y="113995"/>
                  </a:lnTo>
                  <a:lnTo>
                    <a:pt x="5297094" y="143268"/>
                  </a:lnTo>
                  <a:lnTo>
                    <a:pt x="5297094" y="228206"/>
                  </a:lnTo>
                  <a:lnTo>
                    <a:pt x="5296687" y="251015"/>
                  </a:lnTo>
                  <a:lnTo>
                    <a:pt x="5294922" y="320738"/>
                  </a:lnTo>
                  <a:lnTo>
                    <a:pt x="5294668" y="335432"/>
                  </a:lnTo>
                  <a:lnTo>
                    <a:pt x="5315115" y="362889"/>
                  </a:lnTo>
                  <a:lnTo>
                    <a:pt x="5338051" y="360172"/>
                  </a:lnTo>
                  <a:lnTo>
                    <a:pt x="5350065" y="353352"/>
                  </a:lnTo>
                  <a:lnTo>
                    <a:pt x="5354663" y="344436"/>
                  </a:lnTo>
                  <a:lnTo>
                    <a:pt x="5355425" y="335432"/>
                  </a:lnTo>
                  <a:lnTo>
                    <a:pt x="5599925" y="335432"/>
                  </a:lnTo>
                  <a:lnTo>
                    <a:pt x="5600217" y="347916"/>
                  </a:lnTo>
                  <a:lnTo>
                    <a:pt x="5602275" y="356133"/>
                  </a:lnTo>
                  <a:lnTo>
                    <a:pt x="5607888" y="360654"/>
                  </a:lnTo>
                  <a:lnTo>
                    <a:pt x="5618810" y="362026"/>
                  </a:lnTo>
                  <a:lnTo>
                    <a:pt x="5637581" y="360527"/>
                  </a:lnTo>
                  <a:lnTo>
                    <a:pt x="5651284" y="355815"/>
                  </a:lnTo>
                  <a:lnTo>
                    <a:pt x="5659691" y="347560"/>
                  </a:lnTo>
                  <a:lnTo>
                    <a:pt x="5662549" y="335432"/>
                  </a:lnTo>
                  <a:lnTo>
                    <a:pt x="5662003" y="313397"/>
                  </a:lnTo>
                  <a:lnTo>
                    <a:pt x="5661584" y="301117"/>
                  </a:lnTo>
                  <a:lnTo>
                    <a:pt x="5659666" y="245198"/>
                  </a:lnTo>
                  <a:lnTo>
                    <a:pt x="5659132" y="222186"/>
                  </a:lnTo>
                  <a:lnTo>
                    <a:pt x="5659132" y="187883"/>
                  </a:lnTo>
                  <a:lnTo>
                    <a:pt x="5659132" y="126111"/>
                  </a:lnTo>
                  <a:lnTo>
                    <a:pt x="5675490" y="115328"/>
                  </a:lnTo>
                  <a:lnTo>
                    <a:pt x="5678856" y="112395"/>
                  </a:lnTo>
                  <a:lnTo>
                    <a:pt x="5683885" y="108000"/>
                  </a:lnTo>
                  <a:lnTo>
                    <a:pt x="5686984" y="103073"/>
                  </a:lnTo>
                  <a:lnTo>
                    <a:pt x="5687428" y="99517"/>
                  </a:lnTo>
                  <a:lnTo>
                    <a:pt x="5687428" y="92646"/>
                  </a:lnTo>
                  <a:close/>
                </a:path>
                <a:path w="6602095" h="1717675">
                  <a:moveTo>
                    <a:pt x="5761215" y="415226"/>
                  </a:moveTo>
                  <a:lnTo>
                    <a:pt x="5756059" y="410070"/>
                  </a:lnTo>
                  <a:lnTo>
                    <a:pt x="5752630" y="407504"/>
                  </a:lnTo>
                  <a:lnTo>
                    <a:pt x="5743956" y="399770"/>
                  </a:lnTo>
                  <a:lnTo>
                    <a:pt x="5696864" y="357746"/>
                  </a:lnTo>
                  <a:lnTo>
                    <a:pt x="5694299" y="356031"/>
                  </a:lnTo>
                  <a:lnTo>
                    <a:pt x="5690006" y="352590"/>
                  </a:lnTo>
                  <a:lnTo>
                    <a:pt x="5679719" y="352590"/>
                  </a:lnTo>
                  <a:lnTo>
                    <a:pt x="5677078" y="356133"/>
                  </a:lnTo>
                  <a:lnTo>
                    <a:pt x="5674563" y="360311"/>
                  </a:lnTo>
                  <a:lnTo>
                    <a:pt x="5647106" y="399770"/>
                  </a:lnTo>
                  <a:lnTo>
                    <a:pt x="5306530" y="399770"/>
                  </a:lnTo>
                  <a:lnTo>
                    <a:pt x="5296255" y="399630"/>
                  </a:lnTo>
                  <a:lnTo>
                    <a:pt x="5251628" y="398068"/>
                  </a:lnTo>
                  <a:lnTo>
                    <a:pt x="5246471" y="386905"/>
                  </a:lnTo>
                  <a:lnTo>
                    <a:pt x="5193271" y="403644"/>
                  </a:lnTo>
                  <a:lnTo>
                    <a:pt x="5169497" y="410565"/>
                  </a:lnTo>
                  <a:lnTo>
                    <a:pt x="5142674" y="417791"/>
                  </a:lnTo>
                  <a:lnTo>
                    <a:pt x="5142674" y="240207"/>
                  </a:lnTo>
                  <a:lnTo>
                    <a:pt x="5243906" y="240207"/>
                  </a:lnTo>
                  <a:lnTo>
                    <a:pt x="5255920" y="238493"/>
                  </a:lnTo>
                  <a:lnTo>
                    <a:pt x="5255920" y="222186"/>
                  </a:lnTo>
                  <a:lnTo>
                    <a:pt x="5248186" y="214477"/>
                  </a:lnTo>
                  <a:lnTo>
                    <a:pt x="5239397" y="205892"/>
                  </a:lnTo>
                  <a:lnTo>
                    <a:pt x="5210441" y="177584"/>
                  </a:lnTo>
                  <a:lnTo>
                    <a:pt x="5206162" y="174155"/>
                  </a:lnTo>
                  <a:lnTo>
                    <a:pt x="5202720" y="170726"/>
                  </a:lnTo>
                  <a:lnTo>
                    <a:pt x="5193284" y="170726"/>
                  </a:lnTo>
                  <a:lnTo>
                    <a:pt x="5191569" y="174155"/>
                  </a:lnTo>
                  <a:lnTo>
                    <a:pt x="5188140" y="178447"/>
                  </a:lnTo>
                  <a:lnTo>
                    <a:pt x="5168404" y="205892"/>
                  </a:lnTo>
                  <a:lnTo>
                    <a:pt x="5142674" y="205892"/>
                  </a:lnTo>
                  <a:lnTo>
                    <a:pt x="5142674" y="71208"/>
                  </a:lnTo>
                  <a:lnTo>
                    <a:pt x="5156682" y="65786"/>
                  </a:lnTo>
                  <a:lnTo>
                    <a:pt x="5166588" y="60604"/>
                  </a:lnTo>
                  <a:lnTo>
                    <a:pt x="5172468" y="54927"/>
                  </a:lnTo>
                  <a:lnTo>
                    <a:pt x="5174424" y="48044"/>
                  </a:lnTo>
                  <a:lnTo>
                    <a:pt x="5174424" y="37744"/>
                  </a:lnTo>
                  <a:lnTo>
                    <a:pt x="5162397" y="36029"/>
                  </a:lnTo>
                  <a:lnTo>
                    <a:pt x="5152961" y="35166"/>
                  </a:lnTo>
                  <a:lnTo>
                    <a:pt x="5080901" y="25742"/>
                  </a:lnTo>
                  <a:lnTo>
                    <a:pt x="5084038" y="81965"/>
                  </a:lnTo>
                  <a:lnTo>
                    <a:pt x="5084343" y="205892"/>
                  </a:lnTo>
                  <a:lnTo>
                    <a:pt x="5052593" y="205892"/>
                  </a:lnTo>
                  <a:lnTo>
                    <a:pt x="5028209" y="205600"/>
                  </a:lnTo>
                  <a:lnTo>
                    <a:pt x="5006149" y="204825"/>
                  </a:lnTo>
                  <a:lnTo>
                    <a:pt x="4985867" y="203733"/>
                  </a:lnTo>
                  <a:lnTo>
                    <a:pt x="4966805" y="202463"/>
                  </a:lnTo>
                  <a:lnTo>
                    <a:pt x="4981384" y="243636"/>
                  </a:lnTo>
                  <a:lnTo>
                    <a:pt x="5006695" y="241604"/>
                  </a:lnTo>
                  <a:lnTo>
                    <a:pt x="5025047" y="240626"/>
                  </a:lnTo>
                  <a:lnTo>
                    <a:pt x="5047437" y="240207"/>
                  </a:lnTo>
                  <a:lnTo>
                    <a:pt x="5084343" y="240207"/>
                  </a:lnTo>
                  <a:lnTo>
                    <a:pt x="5084343" y="433235"/>
                  </a:lnTo>
                  <a:lnTo>
                    <a:pt x="5051907" y="441134"/>
                  </a:lnTo>
                  <a:lnTo>
                    <a:pt x="5021808" y="448144"/>
                  </a:lnTo>
                  <a:lnTo>
                    <a:pt x="4992522" y="454355"/>
                  </a:lnTo>
                  <a:lnTo>
                    <a:pt x="4962512" y="459828"/>
                  </a:lnTo>
                  <a:lnTo>
                    <a:pt x="4988052" y="526770"/>
                  </a:lnTo>
                  <a:lnTo>
                    <a:pt x="4991684" y="536181"/>
                  </a:lnTo>
                  <a:lnTo>
                    <a:pt x="4995977" y="543052"/>
                  </a:lnTo>
                  <a:lnTo>
                    <a:pt x="5003685" y="543052"/>
                  </a:lnTo>
                  <a:lnTo>
                    <a:pt x="5010277" y="541172"/>
                  </a:lnTo>
                  <a:lnTo>
                    <a:pt x="5013985" y="535660"/>
                  </a:lnTo>
                  <a:lnTo>
                    <a:pt x="5015750" y="526770"/>
                  </a:lnTo>
                  <a:lnTo>
                    <a:pt x="5016563" y="514743"/>
                  </a:lnTo>
                  <a:lnTo>
                    <a:pt x="5073015" y="490740"/>
                  </a:lnTo>
                  <a:lnTo>
                    <a:pt x="5084343" y="485571"/>
                  </a:lnTo>
                  <a:lnTo>
                    <a:pt x="5084343" y="716343"/>
                  </a:lnTo>
                  <a:lnTo>
                    <a:pt x="5084038" y="722541"/>
                  </a:lnTo>
                  <a:lnTo>
                    <a:pt x="5081981" y="728573"/>
                  </a:lnTo>
                  <a:lnTo>
                    <a:pt x="5076368" y="733005"/>
                  </a:lnTo>
                  <a:lnTo>
                    <a:pt x="5065458" y="734364"/>
                  </a:lnTo>
                  <a:lnTo>
                    <a:pt x="4966805" y="730923"/>
                  </a:lnTo>
                  <a:lnTo>
                    <a:pt x="4966805" y="744651"/>
                  </a:lnTo>
                  <a:lnTo>
                    <a:pt x="5016551" y="762050"/>
                  </a:lnTo>
                  <a:lnTo>
                    <a:pt x="5044973" y="777036"/>
                  </a:lnTo>
                  <a:lnTo>
                    <a:pt x="5058118" y="793635"/>
                  </a:lnTo>
                  <a:lnTo>
                    <a:pt x="5062029" y="815860"/>
                  </a:lnTo>
                  <a:lnTo>
                    <a:pt x="5108321" y="807415"/>
                  </a:lnTo>
                  <a:lnTo>
                    <a:pt x="5133238" y="792048"/>
                  </a:lnTo>
                  <a:lnTo>
                    <a:pt x="5143347" y="771220"/>
                  </a:lnTo>
                  <a:lnTo>
                    <a:pt x="5145252" y="746366"/>
                  </a:lnTo>
                  <a:lnTo>
                    <a:pt x="5145049" y="734364"/>
                  </a:lnTo>
                  <a:lnTo>
                    <a:pt x="5144846" y="721017"/>
                  </a:lnTo>
                  <a:lnTo>
                    <a:pt x="5143068" y="645871"/>
                  </a:lnTo>
                  <a:lnTo>
                    <a:pt x="5142725" y="625309"/>
                  </a:lnTo>
                  <a:lnTo>
                    <a:pt x="5142674" y="485571"/>
                  </a:lnTo>
                  <a:lnTo>
                    <a:pt x="5142674" y="458965"/>
                  </a:lnTo>
                  <a:lnTo>
                    <a:pt x="5160022" y="450811"/>
                  </a:lnTo>
                  <a:lnTo>
                    <a:pt x="5177942" y="441934"/>
                  </a:lnTo>
                  <a:lnTo>
                    <a:pt x="5199253" y="430631"/>
                  </a:lnTo>
                  <a:lnTo>
                    <a:pt x="5222164" y="417791"/>
                  </a:lnTo>
                  <a:lnTo>
                    <a:pt x="5226748" y="415226"/>
                  </a:lnTo>
                  <a:lnTo>
                    <a:pt x="5234470" y="437527"/>
                  </a:lnTo>
                  <a:lnTo>
                    <a:pt x="5259768" y="435483"/>
                  </a:lnTo>
                  <a:lnTo>
                    <a:pt x="5278132" y="434505"/>
                  </a:lnTo>
                  <a:lnTo>
                    <a:pt x="5300523" y="434086"/>
                  </a:lnTo>
                  <a:lnTo>
                    <a:pt x="5335702" y="434086"/>
                  </a:lnTo>
                  <a:lnTo>
                    <a:pt x="5314886" y="485216"/>
                  </a:lnTo>
                  <a:lnTo>
                    <a:pt x="5295049" y="521385"/>
                  </a:lnTo>
                  <a:lnTo>
                    <a:pt x="5266423" y="563422"/>
                  </a:lnTo>
                  <a:lnTo>
                    <a:pt x="5227129" y="610400"/>
                  </a:lnTo>
                  <a:lnTo>
                    <a:pt x="5175275" y="661428"/>
                  </a:lnTo>
                  <a:lnTo>
                    <a:pt x="5183860" y="672592"/>
                  </a:lnTo>
                  <a:lnTo>
                    <a:pt x="5215814" y="653732"/>
                  </a:lnTo>
                  <a:lnTo>
                    <a:pt x="5256238" y="625309"/>
                  </a:lnTo>
                  <a:lnTo>
                    <a:pt x="5300992" y="585127"/>
                  </a:lnTo>
                  <a:lnTo>
                    <a:pt x="5345989" y="531037"/>
                  </a:lnTo>
                  <a:lnTo>
                    <a:pt x="5418048" y="531037"/>
                  </a:lnTo>
                  <a:lnTo>
                    <a:pt x="5398998" y="565823"/>
                  </a:lnTo>
                  <a:lnTo>
                    <a:pt x="5374589" y="601929"/>
                  </a:lnTo>
                  <a:lnTo>
                    <a:pt x="5345023" y="638708"/>
                  </a:lnTo>
                  <a:lnTo>
                    <a:pt x="5310530" y="675487"/>
                  </a:lnTo>
                  <a:lnTo>
                    <a:pt x="5271313" y="711593"/>
                  </a:lnTo>
                  <a:lnTo>
                    <a:pt x="5227599" y="746366"/>
                  </a:lnTo>
                  <a:lnTo>
                    <a:pt x="5235321" y="757516"/>
                  </a:lnTo>
                  <a:lnTo>
                    <a:pt x="5278336" y="736879"/>
                  </a:lnTo>
                  <a:lnTo>
                    <a:pt x="5320042" y="709777"/>
                  </a:lnTo>
                  <a:lnTo>
                    <a:pt x="5359527" y="677748"/>
                  </a:lnTo>
                  <a:lnTo>
                    <a:pt x="5395887" y="642340"/>
                  </a:lnTo>
                  <a:lnTo>
                    <a:pt x="5428234" y="605053"/>
                  </a:lnTo>
                  <a:lnTo>
                    <a:pt x="5455640" y="567448"/>
                  </a:lnTo>
                  <a:lnTo>
                    <a:pt x="5477243" y="531037"/>
                  </a:lnTo>
                  <a:lnTo>
                    <a:pt x="5548465" y="531037"/>
                  </a:lnTo>
                  <a:lnTo>
                    <a:pt x="5521033" y="588924"/>
                  </a:lnTo>
                  <a:lnTo>
                    <a:pt x="5477027" y="656285"/>
                  </a:lnTo>
                  <a:lnTo>
                    <a:pt x="5446255" y="692581"/>
                  </a:lnTo>
                  <a:lnTo>
                    <a:pt x="5408257" y="730097"/>
                  </a:lnTo>
                  <a:lnTo>
                    <a:pt x="5362029" y="768451"/>
                  </a:lnTo>
                  <a:lnTo>
                    <a:pt x="5306530" y="807275"/>
                  </a:lnTo>
                  <a:lnTo>
                    <a:pt x="5312537" y="820140"/>
                  </a:lnTo>
                  <a:lnTo>
                    <a:pt x="5374767" y="793762"/>
                  </a:lnTo>
                  <a:lnTo>
                    <a:pt x="5427611" y="762952"/>
                  </a:lnTo>
                  <a:lnTo>
                    <a:pt x="5471947" y="728980"/>
                  </a:lnTo>
                  <a:lnTo>
                    <a:pt x="5508599" y="693153"/>
                  </a:lnTo>
                  <a:lnTo>
                    <a:pt x="5538444" y="656755"/>
                  </a:lnTo>
                  <a:lnTo>
                    <a:pt x="5562333" y="621055"/>
                  </a:lnTo>
                  <a:lnTo>
                    <a:pt x="5581116" y="587349"/>
                  </a:lnTo>
                  <a:lnTo>
                    <a:pt x="5606783" y="531037"/>
                  </a:lnTo>
                  <a:lnTo>
                    <a:pt x="5656542" y="531037"/>
                  </a:lnTo>
                  <a:lnTo>
                    <a:pt x="5652427" y="585952"/>
                  </a:lnTo>
                  <a:lnTo>
                    <a:pt x="5645493" y="637095"/>
                  </a:lnTo>
                  <a:lnTo>
                    <a:pt x="5638076" y="678103"/>
                  </a:lnTo>
                  <a:lnTo>
                    <a:pt x="5625363" y="723163"/>
                  </a:lnTo>
                  <a:lnTo>
                    <a:pt x="5583631" y="743788"/>
                  </a:lnTo>
                  <a:lnTo>
                    <a:pt x="5502668" y="740537"/>
                  </a:lnTo>
                  <a:lnTo>
                    <a:pt x="5485828" y="739508"/>
                  </a:lnTo>
                  <a:lnTo>
                    <a:pt x="5484114" y="753224"/>
                  </a:lnTo>
                  <a:lnTo>
                    <a:pt x="5528703" y="767740"/>
                  </a:lnTo>
                  <a:lnTo>
                    <a:pt x="5553278" y="779830"/>
                  </a:lnTo>
                  <a:lnTo>
                    <a:pt x="5563857" y="794499"/>
                  </a:lnTo>
                  <a:lnTo>
                    <a:pt x="5566473" y="816711"/>
                  </a:lnTo>
                  <a:lnTo>
                    <a:pt x="5597969" y="814222"/>
                  </a:lnTo>
                  <a:lnTo>
                    <a:pt x="5647004" y="797179"/>
                  </a:lnTo>
                  <a:lnTo>
                    <a:pt x="5681142" y="744740"/>
                  </a:lnTo>
                  <a:lnTo>
                    <a:pt x="5681396" y="743788"/>
                  </a:lnTo>
                  <a:lnTo>
                    <a:pt x="5693981" y="698004"/>
                  </a:lnTo>
                  <a:lnTo>
                    <a:pt x="5704764" y="633742"/>
                  </a:lnTo>
                  <a:lnTo>
                    <a:pt x="5714035" y="549046"/>
                  </a:lnTo>
                  <a:lnTo>
                    <a:pt x="5732373" y="540867"/>
                  </a:lnTo>
                  <a:lnTo>
                    <a:pt x="5745772" y="520738"/>
                  </a:lnTo>
                  <a:lnTo>
                    <a:pt x="5736336" y="511302"/>
                  </a:lnTo>
                  <a:lnTo>
                    <a:pt x="5720232" y="496722"/>
                  </a:lnTo>
                  <a:lnTo>
                    <a:pt x="5690870" y="470128"/>
                  </a:lnTo>
                  <a:lnTo>
                    <a:pt x="5688292" y="468414"/>
                  </a:lnTo>
                  <a:lnTo>
                    <a:pt x="5685714" y="465836"/>
                  </a:lnTo>
                  <a:lnTo>
                    <a:pt x="5678856" y="465836"/>
                  </a:lnTo>
                  <a:lnTo>
                    <a:pt x="5676277" y="467550"/>
                  </a:lnTo>
                  <a:lnTo>
                    <a:pt x="5673712" y="470979"/>
                  </a:lnTo>
                  <a:lnTo>
                    <a:pt x="5653125" y="496722"/>
                  </a:lnTo>
                  <a:lnTo>
                    <a:pt x="5368290" y="496722"/>
                  </a:lnTo>
                  <a:lnTo>
                    <a:pt x="5376011" y="482714"/>
                  </a:lnTo>
                  <a:lnTo>
                    <a:pt x="5383085" y="468947"/>
                  </a:lnTo>
                  <a:lnTo>
                    <a:pt x="5390489" y="453415"/>
                  </a:lnTo>
                  <a:lnTo>
                    <a:pt x="5399189" y="434086"/>
                  </a:lnTo>
                  <a:lnTo>
                    <a:pt x="5761215" y="434086"/>
                  </a:lnTo>
                  <a:lnTo>
                    <a:pt x="5761215" y="415226"/>
                  </a:lnTo>
                  <a:close/>
                </a:path>
                <a:path w="6602095" h="1717675">
                  <a:moveTo>
                    <a:pt x="6009081" y="459841"/>
                  </a:moveTo>
                  <a:lnTo>
                    <a:pt x="5970473" y="511530"/>
                  </a:lnTo>
                  <a:lnTo>
                    <a:pt x="5944743" y="568782"/>
                  </a:lnTo>
                  <a:lnTo>
                    <a:pt x="5938723" y="581647"/>
                  </a:lnTo>
                  <a:lnTo>
                    <a:pt x="5936158" y="585939"/>
                  </a:lnTo>
                  <a:lnTo>
                    <a:pt x="5931865" y="585939"/>
                  </a:lnTo>
                  <a:lnTo>
                    <a:pt x="5925845" y="577557"/>
                  </a:lnTo>
                  <a:lnTo>
                    <a:pt x="5920943" y="554850"/>
                  </a:lnTo>
                  <a:lnTo>
                    <a:pt x="5917641" y="521525"/>
                  </a:lnTo>
                  <a:lnTo>
                    <a:pt x="5916434" y="481279"/>
                  </a:lnTo>
                  <a:lnTo>
                    <a:pt x="5920219" y="401370"/>
                  </a:lnTo>
                  <a:lnTo>
                    <a:pt x="5929388" y="334733"/>
                  </a:lnTo>
                  <a:lnTo>
                    <a:pt x="5940704" y="283070"/>
                  </a:lnTo>
                  <a:lnTo>
                    <a:pt x="5956744" y="231635"/>
                  </a:lnTo>
                  <a:lnTo>
                    <a:pt x="5963729" y="212890"/>
                  </a:lnTo>
                  <a:lnTo>
                    <a:pt x="5968225" y="200012"/>
                  </a:lnTo>
                  <a:lnTo>
                    <a:pt x="5970625" y="190500"/>
                  </a:lnTo>
                  <a:lnTo>
                    <a:pt x="5971337" y="181876"/>
                  </a:lnTo>
                  <a:lnTo>
                    <a:pt x="5966498" y="163131"/>
                  </a:lnTo>
                  <a:lnTo>
                    <a:pt x="5950636" y="138671"/>
                  </a:lnTo>
                  <a:lnTo>
                    <a:pt x="5921756" y="117576"/>
                  </a:lnTo>
                  <a:lnTo>
                    <a:pt x="5877826" y="108953"/>
                  </a:lnTo>
                  <a:lnTo>
                    <a:pt x="5870956" y="119253"/>
                  </a:lnTo>
                  <a:lnTo>
                    <a:pt x="5880316" y="129222"/>
                  </a:lnTo>
                  <a:lnTo>
                    <a:pt x="5889193" y="141770"/>
                  </a:lnTo>
                  <a:lnTo>
                    <a:pt x="5895810" y="157861"/>
                  </a:lnTo>
                  <a:lnTo>
                    <a:pt x="5898413" y="178447"/>
                  </a:lnTo>
                  <a:lnTo>
                    <a:pt x="5897969" y="192290"/>
                  </a:lnTo>
                  <a:lnTo>
                    <a:pt x="5896165" y="208800"/>
                  </a:lnTo>
                  <a:lnTo>
                    <a:pt x="5892266" y="234784"/>
                  </a:lnTo>
                  <a:lnTo>
                    <a:pt x="5885548" y="277101"/>
                  </a:lnTo>
                  <a:lnTo>
                    <a:pt x="5879566" y="316522"/>
                  </a:lnTo>
                  <a:lnTo>
                    <a:pt x="5873102" y="366649"/>
                  </a:lnTo>
                  <a:lnTo>
                    <a:pt x="5867933" y="423684"/>
                  </a:lnTo>
                  <a:lnTo>
                    <a:pt x="5865812" y="483857"/>
                  </a:lnTo>
                  <a:lnTo>
                    <a:pt x="5868403" y="543852"/>
                  </a:lnTo>
                  <a:lnTo>
                    <a:pt x="5875985" y="598589"/>
                  </a:lnTo>
                  <a:lnTo>
                    <a:pt x="5888228" y="645566"/>
                  </a:lnTo>
                  <a:lnTo>
                    <a:pt x="5904827" y="682256"/>
                  </a:lnTo>
                  <a:lnTo>
                    <a:pt x="5949886" y="714629"/>
                  </a:lnTo>
                  <a:lnTo>
                    <a:pt x="5959741" y="713130"/>
                  </a:lnTo>
                  <a:lnTo>
                    <a:pt x="5968873" y="708418"/>
                  </a:lnTo>
                  <a:lnTo>
                    <a:pt x="5975578" y="700151"/>
                  </a:lnTo>
                  <a:lnTo>
                    <a:pt x="5978195" y="688035"/>
                  </a:lnTo>
                  <a:lnTo>
                    <a:pt x="5977394" y="677672"/>
                  </a:lnTo>
                  <a:lnTo>
                    <a:pt x="5973851" y="645566"/>
                  </a:lnTo>
                  <a:lnTo>
                    <a:pt x="5973051" y="634847"/>
                  </a:lnTo>
                  <a:lnTo>
                    <a:pt x="5977839" y="600506"/>
                  </a:lnTo>
                  <a:lnTo>
                    <a:pt x="5980887" y="585939"/>
                  </a:lnTo>
                  <a:lnTo>
                    <a:pt x="5988812" y="547992"/>
                  </a:lnTo>
                  <a:lnTo>
                    <a:pt x="6000915" y="495147"/>
                  </a:lnTo>
                  <a:lnTo>
                    <a:pt x="6009081" y="459841"/>
                  </a:lnTo>
                  <a:close/>
                </a:path>
                <a:path w="6602095" h="1717675">
                  <a:moveTo>
                    <a:pt x="6520383" y="175869"/>
                  </a:moveTo>
                  <a:lnTo>
                    <a:pt x="6514084" y="150393"/>
                  </a:lnTo>
                  <a:lnTo>
                    <a:pt x="6493154" y="116789"/>
                  </a:lnTo>
                  <a:lnTo>
                    <a:pt x="6454521" y="79476"/>
                  </a:lnTo>
                  <a:lnTo>
                    <a:pt x="6395136" y="42887"/>
                  </a:lnTo>
                  <a:lnTo>
                    <a:pt x="6384836" y="52336"/>
                  </a:lnTo>
                  <a:lnTo>
                    <a:pt x="6407772" y="77965"/>
                  </a:lnTo>
                  <a:lnTo>
                    <a:pt x="6428702" y="106172"/>
                  </a:lnTo>
                  <a:lnTo>
                    <a:pt x="6447218" y="137274"/>
                  </a:lnTo>
                  <a:lnTo>
                    <a:pt x="6462916" y="171577"/>
                  </a:lnTo>
                  <a:lnTo>
                    <a:pt x="6470637" y="190779"/>
                  </a:lnTo>
                  <a:lnTo>
                    <a:pt x="6477063" y="202895"/>
                  </a:lnTo>
                  <a:lnTo>
                    <a:pt x="6484150" y="209232"/>
                  </a:lnTo>
                  <a:lnTo>
                    <a:pt x="6493789" y="211048"/>
                  </a:lnTo>
                  <a:lnTo>
                    <a:pt x="6504102" y="208445"/>
                  </a:lnTo>
                  <a:lnTo>
                    <a:pt x="6512560" y="201180"/>
                  </a:lnTo>
                  <a:lnTo>
                    <a:pt x="6518288" y="190055"/>
                  </a:lnTo>
                  <a:lnTo>
                    <a:pt x="6520383" y="175869"/>
                  </a:lnTo>
                  <a:close/>
                </a:path>
                <a:path w="6602095" h="1717675">
                  <a:moveTo>
                    <a:pt x="6528117" y="274523"/>
                  </a:moveTo>
                  <a:lnTo>
                    <a:pt x="6497701" y="244360"/>
                  </a:lnTo>
                  <a:lnTo>
                    <a:pt x="6481775" y="241922"/>
                  </a:lnTo>
                  <a:lnTo>
                    <a:pt x="6473711" y="243547"/>
                  </a:lnTo>
                  <a:lnTo>
                    <a:pt x="6459055" y="247180"/>
                  </a:lnTo>
                  <a:lnTo>
                    <a:pt x="6436309" y="253085"/>
                  </a:lnTo>
                  <a:lnTo>
                    <a:pt x="6421590" y="256667"/>
                  </a:lnTo>
                  <a:lnTo>
                    <a:pt x="6406718" y="259842"/>
                  </a:lnTo>
                  <a:lnTo>
                    <a:pt x="6374549" y="265950"/>
                  </a:lnTo>
                  <a:lnTo>
                    <a:pt x="6373457" y="227520"/>
                  </a:lnTo>
                  <a:lnTo>
                    <a:pt x="6372987" y="202895"/>
                  </a:lnTo>
                  <a:lnTo>
                    <a:pt x="6373076" y="190055"/>
                  </a:lnTo>
                  <a:lnTo>
                    <a:pt x="6373215" y="179933"/>
                  </a:lnTo>
                  <a:lnTo>
                    <a:pt x="6374549" y="161290"/>
                  </a:lnTo>
                  <a:lnTo>
                    <a:pt x="6375946" y="147853"/>
                  </a:lnTo>
                  <a:lnTo>
                    <a:pt x="6377343" y="136194"/>
                  </a:lnTo>
                  <a:lnTo>
                    <a:pt x="6378410" y="126784"/>
                  </a:lnTo>
                  <a:lnTo>
                    <a:pt x="6347523" y="82143"/>
                  </a:lnTo>
                  <a:lnTo>
                    <a:pt x="6295618" y="68630"/>
                  </a:lnTo>
                  <a:lnTo>
                    <a:pt x="6285827" y="69634"/>
                  </a:lnTo>
                  <a:lnTo>
                    <a:pt x="6277064" y="72174"/>
                  </a:lnTo>
                  <a:lnTo>
                    <a:pt x="6269444" y="75514"/>
                  </a:lnTo>
                  <a:lnTo>
                    <a:pt x="6263017" y="78930"/>
                  </a:lnTo>
                  <a:lnTo>
                    <a:pt x="6262154" y="92646"/>
                  </a:lnTo>
                  <a:lnTo>
                    <a:pt x="6277102" y="96748"/>
                  </a:lnTo>
                  <a:lnTo>
                    <a:pt x="6290361" y="103593"/>
                  </a:lnTo>
                  <a:lnTo>
                    <a:pt x="6310300" y="156184"/>
                  </a:lnTo>
                  <a:lnTo>
                    <a:pt x="6312890" y="199351"/>
                  </a:lnTo>
                  <a:lnTo>
                    <a:pt x="6314986" y="244297"/>
                  </a:lnTo>
                  <a:lnTo>
                    <a:pt x="6316205" y="274523"/>
                  </a:lnTo>
                  <a:lnTo>
                    <a:pt x="6292329" y="277723"/>
                  </a:lnTo>
                  <a:lnTo>
                    <a:pt x="6257760" y="281393"/>
                  </a:lnTo>
                  <a:lnTo>
                    <a:pt x="6215951" y="284429"/>
                  </a:lnTo>
                  <a:lnTo>
                    <a:pt x="6170371" y="285686"/>
                  </a:lnTo>
                  <a:lnTo>
                    <a:pt x="6135624" y="284695"/>
                  </a:lnTo>
                  <a:lnTo>
                    <a:pt x="6111811" y="282257"/>
                  </a:lnTo>
                  <a:lnTo>
                    <a:pt x="6096051" y="279158"/>
                  </a:lnTo>
                  <a:lnTo>
                    <a:pt x="6085433" y="276237"/>
                  </a:lnTo>
                  <a:lnTo>
                    <a:pt x="6077712" y="286537"/>
                  </a:lnTo>
                  <a:lnTo>
                    <a:pt x="6091212" y="305663"/>
                  </a:lnTo>
                  <a:lnTo>
                    <a:pt x="6109779" y="321818"/>
                  </a:lnTo>
                  <a:lnTo>
                    <a:pt x="6139116" y="332981"/>
                  </a:lnTo>
                  <a:lnTo>
                    <a:pt x="6184951" y="337146"/>
                  </a:lnTo>
                  <a:lnTo>
                    <a:pt x="6214529" y="336143"/>
                  </a:lnTo>
                  <a:lnTo>
                    <a:pt x="6251118" y="333616"/>
                  </a:lnTo>
                  <a:lnTo>
                    <a:pt x="6287859" y="330276"/>
                  </a:lnTo>
                  <a:lnTo>
                    <a:pt x="6317920" y="326859"/>
                  </a:lnTo>
                  <a:lnTo>
                    <a:pt x="6318923" y="356133"/>
                  </a:lnTo>
                  <a:lnTo>
                    <a:pt x="6319431" y="375119"/>
                  </a:lnTo>
                  <a:lnTo>
                    <a:pt x="6319507" y="380911"/>
                  </a:lnTo>
                  <a:lnTo>
                    <a:pt x="6319583" y="418922"/>
                  </a:lnTo>
                  <a:lnTo>
                    <a:pt x="6319279" y="459130"/>
                  </a:lnTo>
                  <a:lnTo>
                    <a:pt x="6317208" y="506590"/>
                  </a:lnTo>
                  <a:lnTo>
                    <a:pt x="6311989" y="551751"/>
                  </a:lnTo>
                  <a:lnTo>
                    <a:pt x="6302172" y="594779"/>
                  </a:lnTo>
                  <a:lnTo>
                    <a:pt x="6286309" y="635825"/>
                  </a:lnTo>
                  <a:lnTo>
                    <a:pt x="6262954" y="675043"/>
                  </a:lnTo>
                  <a:lnTo>
                    <a:pt x="6230671" y="712584"/>
                  </a:lnTo>
                  <a:lnTo>
                    <a:pt x="6187986" y="748601"/>
                  </a:lnTo>
                  <a:lnTo>
                    <a:pt x="6133477" y="783259"/>
                  </a:lnTo>
                  <a:lnTo>
                    <a:pt x="6137757" y="795274"/>
                  </a:lnTo>
                  <a:lnTo>
                    <a:pt x="6202858" y="772414"/>
                  </a:lnTo>
                  <a:lnTo>
                    <a:pt x="6254978" y="744143"/>
                  </a:lnTo>
                  <a:lnTo>
                    <a:pt x="6295580" y="711504"/>
                  </a:lnTo>
                  <a:lnTo>
                    <a:pt x="6326086" y="675513"/>
                  </a:lnTo>
                  <a:lnTo>
                    <a:pt x="6347942" y="637209"/>
                  </a:lnTo>
                  <a:lnTo>
                    <a:pt x="6362598" y="597611"/>
                  </a:lnTo>
                  <a:lnTo>
                    <a:pt x="6371488" y="557758"/>
                  </a:lnTo>
                  <a:lnTo>
                    <a:pt x="6376048" y="518693"/>
                  </a:lnTo>
                  <a:lnTo>
                    <a:pt x="6377965" y="446963"/>
                  </a:lnTo>
                  <a:lnTo>
                    <a:pt x="6377686" y="418922"/>
                  </a:lnTo>
                  <a:lnTo>
                    <a:pt x="6377013" y="380911"/>
                  </a:lnTo>
                  <a:lnTo>
                    <a:pt x="6376162" y="344182"/>
                  </a:lnTo>
                  <a:lnTo>
                    <a:pt x="6375616" y="326859"/>
                  </a:lnTo>
                  <a:lnTo>
                    <a:pt x="6375400" y="319989"/>
                  </a:lnTo>
                  <a:lnTo>
                    <a:pt x="6461061" y="308051"/>
                  </a:lnTo>
                  <a:lnTo>
                    <a:pt x="6499873" y="300951"/>
                  </a:lnTo>
                  <a:lnTo>
                    <a:pt x="6524866" y="285686"/>
                  </a:lnTo>
                  <a:lnTo>
                    <a:pt x="6528117" y="274523"/>
                  </a:lnTo>
                  <a:close/>
                </a:path>
                <a:path w="6602095" h="1717675">
                  <a:moveTo>
                    <a:pt x="6601879" y="126111"/>
                  </a:moveTo>
                  <a:lnTo>
                    <a:pt x="6594081" y="98806"/>
                  </a:lnTo>
                  <a:lnTo>
                    <a:pt x="6569710" y="65316"/>
                  </a:lnTo>
                  <a:lnTo>
                    <a:pt x="6527330" y="30683"/>
                  </a:lnTo>
                  <a:lnTo>
                    <a:pt x="6465481" y="0"/>
                  </a:lnTo>
                  <a:lnTo>
                    <a:pt x="6456045" y="10299"/>
                  </a:lnTo>
                  <a:lnTo>
                    <a:pt x="6470980" y="23837"/>
                  </a:lnTo>
                  <a:lnTo>
                    <a:pt x="6491859" y="45262"/>
                  </a:lnTo>
                  <a:lnTo>
                    <a:pt x="6515646" y="74714"/>
                  </a:lnTo>
                  <a:lnTo>
                    <a:pt x="6539268" y="112382"/>
                  </a:lnTo>
                  <a:lnTo>
                    <a:pt x="6553492" y="138582"/>
                  </a:lnTo>
                  <a:lnTo>
                    <a:pt x="6562318" y="152704"/>
                  </a:lnTo>
                  <a:lnTo>
                    <a:pt x="6569062" y="158470"/>
                  </a:lnTo>
                  <a:lnTo>
                    <a:pt x="6577000" y="159562"/>
                  </a:lnTo>
                  <a:lnTo>
                    <a:pt x="6586321" y="157238"/>
                  </a:lnTo>
                  <a:lnTo>
                    <a:pt x="6594272" y="150558"/>
                  </a:lnTo>
                  <a:lnTo>
                    <a:pt x="6599809" y="140030"/>
                  </a:lnTo>
                  <a:lnTo>
                    <a:pt x="6601879" y="126111"/>
                  </a:lnTo>
                  <a:close/>
                </a:path>
              </a:pathLst>
            </a:custGeom>
            <a:solidFill>
              <a:srgbClr val="93298E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65" name="object 165" descr=""/>
            <p:cNvPicPr/>
            <p:nvPr/>
          </p:nvPicPr>
          <p:blipFill>
            <a:blip r:embed="rId101" cstate="print"/>
            <a:stretch>
              <a:fillRect/>
            </a:stretch>
          </p:blipFill>
          <p:spPr>
            <a:xfrm>
              <a:off x="8285886" y="2860916"/>
              <a:ext cx="1979561" cy="1070051"/>
            </a:xfrm>
            <a:prstGeom prst="rect">
              <a:avLst/>
            </a:prstGeom>
          </p:spPr>
        </p:pic>
        <p:pic>
          <p:nvPicPr>
            <p:cNvPr id="166" name="object 166" descr=""/>
            <p:cNvPicPr/>
            <p:nvPr/>
          </p:nvPicPr>
          <p:blipFill>
            <a:blip r:embed="rId102" cstate="print"/>
            <a:stretch>
              <a:fillRect/>
            </a:stretch>
          </p:blipFill>
          <p:spPr>
            <a:xfrm>
              <a:off x="8454097" y="2986571"/>
              <a:ext cx="1634402" cy="904913"/>
            </a:xfrm>
            <a:prstGeom prst="rect">
              <a:avLst/>
            </a:prstGeom>
          </p:spPr>
        </p:pic>
        <p:sp>
          <p:nvSpPr>
            <p:cNvPr id="167" name="object 167" descr=""/>
            <p:cNvSpPr/>
            <p:nvPr/>
          </p:nvSpPr>
          <p:spPr>
            <a:xfrm>
              <a:off x="8497853" y="3033348"/>
              <a:ext cx="1546860" cy="845819"/>
            </a:xfrm>
            <a:custGeom>
              <a:avLst/>
              <a:gdLst/>
              <a:ahLst/>
              <a:cxnLst/>
              <a:rect l="l" t="t" r="r" b="b"/>
              <a:pathLst>
                <a:path w="1546859" h="845820">
                  <a:moveTo>
                    <a:pt x="773506" y="0"/>
                  </a:moveTo>
                  <a:lnTo>
                    <a:pt x="724662" y="1518"/>
                  </a:lnTo>
                  <a:lnTo>
                    <a:pt x="676615" y="6014"/>
                  </a:lnTo>
                  <a:lnTo>
                    <a:pt x="629456" y="13395"/>
                  </a:lnTo>
                  <a:lnTo>
                    <a:pt x="583277" y="23571"/>
                  </a:lnTo>
                  <a:lnTo>
                    <a:pt x="538169" y="36451"/>
                  </a:lnTo>
                  <a:lnTo>
                    <a:pt x="494223" y="51944"/>
                  </a:lnTo>
                  <a:lnTo>
                    <a:pt x="451530" y="69960"/>
                  </a:lnTo>
                  <a:lnTo>
                    <a:pt x="410183" y="90406"/>
                  </a:lnTo>
                  <a:lnTo>
                    <a:pt x="370271" y="113192"/>
                  </a:lnTo>
                  <a:lnTo>
                    <a:pt x="331887" y="138228"/>
                  </a:lnTo>
                  <a:lnTo>
                    <a:pt x="295122" y="165421"/>
                  </a:lnTo>
                  <a:lnTo>
                    <a:pt x="260067" y="194682"/>
                  </a:lnTo>
                  <a:lnTo>
                    <a:pt x="226814" y="225920"/>
                  </a:lnTo>
                  <a:lnTo>
                    <a:pt x="195453" y="259043"/>
                  </a:lnTo>
                  <a:lnTo>
                    <a:pt x="166076" y="293960"/>
                  </a:lnTo>
                  <a:lnTo>
                    <a:pt x="138775" y="330580"/>
                  </a:lnTo>
                  <a:lnTo>
                    <a:pt x="113640" y="368814"/>
                  </a:lnTo>
                  <a:lnTo>
                    <a:pt x="90764" y="408569"/>
                  </a:lnTo>
                  <a:lnTo>
                    <a:pt x="70237" y="449754"/>
                  </a:lnTo>
                  <a:lnTo>
                    <a:pt x="52150" y="492279"/>
                  </a:lnTo>
                  <a:lnTo>
                    <a:pt x="36596" y="536053"/>
                  </a:lnTo>
                  <a:lnTo>
                    <a:pt x="23665" y="580985"/>
                  </a:lnTo>
                  <a:lnTo>
                    <a:pt x="13448" y="626983"/>
                  </a:lnTo>
                  <a:lnTo>
                    <a:pt x="6038" y="673958"/>
                  </a:lnTo>
                  <a:lnTo>
                    <a:pt x="1524" y="721817"/>
                  </a:lnTo>
                  <a:lnTo>
                    <a:pt x="0" y="770470"/>
                  </a:lnTo>
                  <a:lnTo>
                    <a:pt x="1534" y="819226"/>
                  </a:lnTo>
                  <a:lnTo>
                    <a:pt x="3999" y="845372"/>
                  </a:lnTo>
                  <a:lnTo>
                    <a:pt x="29007" y="838269"/>
                  </a:lnTo>
                  <a:lnTo>
                    <a:pt x="64530" y="828694"/>
                  </a:lnTo>
                  <a:lnTo>
                    <a:pt x="101691" y="819226"/>
                  </a:lnTo>
                  <a:lnTo>
                    <a:pt x="140454" y="809933"/>
                  </a:lnTo>
                  <a:lnTo>
                    <a:pt x="180782" y="800881"/>
                  </a:lnTo>
                  <a:lnTo>
                    <a:pt x="222639" y="792140"/>
                  </a:lnTo>
                  <a:lnTo>
                    <a:pt x="265989" y="783777"/>
                  </a:lnTo>
                  <a:lnTo>
                    <a:pt x="310795" y="775859"/>
                  </a:lnTo>
                  <a:lnTo>
                    <a:pt x="357021" y="768455"/>
                  </a:lnTo>
                  <a:lnTo>
                    <a:pt x="404631" y="761632"/>
                  </a:lnTo>
                  <a:lnTo>
                    <a:pt x="453588" y="755458"/>
                  </a:lnTo>
                  <a:lnTo>
                    <a:pt x="503855" y="750000"/>
                  </a:lnTo>
                  <a:lnTo>
                    <a:pt x="555397" y="745327"/>
                  </a:lnTo>
                  <a:lnTo>
                    <a:pt x="608177" y="741507"/>
                  </a:lnTo>
                  <a:lnTo>
                    <a:pt x="662158" y="738607"/>
                  </a:lnTo>
                  <a:lnTo>
                    <a:pt x="717304" y="736694"/>
                  </a:lnTo>
                  <a:lnTo>
                    <a:pt x="773579" y="735837"/>
                  </a:lnTo>
                  <a:lnTo>
                    <a:pt x="1545876" y="735837"/>
                  </a:lnTo>
                  <a:lnTo>
                    <a:pt x="1545437" y="721817"/>
                  </a:lnTo>
                  <a:lnTo>
                    <a:pt x="1540924" y="673958"/>
                  </a:lnTo>
                  <a:lnTo>
                    <a:pt x="1533514" y="626983"/>
                  </a:lnTo>
                  <a:lnTo>
                    <a:pt x="1523298" y="580985"/>
                  </a:lnTo>
                  <a:lnTo>
                    <a:pt x="1510369" y="536053"/>
                  </a:lnTo>
                  <a:lnTo>
                    <a:pt x="1494816" y="492279"/>
                  </a:lnTo>
                  <a:lnTo>
                    <a:pt x="1476731" y="449754"/>
                  </a:lnTo>
                  <a:lnTo>
                    <a:pt x="1456206" y="408569"/>
                  </a:lnTo>
                  <a:lnTo>
                    <a:pt x="1433331" y="368814"/>
                  </a:lnTo>
                  <a:lnTo>
                    <a:pt x="1408199" y="330580"/>
                  </a:lnTo>
                  <a:lnTo>
                    <a:pt x="1380900" y="293960"/>
                  </a:lnTo>
                  <a:lnTo>
                    <a:pt x="1351526" y="259043"/>
                  </a:lnTo>
                  <a:lnTo>
                    <a:pt x="1320168" y="225920"/>
                  </a:lnTo>
                  <a:lnTo>
                    <a:pt x="1286917" y="194682"/>
                  </a:lnTo>
                  <a:lnTo>
                    <a:pt x="1251864" y="165421"/>
                  </a:lnTo>
                  <a:lnTo>
                    <a:pt x="1215102" y="138228"/>
                  </a:lnTo>
                  <a:lnTo>
                    <a:pt x="1176721" y="113192"/>
                  </a:lnTo>
                  <a:lnTo>
                    <a:pt x="1136812" y="90406"/>
                  </a:lnTo>
                  <a:lnTo>
                    <a:pt x="1095467" y="69960"/>
                  </a:lnTo>
                  <a:lnTo>
                    <a:pt x="1052777" y="51944"/>
                  </a:lnTo>
                  <a:lnTo>
                    <a:pt x="1008833" y="36451"/>
                  </a:lnTo>
                  <a:lnTo>
                    <a:pt x="963727" y="23571"/>
                  </a:lnTo>
                  <a:lnTo>
                    <a:pt x="917550" y="13395"/>
                  </a:lnTo>
                  <a:lnTo>
                    <a:pt x="870393" y="6014"/>
                  </a:lnTo>
                  <a:lnTo>
                    <a:pt x="822348" y="1518"/>
                  </a:lnTo>
                  <a:lnTo>
                    <a:pt x="773506" y="0"/>
                  </a:lnTo>
                  <a:close/>
                </a:path>
                <a:path w="1546859" h="845820">
                  <a:moveTo>
                    <a:pt x="1545876" y="735837"/>
                  </a:moveTo>
                  <a:lnTo>
                    <a:pt x="773579" y="735837"/>
                  </a:lnTo>
                  <a:lnTo>
                    <a:pt x="830947" y="736104"/>
                  </a:lnTo>
                  <a:lnTo>
                    <a:pt x="889370" y="737562"/>
                  </a:lnTo>
                  <a:lnTo>
                    <a:pt x="948813" y="740279"/>
                  </a:lnTo>
                  <a:lnTo>
                    <a:pt x="1009240" y="744323"/>
                  </a:lnTo>
                  <a:lnTo>
                    <a:pt x="1070612" y="749761"/>
                  </a:lnTo>
                  <a:lnTo>
                    <a:pt x="1132896" y="756662"/>
                  </a:lnTo>
                  <a:lnTo>
                    <a:pt x="1196053" y="765093"/>
                  </a:lnTo>
                  <a:lnTo>
                    <a:pt x="1260048" y="775122"/>
                  </a:lnTo>
                  <a:lnTo>
                    <a:pt x="1324844" y="786816"/>
                  </a:lnTo>
                  <a:lnTo>
                    <a:pt x="1390405" y="800244"/>
                  </a:lnTo>
                  <a:lnTo>
                    <a:pt x="1456695" y="815474"/>
                  </a:lnTo>
                  <a:lnTo>
                    <a:pt x="1523676" y="832572"/>
                  </a:lnTo>
                  <a:lnTo>
                    <a:pt x="1543639" y="838190"/>
                  </a:lnTo>
                  <a:lnTo>
                    <a:pt x="1545427" y="819226"/>
                  </a:lnTo>
                  <a:lnTo>
                    <a:pt x="1546815" y="775122"/>
                  </a:lnTo>
                  <a:lnTo>
                    <a:pt x="1546793" y="765093"/>
                  </a:lnTo>
                  <a:lnTo>
                    <a:pt x="1545876" y="735837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68" name="object 168" descr=""/>
            <p:cNvPicPr/>
            <p:nvPr/>
          </p:nvPicPr>
          <p:blipFill>
            <a:blip r:embed="rId103" cstate="print"/>
            <a:stretch>
              <a:fillRect/>
            </a:stretch>
          </p:blipFill>
          <p:spPr>
            <a:xfrm>
              <a:off x="9912680" y="4005879"/>
              <a:ext cx="642086" cy="506913"/>
            </a:xfrm>
            <a:prstGeom prst="rect">
              <a:avLst/>
            </a:prstGeom>
          </p:spPr>
        </p:pic>
        <p:pic>
          <p:nvPicPr>
            <p:cNvPr id="169" name="object 169" descr=""/>
            <p:cNvPicPr/>
            <p:nvPr/>
          </p:nvPicPr>
          <p:blipFill>
            <a:blip r:embed="rId104" cstate="print"/>
            <a:stretch>
              <a:fillRect/>
            </a:stretch>
          </p:blipFill>
          <p:spPr>
            <a:xfrm>
              <a:off x="9914962" y="4208996"/>
              <a:ext cx="215036" cy="117297"/>
            </a:xfrm>
            <a:prstGeom prst="rect">
              <a:avLst/>
            </a:prstGeom>
          </p:spPr>
        </p:pic>
        <p:pic>
          <p:nvPicPr>
            <p:cNvPr id="170" name="object 170" descr=""/>
            <p:cNvPicPr/>
            <p:nvPr/>
          </p:nvPicPr>
          <p:blipFill>
            <a:blip r:embed="rId105" cstate="print"/>
            <a:stretch>
              <a:fillRect/>
            </a:stretch>
          </p:blipFill>
          <p:spPr>
            <a:xfrm>
              <a:off x="8025005" y="4005879"/>
              <a:ext cx="639684" cy="506919"/>
            </a:xfrm>
            <a:prstGeom prst="rect">
              <a:avLst/>
            </a:prstGeom>
          </p:spPr>
        </p:pic>
        <p:pic>
          <p:nvPicPr>
            <p:cNvPr id="171" name="object 171" descr=""/>
            <p:cNvPicPr/>
            <p:nvPr/>
          </p:nvPicPr>
          <p:blipFill>
            <a:blip r:embed="rId106" cstate="print"/>
            <a:stretch>
              <a:fillRect/>
            </a:stretch>
          </p:blipFill>
          <p:spPr>
            <a:xfrm>
              <a:off x="8449434" y="4208998"/>
              <a:ext cx="215023" cy="117297"/>
            </a:xfrm>
            <a:prstGeom prst="rect">
              <a:avLst/>
            </a:prstGeom>
          </p:spPr>
        </p:pic>
        <p:pic>
          <p:nvPicPr>
            <p:cNvPr id="172" name="object 172" descr=""/>
            <p:cNvPicPr/>
            <p:nvPr/>
          </p:nvPicPr>
          <p:blipFill>
            <a:blip r:embed="rId107" cstate="print"/>
            <a:stretch>
              <a:fillRect/>
            </a:stretch>
          </p:blipFill>
          <p:spPr>
            <a:xfrm>
              <a:off x="8290534" y="3771735"/>
              <a:ext cx="2001124" cy="528637"/>
            </a:xfrm>
            <a:prstGeom prst="rect">
              <a:avLst/>
            </a:prstGeom>
          </p:spPr>
        </p:pic>
        <p:pic>
          <p:nvPicPr>
            <p:cNvPr id="173" name="object 173" descr=""/>
            <p:cNvPicPr/>
            <p:nvPr/>
          </p:nvPicPr>
          <p:blipFill>
            <a:blip r:embed="rId108" cstate="print"/>
            <a:stretch>
              <a:fillRect/>
            </a:stretch>
          </p:blipFill>
          <p:spPr>
            <a:xfrm>
              <a:off x="9325812" y="3285160"/>
              <a:ext cx="410171" cy="448894"/>
            </a:xfrm>
            <a:prstGeom prst="rect">
              <a:avLst/>
            </a:prstGeom>
          </p:spPr>
        </p:pic>
        <p:pic>
          <p:nvPicPr>
            <p:cNvPr id="174" name="object 174" descr=""/>
            <p:cNvPicPr/>
            <p:nvPr/>
          </p:nvPicPr>
          <p:blipFill>
            <a:blip r:embed="rId109" cstate="print"/>
            <a:stretch>
              <a:fillRect/>
            </a:stretch>
          </p:blipFill>
          <p:spPr>
            <a:xfrm>
              <a:off x="8859342" y="3076969"/>
              <a:ext cx="421563" cy="661644"/>
            </a:xfrm>
            <a:prstGeom prst="rect">
              <a:avLst/>
            </a:prstGeom>
          </p:spPr>
        </p:pic>
        <p:pic>
          <p:nvPicPr>
            <p:cNvPr id="175" name="object 175" descr=""/>
            <p:cNvPicPr/>
            <p:nvPr/>
          </p:nvPicPr>
          <p:blipFill>
            <a:blip r:embed="rId110" cstate="print"/>
            <a:stretch>
              <a:fillRect/>
            </a:stretch>
          </p:blipFill>
          <p:spPr>
            <a:xfrm>
              <a:off x="8477773" y="3981412"/>
              <a:ext cx="444662" cy="193352"/>
            </a:xfrm>
            <a:prstGeom prst="rect">
              <a:avLst/>
            </a:prstGeom>
          </p:spPr>
        </p:pic>
        <p:pic>
          <p:nvPicPr>
            <p:cNvPr id="176" name="object 176" descr=""/>
            <p:cNvPicPr/>
            <p:nvPr/>
          </p:nvPicPr>
          <p:blipFill>
            <a:blip r:embed="rId111" cstate="print"/>
            <a:stretch>
              <a:fillRect/>
            </a:stretch>
          </p:blipFill>
          <p:spPr>
            <a:xfrm>
              <a:off x="8949542" y="3910848"/>
              <a:ext cx="406641" cy="162305"/>
            </a:xfrm>
            <a:prstGeom prst="rect">
              <a:avLst/>
            </a:prstGeom>
          </p:spPr>
        </p:pic>
        <p:sp>
          <p:nvSpPr>
            <p:cNvPr id="177" name="object 177" descr=""/>
            <p:cNvSpPr/>
            <p:nvPr/>
          </p:nvSpPr>
          <p:spPr>
            <a:xfrm>
              <a:off x="9378467" y="3902646"/>
              <a:ext cx="731520" cy="225425"/>
            </a:xfrm>
            <a:custGeom>
              <a:avLst/>
              <a:gdLst/>
              <a:ahLst/>
              <a:cxnLst/>
              <a:rect l="l" t="t" r="r" b="b"/>
              <a:pathLst>
                <a:path w="731520" h="225425">
                  <a:moveTo>
                    <a:pt x="124307" y="53860"/>
                  </a:moveTo>
                  <a:lnTo>
                    <a:pt x="101968" y="23723"/>
                  </a:lnTo>
                  <a:lnTo>
                    <a:pt x="1803" y="17005"/>
                  </a:lnTo>
                  <a:lnTo>
                    <a:pt x="0" y="43802"/>
                  </a:lnTo>
                  <a:lnTo>
                    <a:pt x="95567" y="50215"/>
                  </a:lnTo>
                  <a:lnTo>
                    <a:pt x="90525" y="66268"/>
                  </a:lnTo>
                  <a:lnTo>
                    <a:pt x="78625" y="88493"/>
                  </a:lnTo>
                  <a:lnTo>
                    <a:pt x="55880" y="111760"/>
                  </a:lnTo>
                  <a:lnTo>
                    <a:pt x="18326" y="130937"/>
                  </a:lnTo>
                  <a:lnTo>
                    <a:pt x="35052" y="155194"/>
                  </a:lnTo>
                  <a:lnTo>
                    <a:pt x="74066" y="133985"/>
                  </a:lnTo>
                  <a:lnTo>
                    <a:pt x="99822" y="108000"/>
                  </a:lnTo>
                  <a:lnTo>
                    <a:pt x="115506" y="80289"/>
                  </a:lnTo>
                  <a:lnTo>
                    <a:pt x="124307" y="53860"/>
                  </a:lnTo>
                  <a:close/>
                </a:path>
                <a:path w="731520" h="225425">
                  <a:moveTo>
                    <a:pt x="158305" y="24765"/>
                  </a:moveTo>
                  <a:lnTo>
                    <a:pt x="157060" y="15532"/>
                  </a:lnTo>
                  <a:lnTo>
                    <a:pt x="154508" y="11176"/>
                  </a:lnTo>
                  <a:lnTo>
                    <a:pt x="152539" y="7823"/>
                  </a:lnTo>
                  <a:lnTo>
                    <a:pt x="147154" y="3683"/>
                  </a:lnTo>
                  <a:lnTo>
                    <a:pt x="147154" y="17335"/>
                  </a:lnTo>
                  <a:lnTo>
                    <a:pt x="146278" y="30480"/>
                  </a:lnTo>
                  <a:lnTo>
                    <a:pt x="140639" y="35229"/>
                  </a:lnTo>
                  <a:lnTo>
                    <a:pt x="127838" y="34378"/>
                  </a:lnTo>
                  <a:lnTo>
                    <a:pt x="123063" y="28752"/>
                  </a:lnTo>
                  <a:lnTo>
                    <a:pt x="123558" y="21653"/>
                  </a:lnTo>
                  <a:lnTo>
                    <a:pt x="123926" y="15938"/>
                  </a:lnTo>
                  <a:lnTo>
                    <a:pt x="129578" y="11176"/>
                  </a:lnTo>
                  <a:lnTo>
                    <a:pt x="142024" y="12014"/>
                  </a:lnTo>
                  <a:lnTo>
                    <a:pt x="147154" y="17335"/>
                  </a:lnTo>
                  <a:lnTo>
                    <a:pt x="147154" y="3683"/>
                  </a:lnTo>
                  <a:lnTo>
                    <a:pt x="145491" y="2400"/>
                  </a:lnTo>
                  <a:lnTo>
                    <a:pt x="136664" y="0"/>
                  </a:lnTo>
                  <a:lnTo>
                    <a:pt x="127508" y="1193"/>
                  </a:lnTo>
                  <a:lnTo>
                    <a:pt x="119799" y="5638"/>
                  </a:lnTo>
                  <a:lnTo>
                    <a:pt x="114325" y="12674"/>
                  </a:lnTo>
                  <a:lnTo>
                    <a:pt x="111899" y="21653"/>
                  </a:lnTo>
                  <a:lnTo>
                    <a:pt x="113118" y="30797"/>
                  </a:lnTo>
                  <a:lnTo>
                    <a:pt x="117589" y="38519"/>
                  </a:lnTo>
                  <a:lnTo>
                    <a:pt x="124637" y="43992"/>
                  </a:lnTo>
                  <a:lnTo>
                    <a:pt x="133553" y="46418"/>
                  </a:lnTo>
                  <a:lnTo>
                    <a:pt x="142697" y="45199"/>
                  </a:lnTo>
                  <a:lnTo>
                    <a:pt x="150406" y="40716"/>
                  </a:lnTo>
                  <a:lnTo>
                    <a:pt x="154660" y="35229"/>
                  </a:lnTo>
                  <a:lnTo>
                    <a:pt x="155879" y="33667"/>
                  </a:lnTo>
                  <a:lnTo>
                    <a:pt x="158305" y="24765"/>
                  </a:lnTo>
                  <a:close/>
                </a:path>
                <a:path w="731520" h="225425">
                  <a:moveTo>
                    <a:pt x="280657" y="36817"/>
                  </a:moveTo>
                  <a:lnTo>
                    <a:pt x="254330" y="25298"/>
                  </a:lnTo>
                  <a:lnTo>
                    <a:pt x="250837" y="34124"/>
                  </a:lnTo>
                  <a:lnTo>
                    <a:pt x="245516" y="45745"/>
                  </a:lnTo>
                  <a:lnTo>
                    <a:pt x="238099" y="59448"/>
                  </a:lnTo>
                  <a:lnTo>
                    <a:pt x="228295" y="74460"/>
                  </a:lnTo>
                  <a:lnTo>
                    <a:pt x="215569" y="63728"/>
                  </a:lnTo>
                  <a:lnTo>
                    <a:pt x="205168" y="55549"/>
                  </a:lnTo>
                  <a:lnTo>
                    <a:pt x="189941" y="44577"/>
                  </a:lnTo>
                  <a:lnTo>
                    <a:pt x="172110" y="64770"/>
                  </a:lnTo>
                  <a:lnTo>
                    <a:pt x="178650" y="69557"/>
                  </a:lnTo>
                  <a:lnTo>
                    <a:pt x="187490" y="76403"/>
                  </a:lnTo>
                  <a:lnTo>
                    <a:pt x="198132" y="85280"/>
                  </a:lnTo>
                  <a:lnTo>
                    <a:pt x="210121" y="96164"/>
                  </a:lnTo>
                  <a:lnTo>
                    <a:pt x="200152" y="105359"/>
                  </a:lnTo>
                  <a:lnTo>
                    <a:pt x="185521" y="116459"/>
                  </a:lnTo>
                  <a:lnTo>
                    <a:pt x="165303" y="128270"/>
                  </a:lnTo>
                  <a:lnTo>
                    <a:pt x="138607" y="139547"/>
                  </a:lnTo>
                  <a:lnTo>
                    <a:pt x="155917" y="164084"/>
                  </a:lnTo>
                  <a:lnTo>
                    <a:pt x="181025" y="152463"/>
                  </a:lnTo>
                  <a:lnTo>
                    <a:pt x="201053" y="140144"/>
                  </a:lnTo>
                  <a:lnTo>
                    <a:pt x="216890" y="127901"/>
                  </a:lnTo>
                  <a:lnTo>
                    <a:pt x="229489" y="116471"/>
                  </a:lnTo>
                  <a:lnTo>
                    <a:pt x="239128" y="128041"/>
                  </a:lnTo>
                  <a:lnTo>
                    <a:pt x="246621" y="137922"/>
                  </a:lnTo>
                  <a:lnTo>
                    <a:pt x="255003" y="149936"/>
                  </a:lnTo>
                  <a:lnTo>
                    <a:pt x="277482" y="129628"/>
                  </a:lnTo>
                  <a:lnTo>
                    <a:pt x="269748" y="119024"/>
                  </a:lnTo>
                  <a:lnTo>
                    <a:pt x="262013" y="109270"/>
                  </a:lnTo>
                  <a:lnTo>
                    <a:pt x="254800" y="100838"/>
                  </a:lnTo>
                  <a:lnTo>
                    <a:pt x="248602" y="94183"/>
                  </a:lnTo>
                  <a:lnTo>
                    <a:pt x="257606" y="81381"/>
                  </a:lnTo>
                  <a:lnTo>
                    <a:pt x="265823" y="67919"/>
                  </a:lnTo>
                  <a:lnTo>
                    <a:pt x="273456" y="53251"/>
                  </a:lnTo>
                  <a:lnTo>
                    <a:pt x="280657" y="36817"/>
                  </a:lnTo>
                  <a:close/>
                </a:path>
                <a:path w="731520" h="225425">
                  <a:moveTo>
                    <a:pt x="432358" y="161493"/>
                  </a:moveTo>
                  <a:lnTo>
                    <a:pt x="287528" y="135458"/>
                  </a:lnTo>
                  <a:lnTo>
                    <a:pt x="282638" y="162699"/>
                  </a:lnTo>
                  <a:lnTo>
                    <a:pt x="427469" y="188747"/>
                  </a:lnTo>
                  <a:lnTo>
                    <a:pt x="432358" y="161493"/>
                  </a:lnTo>
                  <a:close/>
                </a:path>
                <a:path w="731520" h="225425">
                  <a:moveTo>
                    <a:pt x="435584" y="72110"/>
                  </a:moveTo>
                  <a:lnTo>
                    <a:pt x="316153" y="50634"/>
                  </a:lnTo>
                  <a:lnTo>
                    <a:pt x="311238" y="77889"/>
                  </a:lnTo>
                  <a:lnTo>
                    <a:pt x="430682" y="99364"/>
                  </a:lnTo>
                  <a:lnTo>
                    <a:pt x="435584" y="72110"/>
                  </a:lnTo>
                  <a:close/>
                </a:path>
                <a:path w="731520" h="225425">
                  <a:moveTo>
                    <a:pt x="562495" y="201955"/>
                  </a:moveTo>
                  <a:lnTo>
                    <a:pt x="533704" y="195199"/>
                  </a:lnTo>
                  <a:lnTo>
                    <a:pt x="560984" y="126796"/>
                  </a:lnTo>
                  <a:lnTo>
                    <a:pt x="474624" y="106514"/>
                  </a:lnTo>
                  <a:lnTo>
                    <a:pt x="469188" y="129654"/>
                  </a:lnTo>
                  <a:lnTo>
                    <a:pt x="527951" y="143446"/>
                  </a:lnTo>
                  <a:lnTo>
                    <a:pt x="509409" y="189496"/>
                  </a:lnTo>
                  <a:lnTo>
                    <a:pt x="444322" y="174218"/>
                  </a:lnTo>
                  <a:lnTo>
                    <a:pt x="438886" y="197358"/>
                  </a:lnTo>
                  <a:lnTo>
                    <a:pt x="557060" y="225094"/>
                  </a:lnTo>
                  <a:lnTo>
                    <a:pt x="562495" y="201955"/>
                  </a:lnTo>
                  <a:close/>
                </a:path>
                <a:path w="731520" h="225425">
                  <a:moveTo>
                    <a:pt x="731316" y="194906"/>
                  </a:moveTo>
                  <a:lnTo>
                    <a:pt x="590664" y="154178"/>
                  </a:lnTo>
                  <a:lnTo>
                    <a:pt x="583298" y="179654"/>
                  </a:lnTo>
                  <a:lnTo>
                    <a:pt x="723950" y="220370"/>
                  </a:lnTo>
                  <a:lnTo>
                    <a:pt x="731316" y="194906"/>
                  </a:lnTo>
                  <a:close/>
                </a:path>
              </a:pathLst>
            </a:custGeom>
            <a:solidFill>
              <a:srgbClr val="0501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78" name="object 178" descr=""/>
            <p:cNvSpPr/>
            <p:nvPr/>
          </p:nvSpPr>
          <p:spPr>
            <a:xfrm>
              <a:off x="3396640" y="10686186"/>
              <a:ext cx="965835" cy="63500"/>
            </a:xfrm>
            <a:custGeom>
              <a:avLst/>
              <a:gdLst/>
              <a:ahLst/>
              <a:cxnLst/>
              <a:rect l="l" t="t" r="r" b="b"/>
              <a:pathLst>
                <a:path w="965835" h="63500">
                  <a:moveTo>
                    <a:pt x="40601" y="23393"/>
                  </a:moveTo>
                  <a:lnTo>
                    <a:pt x="40233" y="22021"/>
                  </a:lnTo>
                  <a:lnTo>
                    <a:pt x="39865" y="20650"/>
                  </a:lnTo>
                  <a:lnTo>
                    <a:pt x="38849" y="16840"/>
                  </a:lnTo>
                  <a:lnTo>
                    <a:pt x="38773" y="16535"/>
                  </a:lnTo>
                  <a:lnTo>
                    <a:pt x="27266" y="16535"/>
                  </a:lnTo>
                  <a:lnTo>
                    <a:pt x="25971" y="16764"/>
                  </a:lnTo>
                  <a:lnTo>
                    <a:pt x="24980" y="16840"/>
                  </a:lnTo>
                  <a:lnTo>
                    <a:pt x="27419" y="10515"/>
                  </a:lnTo>
                  <a:lnTo>
                    <a:pt x="29400" y="7010"/>
                  </a:lnTo>
                  <a:lnTo>
                    <a:pt x="29552" y="6705"/>
                  </a:lnTo>
                  <a:lnTo>
                    <a:pt x="29552" y="3822"/>
                  </a:lnTo>
                  <a:lnTo>
                    <a:pt x="25361" y="393"/>
                  </a:lnTo>
                  <a:lnTo>
                    <a:pt x="20637" y="393"/>
                  </a:lnTo>
                  <a:lnTo>
                    <a:pt x="19646" y="685"/>
                  </a:lnTo>
                  <a:lnTo>
                    <a:pt x="18669" y="1003"/>
                  </a:lnTo>
                  <a:lnTo>
                    <a:pt x="18211" y="2679"/>
                  </a:lnTo>
                  <a:lnTo>
                    <a:pt x="19646" y="3352"/>
                  </a:lnTo>
                  <a:lnTo>
                    <a:pt x="22098" y="4419"/>
                  </a:lnTo>
                  <a:lnTo>
                    <a:pt x="22098" y="9080"/>
                  </a:lnTo>
                  <a:lnTo>
                    <a:pt x="19037" y="17068"/>
                  </a:lnTo>
                  <a:lnTo>
                    <a:pt x="18745" y="17983"/>
                  </a:lnTo>
                  <a:lnTo>
                    <a:pt x="16306" y="18592"/>
                  </a:lnTo>
                  <a:lnTo>
                    <a:pt x="7620" y="20650"/>
                  </a:lnTo>
                  <a:lnTo>
                    <a:pt x="3429" y="20650"/>
                  </a:lnTo>
                  <a:lnTo>
                    <a:pt x="2819" y="19189"/>
                  </a:lnTo>
                  <a:lnTo>
                    <a:pt x="2209" y="17830"/>
                  </a:lnTo>
                  <a:lnTo>
                    <a:pt x="609" y="18059"/>
                  </a:lnTo>
                  <a:lnTo>
                    <a:pt x="0" y="19659"/>
                  </a:lnTo>
                  <a:lnTo>
                    <a:pt x="0" y="24231"/>
                  </a:lnTo>
                  <a:lnTo>
                    <a:pt x="3657" y="27584"/>
                  </a:lnTo>
                  <a:lnTo>
                    <a:pt x="6705" y="27584"/>
                  </a:lnTo>
                  <a:lnTo>
                    <a:pt x="12344" y="25133"/>
                  </a:lnTo>
                  <a:lnTo>
                    <a:pt x="14020" y="24599"/>
                  </a:lnTo>
                  <a:lnTo>
                    <a:pt x="16370" y="23990"/>
                  </a:lnTo>
                  <a:lnTo>
                    <a:pt x="14833" y="27584"/>
                  </a:lnTo>
                  <a:lnTo>
                    <a:pt x="11836" y="34328"/>
                  </a:lnTo>
                  <a:lnTo>
                    <a:pt x="7835" y="42735"/>
                  </a:lnTo>
                  <a:lnTo>
                    <a:pt x="3810" y="50203"/>
                  </a:lnTo>
                  <a:lnTo>
                    <a:pt x="1219" y="54381"/>
                  </a:lnTo>
                  <a:lnTo>
                    <a:pt x="1066" y="54686"/>
                  </a:lnTo>
                  <a:lnTo>
                    <a:pt x="990" y="58648"/>
                  </a:lnTo>
                  <a:lnTo>
                    <a:pt x="2133" y="60706"/>
                  </a:lnTo>
                  <a:lnTo>
                    <a:pt x="5562" y="60706"/>
                  </a:lnTo>
                  <a:lnTo>
                    <a:pt x="22161" y="23990"/>
                  </a:lnTo>
                  <a:lnTo>
                    <a:pt x="22694" y="22631"/>
                  </a:lnTo>
                  <a:lnTo>
                    <a:pt x="26200" y="22021"/>
                  </a:lnTo>
                  <a:lnTo>
                    <a:pt x="33210" y="22021"/>
                  </a:lnTo>
                  <a:lnTo>
                    <a:pt x="34810" y="24460"/>
                  </a:lnTo>
                  <a:lnTo>
                    <a:pt x="34874" y="40068"/>
                  </a:lnTo>
                  <a:lnTo>
                    <a:pt x="30695" y="53022"/>
                  </a:lnTo>
                  <a:lnTo>
                    <a:pt x="29324" y="53771"/>
                  </a:lnTo>
                  <a:lnTo>
                    <a:pt x="26289" y="53771"/>
                  </a:lnTo>
                  <a:lnTo>
                    <a:pt x="20789" y="50812"/>
                  </a:lnTo>
                  <a:lnTo>
                    <a:pt x="18427" y="49504"/>
                  </a:lnTo>
                  <a:lnTo>
                    <a:pt x="17513" y="50888"/>
                  </a:lnTo>
                  <a:lnTo>
                    <a:pt x="18211" y="51562"/>
                  </a:lnTo>
                  <a:lnTo>
                    <a:pt x="21780" y="54838"/>
                  </a:lnTo>
                  <a:lnTo>
                    <a:pt x="24231" y="57289"/>
                  </a:lnTo>
                  <a:lnTo>
                    <a:pt x="24498" y="59334"/>
                  </a:lnTo>
                  <a:lnTo>
                    <a:pt x="24904" y="62763"/>
                  </a:lnTo>
                  <a:lnTo>
                    <a:pt x="29705" y="62763"/>
                  </a:lnTo>
                  <a:lnTo>
                    <a:pt x="32981" y="60629"/>
                  </a:lnTo>
                  <a:lnTo>
                    <a:pt x="35115" y="56819"/>
                  </a:lnTo>
                  <a:lnTo>
                    <a:pt x="36334" y="53771"/>
                  </a:lnTo>
                  <a:lnTo>
                    <a:pt x="38252" y="48996"/>
                  </a:lnTo>
                  <a:lnTo>
                    <a:pt x="39878" y="41046"/>
                  </a:lnTo>
                  <a:lnTo>
                    <a:pt x="40500" y="34683"/>
                  </a:lnTo>
                  <a:lnTo>
                    <a:pt x="40601" y="23393"/>
                  </a:lnTo>
                  <a:close/>
                </a:path>
                <a:path w="965835" h="63500">
                  <a:moveTo>
                    <a:pt x="63436" y="29933"/>
                  </a:moveTo>
                  <a:lnTo>
                    <a:pt x="61772" y="24460"/>
                  </a:lnTo>
                  <a:lnTo>
                    <a:pt x="52857" y="14554"/>
                  </a:lnTo>
                  <a:lnTo>
                    <a:pt x="48056" y="12496"/>
                  </a:lnTo>
                  <a:lnTo>
                    <a:pt x="41973" y="12039"/>
                  </a:lnTo>
                  <a:lnTo>
                    <a:pt x="41440" y="13639"/>
                  </a:lnTo>
                  <a:lnTo>
                    <a:pt x="49809" y="17754"/>
                  </a:lnTo>
                  <a:lnTo>
                    <a:pt x="55981" y="26365"/>
                  </a:lnTo>
                  <a:lnTo>
                    <a:pt x="55981" y="31991"/>
                  </a:lnTo>
                  <a:lnTo>
                    <a:pt x="55143" y="32842"/>
                  </a:lnTo>
                  <a:lnTo>
                    <a:pt x="54229" y="33286"/>
                  </a:lnTo>
                  <a:lnTo>
                    <a:pt x="53009" y="33985"/>
                  </a:lnTo>
                  <a:lnTo>
                    <a:pt x="52476" y="34201"/>
                  </a:lnTo>
                  <a:lnTo>
                    <a:pt x="47675" y="36487"/>
                  </a:lnTo>
                  <a:lnTo>
                    <a:pt x="48209" y="38087"/>
                  </a:lnTo>
                  <a:lnTo>
                    <a:pt x="49123" y="38011"/>
                  </a:lnTo>
                  <a:lnTo>
                    <a:pt x="55905" y="37325"/>
                  </a:lnTo>
                  <a:lnTo>
                    <a:pt x="56972" y="37325"/>
                  </a:lnTo>
                  <a:lnTo>
                    <a:pt x="57581" y="37477"/>
                  </a:lnTo>
                  <a:lnTo>
                    <a:pt x="60020" y="38315"/>
                  </a:lnTo>
                  <a:lnTo>
                    <a:pt x="61620" y="38315"/>
                  </a:lnTo>
                  <a:lnTo>
                    <a:pt x="63296" y="37325"/>
                  </a:lnTo>
                  <a:lnTo>
                    <a:pt x="63436" y="37249"/>
                  </a:lnTo>
                  <a:lnTo>
                    <a:pt x="63436" y="29933"/>
                  </a:lnTo>
                  <a:close/>
                </a:path>
                <a:path w="965835" h="63500">
                  <a:moveTo>
                    <a:pt x="268960" y="35483"/>
                  </a:moveTo>
                  <a:lnTo>
                    <a:pt x="267474" y="27178"/>
                  </a:lnTo>
                  <a:lnTo>
                    <a:pt x="263461" y="21234"/>
                  </a:lnTo>
                  <a:lnTo>
                    <a:pt x="257556" y="17653"/>
                  </a:lnTo>
                  <a:lnTo>
                    <a:pt x="250380" y="16446"/>
                  </a:lnTo>
                  <a:lnTo>
                    <a:pt x="240779" y="16446"/>
                  </a:lnTo>
                  <a:lnTo>
                    <a:pt x="232321" y="22161"/>
                  </a:lnTo>
                  <a:lnTo>
                    <a:pt x="228142" y="25590"/>
                  </a:lnTo>
                  <a:lnTo>
                    <a:pt x="228219" y="24599"/>
                  </a:lnTo>
                  <a:lnTo>
                    <a:pt x="229044" y="23456"/>
                  </a:lnTo>
                  <a:lnTo>
                    <a:pt x="233019" y="18745"/>
                  </a:lnTo>
                  <a:lnTo>
                    <a:pt x="233019" y="16230"/>
                  </a:lnTo>
                  <a:lnTo>
                    <a:pt x="230352" y="14706"/>
                  </a:lnTo>
                  <a:lnTo>
                    <a:pt x="228904" y="14630"/>
                  </a:lnTo>
                  <a:lnTo>
                    <a:pt x="229285" y="11734"/>
                  </a:lnTo>
                  <a:lnTo>
                    <a:pt x="230720" y="5715"/>
                  </a:lnTo>
                  <a:lnTo>
                    <a:pt x="230720" y="3429"/>
                  </a:lnTo>
                  <a:lnTo>
                    <a:pt x="226377" y="0"/>
                  </a:lnTo>
                  <a:lnTo>
                    <a:pt x="221513" y="0"/>
                  </a:lnTo>
                  <a:lnTo>
                    <a:pt x="219837" y="533"/>
                  </a:lnTo>
                  <a:lnTo>
                    <a:pt x="219608" y="2209"/>
                  </a:lnTo>
                  <a:lnTo>
                    <a:pt x="223113" y="3594"/>
                  </a:lnTo>
                  <a:lnTo>
                    <a:pt x="223875" y="5181"/>
                  </a:lnTo>
                  <a:lnTo>
                    <a:pt x="223875" y="10896"/>
                  </a:lnTo>
                  <a:lnTo>
                    <a:pt x="223570" y="16230"/>
                  </a:lnTo>
                  <a:lnTo>
                    <a:pt x="217322" y="18364"/>
                  </a:lnTo>
                  <a:lnTo>
                    <a:pt x="214122" y="18656"/>
                  </a:lnTo>
                  <a:lnTo>
                    <a:pt x="210997" y="18656"/>
                  </a:lnTo>
                  <a:lnTo>
                    <a:pt x="208940" y="16522"/>
                  </a:lnTo>
                  <a:lnTo>
                    <a:pt x="207492" y="17437"/>
                  </a:lnTo>
                  <a:lnTo>
                    <a:pt x="208330" y="24295"/>
                  </a:lnTo>
                  <a:lnTo>
                    <a:pt x="212674" y="25133"/>
                  </a:lnTo>
                  <a:lnTo>
                    <a:pt x="215036" y="25133"/>
                  </a:lnTo>
                  <a:lnTo>
                    <a:pt x="223342" y="21780"/>
                  </a:lnTo>
                  <a:lnTo>
                    <a:pt x="223177" y="24828"/>
                  </a:lnTo>
                  <a:lnTo>
                    <a:pt x="221284" y="28638"/>
                  </a:lnTo>
                  <a:lnTo>
                    <a:pt x="214122" y="39001"/>
                  </a:lnTo>
                  <a:lnTo>
                    <a:pt x="206349" y="47752"/>
                  </a:lnTo>
                  <a:lnTo>
                    <a:pt x="206349" y="51028"/>
                  </a:lnTo>
                  <a:lnTo>
                    <a:pt x="207416" y="53619"/>
                  </a:lnTo>
                  <a:lnTo>
                    <a:pt x="210464" y="53619"/>
                  </a:lnTo>
                  <a:lnTo>
                    <a:pt x="219837" y="40525"/>
                  </a:lnTo>
                  <a:lnTo>
                    <a:pt x="222808" y="36944"/>
                  </a:lnTo>
                  <a:lnTo>
                    <a:pt x="222504" y="52476"/>
                  </a:lnTo>
                  <a:lnTo>
                    <a:pt x="221361" y="52476"/>
                  </a:lnTo>
                  <a:lnTo>
                    <a:pt x="217932" y="49961"/>
                  </a:lnTo>
                  <a:lnTo>
                    <a:pt x="216560" y="51257"/>
                  </a:lnTo>
                  <a:lnTo>
                    <a:pt x="220751" y="56438"/>
                  </a:lnTo>
                  <a:lnTo>
                    <a:pt x="221576" y="63436"/>
                  </a:lnTo>
                  <a:lnTo>
                    <a:pt x="225552" y="63436"/>
                  </a:lnTo>
                  <a:lnTo>
                    <a:pt x="228142" y="60388"/>
                  </a:lnTo>
                  <a:lnTo>
                    <a:pt x="227977" y="34658"/>
                  </a:lnTo>
                  <a:lnTo>
                    <a:pt x="228053" y="31534"/>
                  </a:lnTo>
                  <a:lnTo>
                    <a:pt x="235762" y="24599"/>
                  </a:lnTo>
                  <a:lnTo>
                    <a:pt x="242836" y="21488"/>
                  </a:lnTo>
                  <a:lnTo>
                    <a:pt x="260426" y="21488"/>
                  </a:lnTo>
                  <a:lnTo>
                    <a:pt x="262026" y="31381"/>
                  </a:lnTo>
                  <a:lnTo>
                    <a:pt x="262026" y="35039"/>
                  </a:lnTo>
                  <a:lnTo>
                    <a:pt x="259816" y="43942"/>
                  </a:lnTo>
                  <a:lnTo>
                    <a:pt x="254088" y="50787"/>
                  </a:lnTo>
                  <a:lnTo>
                    <a:pt x="246176" y="55600"/>
                  </a:lnTo>
                  <a:lnTo>
                    <a:pt x="237426" y="58420"/>
                  </a:lnTo>
                  <a:lnTo>
                    <a:pt x="237731" y="60096"/>
                  </a:lnTo>
                  <a:lnTo>
                    <a:pt x="248716" y="58762"/>
                  </a:lnTo>
                  <a:lnTo>
                    <a:pt x="258775" y="54483"/>
                  </a:lnTo>
                  <a:lnTo>
                    <a:pt x="266115" y="46850"/>
                  </a:lnTo>
                  <a:lnTo>
                    <a:pt x="268960" y="35483"/>
                  </a:lnTo>
                  <a:close/>
                </a:path>
                <a:path w="965835" h="63500">
                  <a:moveTo>
                    <a:pt x="489546" y="31838"/>
                  </a:moveTo>
                  <a:lnTo>
                    <a:pt x="461606" y="6553"/>
                  </a:lnTo>
                  <a:lnTo>
                    <a:pt x="455510" y="7747"/>
                  </a:lnTo>
                  <a:lnTo>
                    <a:pt x="455510" y="13411"/>
                  </a:lnTo>
                  <a:lnTo>
                    <a:pt x="455510" y="14478"/>
                  </a:lnTo>
                  <a:lnTo>
                    <a:pt x="441794" y="49352"/>
                  </a:lnTo>
                  <a:lnTo>
                    <a:pt x="436626" y="49352"/>
                  </a:lnTo>
                  <a:lnTo>
                    <a:pt x="433044" y="44399"/>
                  </a:lnTo>
                  <a:lnTo>
                    <a:pt x="433044" y="37706"/>
                  </a:lnTo>
                  <a:lnTo>
                    <a:pt x="434682" y="28956"/>
                  </a:lnTo>
                  <a:lnTo>
                    <a:pt x="439204" y="21310"/>
                  </a:lnTo>
                  <a:lnTo>
                    <a:pt x="446011" y="15405"/>
                  </a:lnTo>
                  <a:lnTo>
                    <a:pt x="454520" y="11887"/>
                  </a:lnTo>
                  <a:lnTo>
                    <a:pt x="455282" y="12954"/>
                  </a:lnTo>
                  <a:lnTo>
                    <a:pt x="455510" y="13411"/>
                  </a:lnTo>
                  <a:lnTo>
                    <a:pt x="455510" y="7747"/>
                  </a:lnTo>
                  <a:lnTo>
                    <a:pt x="446989" y="9398"/>
                  </a:lnTo>
                  <a:lnTo>
                    <a:pt x="436232" y="16738"/>
                  </a:lnTo>
                  <a:lnTo>
                    <a:pt x="429590" y="26797"/>
                  </a:lnTo>
                  <a:lnTo>
                    <a:pt x="427342" y="37706"/>
                  </a:lnTo>
                  <a:lnTo>
                    <a:pt x="427443" y="48133"/>
                  </a:lnTo>
                  <a:lnTo>
                    <a:pt x="433730" y="55829"/>
                  </a:lnTo>
                  <a:lnTo>
                    <a:pt x="445465" y="55829"/>
                  </a:lnTo>
                  <a:lnTo>
                    <a:pt x="448538" y="49352"/>
                  </a:lnTo>
                  <a:lnTo>
                    <a:pt x="449173" y="47993"/>
                  </a:lnTo>
                  <a:lnTo>
                    <a:pt x="455129" y="34264"/>
                  </a:lnTo>
                  <a:lnTo>
                    <a:pt x="461302" y="19812"/>
                  </a:lnTo>
                  <a:lnTo>
                    <a:pt x="461302" y="14020"/>
                  </a:lnTo>
                  <a:lnTo>
                    <a:pt x="459270" y="11887"/>
                  </a:lnTo>
                  <a:lnTo>
                    <a:pt x="458774" y="11353"/>
                  </a:lnTo>
                  <a:lnTo>
                    <a:pt x="469036" y="12534"/>
                  </a:lnTo>
                  <a:lnTo>
                    <a:pt x="476453" y="16802"/>
                  </a:lnTo>
                  <a:lnTo>
                    <a:pt x="480949" y="23342"/>
                  </a:lnTo>
                  <a:lnTo>
                    <a:pt x="482473" y="31381"/>
                  </a:lnTo>
                  <a:lnTo>
                    <a:pt x="480085" y="41986"/>
                  </a:lnTo>
                  <a:lnTo>
                    <a:pt x="474002" y="50317"/>
                  </a:lnTo>
                  <a:lnTo>
                    <a:pt x="465848" y="56464"/>
                  </a:lnTo>
                  <a:lnTo>
                    <a:pt x="457263" y="60553"/>
                  </a:lnTo>
                  <a:lnTo>
                    <a:pt x="457873" y="62153"/>
                  </a:lnTo>
                  <a:lnTo>
                    <a:pt x="470369" y="58826"/>
                  </a:lnTo>
                  <a:lnTo>
                    <a:pt x="480415" y="52476"/>
                  </a:lnTo>
                  <a:lnTo>
                    <a:pt x="487108" y="43383"/>
                  </a:lnTo>
                  <a:lnTo>
                    <a:pt x="489546" y="31838"/>
                  </a:lnTo>
                  <a:close/>
                </a:path>
                <a:path w="965835" h="63500">
                  <a:moveTo>
                    <a:pt x="690651" y="19050"/>
                  </a:moveTo>
                  <a:lnTo>
                    <a:pt x="688047" y="13716"/>
                  </a:lnTo>
                  <a:lnTo>
                    <a:pt x="675881" y="10668"/>
                  </a:lnTo>
                  <a:lnTo>
                    <a:pt x="675030" y="12179"/>
                  </a:lnTo>
                  <a:lnTo>
                    <a:pt x="681050" y="15989"/>
                  </a:lnTo>
                  <a:lnTo>
                    <a:pt x="684022" y="20104"/>
                  </a:lnTo>
                  <a:lnTo>
                    <a:pt x="686600" y="23837"/>
                  </a:lnTo>
                  <a:lnTo>
                    <a:pt x="687057" y="24307"/>
                  </a:lnTo>
                  <a:lnTo>
                    <a:pt x="689508" y="24307"/>
                  </a:lnTo>
                  <a:lnTo>
                    <a:pt x="690651" y="23164"/>
                  </a:lnTo>
                  <a:lnTo>
                    <a:pt x="690651" y="19050"/>
                  </a:lnTo>
                  <a:close/>
                </a:path>
                <a:path w="965835" h="63500">
                  <a:moveTo>
                    <a:pt x="697725" y="11430"/>
                  </a:moveTo>
                  <a:lnTo>
                    <a:pt x="693077" y="6400"/>
                  </a:lnTo>
                  <a:lnTo>
                    <a:pt x="682498" y="4495"/>
                  </a:lnTo>
                  <a:lnTo>
                    <a:pt x="681723" y="6019"/>
                  </a:lnTo>
                  <a:lnTo>
                    <a:pt x="683412" y="7010"/>
                  </a:lnTo>
                  <a:lnTo>
                    <a:pt x="688200" y="9677"/>
                  </a:lnTo>
                  <a:lnTo>
                    <a:pt x="692175" y="14630"/>
                  </a:lnTo>
                  <a:lnTo>
                    <a:pt x="693991" y="16979"/>
                  </a:lnTo>
                  <a:lnTo>
                    <a:pt x="694385" y="17373"/>
                  </a:lnTo>
                  <a:lnTo>
                    <a:pt x="696734" y="17373"/>
                  </a:lnTo>
                  <a:lnTo>
                    <a:pt x="697725" y="16230"/>
                  </a:lnTo>
                  <a:lnTo>
                    <a:pt x="697725" y="11430"/>
                  </a:lnTo>
                  <a:close/>
                </a:path>
                <a:path w="965835" h="63500">
                  <a:moveTo>
                    <a:pt x="700392" y="46228"/>
                  </a:moveTo>
                  <a:lnTo>
                    <a:pt x="668794" y="20866"/>
                  </a:lnTo>
                  <a:lnTo>
                    <a:pt x="662546" y="14312"/>
                  </a:lnTo>
                  <a:lnTo>
                    <a:pt x="654850" y="14312"/>
                  </a:lnTo>
                  <a:lnTo>
                    <a:pt x="652106" y="17589"/>
                  </a:lnTo>
                  <a:lnTo>
                    <a:pt x="638098" y="34048"/>
                  </a:lnTo>
                  <a:lnTo>
                    <a:pt x="635660" y="34048"/>
                  </a:lnTo>
                  <a:lnTo>
                    <a:pt x="634365" y="33972"/>
                  </a:lnTo>
                  <a:lnTo>
                    <a:pt x="632993" y="32067"/>
                  </a:lnTo>
                  <a:lnTo>
                    <a:pt x="631545" y="32905"/>
                  </a:lnTo>
                  <a:lnTo>
                    <a:pt x="631469" y="36944"/>
                  </a:lnTo>
                  <a:lnTo>
                    <a:pt x="634669" y="42125"/>
                  </a:lnTo>
                  <a:lnTo>
                    <a:pt x="640308" y="42125"/>
                  </a:lnTo>
                  <a:lnTo>
                    <a:pt x="641134" y="41516"/>
                  </a:lnTo>
                  <a:lnTo>
                    <a:pt x="642823" y="40144"/>
                  </a:lnTo>
                  <a:lnTo>
                    <a:pt x="646938" y="34048"/>
                  </a:lnTo>
                  <a:lnTo>
                    <a:pt x="647814" y="32753"/>
                  </a:lnTo>
                  <a:lnTo>
                    <a:pt x="648843" y="31305"/>
                  </a:lnTo>
                  <a:lnTo>
                    <a:pt x="656450" y="20866"/>
                  </a:lnTo>
                  <a:lnTo>
                    <a:pt x="660336" y="20866"/>
                  </a:lnTo>
                  <a:lnTo>
                    <a:pt x="671080" y="32296"/>
                  </a:lnTo>
                  <a:lnTo>
                    <a:pt x="679246" y="40894"/>
                  </a:lnTo>
                  <a:lnTo>
                    <a:pt x="686714" y="47421"/>
                  </a:lnTo>
                  <a:lnTo>
                    <a:pt x="692975" y="51562"/>
                  </a:lnTo>
                  <a:lnTo>
                    <a:pt x="697509" y="53009"/>
                  </a:lnTo>
                  <a:lnTo>
                    <a:pt x="698258" y="53009"/>
                  </a:lnTo>
                  <a:lnTo>
                    <a:pt x="700392" y="52476"/>
                  </a:lnTo>
                  <a:lnTo>
                    <a:pt x="700392" y="46228"/>
                  </a:lnTo>
                  <a:close/>
                </a:path>
                <a:path w="965835" h="63500">
                  <a:moveTo>
                    <a:pt x="965809" y="36728"/>
                  </a:moveTo>
                  <a:lnTo>
                    <a:pt x="964285" y="35953"/>
                  </a:lnTo>
                  <a:lnTo>
                    <a:pt x="957681" y="44094"/>
                  </a:lnTo>
                  <a:lnTo>
                    <a:pt x="950061" y="50292"/>
                  </a:lnTo>
                  <a:lnTo>
                    <a:pt x="942073" y="54229"/>
                  </a:lnTo>
                  <a:lnTo>
                    <a:pt x="934351" y="55613"/>
                  </a:lnTo>
                  <a:lnTo>
                    <a:pt x="924902" y="55613"/>
                  </a:lnTo>
                  <a:lnTo>
                    <a:pt x="924902" y="34137"/>
                  </a:lnTo>
                  <a:lnTo>
                    <a:pt x="926426" y="17526"/>
                  </a:lnTo>
                  <a:lnTo>
                    <a:pt x="927811" y="7772"/>
                  </a:lnTo>
                  <a:lnTo>
                    <a:pt x="927811" y="4660"/>
                  </a:lnTo>
                  <a:lnTo>
                    <a:pt x="922553" y="1003"/>
                  </a:lnTo>
                  <a:lnTo>
                    <a:pt x="917067" y="1003"/>
                  </a:lnTo>
                  <a:lnTo>
                    <a:pt x="914933" y="1612"/>
                  </a:lnTo>
                  <a:lnTo>
                    <a:pt x="914628" y="3289"/>
                  </a:lnTo>
                  <a:lnTo>
                    <a:pt x="917829" y="4660"/>
                  </a:lnTo>
                  <a:lnTo>
                    <a:pt x="919734" y="5880"/>
                  </a:lnTo>
                  <a:lnTo>
                    <a:pt x="919734" y="10756"/>
                  </a:lnTo>
                  <a:lnTo>
                    <a:pt x="919480" y="17005"/>
                  </a:lnTo>
                  <a:lnTo>
                    <a:pt x="918387" y="36512"/>
                  </a:lnTo>
                  <a:lnTo>
                    <a:pt x="918133" y="43129"/>
                  </a:lnTo>
                  <a:lnTo>
                    <a:pt x="918400" y="47726"/>
                  </a:lnTo>
                  <a:lnTo>
                    <a:pt x="920254" y="54216"/>
                  </a:lnTo>
                  <a:lnTo>
                    <a:pt x="925296" y="60020"/>
                  </a:lnTo>
                  <a:lnTo>
                    <a:pt x="935113" y="62534"/>
                  </a:lnTo>
                  <a:lnTo>
                    <a:pt x="944206" y="60947"/>
                  </a:lnTo>
                  <a:lnTo>
                    <a:pt x="953173" y="56159"/>
                  </a:lnTo>
                  <a:lnTo>
                    <a:pt x="960793" y="48107"/>
                  </a:lnTo>
                  <a:lnTo>
                    <a:pt x="965809" y="36728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79" name="object 179" descr=""/>
            <p:cNvPicPr/>
            <p:nvPr/>
          </p:nvPicPr>
          <p:blipFill>
            <a:blip r:embed="rId112" cstate="print"/>
            <a:stretch>
              <a:fillRect/>
            </a:stretch>
          </p:blipFill>
          <p:spPr>
            <a:xfrm>
              <a:off x="4419636" y="10680780"/>
              <a:ext cx="65951" cy="71196"/>
            </a:xfrm>
            <a:prstGeom prst="rect">
              <a:avLst/>
            </a:prstGeom>
          </p:spPr>
        </p:pic>
        <p:sp>
          <p:nvSpPr>
            <p:cNvPr id="180" name="object 180" descr=""/>
            <p:cNvSpPr/>
            <p:nvPr/>
          </p:nvSpPr>
          <p:spPr>
            <a:xfrm>
              <a:off x="4534778" y="10689680"/>
              <a:ext cx="55880" cy="59690"/>
            </a:xfrm>
            <a:custGeom>
              <a:avLst/>
              <a:gdLst/>
              <a:ahLst/>
              <a:cxnLst/>
              <a:rect l="l" t="t" r="r" b="b"/>
              <a:pathLst>
                <a:path w="55879" h="59690">
                  <a:moveTo>
                    <a:pt x="31445" y="39992"/>
                  </a:moveTo>
                  <a:lnTo>
                    <a:pt x="20027" y="39992"/>
                  </a:lnTo>
                  <a:lnTo>
                    <a:pt x="14846" y="44030"/>
                  </a:lnTo>
                  <a:lnTo>
                    <a:pt x="14888" y="53274"/>
                  </a:lnTo>
                  <a:lnTo>
                    <a:pt x="17284" y="58953"/>
                  </a:lnTo>
                  <a:lnTo>
                    <a:pt x="30302" y="59118"/>
                  </a:lnTo>
                  <a:lnTo>
                    <a:pt x="40712" y="57626"/>
                  </a:lnTo>
                  <a:lnTo>
                    <a:pt x="47826" y="53784"/>
                  </a:lnTo>
                  <a:lnTo>
                    <a:pt x="26492" y="53784"/>
                  </a:lnTo>
                  <a:lnTo>
                    <a:pt x="19723" y="53009"/>
                  </a:lnTo>
                  <a:lnTo>
                    <a:pt x="19723" y="46532"/>
                  </a:lnTo>
                  <a:lnTo>
                    <a:pt x="21691" y="44640"/>
                  </a:lnTo>
                  <a:lnTo>
                    <a:pt x="37534" y="44640"/>
                  </a:lnTo>
                  <a:lnTo>
                    <a:pt x="37388" y="44107"/>
                  </a:lnTo>
                  <a:lnTo>
                    <a:pt x="31445" y="39992"/>
                  </a:lnTo>
                  <a:close/>
                </a:path>
                <a:path w="55879" h="59690">
                  <a:moveTo>
                    <a:pt x="37534" y="44640"/>
                  </a:moveTo>
                  <a:lnTo>
                    <a:pt x="26809" y="44640"/>
                  </a:lnTo>
                  <a:lnTo>
                    <a:pt x="32054" y="46164"/>
                  </a:lnTo>
                  <a:lnTo>
                    <a:pt x="33655" y="53543"/>
                  </a:lnTo>
                  <a:lnTo>
                    <a:pt x="32753" y="53708"/>
                  </a:lnTo>
                  <a:lnTo>
                    <a:pt x="31534" y="53784"/>
                  </a:lnTo>
                  <a:lnTo>
                    <a:pt x="47826" y="53784"/>
                  </a:lnTo>
                  <a:lnTo>
                    <a:pt x="48769" y="53274"/>
                  </a:lnTo>
                  <a:lnTo>
                    <a:pt x="49829" y="51942"/>
                  </a:lnTo>
                  <a:lnTo>
                    <a:pt x="39522" y="51942"/>
                  </a:lnTo>
                  <a:lnTo>
                    <a:pt x="37534" y="44640"/>
                  </a:lnTo>
                  <a:close/>
                </a:path>
                <a:path w="55879" h="59690">
                  <a:moveTo>
                    <a:pt x="50668" y="27114"/>
                  </a:moveTo>
                  <a:lnTo>
                    <a:pt x="42646" y="27114"/>
                  </a:lnTo>
                  <a:lnTo>
                    <a:pt x="49199" y="30403"/>
                  </a:lnTo>
                  <a:lnTo>
                    <a:pt x="49171" y="41363"/>
                  </a:lnTo>
                  <a:lnTo>
                    <a:pt x="48666" y="48069"/>
                  </a:lnTo>
                  <a:lnTo>
                    <a:pt x="39522" y="51942"/>
                  </a:lnTo>
                  <a:lnTo>
                    <a:pt x="49829" y="51942"/>
                  </a:lnTo>
                  <a:lnTo>
                    <a:pt x="53971" y="46740"/>
                  </a:lnTo>
                  <a:lnTo>
                    <a:pt x="55816" y="38696"/>
                  </a:lnTo>
                  <a:lnTo>
                    <a:pt x="54355" y="31837"/>
                  </a:lnTo>
                  <a:lnTo>
                    <a:pt x="50668" y="27114"/>
                  </a:lnTo>
                  <a:close/>
                </a:path>
                <a:path w="55879" h="59690">
                  <a:moveTo>
                    <a:pt x="43484" y="6261"/>
                  </a:moveTo>
                  <a:lnTo>
                    <a:pt x="32359" y="6261"/>
                  </a:lnTo>
                  <a:lnTo>
                    <a:pt x="32677" y="6400"/>
                  </a:lnTo>
                  <a:lnTo>
                    <a:pt x="32677" y="6718"/>
                  </a:lnTo>
                  <a:lnTo>
                    <a:pt x="2971" y="36258"/>
                  </a:lnTo>
                  <a:lnTo>
                    <a:pt x="1905" y="37325"/>
                  </a:lnTo>
                  <a:lnTo>
                    <a:pt x="63" y="39001"/>
                  </a:lnTo>
                  <a:lnTo>
                    <a:pt x="0" y="42798"/>
                  </a:lnTo>
                  <a:lnTo>
                    <a:pt x="838" y="45173"/>
                  </a:lnTo>
                  <a:lnTo>
                    <a:pt x="4191" y="45173"/>
                  </a:lnTo>
                  <a:lnTo>
                    <a:pt x="7239" y="41363"/>
                  </a:lnTo>
                  <a:lnTo>
                    <a:pt x="12630" y="36083"/>
                  </a:lnTo>
                  <a:lnTo>
                    <a:pt x="19518" y="31524"/>
                  </a:lnTo>
                  <a:lnTo>
                    <a:pt x="27346" y="28322"/>
                  </a:lnTo>
                  <a:lnTo>
                    <a:pt x="35560" y="27114"/>
                  </a:lnTo>
                  <a:lnTo>
                    <a:pt x="50668" y="27114"/>
                  </a:lnTo>
                  <a:lnTo>
                    <a:pt x="50321" y="26669"/>
                  </a:lnTo>
                  <a:lnTo>
                    <a:pt x="19723" y="26669"/>
                  </a:lnTo>
                  <a:lnTo>
                    <a:pt x="22466" y="24155"/>
                  </a:lnTo>
                  <a:lnTo>
                    <a:pt x="34112" y="13119"/>
                  </a:lnTo>
                  <a:lnTo>
                    <a:pt x="39217" y="8915"/>
                  </a:lnTo>
                  <a:lnTo>
                    <a:pt x="39522" y="8775"/>
                  </a:lnTo>
                  <a:lnTo>
                    <a:pt x="41579" y="7543"/>
                  </a:lnTo>
                  <a:lnTo>
                    <a:pt x="42570" y="7010"/>
                  </a:lnTo>
                  <a:lnTo>
                    <a:pt x="43484" y="6400"/>
                  </a:lnTo>
                  <a:lnTo>
                    <a:pt x="43484" y="6261"/>
                  </a:lnTo>
                  <a:close/>
                </a:path>
                <a:path w="55879" h="59690">
                  <a:moveTo>
                    <a:pt x="36245" y="22161"/>
                  </a:moveTo>
                  <a:lnTo>
                    <a:pt x="28486" y="22161"/>
                  </a:lnTo>
                  <a:lnTo>
                    <a:pt x="24066" y="24460"/>
                  </a:lnTo>
                  <a:lnTo>
                    <a:pt x="19723" y="26669"/>
                  </a:lnTo>
                  <a:lnTo>
                    <a:pt x="50321" y="26669"/>
                  </a:lnTo>
                  <a:lnTo>
                    <a:pt x="44093" y="23319"/>
                  </a:lnTo>
                  <a:lnTo>
                    <a:pt x="36245" y="22161"/>
                  </a:lnTo>
                  <a:close/>
                </a:path>
                <a:path w="55879" h="59690">
                  <a:moveTo>
                    <a:pt x="12712" y="850"/>
                  </a:moveTo>
                  <a:lnTo>
                    <a:pt x="11112" y="1523"/>
                  </a:lnTo>
                  <a:lnTo>
                    <a:pt x="10972" y="2298"/>
                  </a:lnTo>
                  <a:lnTo>
                    <a:pt x="10883" y="7086"/>
                  </a:lnTo>
                  <a:lnTo>
                    <a:pt x="14782" y="10375"/>
                  </a:lnTo>
                  <a:lnTo>
                    <a:pt x="18580" y="10375"/>
                  </a:lnTo>
                  <a:lnTo>
                    <a:pt x="23456" y="8242"/>
                  </a:lnTo>
                  <a:lnTo>
                    <a:pt x="26276" y="7327"/>
                  </a:lnTo>
                  <a:lnTo>
                    <a:pt x="30302" y="6261"/>
                  </a:lnTo>
                  <a:lnTo>
                    <a:pt x="43484" y="6261"/>
                  </a:lnTo>
                  <a:lnTo>
                    <a:pt x="43484" y="4051"/>
                  </a:lnTo>
                  <a:lnTo>
                    <a:pt x="43330" y="3809"/>
                  </a:lnTo>
                  <a:lnTo>
                    <a:pt x="14846" y="3809"/>
                  </a:lnTo>
                  <a:lnTo>
                    <a:pt x="13521" y="1917"/>
                  </a:lnTo>
                  <a:lnTo>
                    <a:pt x="12712" y="850"/>
                  </a:lnTo>
                  <a:close/>
                </a:path>
                <a:path w="55879" h="59690">
                  <a:moveTo>
                    <a:pt x="40894" y="0"/>
                  </a:moveTo>
                  <a:lnTo>
                    <a:pt x="36703" y="0"/>
                  </a:lnTo>
                  <a:lnTo>
                    <a:pt x="29476" y="1917"/>
                  </a:lnTo>
                  <a:lnTo>
                    <a:pt x="27025" y="2451"/>
                  </a:lnTo>
                  <a:lnTo>
                    <a:pt x="20256" y="3809"/>
                  </a:lnTo>
                  <a:lnTo>
                    <a:pt x="43330" y="3809"/>
                  </a:lnTo>
                  <a:lnTo>
                    <a:pt x="4089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81" name="object 181" descr=""/>
            <p:cNvPicPr/>
            <p:nvPr/>
          </p:nvPicPr>
          <p:blipFill>
            <a:blip r:embed="rId113" cstate="print"/>
            <a:stretch>
              <a:fillRect/>
            </a:stretch>
          </p:blipFill>
          <p:spPr>
            <a:xfrm>
              <a:off x="222055" y="11695821"/>
              <a:ext cx="4967376" cy="722769"/>
            </a:xfrm>
            <a:prstGeom prst="rect">
              <a:avLst/>
            </a:prstGeom>
          </p:spPr>
        </p:pic>
        <p:pic>
          <p:nvPicPr>
            <p:cNvPr id="182" name="object 182" descr=""/>
            <p:cNvPicPr/>
            <p:nvPr/>
          </p:nvPicPr>
          <p:blipFill>
            <a:blip r:embed="rId114" cstate="print"/>
            <a:stretch>
              <a:fillRect/>
            </a:stretch>
          </p:blipFill>
          <p:spPr>
            <a:xfrm>
              <a:off x="198257" y="12576330"/>
              <a:ext cx="9935451" cy="909820"/>
            </a:xfrm>
            <a:prstGeom prst="rect">
              <a:avLst/>
            </a:prstGeom>
          </p:spPr>
        </p:pic>
        <p:pic>
          <p:nvPicPr>
            <p:cNvPr id="183" name="object 183" descr=""/>
            <p:cNvPicPr/>
            <p:nvPr/>
          </p:nvPicPr>
          <p:blipFill>
            <a:blip r:embed="rId115" cstate="print"/>
            <a:stretch>
              <a:fillRect/>
            </a:stretch>
          </p:blipFill>
          <p:spPr>
            <a:xfrm>
              <a:off x="216437" y="13584428"/>
              <a:ext cx="1839933" cy="1166380"/>
            </a:xfrm>
            <a:prstGeom prst="rect">
              <a:avLst/>
            </a:prstGeom>
          </p:spPr>
        </p:pic>
        <p:pic>
          <p:nvPicPr>
            <p:cNvPr id="184" name="object 184" descr=""/>
            <p:cNvPicPr/>
            <p:nvPr/>
          </p:nvPicPr>
          <p:blipFill>
            <a:blip r:embed="rId116" cstate="print"/>
            <a:stretch>
              <a:fillRect/>
            </a:stretch>
          </p:blipFill>
          <p:spPr>
            <a:xfrm>
              <a:off x="7042562" y="10178802"/>
              <a:ext cx="1501099" cy="1022405"/>
            </a:xfrm>
            <a:prstGeom prst="rect">
              <a:avLst/>
            </a:prstGeom>
          </p:spPr>
        </p:pic>
        <p:pic>
          <p:nvPicPr>
            <p:cNvPr id="185" name="object 185" descr=""/>
            <p:cNvPicPr/>
            <p:nvPr/>
          </p:nvPicPr>
          <p:blipFill>
            <a:blip r:embed="rId117" cstate="print"/>
            <a:stretch>
              <a:fillRect/>
            </a:stretch>
          </p:blipFill>
          <p:spPr>
            <a:xfrm>
              <a:off x="8638305" y="10251002"/>
              <a:ext cx="1684266" cy="632739"/>
            </a:xfrm>
            <a:prstGeom prst="rect">
              <a:avLst/>
            </a:prstGeom>
          </p:spPr>
        </p:pic>
        <p:pic>
          <p:nvPicPr>
            <p:cNvPr id="186" name="object 186" descr=""/>
            <p:cNvPicPr/>
            <p:nvPr/>
          </p:nvPicPr>
          <p:blipFill>
            <a:blip r:embed="rId118" cstate="print"/>
            <a:stretch>
              <a:fillRect/>
            </a:stretch>
          </p:blipFill>
          <p:spPr>
            <a:xfrm>
              <a:off x="0" y="4092943"/>
              <a:ext cx="8024977" cy="6997697"/>
            </a:xfrm>
            <a:prstGeom prst="rect">
              <a:avLst/>
            </a:prstGeom>
          </p:spPr>
        </p:pic>
        <p:sp>
          <p:nvSpPr>
            <p:cNvPr id="187" name="object 187" descr=""/>
            <p:cNvSpPr/>
            <p:nvPr/>
          </p:nvSpPr>
          <p:spPr>
            <a:xfrm>
              <a:off x="256821" y="10118097"/>
              <a:ext cx="1713230" cy="1713230"/>
            </a:xfrm>
            <a:custGeom>
              <a:avLst/>
              <a:gdLst/>
              <a:ahLst/>
              <a:cxnLst/>
              <a:rect l="l" t="t" r="r" b="b"/>
              <a:pathLst>
                <a:path w="1713230" h="1713229">
                  <a:moveTo>
                    <a:pt x="856526" y="0"/>
                  </a:moveTo>
                  <a:lnTo>
                    <a:pt x="807921" y="1355"/>
                  </a:lnTo>
                  <a:lnTo>
                    <a:pt x="760028" y="5375"/>
                  </a:lnTo>
                  <a:lnTo>
                    <a:pt x="712918" y="11986"/>
                  </a:lnTo>
                  <a:lnTo>
                    <a:pt x="666665" y="21115"/>
                  </a:lnTo>
                  <a:lnTo>
                    <a:pt x="621339" y="32691"/>
                  </a:lnTo>
                  <a:lnTo>
                    <a:pt x="577014" y="46642"/>
                  </a:lnTo>
                  <a:lnTo>
                    <a:pt x="533762" y="62895"/>
                  </a:lnTo>
                  <a:lnTo>
                    <a:pt x="491656" y="81377"/>
                  </a:lnTo>
                  <a:lnTo>
                    <a:pt x="450766" y="102017"/>
                  </a:lnTo>
                  <a:lnTo>
                    <a:pt x="411167" y="124742"/>
                  </a:lnTo>
                  <a:lnTo>
                    <a:pt x="372930" y="149480"/>
                  </a:lnTo>
                  <a:lnTo>
                    <a:pt x="336127" y="176158"/>
                  </a:lnTo>
                  <a:lnTo>
                    <a:pt x="300830" y="204704"/>
                  </a:lnTo>
                  <a:lnTo>
                    <a:pt x="267113" y="235047"/>
                  </a:lnTo>
                  <a:lnTo>
                    <a:pt x="235047" y="267113"/>
                  </a:lnTo>
                  <a:lnTo>
                    <a:pt x="204704" y="300830"/>
                  </a:lnTo>
                  <a:lnTo>
                    <a:pt x="176158" y="336127"/>
                  </a:lnTo>
                  <a:lnTo>
                    <a:pt x="149480" y="372930"/>
                  </a:lnTo>
                  <a:lnTo>
                    <a:pt x="124742" y="411167"/>
                  </a:lnTo>
                  <a:lnTo>
                    <a:pt x="102017" y="450766"/>
                  </a:lnTo>
                  <a:lnTo>
                    <a:pt x="81377" y="491656"/>
                  </a:lnTo>
                  <a:lnTo>
                    <a:pt x="62895" y="533762"/>
                  </a:lnTo>
                  <a:lnTo>
                    <a:pt x="46642" y="577014"/>
                  </a:lnTo>
                  <a:lnTo>
                    <a:pt x="32691" y="621339"/>
                  </a:lnTo>
                  <a:lnTo>
                    <a:pt x="21115" y="666665"/>
                  </a:lnTo>
                  <a:lnTo>
                    <a:pt x="11986" y="712918"/>
                  </a:lnTo>
                  <a:lnTo>
                    <a:pt x="5375" y="760028"/>
                  </a:lnTo>
                  <a:lnTo>
                    <a:pt x="1355" y="807921"/>
                  </a:lnTo>
                  <a:lnTo>
                    <a:pt x="0" y="856526"/>
                  </a:lnTo>
                  <a:lnTo>
                    <a:pt x="1355" y="905130"/>
                  </a:lnTo>
                  <a:lnTo>
                    <a:pt x="5375" y="953023"/>
                  </a:lnTo>
                  <a:lnTo>
                    <a:pt x="11986" y="1000133"/>
                  </a:lnTo>
                  <a:lnTo>
                    <a:pt x="21115" y="1046387"/>
                  </a:lnTo>
                  <a:lnTo>
                    <a:pt x="32691" y="1091712"/>
                  </a:lnTo>
                  <a:lnTo>
                    <a:pt x="46642" y="1136037"/>
                  </a:lnTo>
                  <a:lnTo>
                    <a:pt x="62895" y="1179289"/>
                  </a:lnTo>
                  <a:lnTo>
                    <a:pt x="81377" y="1221395"/>
                  </a:lnTo>
                  <a:lnTo>
                    <a:pt x="102017" y="1262285"/>
                  </a:lnTo>
                  <a:lnTo>
                    <a:pt x="124742" y="1301884"/>
                  </a:lnTo>
                  <a:lnTo>
                    <a:pt x="149480" y="1340122"/>
                  </a:lnTo>
                  <a:lnTo>
                    <a:pt x="176158" y="1376925"/>
                  </a:lnTo>
                  <a:lnTo>
                    <a:pt x="204704" y="1412221"/>
                  </a:lnTo>
                  <a:lnTo>
                    <a:pt x="235047" y="1445938"/>
                  </a:lnTo>
                  <a:lnTo>
                    <a:pt x="267113" y="1478004"/>
                  </a:lnTo>
                  <a:lnTo>
                    <a:pt x="300830" y="1508347"/>
                  </a:lnTo>
                  <a:lnTo>
                    <a:pt x="336127" y="1536893"/>
                  </a:lnTo>
                  <a:lnTo>
                    <a:pt x="372930" y="1563572"/>
                  </a:lnTo>
                  <a:lnTo>
                    <a:pt x="411167" y="1588309"/>
                  </a:lnTo>
                  <a:lnTo>
                    <a:pt x="450766" y="1611034"/>
                  </a:lnTo>
                  <a:lnTo>
                    <a:pt x="491656" y="1631674"/>
                  </a:lnTo>
                  <a:lnTo>
                    <a:pt x="533762" y="1650156"/>
                  </a:lnTo>
                  <a:lnTo>
                    <a:pt x="577014" y="1666409"/>
                  </a:lnTo>
                  <a:lnTo>
                    <a:pt x="621339" y="1680360"/>
                  </a:lnTo>
                  <a:lnTo>
                    <a:pt x="666665" y="1691936"/>
                  </a:lnTo>
                  <a:lnTo>
                    <a:pt x="712918" y="1701066"/>
                  </a:lnTo>
                  <a:lnTo>
                    <a:pt x="760028" y="1707676"/>
                  </a:lnTo>
                  <a:lnTo>
                    <a:pt x="807921" y="1711696"/>
                  </a:lnTo>
                  <a:lnTo>
                    <a:pt x="856526" y="1713052"/>
                  </a:lnTo>
                  <a:lnTo>
                    <a:pt x="905130" y="1711696"/>
                  </a:lnTo>
                  <a:lnTo>
                    <a:pt x="953023" y="1707676"/>
                  </a:lnTo>
                  <a:lnTo>
                    <a:pt x="1000133" y="1701066"/>
                  </a:lnTo>
                  <a:lnTo>
                    <a:pt x="1046387" y="1691936"/>
                  </a:lnTo>
                  <a:lnTo>
                    <a:pt x="1091712" y="1680360"/>
                  </a:lnTo>
                  <a:lnTo>
                    <a:pt x="1136037" y="1666409"/>
                  </a:lnTo>
                  <a:lnTo>
                    <a:pt x="1179289" y="1650156"/>
                  </a:lnTo>
                  <a:lnTo>
                    <a:pt x="1221395" y="1631674"/>
                  </a:lnTo>
                  <a:lnTo>
                    <a:pt x="1262285" y="1611034"/>
                  </a:lnTo>
                  <a:lnTo>
                    <a:pt x="1301884" y="1588309"/>
                  </a:lnTo>
                  <a:lnTo>
                    <a:pt x="1340122" y="1563572"/>
                  </a:lnTo>
                  <a:lnTo>
                    <a:pt x="1376925" y="1536893"/>
                  </a:lnTo>
                  <a:lnTo>
                    <a:pt x="1412221" y="1508347"/>
                  </a:lnTo>
                  <a:lnTo>
                    <a:pt x="1445938" y="1478004"/>
                  </a:lnTo>
                  <a:lnTo>
                    <a:pt x="1478004" y="1445938"/>
                  </a:lnTo>
                  <a:lnTo>
                    <a:pt x="1508347" y="1412221"/>
                  </a:lnTo>
                  <a:lnTo>
                    <a:pt x="1536893" y="1376925"/>
                  </a:lnTo>
                  <a:lnTo>
                    <a:pt x="1563572" y="1340122"/>
                  </a:lnTo>
                  <a:lnTo>
                    <a:pt x="1588309" y="1301884"/>
                  </a:lnTo>
                  <a:lnTo>
                    <a:pt x="1611034" y="1262285"/>
                  </a:lnTo>
                  <a:lnTo>
                    <a:pt x="1631674" y="1221395"/>
                  </a:lnTo>
                  <a:lnTo>
                    <a:pt x="1650156" y="1179289"/>
                  </a:lnTo>
                  <a:lnTo>
                    <a:pt x="1666409" y="1136037"/>
                  </a:lnTo>
                  <a:lnTo>
                    <a:pt x="1680360" y="1091712"/>
                  </a:lnTo>
                  <a:lnTo>
                    <a:pt x="1691936" y="1046387"/>
                  </a:lnTo>
                  <a:lnTo>
                    <a:pt x="1701066" y="1000133"/>
                  </a:lnTo>
                  <a:lnTo>
                    <a:pt x="1707676" y="953023"/>
                  </a:lnTo>
                  <a:lnTo>
                    <a:pt x="1711696" y="905130"/>
                  </a:lnTo>
                  <a:lnTo>
                    <a:pt x="1713052" y="856526"/>
                  </a:lnTo>
                  <a:lnTo>
                    <a:pt x="1711696" y="807921"/>
                  </a:lnTo>
                  <a:lnTo>
                    <a:pt x="1707676" y="760028"/>
                  </a:lnTo>
                  <a:lnTo>
                    <a:pt x="1701066" y="712918"/>
                  </a:lnTo>
                  <a:lnTo>
                    <a:pt x="1691936" y="666665"/>
                  </a:lnTo>
                  <a:lnTo>
                    <a:pt x="1680360" y="621339"/>
                  </a:lnTo>
                  <a:lnTo>
                    <a:pt x="1666409" y="577014"/>
                  </a:lnTo>
                  <a:lnTo>
                    <a:pt x="1650156" y="533762"/>
                  </a:lnTo>
                  <a:lnTo>
                    <a:pt x="1631674" y="491656"/>
                  </a:lnTo>
                  <a:lnTo>
                    <a:pt x="1611034" y="450766"/>
                  </a:lnTo>
                  <a:lnTo>
                    <a:pt x="1588309" y="411167"/>
                  </a:lnTo>
                  <a:lnTo>
                    <a:pt x="1563572" y="372930"/>
                  </a:lnTo>
                  <a:lnTo>
                    <a:pt x="1536893" y="336127"/>
                  </a:lnTo>
                  <a:lnTo>
                    <a:pt x="1508347" y="300830"/>
                  </a:lnTo>
                  <a:lnTo>
                    <a:pt x="1478004" y="267113"/>
                  </a:lnTo>
                  <a:lnTo>
                    <a:pt x="1445938" y="235047"/>
                  </a:lnTo>
                  <a:lnTo>
                    <a:pt x="1412221" y="204704"/>
                  </a:lnTo>
                  <a:lnTo>
                    <a:pt x="1376925" y="176158"/>
                  </a:lnTo>
                  <a:lnTo>
                    <a:pt x="1340122" y="149480"/>
                  </a:lnTo>
                  <a:lnTo>
                    <a:pt x="1301884" y="124742"/>
                  </a:lnTo>
                  <a:lnTo>
                    <a:pt x="1262285" y="102017"/>
                  </a:lnTo>
                  <a:lnTo>
                    <a:pt x="1221395" y="81377"/>
                  </a:lnTo>
                  <a:lnTo>
                    <a:pt x="1179289" y="62895"/>
                  </a:lnTo>
                  <a:lnTo>
                    <a:pt x="1136037" y="46642"/>
                  </a:lnTo>
                  <a:lnTo>
                    <a:pt x="1091712" y="32691"/>
                  </a:lnTo>
                  <a:lnTo>
                    <a:pt x="1046387" y="21115"/>
                  </a:lnTo>
                  <a:lnTo>
                    <a:pt x="1000133" y="11986"/>
                  </a:lnTo>
                  <a:lnTo>
                    <a:pt x="953023" y="5375"/>
                  </a:lnTo>
                  <a:lnTo>
                    <a:pt x="905130" y="1355"/>
                  </a:lnTo>
                  <a:lnTo>
                    <a:pt x="85652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88" name="object 188" descr=""/>
            <p:cNvSpPr/>
            <p:nvPr/>
          </p:nvSpPr>
          <p:spPr>
            <a:xfrm>
              <a:off x="256821" y="10118097"/>
              <a:ext cx="1713230" cy="1713230"/>
            </a:xfrm>
            <a:custGeom>
              <a:avLst/>
              <a:gdLst/>
              <a:ahLst/>
              <a:cxnLst/>
              <a:rect l="l" t="t" r="r" b="b"/>
              <a:pathLst>
                <a:path w="1713230" h="1713229">
                  <a:moveTo>
                    <a:pt x="1713052" y="856526"/>
                  </a:moveTo>
                  <a:lnTo>
                    <a:pt x="1711696" y="905130"/>
                  </a:lnTo>
                  <a:lnTo>
                    <a:pt x="1707676" y="953023"/>
                  </a:lnTo>
                  <a:lnTo>
                    <a:pt x="1701066" y="1000133"/>
                  </a:lnTo>
                  <a:lnTo>
                    <a:pt x="1691936" y="1046387"/>
                  </a:lnTo>
                  <a:lnTo>
                    <a:pt x="1680360" y="1091712"/>
                  </a:lnTo>
                  <a:lnTo>
                    <a:pt x="1666409" y="1136037"/>
                  </a:lnTo>
                  <a:lnTo>
                    <a:pt x="1650156" y="1179289"/>
                  </a:lnTo>
                  <a:lnTo>
                    <a:pt x="1631674" y="1221395"/>
                  </a:lnTo>
                  <a:lnTo>
                    <a:pt x="1611034" y="1262285"/>
                  </a:lnTo>
                  <a:lnTo>
                    <a:pt x="1588309" y="1301884"/>
                  </a:lnTo>
                  <a:lnTo>
                    <a:pt x="1563572" y="1340122"/>
                  </a:lnTo>
                  <a:lnTo>
                    <a:pt x="1536893" y="1376925"/>
                  </a:lnTo>
                  <a:lnTo>
                    <a:pt x="1508347" y="1412221"/>
                  </a:lnTo>
                  <a:lnTo>
                    <a:pt x="1478004" y="1445938"/>
                  </a:lnTo>
                  <a:lnTo>
                    <a:pt x="1445938" y="1478004"/>
                  </a:lnTo>
                  <a:lnTo>
                    <a:pt x="1412221" y="1508347"/>
                  </a:lnTo>
                  <a:lnTo>
                    <a:pt x="1376925" y="1536893"/>
                  </a:lnTo>
                  <a:lnTo>
                    <a:pt x="1340122" y="1563572"/>
                  </a:lnTo>
                  <a:lnTo>
                    <a:pt x="1301884" y="1588309"/>
                  </a:lnTo>
                  <a:lnTo>
                    <a:pt x="1262285" y="1611034"/>
                  </a:lnTo>
                  <a:lnTo>
                    <a:pt x="1221395" y="1631674"/>
                  </a:lnTo>
                  <a:lnTo>
                    <a:pt x="1179289" y="1650156"/>
                  </a:lnTo>
                  <a:lnTo>
                    <a:pt x="1136037" y="1666409"/>
                  </a:lnTo>
                  <a:lnTo>
                    <a:pt x="1091712" y="1680360"/>
                  </a:lnTo>
                  <a:lnTo>
                    <a:pt x="1046387" y="1691936"/>
                  </a:lnTo>
                  <a:lnTo>
                    <a:pt x="1000133" y="1701066"/>
                  </a:lnTo>
                  <a:lnTo>
                    <a:pt x="953023" y="1707676"/>
                  </a:lnTo>
                  <a:lnTo>
                    <a:pt x="905130" y="1711696"/>
                  </a:lnTo>
                  <a:lnTo>
                    <a:pt x="856526" y="1713052"/>
                  </a:lnTo>
                  <a:lnTo>
                    <a:pt x="807921" y="1711696"/>
                  </a:lnTo>
                  <a:lnTo>
                    <a:pt x="760028" y="1707676"/>
                  </a:lnTo>
                  <a:lnTo>
                    <a:pt x="712918" y="1701066"/>
                  </a:lnTo>
                  <a:lnTo>
                    <a:pt x="666665" y="1691936"/>
                  </a:lnTo>
                  <a:lnTo>
                    <a:pt x="621339" y="1680360"/>
                  </a:lnTo>
                  <a:lnTo>
                    <a:pt x="577014" y="1666409"/>
                  </a:lnTo>
                  <a:lnTo>
                    <a:pt x="533762" y="1650156"/>
                  </a:lnTo>
                  <a:lnTo>
                    <a:pt x="491656" y="1631674"/>
                  </a:lnTo>
                  <a:lnTo>
                    <a:pt x="450766" y="1611034"/>
                  </a:lnTo>
                  <a:lnTo>
                    <a:pt x="411167" y="1588309"/>
                  </a:lnTo>
                  <a:lnTo>
                    <a:pt x="372930" y="1563572"/>
                  </a:lnTo>
                  <a:lnTo>
                    <a:pt x="336127" y="1536893"/>
                  </a:lnTo>
                  <a:lnTo>
                    <a:pt x="300830" y="1508347"/>
                  </a:lnTo>
                  <a:lnTo>
                    <a:pt x="267113" y="1478004"/>
                  </a:lnTo>
                  <a:lnTo>
                    <a:pt x="235047" y="1445938"/>
                  </a:lnTo>
                  <a:lnTo>
                    <a:pt x="204704" y="1412221"/>
                  </a:lnTo>
                  <a:lnTo>
                    <a:pt x="176158" y="1376925"/>
                  </a:lnTo>
                  <a:lnTo>
                    <a:pt x="149480" y="1340122"/>
                  </a:lnTo>
                  <a:lnTo>
                    <a:pt x="124742" y="1301884"/>
                  </a:lnTo>
                  <a:lnTo>
                    <a:pt x="102017" y="1262285"/>
                  </a:lnTo>
                  <a:lnTo>
                    <a:pt x="81377" y="1221395"/>
                  </a:lnTo>
                  <a:lnTo>
                    <a:pt x="62895" y="1179289"/>
                  </a:lnTo>
                  <a:lnTo>
                    <a:pt x="46642" y="1136037"/>
                  </a:lnTo>
                  <a:lnTo>
                    <a:pt x="32691" y="1091712"/>
                  </a:lnTo>
                  <a:lnTo>
                    <a:pt x="21115" y="1046387"/>
                  </a:lnTo>
                  <a:lnTo>
                    <a:pt x="11986" y="1000133"/>
                  </a:lnTo>
                  <a:lnTo>
                    <a:pt x="5375" y="953023"/>
                  </a:lnTo>
                  <a:lnTo>
                    <a:pt x="1355" y="905130"/>
                  </a:lnTo>
                  <a:lnTo>
                    <a:pt x="0" y="856526"/>
                  </a:lnTo>
                  <a:lnTo>
                    <a:pt x="1355" y="807921"/>
                  </a:lnTo>
                  <a:lnTo>
                    <a:pt x="5375" y="760028"/>
                  </a:lnTo>
                  <a:lnTo>
                    <a:pt x="11986" y="712918"/>
                  </a:lnTo>
                  <a:lnTo>
                    <a:pt x="21115" y="666665"/>
                  </a:lnTo>
                  <a:lnTo>
                    <a:pt x="32691" y="621339"/>
                  </a:lnTo>
                  <a:lnTo>
                    <a:pt x="46642" y="577014"/>
                  </a:lnTo>
                  <a:lnTo>
                    <a:pt x="62895" y="533762"/>
                  </a:lnTo>
                  <a:lnTo>
                    <a:pt x="81377" y="491656"/>
                  </a:lnTo>
                  <a:lnTo>
                    <a:pt x="102017" y="450766"/>
                  </a:lnTo>
                  <a:lnTo>
                    <a:pt x="124742" y="411167"/>
                  </a:lnTo>
                  <a:lnTo>
                    <a:pt x="149480" y="372930"/>
                  </a:lnTo>
                  <a:lnTo>
                    <a:pt x="176158" y="336127"/>
                  </a:lnTo>
                  <a:lnTo>
                    <a:pt x="204704" y="300830"/>
                  </a:lnTo>
                  <a:lnTo>
                    <a:pt x="235047" y="267113"/>
                  </a:lnTo>
                  <a:lnTo>
                    <a:pt x="267113" y="235047"/>
                  </a:lnTo>
                  <a:lnTo>
                    <a:pt x="300830" y="204704"/>
                  </a:lnTo>
                  <a:lnTo>
                    <a:pt x="336127" y="176158"/>
                  </a:lnTo>
                  <a:lnTo>
                    <a:pt x="372930" y="149480"/>
                  </a:lnTo>
                  <a:lnTo>
                    <a:pt x="411167" y="124742"/>
                  </a:lnTo>
                  <a:lnTo>
                    <a:pt x="450766" y="102017"/>
                  </a:lnTo>
                  <a:lnTo>
                    <a:pt x="491656" y="81377"/>
                  </a:lnTo>
                  <a:lnTo>
                    <a:pt x="533762" y="62895"/>
                  </a:lnTo>
                  <a:lnTo>
                    <a:pt x="577014" y="46642"/>
                  </a:lnTo>
                  <a:lnTo>
                    <a:pt x="621339" y="32691"/>
                  </a:lnTo>
                  <a:lnTo>
                    <a:pt x="666665" y="21115"/>
                  </a:lnTo>
                  <a:lnTo>
                    <a:pt x="712918" y="11986"/>
                  </a:lnTo>
                  <a:lnTo>
                    <a:pt x="760028" y="5375"/>
                  </a:lnTo>
                  <a:lnTo>
                    <a:pt x="807921" y="1355"/>
                  </a:lnTo>
                  <a:lnTo>
                    <a:pt x="856526" y="0"/>
                  </a:lnTo>
                  <a:lnTo>
                    <a:pt x="905130" y="1355"/>
                  </a:lnTo>
                  <a:lnTo>
                    <a:pt x="953023" y="5375"/>
                  </a:lnTo>
                  <a:lnTo>
                    <a:pt x="1000133" y="11986"/>
                  </a:lnTo>
                  <a:lnTo>
                    <a:pt x="1046387" y="21115"/>
                  </a:lnTo>
                  <a:lnTo>
                    <a:pt x="1091712" y="32691"/>
                  </a:lnTo>
                  <a:lnTo>
                    <a:pt x="1136037" y="46642"/>
                  </a:lnTo>
                  <a:lnTo>
                    <a:pt x="1179289" y="62895"/>
                  </a:lnTo>
                  <a:lnTo>
                    <a:pt x="1221395" y="81377"/>
                  </a:lnTo>
                  <a:lnTo>
                    <a:pt x="1262285" y="102017"/>
                  </a:lnTo>
                  <a:lnTo>
                    <a:pt x="1301884" y="124742"/>
                  </a:lnTo>
                  <a:lnTo>
                    <a:pt x="1340122" y="149480"/>
                  </a:lnTo>
                  <a:lnTo>
                    <a:pt x="1376925" y="176158"/>
                  </a:lnTo>
                  <a:lnTo>
                    <a:pt x="1412221" y="204704"/>
                  </a:lnTo>
                  <a:lnTo>
                    <a:pt x="1445938" y="235047"/>
                  </a:lnTo>
                  <a:lnTo>
                    <a:pt x="1478004" y="267113"/>
                  </a:lnTo>
                  <a:lnTo>
                    <a:pt x="1508347" y="300830"/>
                  </a:lnTo>
                  <a:lnTo>
                    <a:pt x="1536893" y="336127"/>
                  </a:lnTo>
                  <a:lnTo>
                    <a:pt x="1563572" y="372930"/>
                  </a:lnTo>
                  <a:lnTo>
                    <a:pt x="1588309" y="411167"/>
                  </a:lnTo>
                  <a:lnTo>
                    <a:pt x="1611034" y="450766"/>
                  </a:lnTo>
                  <a:lnTo>
                    <a:pt x="1631674" y="491656"/>
                  </a:lnTo>
                  <a:lnTo>
                    <a:pt x="1650156" y="533762"/>
                  </a:lnTo>
                  <a:lnTo>
                    <a:pt x="1666409" y="577014"/>
                  </a:lnTo>
                  <a:lnTo>
                    <a:pt x="1680360" y="621339"/>
                  </a:lnTo>
                  <a:lnTo>
                    <a:pt x="1691936" y="666665"/>
                  </a:lnTo>
                  <a:lnTo>
                    <a:pt x="1701066" y="712918"/>
                  </a:lnTo>
                  <a:lnTo>
                    <a:pt x="1707676" y="760028"/>
                  </a:lnTo>
                  <a:lnTo>
                    <a:pt x="1711696" y="807921"/>
                  </a:lnTo>
                  <a:lnTo>
                    <a:pt x="1713052" y="856526"/>
                  </a:lnTo>
                  <a:close/>
                </a:path>
              </a:pathLst>
            </a:custGeom>
            <a:ln w="19456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189" name="object 189" descr=""/>
            <p:cNvPicPr/>
            <p:nvPr/>
          </p:nvPicPr>
          <p:blipFill>
            <a:blip r:embed="rId119" cstate="print"/>
            <a:stretch>
              <a:fillRect/>
            </a:stretch>
          </p:blipFill>
          <p:spPr>
            <a:xfrm>
              <a:off x="656005" y="10502278"/>
              <a:ext cx="246392" cy="78359"/>
            </a:xfrm>
            <a:prstGeom prst="rect">
              <a:avLst/>
            </a:prstGeom>
          </p:spPr>
        </p:pic>
        <p:pic>
          <p:nvPicPr>
            <p:cNvPr id="190" name="object 190" descr=""/>
            <p:cNvPicPr/>
            <p:nvPr/>
          </p:nvPicPr>
          <p:blipFill>
            <a:blip r:embed="rId120" cstate="print"/>
            <a:stretch>
              <a:fillRect/>
            </a:stretch>
          </p:blipFill>
          <p:spPr>
            <a:xfrm>
              <a:off x="924180" y="10502608"/>
              <a:ext cx="303898" cy="76854"/>
            </a:xfrm>
            <a:prstGeom prst="rect">
              <a:avLst/>
            </a:prstGeom>
          </p:spPr>
        </p:pic>
        <p:sp>
          <p:nvSpPr>
            <p:cNvPr id="191" name="object 191" descr=""/>
            <p:cNvSpPr/>
            <p:nvPr/>
          </p:nvSpPr>
          <p:spPr>
            <a:xfrm>
              <a:off x="1252366" y="10504530"/>
              <a:ext cx="54610" cy="74930"/>
            </a:xfrm>
            <a:custGeom>
              <a:avLst/>
              <a:gdLst/>
              <a:ahLst/>
              <a:cxnLst/>
              <a:rect l="l" t="t" r="r" b="b"/>
              <a:pathLst>
                <a:path w="54609" h="74929">
                  <a:moveTo>
                    <a:pt x="11734" y="0"/>
                  </a:moveTo>
                  <a:lnTo>
                    <a:pt x="10312" y="5702"/>
                  </a:lnTo>
                  <a:lnTo>
                    <a:pt x="18855" y="6708"/>
                  </a:lnTo>
                  <a:lnTo>
                    <a:pt x="27716" y="8259"/>
                  </a:lnTo>
                  <a:lnTo>
                    <a:pt x="36203" y="10208"/>
                  </a:lnTo>
                  <a:lnTo>
                    <a:pt x="43624" y="12407"/>
                  </a:lnTo>
                  <a:lnTo>
                    <a:pt x="45377" y="6540"/>
                  </a:lnTo>
                  <a:lnTo>
                    <a:pt x="37954" y="4354"/>
                  </a:lnTo>
                  <a:lnTo>
                    <a:pt x="29494" y="2489"/>
                  </a:lnTo>
                  <a:lnTo>
                    <a:pt x="20565" y="1014"/>
                  </a:lnTo>
                  <a:lnTo>
                    <a:pt x="11734" y="0"/>
                  </a:lnTo>
                  <a:close/>
                </a:path>
                <a:path w="54609" h="74929">
                  <a:moveTo>
                    <a:pt x="49916" y="27876"/>
                  </a:moveTo>
                  <a:lnTo>
                    <a:pt x="44373" y="27876"/>
                  </a:lnTo>
                  <a:lnTo>
                    <a:pt x="48221" y="33655"/>
                  </a:lnTo>
                  <a:lnTo>
                    <a:pt x="48177" y="41871"/>
                  </a:lnTo>
                  <a:lnTo>
                    <a:pt x="45991" y="50700"/>
                  </a:lnTo>
                  <a:lnTo>
                    <a:pt x="39477" y="58491"/>
                  </a:lnTo>
                  <a:lnTo>
                    <a:pt x="28944" y="64855"/>
                  </a:lnTo>
                  <a:lnTo>
                    <a:pt x="14655" y="69583"/>
                  </a:lnTo>
                  <a:lnTo>
                    <a:pt x="15913" y="70993"/>
                  </a:lnTo>
                  <a:lnTo>
                    <a:pt x="17678" y="73266"/>
                  </a:lnTo>
                  <a:lnTo>
                    <a:pt x="18427" y="74688"/>
                  </a:lnTo>
                  <a:lnTo>
                    <a:pt x="34191" y="68980"/>
                  </a:lnTo>
                  <a:lnTo>
                    <a:pt x="45456" y="61571"/>
                  </a:lnTo>
                  <a:lnTo>
                    <a:pt x="52249" y="52516"/>
                  </a:lnTo>
                  <a:lnTo>
                    <a:pt x="54597" y="41871"/>
                  </a:lnTo>
                  <a:lnTo>
                    <a:pt x="54597" y="41198"/>
                  </a:lnTo>
                  <a:lnTo>
                    <a:pt x="53250" y="32985"/>
                  </a:lnTo>
                  <a:lnTo>
                    <a:pt x="49916" y="27876"/>
                  </a:lnTo>
                  <a:close/>
                </a:path>
                <a:path w="54609" h="74929">
                  <a:moveTo>
                    <a:pt x="34671" y="22098"/>
                  </a:moveTo>
                  <a:lnTo>
                    <a:pt x="28373" y="22689"/>
                  </a:lnTo>
                  <a:lnTo>
                    <a:pt x="19692" y="24247"/>
                  </a:lnTo>
                  <a:lnTo>
                    <a:pt x="9833" y="26448"/>
                  </a:lnTo>
                  <a:lnTo>
                    <a:pt x="0" y="28968"/>
                  </a:lnTo>
                  <a:lnTo>
                    <a:pt x="2514" y="36423"/>
                  </a:lnTo>
                  <a:lnTo>
                    <a:pt x="3352" y="36004"/>
                  </a:lnTo>
                  <a:lnTo>
                    <a:pt x="4191" y="35179"/>
                  </a:lnTo>
                  <a:lnTo>
                    <a:pt x="4102" y="34505"/>
                  </a:lnTo>
                  <a:lnTo>
                    <a:pt x="12248" y="31948"/>
                  </a:lnTo>
                  <a:lnTo>
                    <a:pt x="20616" y="29838"/>
                  </a:lnTo>
                  <a:lnTo>
                    <a:pt x="28306" y="28405"/>
                  </a:lnTo>
                  <a:lnTo>
                    <a:pt x="34417" y="27876"/>
                  </a:lnTo>
                  <a:lnTo>
                    <a:pt x="49916" y="27876"/>
                  </a:lnTo>
                  <a:lnTo>
                    <a:pt x="49344" y="27000"/>
                  </a:lnTo>
                  <a:lnTo>
                    <a:pt x="43083" y="23339"/>
                  </a:lnTo>
                  <a:lnTo>
                    <a:pt x="34671" y="22098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92" name="object 192" descr=""/>
            <p:cNvPicPr/>
            <p:nvPr/>
          </p:nvPicPr>
          <p:blipFill>
            <a:blip r:embed="rId121" cstate="print"/>
            <a:stretch>
              <a:fillRect/>
            </a:stretch>
          </p:blipFill>
          <p:spPr>
            <a:xfrm>
              <a:off x="1327053" y="10499839"/>
              <a:ext cx="230833" cy="80877"/>
            </a:xfrm>
            <a:prstGeom prst="rect">
              <a:avLst/>
            </a:prstGeom>
          </p:spPr>
        </p:pic>
        <p:sp>
          <p:nvSpPr>
            <p:cNvPr id="193" name="object 193" descr=""/>
            <p:cNvSpPr/>
            <p:nvPr/>
          </p:nvSpPr>
          <p:spPr>
            <a:xfrm>
              <a:off x="454532" y="10895863"/>
              <a:ext cx="78105" cy="161290"/>
            </a:xfrm>
            <a:custGeom>
              <a:avLst/>
              <a:gdLst/>
              <a:ahLst/>
              <a:cxnLst/>
              <a:rect l="l" t="t" r="r" b="b"/>
              <a:pathLst>
                <a:path w="78104" h="161290">
                  <a:moveTo>
                    <a:pt x="77508" y="0"/>
                  </a:moveTo>
                  <a:lnTo>
                    <a:pt x="0" y="0"/>
                  </a:lnTo>
                  <a:lnTo>
                    <a:pt x="0" y="160972"/>
                  </a:lnTo>
                  <a:lnTo>
                    <a:pt x="77508" y="160972"/>
                  </a:lnTo>
                  <a:lnTo>
                    <a:pt x="77508" y="0"/>
                  </a:lnTo>
                  <a:close/>
                </a:path>
              </a:pathLst>
            </a:custGeom>
            <a:solidFill>
              <a:srgbClr val="D7272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94" name="object 194" descr=""/>
            <p:cNvSpPr/>
            <p:nvPr/>
          </p:nvSpPr>
          <p:spPr>
            <a:xfrm>
              <a:off x="454532" y="10895863"/>
              <a:ext cx="78105" cy="161290"/>
            </a:xfrm>
            <a:custGeom>
              <a:avLst/>
              <a:gdLst/>
              <a:ahLst/>
              <a:cxnLst/>
              <a:rect l="l" t="t" r="r" b="b"/>
              <a:pathLst>
                <a:path w="78104" h="161290">
                  <a:moveTo>
                    <a:pt x="77508" y="160972"/>
                  </a:moveTo>
                  <a:lnTo>
                    <a:pt x="0" y="160972"/>
                  </a:lnTo>
                  <a:lnTo>
                    <a:pt x="0" y="0"/>
                  </a:lnTo>
                  <a:lnTo>
                    <a:pt x="77508" y="0"/>
                  </a:lnTo>
                  <a:lnTo>
                    <a:pt x="77508" y="160972"/>
                  </a:lnTo>
                  <a:close/>
                </a:path>
              </a:pathLst>
            </a:custGeom>
            <a:ln w="5778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95" name="object 195" descr=""/>
            <p:cNvSpPr/>
            <p:nvPr/>
          </p:nvSpPr>
          <p:spPr>
            <a:xfrm>
              <a:off x="532028" y="10895863"/>
              <a:ext cx="78105" cy="161290"/>
            </a:xfrm>
            <a:custGeom>
              <a:avLst/>
              <a:gdLst/>
              <a:ahLst/>
              <a:cxnLst/>
              <a:rect l="l" t="t" r="r" b="b"/>
              <a:pathLst>
                <a:path w="78104" h="161290">
                  <a:moveTo>
                    <a:pt x="77508" y="0"/>
                  </a:moveTo>
                  <a:lnTo>
                    <a:pt x="0" y="0"/>
                  </a:lnTo>
                  <a:lnTo>
                    <a:pt x="0" y="160972"/>
                  </a:lnTo>
                  <a:lnTo>
                    <a:pt x="77508" y="160972"/>
                  </a:lnTo>
                  <a:lnTo>
                    <a:pt x="77508" y="0"/>
                  </a:lnTo>
                  <a:close/>
                </a:path>
              </a:pathLst>
            </a:custGeom>
            <a:solidFill>
              <a:srgbClr val="CB9C3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96" name="object 196" descr=""/>
            <p:cNvSpPr/>
            <p:nvPr/>
          </p:nvSpPr>
          <p:spPr>
            <a:xfrm>
              <a:off x="532028" y="10895863"/>
              <a:ext cx="78105" cy="161290"/>
            </a:xfrm>
            <a:custGeom>
              <a:avLst/>
              <a:gdLst/>
              <a:ahLst/>
              <a:cxnLst/>
              <a:rect l="l" t="t" r="r" b="b"/>
              <a:pathLst>
                <a:path w="78104" h="161290">
                  <a:moveTo>
                    <a:pt x="77508" y="160972"/>
                  </a:moveTo>
                  <a:lnTo>
                    <a:pt x="0" y="160972"/>
                  </a:lnTo>
                  <a:lnTo>
                    <a:pt x="0" y="0"/>
                  </a:lnTo>
                  <a:lnTo>
                    <a:pt x="77508" y="0"/>
                  </a:lnTo>
                  <a:lnTo>
                    <a:pt x="77508" y="160972"/>
                  </a:lnTo>
                  <a:close/>
                </a:path>
              </a:pathLst>
            </a:custGeom>
            <a:ln w="5778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97" name="object 197" descr=""/>
            <p:cNvSpPr/>
            <p:nvPr/>
          </p:nvSpPr>
          <p:spPr>
            <a:xfrm>
              <a:off x="609536" y="10895863"/>
              <a:ext cx="78105" cy="161290"/>
            </a:xfrm>
            <a:custGeom>
              <a:avLst/>
              <a:gdLst/>
              <a:ahLst/>
              <a:cxnLst/>
              <a:rect l="l" t="t" r="r" b="b"/>
              <a:pathLst>
                <a:path w="78104" h="161290">
                  <a:moveTo>
                    <a:pt x="77508" y="0"/>
                  </a:moveTo>
                  <a:lnTo>
                    <a:pt x="0" y="0"/>
                  </a:lnTo>
                  <a:lnTo>
                    <a:pt x="0" y="160972"/>
                  </a:lnTo>
                  <a:lnTo>
                    <a:pt x="77508" y="160972"/>
                  </a:lnTo>
                  <a:lnTo>
                    <a:pt x="77508" y="0"/>
                  </a:lnTo>
                  <a:close/>
                </a:path>
              </a:pathLst>
            </a:custGeom>
            <a:solidFill>
              <a:srgbClr val="39954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98" name="object 198" descr=""/>
            <p:cNvSpPr/>
            <p:nvPr/>
          </p:nvSpPr>
          <p:spPr>
            <a:xfrm>
              <a:off x="609536" y="10895863"/>
              <a:ext cx="78105" cy="161290"/>
            </a:xfrm>
            <a:custGeom>
              <a:avLst/>
              <a:gdLst/>
              <a:ahLst/>
              <a:cxnLst/>
              <a:rect l="l" t="t" r="r" b="b"/>
              <a:pathLst>
                <a:path w="78104" h="161290">
                  <a:moveTo>
                    <a:pt x="77508" y="160972"/>
                  </a:moveTo>
                  <a:lnTo>
                    <a:pt x="0" y="160972"/>
                  </a:lnTo>
                  <a:lnTo>
                    <a:pt x="0" y="0"/>
                  </a:lnTo>
                  <a:lnTo>
                    <a:pt x="77508" y="0"/>
                  </a:lnTo>
                  <a:lnTo>
                    <a:pt x="77508" y="160972"/>
                  </a:lnTo>
                  <a:close/>
                </a:path>
              </a:pathLst>
            </a:custGeom>
            <a:ln w="5778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99" name="object 199" descr=""/>
            <p:cNvSpPr/>
            <p:nvPr/>
          </p:nvSpPr>
          <p:spPr>
            <a:xfrm>
              <a:off x="687057" y="10895863"/>
              <a:ext cx="78105" cy="161290"/>
            </a:xfrm>
            <a:custGeom>
              <a:avLst/>
              <a:gdLst/>
              <a:ahLst/>
              <a:cxnLst/>
              <a:rect l="l" t="t" r="r" b="b"/>
              <a:pathLst>
                <a:path w="78104" h="161290">
                  <a:moveTo>
                    <a:pt x="77508" y="0"/>
                  </a:moveTo>
                  <a:lnTo>
                    <a:pt x="0" y="0"/>
                  </a:lnTo>
                  <a:lnTo>
                    <a:pt x="0" y="160972"/>
                  </a:lnTo>
                  <a:lnTo>
                    <a:pt x="77508" y="160972"/>
                  </a:lnTo>
                  <a:lnTo>
                    <a:pt x="77508" y="0"/>
                  </a:lnTo>
                  <a:close/>
                </a:path>
              </a:pathLst>
            </a:custGeom>
            <a:solidFill>
              <a:srgbClr val="B9283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00" name="object 200" descr=""/>
            <p:cNvSpPr/>
            <p:nvPr/>
          </p:nvSpPr>
          <p:spPr>
            <a:xfrm>
              <a:off x="687057" y="10895863"/>
              <a:ext cx="78105" cy="161290"/>
            </a:xfrm>
            <a:custGeom>
              <a:avLst/>
              <a:gdLst/>
              <a:ahLst/>
              <a:cxnLst/>
              <a:rect l="l" t="t" r="r" b="b"/>
              <a:pathLst>
                <a:path w="78104" h="161290">
                  <a:moveTo>
                    <a:pt x="77508" y="160972"/>
                  </a:moveTo>
                  <a:lnTo>
                    <a:pt x="0" y="160972"/>
                  </a:lnTo>
                  <a:lnTo>
                    <a:pt x="0" y="0"/>
                  </a:lnTo>
                  <a:lnTo>
                    <a:pt x="77508" y="0"/>
                  </a:lnTo>
                  <a:lnTo>
                    <a:pt x="77508" y="160972"/>
                  </a:lnTo>
                  <a:close/>
                </a:path>
              </a:pathLst>
            </a:custGeom>
            <a:ln w="5778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01" name="object 201" descr=""/>
            <p:cNvSpPr/>
            <p:nvPr/>
          </p:nvSpPr>
          <p:spPr>
            <a:xfrm>
              <a:off x="764565" y="10895863"/>
              <a:ext cx="78105" cy="161290"/>
            </a:xfrm>
            <a:custGeom>
              <a:avLst/>
              <a:gdLst/>
              <a:ahLst/>
              <a:cxnLst/>
              <a:rect l="l" t="t" r="r" b="b"/>
              <a:pathLst>
                <a:path w="78105" h="161290">
                  <a:moveTo>
                    <a:pt x="77508" y="0"/>
                  </a:moveTo>
                  <a:lnTo>
                    <a:pt x="0" y="0"/>
                  </a:lnTo>
                  <a:lnTo>
                    <a:pt x="0" y="160972"/>
                  </a:lnTo>
                  <a:lnTo>
                    <a:pt x="77508" y="160972"/>
                  </a:lnTo>
                  <a:lnTo>
                    <a:pt x="77508" y="0"/>
                  </a:lnTo>
                  <a:close/>
                </a:path>
              </a:pathLst>
            </a:custGeom>
            <a:solidFill>
              <a:srgbClr val="DD412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02" name="object 202" descr=""/>
            <p:cNvSpPr/>
            <p:nvPr/>
          </p:nvSpPr>
          <p:spPr>
            <a:xfrm>
              <a:off x="764565" y="10895863"/>
              <a:ext cx="78105" cy="161290"/>
            </a:xfrm>
            <a:custGeom>
              <a:avLst/>
              <a:gdLst/>
              <a:ahLst/>
              <a:cxnLst/>
              <a:rect l="l" t="t" r="r" b="b"/>
              <a:pathLst>
                <a:path w="78105" h="161290">
                  <a:moveTo>
                    <a:pt x="77508" y="160972"/>
                  </a:moveTo>
                  <a:lnTo>
                    <a:pt x="0" y="160972"/>
                  </a:lnTo>
                  <a:lnTo>
                    <a:pt x="0" y="0"/>
                  </a:lnTo>
                  <a:lnTo>
                    <a:pt x="77508" y="0"/>
                  </a:lnTo>
                  <a:lnTo>
                    <a:pt x="77508" y="160972"/>
                  </a:lnTo>
                  <a:close/>
                </a:path>
              </a:pathLst>
            </a:custGeom>
            <a:ln w="5778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03" name="object 203" descr=""/>
            <p:cNvSpPr/>
            <p:nvPr/>
          </p:nvSpPr>
          <p:spPr>
            <a:xfrm>
              <a:off x="842073" y="10895863"/>
              <a:ext cx="78105" cy="161290"/>
            </a:xfrm>
            <a:custGeom>
              <a:avLst/>
              <a:gdLst/>
              <a:ahLst/>
              <a:cxnLst/>
              <a:rect l="l" t="t" r="r" b="b"/>
              <a:pathLst>
                <a:path w="78105" h="161290">
                  <a:moveTo>
                    <a:pt x="77508" y="0"/>
                  </a:moveTo>
                  <a:lnTo>
                    <a:pt x="0" y="0"/>
                  </a:lnTo>
                  <a:lnTo>
                    <a:pt x="0" y="160972"/>
                  </a:lnTo>
                  <a:lnTo>
                    <a:pt x="77508" y="160972"/>
                  </a:lnTo>
                  <a:lnTo>
                    <a:pt x="77508" y="0"/>
                  </a:lnTo>
                  <a:close/>
                </a:path>
              </a:pathLst>
            </a:custGeom>
            <a:solidFill>
              <a:srgbClr val="249FC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04" name="object 204" descr=""/>
            <p:cNvSpPr/>
            <p:nvPr/>
          </p:nvSpPr>
          <p:spPr>
            <a:xfrm>
              <a:off x="842073" y="10895863"/>
              <a:ext cx="78105" cy="161290"/>
            </a:xfrm>
            <a:custGeom>
              <a:avLst/>
              <a:gdLst/>
              <a:ahLst/>
              <a:cxnLst/>
              <a:rect l="l" t="t" r="r" b="b"/>
              <a:pathLst>
                <a:path w="78105" h="161290">
                  <a:moveTo>
                    <a:pt x="77508" y="160972"/>
                  </a:moveTo>
                  <a:lnTo>
                    <a:pt x="0" y="160972"/>
                  </a:lnTo>
                  <a:lnTo>
                    <a:pt x="0" y="0"/>
                  </a:lnTo>
                  <a:lnTo>
                    <a:pt x="77508" y="0"/>
                  </a:lnTo>
                  <a:lnTo>
                    <a:pt x="77508" y="160972"/>
                  </a:lnTo>
                  <a:close/>
                </a:path>
              </a:pathLst>
            </a:custGeom>
            <a:ln w="5778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05" name="object 205" descr=""/>
            <p:cNvSpPr/>
            <p:nvPr/>
          </p:nvSpPr>
          <p:spPr>
            <a:xfrm>
              <a:off x="919568" y="10895863"/>
              <a:ext cx="78105" cy="161290"/>
            </a:xfrm>
            <a:custGeom>
              <a:avLst/>
              <a:gdLst/>
              <a:ahLst/>
              <a:cxnLst/>
              <a:rect l="l" t="t" r="r" b="b"/>
              <a:pathLst>
                <a:path w="78105" h="161290">
                  <a:moveTo>
                    <a:pt x="77508" y="0"/>
                  </a:moveTo>
                  <a:lnTo>
                    <a:pt x="0" y="0"/>
                  </a:lnTo>
                  <a:lnTo>
                    <a:pt x="0" y="160972"/>
                  </a:lnTo>
                  <a:lnTo>
                    <a:pt x="77508" y="160972"/>
                  </a:lnTo>
                  <a:lnTo>
                    <a:pt x="77508" y="0"/>
                  </a:lnTo>
                  <a:close/>
                </a:path>
              </a:pathLst>
            </a:custGeom>
            <a:solidFill>
              <a:srgbClr val="EEAF3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06" name="object 206" descr=""/>
            <p:cNvSpPr/>
            <p:nvPr/>
          </p:nvSpPr>
          <p:spPr>
            <a:xfrm>
              <a:off x="919568" y="10895863"/>
              <a:ext cx="78105" cy="161290"/>
            </a:xfrm>
            <a:custGeom>
              <a:avLst/>
              <a:gdLst/>
              <a:ahLst/>
              <a:cxnLst/>
              <a:rect l="l" t="t" r="r" b="b"/>
              <a:pathLst>
                <a:path w="78105" h="161290">
                  <a:moveTo>
                    <a:pt x="77508" y="160972"/>
                  </a:moveTo>
                  <a:lnTo>
                    <a:pt x="0" y="160972"/>
                  </a:lnTo>
                  <a:lnTo>
                    <a:pt x="0" y="0"/>
                  </a:lnTo>
                  <a:lnTo>
                    <a:pt x="77508" y="0"/>
                  </a:lnTo>
                  <a:lnTo>
                    <a:pt x="77508" y="160972"/>
                  </a:lnTo>
                  <a:close/>
                </a:path>
              </a:pathLst>
            </a:custGeom>
            <a:ln w="5778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07" name="object 207" descr=""/>
            <p:cNvSpPr/>
            <p:nvPr/>
          </p:nvSpPr>
          <p:spPr>
            <a:xfrm>
              <a:off x="997089" y="10895863"/>
              <a:ext cx="78105" cy="161290"/>
            </a:xfrm>
            <a:custGeom>
              <a:avLst/>
              <a:gdLst/>
              <a:ahLst/>
              <a:cxnLst/>
              <a:rect l="l" t="t" r="r" b="b"/>
              <a:pathLst>
                <a:path w="78105" h="161290">
                  <a:moveTo>
                    <a:pt x="77508" y="0"/>
                  </a:moveTo>
                  <a:lnTo>
                    <a:pt x="0" y="0"/>
                  </a:lnTo>
                  <a:lnTo>
                    <a:pt x="0" y="160972"/>
                  </a:lnTo>
                  <a:lnTo>
                    <a:pt x="77508" y="160972"/>
                  </a:lnTo>
                  <a:lnTo>
                    <a:pt x="77508" y="0"/>
                  </a:lnTo>
                  <a:close/>
                </a:path>
              </a:pathLst>
            </a:custGeom>
            <a:solidFill>
              <a:srgbClr val="8C263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08" name="object 208" descr=""/>
            <p:cNvSpPr/>
            <p:nvPr/>
          </p:nvSpPr>
          <p:spPr>
            <a:xfrm>
              <a:off x="997089" y="10895863"/>
              <a:ext cx="78105" cy="161290"/>
            </a:xfrm>
            <a:custGeom>
              <a:avLst/>
              <a:gdLst/>
              <a:ahLst/>
              <a:cxnLst/>
              <a:rect l="l" t="t" r="r" b="b"/>
              <a:pathLst>
                <a:path w="78105" h="161290">
                  <a:moveTo>
                    <a:pt x="77508" y="160972"/>
                  </a:moveTo>
                  <a:lnTo>
                    <a:pt x="0" y="160972"/>
                  </a:lnTo>
                  <a:lnTo>
                    <a:pt x="0" y="0"/>
                  </a:lnTo>
                  <a:lnTo>
                    <a:pt x="77508" y="0"/>
                  </a:lnTo>
                  <a:lnTo>
                    <a:pt x="77508" y="160972"/>
                  </a:lnTo>
                  <a:close/>
                </a:path>
              </a:pathLst>
            </a:custGeom>
            <a:ln w="5778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09" name="object 209" descr=""/>
            <p:cNvSpPr/>
            <p:nvPr/>
          </p:nvSpPr>
          <p:spPr>
            <a:xfrm>
              <a:off x="1074597" y="10895863"/>
              <a:ext cx="78105" cy="161290"/>
            </a:xfrm>
            <a:custGeom>
              <a:avLst/>
              <a:gdLst/>
              <a:ahLst/>
              <a:cxnLst/>
              <a:rect l="l" t="t" r="r" b="b"/>
              <a:pathLst>
                <a:path w="78105" h="161290">
                  <a:moveTo>
                    <a:pt x="77508" y="0"/>
                  </a:moveTo>
                  <a:lnTo>
                    <a:pt x="0" y="0"/>
                  </a:lnTo>
                  <a:lnTo>
                    <a:pt x="0" y="160972"/>
                  </a:lnTo>
                  <a:lnTo>
                    <a:pt x="77508" y="160972"/>
                  </a:lnTo>
                  <a:lnTo>
                    <a:pt x="77508" y="0"/>
                  </a:lnTo>
                  <a:close/>
                </a:path>
              </a:pathLst>
            </a:custGeom>
            <a:solidFill>
              <a:srgbClr val="E36B2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10" name="object 210" descr=""/>
            <p:cNvSpPr/>
            <p:nvPr/>
          </p:nvSpPr>
          <p:spPr>
            <a:xfrm>
              <a:off x="1074597" y="10895863"/>
              <a:ext cx="78105" cy="161290"/>
            </a:xfrm>
            <a:custGeom>
              <a:avLst/>
              <a:gdLst/>
              <a:ahLst/>
              <a:cxnLst/>
              <a:rect l="l" t="t" r="r" b="b"/>
              <a:pathLst>
                <a:path w="78105" h="161290">
                  <a:moveTo>
                    <a:pt x="77508" y="160972"/>
                  </a:moveTo>
                  <a:lnTo>
                    <a:pt x="0" y="160972"/>
                  </a:lnTo>
                  <a:lnTo>
                    <a:pt x="0" y="0"/>
                  </a:lnTo>
                  <a:lnTo>
                    <a:pt x="77508" y="0"/>
                  </a:lnTo>
                  <a:lnTo>
                    <a:pt x="77508" y="160972"/>
                  </a:lnTo>
                  <a:close/>
                </a:path>
              </a:pathLst>
            </a:custGeom>
            <a:ln w="5778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11" name="object 211" descr=""/>
            <p:cNvSpPr/>
            <p:nvPr/>
          </p:nvSpPr>
          <p:spPr>
            <a:xfrm>
              <a:off x="1152105" y="10895863"/>
              <a:ext cx="78105" cy="161290"/>
            </a:xfrm>
            <a:custGeom>
              <a:avLst/>
              <a:gdLst/>
              <a:ahLst/>
              <a:cxnLst/>
              <a:rect l="l" t="t" r="r" b="b"/>
              <a:pathLst>
                <a:path w="78105" h="161290">
                  <a:moveTo>
                    <a:pt x="77508" y="0"/>
                  </a:moveTo>
                  <a:lnTo>
                    <a:pt x="0" y="0"/>
                  </a:lnTo>
                  <a:lnTo>
                    <a:pt x="0" y="160972"/>
                  </a:lnTo>
                  <a:lnTo>
                    <a:pt x="77508" y="160972"/>
                  </a:lnTo>
                  <a:lnTo>
                    <a:pt x="77508" y="0"/>
                  </a:lnTo>
                  <a:close/>
                </a:path>
              </a:pathLst>
            </a:custGeom>
            <a:solidFill>
              <a:srgbClr val="CD287B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12" name="object 212" descr=""/>
            <p:cNvSpPr/>
            <p:nvPr/>
          </p:nvSpPr>
          <p:spPr>
            <a:xfrm>
              <a:off x="1152105" y="10895863"/>
              <a:ext cx="78105" cy="161290"/>
            </a:xfrm>
            <a:custGeom>
              <a:avLst/>
              <a:gdLst/>
              <a:ahLst/>
              <a:cxnLst/>
              <a:rect l="l" t="t" r="r" b="b"/>
              <a:pathLst>
                <a:path w="78105" h="161290">
                  <a:moveTo>
                    <a:pt x="77508" y="160972"/>
                  </a:moveTo>
                  <a:lnTo>
                    <a:pt x="0" y="160972"/>
                  </a:lnTo>
                  <a:lnTo>
                    <a:pt x="0" y="0"/>
                  </a:lnTo>
                  <a:lnTo>
                    <a:pt x="77508" y="0"/>
                  </a:lnTo>
                  <a:lnTo>
                    <a:pt x="77508" y="160972"/>
                  </a:lnTo>
                  <a:close/>
                </a:path>
              </a:pathLst>
            </a:custGeom>
            <a:ln w="5778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13" name="object 213" descr=""/>
            <p:cNvSpPr/>
            <p:nvPr/>
          </p:nvSpPr>
          <p:spPr>
            <a:xfrm>
              <a:off x="1229613" y="10895863"/>
              <a:ext cx="78105" cy="161290"/>
            </a:xfrm>
            <a:custGeom>
              <a:avLst/>
              <a:gdLst/>
              <a:ahLst/>
              <a:cxnLst/>
              <a:rect l="l" t="t" r="r" b="b"/>
              <a:pathLst>
                <a:path w="78105" h="161290">
                  <a:moveTo>
                    <a:pt x="77508" y="0"/>
                  </a:moveTo>
                  <a:lnTo>
                    <a:pt x="0" y="0"/>
                  </a:lnTo>
                  <a:lnTo>
                    <a:pt x="0" y="160972"/>
                  </a:lnTo>
                  <a:lnTo>
                    <a:pt x="77508" y="160972"/>
                  </a:lnTo>
                  <a:lnTo>
                    <a:pt x="77508" y="0"/>
                  </a:lnTo>
                  <a:close/>
                </a:path>
              </a:pathLst>
            </a:custGeom>
            <a:solidFill>
              <a:srgbClr val="EA963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14" name="object 214" descr=""/>
            <p:cNvSpPr/>
            <p:nvPr/>
          </p:nvSpPr>
          <p:spPr>
            <a:xfrm>
              <a:off x="1229613" y="10895863"/>
              <a:ext cx="78105" cy="161290"/>
            </a:xfrm>
            <a:custGeom>
              <a:avLst/>
              <a:gdLst/>
              <a:ahLst/>
              <a:cxnLst/>
              <a:rect l="l" t="t" r="r" b="b"/>
              <a:pathLst>
                <a:path w="78105" h="161290">
                  <a:moveTo>
                    <a:pt x="77508" y="160972"/>
                  </a:moveTo>
                  <a:lnTo>
                    <a:pt x="0" y="160972"/>
                  </a:lnTo>
                  <a:lnTo>
                    <a:pt x="0" y="0"/>
                  </a:lnTo>
                  <a:lnTo>
                    <a:pt x="77508" y="0"/>
                  </a:lnTo>
                  <a:lnTo>
                    <a:pt x="77508" y="160972"/>
                  </a:lnTo>
                  <a:close/>
                </a:path>
              </a:pathLst>
            </a:custGeom>
            <a:ln w="5778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15" name="object 215" descr=""/>
            <p:cNvSpPr/>
            <p:nvPr/>
          </p:nvSpPr>
          <p:spPr>
            <a:xfrm>
              <a:off x="1307122" y="10895863"/>
              <a:ext cx="78105" cy="161290"/>
            </a:xfrm>
            <a:custGeom>
              <a:avLst/>
              <a:gdLst/>
              <a:ahLst/>
              <a:cxnLst/>
              <a:rect l="l" t="t" r="r" b="b"/>
              <a:pathLst>
                <a:path w="78105" h="161290">
                  <a:moveTo>
                    <a:pt x="77508" y="0"/>
                  </a:moveTo>
                  <a:lnTo>
                    <a:pt x="0" y="0"/>
                  </a:lnTo>
                  <a:lnTo>
                    <a:pt x="0" y="160972"/>
                  </a:lnTo>
                  <a:lnTo>
                    <a:pt x="77508" y="160972"/>
                  </a:lnTo>
                  <a:lnTo>
                    <a:pt x="77508" y="0"/>
                  </a:lnTo>
                  <a:close/>
                </a:path>
              </a:pathLst>
            </a:custGeom>
            <a:solidFill>
              <a:srgbClr val="C88B2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16" name="object 216" descr=""/>
            <p:cNvSpPr/>
            <p:nvPr/>
          </p:nvSpPr>
          <p:spPr>
            <a:xfrm>
              <a:off x="1307122" y="10895863"/>
              <a:ext cx="78105" cy="161290"/>
            </a:xfrm>
            <a:custGeom>
              <a:avLst/>
              <a:gdLst/>
              <a:ahLst/>
              <a:cxnLst/>
              <a:rect l="l" t="t" r="r" b="b"/>
              <a:pathLst>
                <a:path w="78105" h="161290">
                  <a:moveTo>
                    <a:pt x="77508" y="160972"/>
                  </a:moveTo>
                  <a:lnTo>
                    <a:pt x="0" y="160972"/>
                  </a:lnTo>
                  <a:lnTo>
                    <a:pt x="0" y="0"/>
                  </a:lnTo>
                  <a:lnTo>
                    <a:pt x="77508" y="0"/>
                  </a:lnTo>
                  <a:lnTo>
                    <a:pt x="77508" y="160972"/>
                  </a:lnTo>
                  <a:close/>
                </a:path>
              </a:pathLst>
            </a:custGeom>
            <a:ln w="5778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17" name="object 217" descr=""/>
            <p:cNvSpPr/>
            <p:nvPr/>
          </p:nvSpPr>
          <p:spPr>
            <a:xfrm>
              <a:off x="1384630" y="10895863"/>
              <a:ext cx="78105" cy="161290"/>
            </a:xfrm>
            <a:custGeom>
              <a:avLst/>
              <a:gdLst/>
              <a:ahLst/>
              <a:cxnLst/>
              <a:rect l="l" t="t" r="r" b="b"/>
              <a:pathLst>
                <a:path w="78105" h="161290">
                  <a:moveTo>
                    <a:pt x="77508" y="0"/>
                  </a:moveTo>
                  <a:lnTo>
                    <a:pt x="0" y="0"/>
                  </a:lnTo>
                  <a:lnTo>
                    <a:pt x="0" y="160972"/>
                  </a:lnTo>
                  <a:lnTo>
                    <a:pt x="77508" y="160972"/>
                  </a:lnTo>
                  <a:lnTo>
                    <a:pt x="77508" y="0"/>
                  </a:lnTo>
                  <a:close/>
                </a:path>
              </a:pathLst>
            </a:custGeom>
            <a:solidFill>
              <a:srgbClr val="4D773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18" name="object 218" descr=""/>
            <p:cNvSpPr/>
            <p:nvPr/>
          </p:nvSpPr>
          <p:spPr>
            <a:xfrm>
              <a:off x="1384630" y="10895863"/>
              <a:ext cx="78105" cy="161290"/>
            </a:xfrm>
            <a:custGeom>
              <a:avLst/>
              <a:gdLst/>
              <a:ahLst/>
              <a:cxnLst/>
              <a:rect l="l" t="t" r="r" b="b"/>
              <a:pathLst>
                <a:path w="78105" h="161290">
                  <a:moveTo>
                    <a:pt x="77508" y="160972"/>
                  </a:moveTo>
                  <a:lnTo>
                    <a:pt x="0" y="160972"/>
                  </a:lnTo>
                  <a:lnTo>
                    <a:pt x="0" y="0"/>
                  </a:lnTo>
                  <a:lnTo>
                    <a:pt x="77508" y="0"/>
                  </a:lnTo>
                  <a:lnTo>
                    <a:pt x="77508" y="160972"/>
                  </a:lnTo>
                  <a:close/>
                </a:path>
              </a:pathLst>
            </a:custGeom>
            <a:ln w="5778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19" name="object 219" descr=""/>
            <p:cNvSpPr/>
            <p:nvPr/>
          </p:nvSpPr>
          <p:spPr>
            <a:xfrm>
              <a:off x="1462138" y="10895863"/>
              <a:ext cx="78105" cy="161290"/>
            </a:xfrm>
            <a:custGeom>
              <a:avLst/>
              <a:gdLst/>
              <a:ahLst/>
              <a:cxnLst/>
              <a:rect l="l" t="t" r="r" b="b"/>
              <a:pathLst>
                <a:path w="78105" h="161290">
                  <a:moveTo>
                    <a:pt x="77508" y="0"/>
                  </a:moveTo>
                  <a:lnTo>
                    <a:pt x="0" y="0"/>
                  </a:lnTo>
                  <a:lnTo>
                    <a:pt x="0" y="160972"/>
                  </a:lnTo>
                  <a:lnTo>
                    <a:pt x="77508" y="160972"/>
                  </a:lnTo>
                  <a:lnTo>
                    <a:pt x="77508" y="0"/>
                  </a:lnTo>
                  <a:close/>
                </a:path>
              </a:pathLst>
            </a:custGeom>
            <a:solidFill>
              <a:srgbClr val="2575A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20" name="object 220" descr=""/>
            <p:cNvSpPr/>
            <p:nvPr/>
          </p:nvSpPr>
          <p:spPr>
            <a:xfrm>
              <a:off x="1462138" y="10895863"/>
              <a:ext cx="78105" cy="161290"/>
            </a:xfrm>
            <a:custGeom>
              <a:avLst/>
              <a:gdLst/>
              <a:ahLst/>
              <a:cxnLst/>
              <a:rect l="l" t="t" r="r" b="b"/>
              <a:pathLst>
                <a:path w="78105" h="161290">
                  <a:moveTo>
                    <a:pt x="77508" y="160972"/>
                  </a:moveTo>
                  <a:lnTo>
                    <a:pt x="0" y="160972"/>
                  </a:lnTo>
                  <a:lnTo>
                    <a:pt x="0" y="0"/>
                  </a:lnTo>
                  <a:lnTo>
                    <a:pt x="77508" y="0"/>
                  </a:lnTo>
                  <a:lnTo>
                    <a:pt x="77508" y="160972"/>
                  </a:lnTo>
                  <a:close/>
                </a:path>
              </a:pathLst>
            </a:custGeom>
            <a:ln w="5778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21" name="object 221" descr=""/>
            <p:cNvSpPr/>
            <p:nvPr/>
          </p:nvSpPr>
          <p:spPr>
            <a:xfrm>
              <a:off x="1539646" y="10895863"/>
              <a:ext cx="78105" cy="161290"/>
            </a:xfrm>
            <a:custGeom>
              <a:avLst/>
              <a:gdLst/>
              <a:ahLst/>
              <a:cxnLst/>
              <a:rect l="l" t="t" r="r" b="b"/>
              <a:pathLst>
                <a:path w="78105" h="161290">
                  <a:moveTo>
                    <a:pt x="77508" y="0"/>
                  </a:moveTo>
                  <a:lnTo>
                    <a:pt x="0" y="0"/>
                  </a:lnTo>
                  <a:lnTo>
                    <a:pt x="0" y="160972"/>
                  </a:lnTo>
                  <a:lnTo>
                    <a:pt x="77508" y="160972"/>
                  </a:lnTo>
                  <a:lnTo>
                    <a:pt x="77508" y="0"/>
                  </a:lnTo>
                  <a:close/>
                </a:path>
              </a:pathLst>
            </a:custGeom>
            <a:solidFill>
              <a:srgbClr val="44A44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22" name="object 222" descr=""/>
            <p:cNvSpPr/>
            <p:nvPr/>
          </p:nvSpPr>
          <p:spPr>
            <a:xfrm>
              <a:off x="1539646" y="10895863"/>
              <a:ext cx="78105" cy="161290"/>
            </a:xfrm>
            <a:custGeom>
              <a:avLst/>
              <a:gdLst/>
              <a:ahLst/>
              <a:cxnLst/>
              <a:rect l="l" t="t" r="r" b="b"/>
              <a:pathLst>
                <a:path w="78105" h="161290">
                  <a:moveTo>
                    <a:pt x="77508" y="160972"/>
                  </a:moveTo>
                  <a:lnTo>
                    <a:pt x="0" y="160972"/>
                  </a:lnTo>
                  <a:lnTo>
                    <a:pt x="0" y="0"/>
                  </a:lnTo>
                  <a:lnTo>
                    <a:pt x="77508" y="0"/>
                  </a:lnTo>
                  <a:lnTo>
                    <a:pt x="77508" y="160972"/>
                  </a:lnTo>
                  <a:close/>
                </a:path>
              </a:pathLst>
            </a:custGeom>
            <a:ln w="5778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23" name="object 223" descr=""/>
            <p:cNvSpPr/>
            <p:nvPr/>
          </p:nvSpPr>
          <p:spPr>
            <a:xfrm>
              <a:off x="1617141" y="10895863"/>
              <a:ext cx="78105" cy="161290"/>
            </a:xfrm>
            <a:custGeom>
              <a:avLst/>
              <a:gdLst/>
              <a:ahLst/>
              <a:cxnLst/>
              <a:rect l="l" t="t" r="r" b="b"/>
              <a:pathLst>
                <a:path w="78105" h="161290">
                  <a:moveTo>
                    <a:pt x="77508" y="0"/>
                  </a:moveTo>
                  <a:lnTo>
                    <a:pt x="0" y="0"/>
                  </a:lnTo>
                  <a:lnTo>
                    <a:pt x="0" y="160972"/>
                  </a:lnTo>
                  <a:lnTo>
                    <a:pt x="77508" y="160972"/>
                  </a:lnTo>
                  <a:lnTo>
                    <a:pt x="77508" y="0"/>
                  </a:lnTo>
                  <a:close/>
                </a:path>
              </a:pathLst>
            </a:custGeom>
            <a:solidFill>
              <a:srgbClr val="22548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24" name="object 224" descr=""/>
            <p:cNvSpPr/>
            <p:nvPr/>
          </p:nvSpPr>
          <p:spPr>
            <a:xfrm>
              <a:off x="1617141" y="10895863"/>
              <a:ext cx="78105" cy="161290"/>
            </a:xfrm>
            <a:custGeom>
              <a:avLst/>
              <a:gdLst/>
              <a:ahLst/>
              <a:cxnLst/>
              <a:rect l="l" t="t" r="r" b="b"/>
              <a:pathLst>
                <a:path w="78105" h="161290">
                  <a:moveTo>
                    <a:pt x="77508" y="160972"/>
                  </a:moveTo>
                  <a:lnTo>
                    <a:pt x="0" y="160972"/>
                  </a:lnTo>
                  <a:lnTo>
                    <a:pt x="0" y="0"/>
                  </a:lnTo>
                  <a:lnTo>
                    <a:pt x="77508" y="0"/>
                  </a:lnTo>
                  <a:lnTo>
                    <a:pt x="77508" y="160972"/>
                  </a:lnTo>
                  <a:close/>
                </a:path>
              </a:pathLst>
            </a:custGeom>
            <a:ln w="5778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25" name="object 225" descr=""/>
            <p:cNvSpPr/>
            <p:nvPr/>
          </p:nvSpPr>
          <p:spPr>
            <a:xfrm>
              <a:off x="1694649" y="10895863"/>
              <a:ext cx="78105" cy="161290"/>
            </a:xfrm>
            <a:custGeom>
              <a:avLst/>
              <a:gdLst/>
              <a:ahLst/>
              <a:cxnLst/>
              <a:rect l="l" t="t" r="r" b="b"/>
              <a:pathLst>
                <a:path w="78105" h="161290">
                  <a:moveTo>
                    <a:pt x="77508" y="0"/>
                  </a:moveTo>
                  <a:lnTo>
                    <a:pt x="0" y="0"/>
                  </a:lnTo>
                  <a:lnTo>
                    <a:pt x="0" y="160972"/>
                  </a:lnTo>
                  <a:lnTo>
                    <a:pt x="77508" y="160972"/>
                  </a:lnTo>
                  <a:lnTo>
                    <a:pt x="77508" y="0"/>
                  </a:lnTo>
                  <a:close/>
                </a:path>
              </a:pathLst>
            </a:custGeom>
            <a:solidFill>
              <a:srgbClr val="2B386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26" name="object 226" descr=""/>
            <p:cNvSpPr/>
            <p:nvPr/>
          </p:nvSpPr>
          <p:spPr>
            <a:xfrm>
              <a:off x="1694649" y="10895863"/>
              <a:ext cx="78105" cy="161290"/>
            </a:xfrm>
            <a:custGeom>
              <a:avLst/>
              <a:gdLst/>
              <a:ahLst/>
              <a:cxnLst/>
              <a:rect l="l" t="t" r="r" b="b"/>
              <a:pathLst>
                <a:path w="78105" h="161290">
                  <a:moveTo>
                    <a:pt x="77508" y="160972"/>
                  </a:moveTo>
                  <a:lnTo>
                    <a:pt x="0" y="160972"/>
                  </a:lnTo>
                  <a:lnTo>
                    <a:pt x="0" y="0"/>
                  </a:lnTo>
                  <a:lnTo>
                    <a:pt x="77508" y="0"/>
                  </a:lnTo>
                  <a:lnTo>
                    <a:pt x="77508" y="160972"/>
                  </a:lnTo>
                  <a:close/>
                </a:path>
              </a:pathLst>
            </a:custGeom>
            <a:ln w="5778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27" name="object 227" descr=""/>
            <p:cNvSpPr/>
            <p:nvPr/>
          </p:nvSpPr>
          <p:spPr>
            <a:xfrm>
              <a:off x="399576" y="10260846"/>
              <a:ext cx="1428115" cy="1428115"/>
            </a:xfrm>
            <a:custGeom>
              <a:avLst/>
              <a:gdLst/>
              <a:ahLst/>
              <a:cxnLst/>
              <a:rect l="l" t="t" r="r" b="b"/>
              <a:pathLst>
                <a:path w="1428114" h="1428115">
                  <a:moveTo>
                    <a:pt x="1427543" y="713778"/>
                  </a:moveTo>
                  <a:lnTo>
                    <a:pt x="1425896" y="762647"/>
                  </a:lnTo>
                  <a:lnTo>
                    <a:pt x="1421027" y="810633"/>
                  </a:lnTo>
                  <a:lnTo>
                    <a:pt x="1413042" y="857629"/>
                  </a:lnTo>
                  <a:lnTo>
                    <a:pt x="1402046" y="903528"/>
                  </a:lnTo>
                  <a:lnTo>
                    <a:pt x="1388147" y="948224"/>
                  </a:lnTo>
                  <a:lnTo>
                    <a:pt x="1371451" y="991612"/>
                  </a:lnTo>
                  <a:lnTo>
                    <a:pt x="1352063" y="1033584"/>
                  </a:lnTo>
                  <a:lnTo>
                    <a:pt x="1330091" y="1074035"/>
                  </a:lnTo>
                  <a:lnTo>
                    <a:pt x="1305641" y="1112857"/>
                  </a:lnTo>
                  <a:lnTo>
                    <a:pt x="1278818" y="1149946"/>
                  </a:lnTo>
                  <a:lnTo>
                    <a:pt x="1249730" y="1185194"/>
                  </a:lnTo>
                  <a:lnTo>
                    <a:pt x="1218482" y="1218495"/>
                  </a:lnTo>
                  <a:lnTo>
                    <a:pt x="1185181" y="1249742"/>
                  </a:lnTo>
                  <a:lnTo>
                    <a:pt x="1149933" y="1278831"/>
                  </a:lnTo>
                  <a:lnTo>
                    <a:pt x="1112845" y="1305653"/>
                  </a:lnTo>
                  <a:lnTo>
                    <a:pt x="1074022" y="1330104"/>
                  </a:lnTo>
                  <a:lnTo>
                    <a:pt x="1033571" y="1352076"/>
                  </a:lnTo>
                  <a:lnTo>
                    <a:pt x="991599" y="1371463"/>
                  </a:lnTo>
                  <a:lnTo>
                    <a:pt x="948212" y="1388160"/>
                  </a:lnTo>
                  <a:lnTo>
                    <a:pt x="903515" y="1402059"/>
                  </a:lnTo>
                  <a:lnTo>
                    <a:pt x="857616" y="1413054"/>
                  </a:lnTo>
                  <a:lnTo>
                    <a:pt x="810620" y="1421040"/>
                  </a:lnTo>
                  <a:lnTo>
                    <a:pt x="762634" y="1425909"/>
                  </a:lnTo>
                  <a:lnTo>
                    <a:pt x="713765" y="1427556"/>
                  </a:lnTo>
                  <a:lnTo>
                    <a:pt x="664895" y="1425909"/>
                  </a:lnTo>
                  <a:lnTo>
                    <a:pt x="616910" y="1421040"/>
                  </a:lnTo>
                  <a:lnTo>
                    <a:pt x="569914" y="1413054"/>
                  </a:lnTo>
                  <a:lnTo>
                    <a:pt x="524016" y="1402059"/>
                  </a:lnTo>
                  <a:lnTo>
                    <a:pt x="479320" y="1388160"/>
                  </a:lnTo>
                  <a:lnTo>
                    <a:pt x="435933" y="1371463"/>
                  </a:lnTo>
                  <a:lnTo>
                    <a:pt x="393961" y="1352076"/>
                  </a:lnTo>
                  <a:lnTo>
                    <a:pt x="353511" y="1330104"/>
                  </a:lnTo>
                  <a:lnTo>
                    <a:pt x="314689" y="1305653"/>
                  </a:lnTo>
                  <a:lnTo>
                    <a:pt x="277601" y="1278831"/>
                  </a:lnTo>
                  <a:lnTo>
                    <a:pt x="242354" y="1249742"/>
                  </a:lnTo>
                  <a:lnTo>
                    <a:pt x="209054" y="1218495"/>
                  </a:lnTo>
                  <a:lnTo>
                    <a:pt x="177807" y="1185194"/>
                  </a:lnTo>
                  <a:lnTo>
                    <a:pt x="148720" y="1149946"/>
                  </a:lnTo>
                  <a:lnTo>
                    <a:pt x="121898" y="1112857"/>
                  </a:lnTo>
                  <a:lnTo>
                    <a:pt x="97448" y="1074035"/>
                  </a:lnTo>
                  <a:lnTo>
                    <a:pt x="75477" y="1033584"/>
                  </a:lnTo>
                  <a:lnTo>
                    <a:pt x="56090" y="991612"/>
                  </a:lnTo>
                  <a:lnTo>
                    <a:pt x="39394" y="948224"/>
                  </a:lnTo>
                  <a:lnTo>
                    <a:pt x="25495" y="903528"/>
                  </a:lnTo>
                  <a:lnTo>
                    <a:pt x="14500" y="857629"/>
                  </a:lnTo>
                  <a:lnTo>
                    <a:pt x="6515" y="810633"/>
                  </a:lnTo>
                  <a:lnTo>
                    <a:pt x="1646" y="762647"/>
                  </a:lnTo>
                  <a:lnTo>
                    <a:pt x="0" y="713778"/>
                  </a:lnTo>
                  <a:lnTo>
                    <a:pt x="1646" y="664908"/>
                  </a:lnTo>
                  <a:lnTo>
                    <a:pt x="6515" y="616922"/>
                  </a:lnTo>
                  <a:lnTo>
                    <a:pt x="14500" y="569927"/>
                  </a:lnTo>
                  <a:lnTo>
                    <a:pt x="25495" y="524027"/>
                  </a:lnTo>
                  <a:lnTo>
                    <a:pt x="39394" y="479331"/>
                  </a:lnTo>
                  <a:lnTo>
                    <a:pt x="56090" y="435943"/>
                  </a:lnTo>
                  <a:lnTo>
                    <a:pt x="75477" y="393971"/>
                  </a:lnTo>
                  <a:lnTo>
                    <a:pt x="97448" y="353520"/>
                  </a:lnTo>
                  <a:lnTo>
                    <a:pt x="121898" y="314698"/>
                  </a:lnTo>
                  <a:lnTo>
                    <a:pt x="148720" y="277609"/>
                  </a:lnTo>
                  <a:lnTo>
                    <a:pt x="177807" y="242362"/>
                  </a:lnTo>
                  <a:lnTo>
                    <a:pt x="209054" y="209061"/>
                  </a:lnTo>
                  <a:lnTo>
                    <a:pt x="242354" y="177813"/>
                  </a:lnTo>
                  <a:lnTo>
                    <a:pt x="277601" y="148724"/>
                  </a:lnTo>
                  <a:lnTo>
                    <a:pt x="314689" y="121902"/>
                  </a:lnTo>
                  <a:lnTo>
                    <a:pt x="353511" y="97451"/>
                  </a:lnTo>
                  <a:lnTo>
                    <a:pt x="393961" y="75479"/>
                  </a:lnTo>
                  <a:lnTo>
                    <a:pt x="435933" y="56092"/>
                  </a:lnTo>
                  <a:lnTo>
                    <a:pt x="479320" y="39395"/>
                  </a:lnTo>
                  <a:lnTo>
                    <a:pt x="524016" y="25496"/>
                  </a:lnTo>
                  <a:lnTo>
                    <a:pt x="569914" y="14501"/>
                  </a:lnTo>
                  <a:lnTo>
                    <a:pt x="616910" y="6515"/>
                  </a:lnTo>
                  <a:lnTo>
                    <a:pt x="664895" y="1646"/>
                  </a:lnTo>
                  <a:lnTo>
                    <a:pt x="713765" y="0"/>
                  </a:lnTo>
                  <a:lnTo>
                    <a:pt x="762634" y="1646"/>
                  </a:lnTo>
                  <a:lnTo>
                    <a:pt x="810620" y="6515"/>
                  </a:lnTo>
                  <a:lnTo>
                    <a:pt x="857616" y="14501"/>
                  </a:lnTo>
                  <a:lnTo>
                    <a:pt x="903515" y="25496"/>
                  </a:lnTo>
                  <a:lnTo>
                    <a:pt x="948212" y="39395"/>
                  </a:lnTo>
                  <a:lnTo>
                    <a:pt x="991599" y="56092"/>
                  </a:lnTo>
                  <a:lnTo>
                    <a:pt x="1033571" y="75479"/>
                  </a:lnTo>
                  <a:lnTo>
                    <a:pt x="1074022" y="97451"/>
                  </a:lnTo>
                  <a:lnTo>
                    <a:pt x="1112845" y="121902"/>
                  </a:lnTo>
                  <a:lnTo>
                    <a:pt x="1149933" y="148724"/>
                  </a:lnTo>
                  <a:lnTo>
                    <a:pt x="1185181" y="177813"/>
                  </a:lnTo>
                  <a:lnTo>
                    <a:pt x="1218482" y="209061"/>
                  </a:lnTo>
                  <a:lnTo>
                    <a:pt x="1249730" y="242362"/>
                  </a:lnTo>
                  <a:lnTo>
                    <a:pt x="1278818" y="277609"/>
                  </a:lnTo>
                  <a:lnTo>
                    <a:pt x="1305641" y="314698"/>
                  </a:lnTo>
                  <a:lnTo>
                    <a:pt x="1330091" y="353520"/>
                  </a:lnTo>
                  <a:lnTo>
                    <a:pt x="1352063" y="393971"/>
                  </a:lnTo>
                  <a:lnTo>
                    <a:pt x="1371451" y="435943"/>
                  </a:lnTo>
                  <a:lnTo>
                    <a:pt x="1388147" y="479331"/>
                  </a:lnTo>
                  <a:lnTo>
                    <a:pt x="1402046" y="524027"/>
                  </a:lnTo>
                  <a:lnTo>
                    <a:pt x="1413042" y="569927"/>
                  </a:lnTo>
                  <a:lnTo>
                    <a:pt x="1421027" y="616922"/>
                  </a:lnTo>
                  <a:lnTo>
                    <a:pt x="1425896" y="664908"/>
                  </a:lnTo>
                  <a:lnTo>
                    <a:pt x="1427543" y="713778"/>
                  </a:lnTo>
                  <a:close/>
                </a:path>
              </a:pathLst>
            </a:custGeom>
            <a:ln w="6489">
              <a:solidFill>
                <a:srgbClr val="A7A9AC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228" name="object 228" descr=""/>
            <p:cNvPicPr/>
            <p:nvPr/>
          </p:nvPicPr>
          <p:blipFill>
            <a:blip r:embed="rId122" cstate="print"/>
            <a:stretch>
              <a:fillRect/>
            </a:stretch>
          </p:blipFill>
          <p:spPr>
            <a:xfrm>
              <a:off x="724167" y="10616775"/>
              <a:ext cx="177749" cy="224180"/>
            </a:xfrm>
            <a:prstGeom prst="rect">
              <a:avLst/>
            </a:prstGeom>
          </p:spPr>
        </p:pic>
        <p:sp>
          <p:nvSpPr>
            <p:cNvPr id="229" name="object 229" descr=""/>
            <p:cNvSpPr/>
            <p:nvPr/>
          </p:nvSpPr>
          <p:spPr>
            <a:xfrm>
              <a:off x="926020" y="10616781"/>
              <a:ext cx="581025" cy="1016000"/>
            </a:xfrm>
            <a:custGeom>
              <a:avLst/>
              <a:gdLst/>
              <a:ahLst/>
              <a:cxnLst/>
              <a:rect l="l" t="t" r="r" b="b"/>
              <a:pathLst>
                <a:path w="581025" h="1016000">
                  <a:moveTo>
                    <a:pt x="188125" y="114414"/>
                  </a:moveTo>
                  <a:lnTo>
                    <a:pt x="182397" y="70434"/>
                  </a:lnTo>
                  <a:lnTo>
                    <a:pt x="164084" y="36156"/>
                  </a:lnTo>
                  <a:lnTo>
                    <a:pt x="131521" y="13893"/>
                  </a:lnTo>
                  <a:lnTo>
                    <a:pt x="127406" y="13220"/>
                  </a:lnTo>
                  <a:lnTo>
                    <a:pt x="127406" y="111048"/>
                  </a:lnTo>
                  <a:lnTo>
                    <a:pt x="126809" y="122732"/>
                  </a:lnTo>
                  <a:lnTo>
                    <a:pt x="122694" y="142621"/>
                  </a:lnTo>
                  <a:lnTo>
                    <a:pt x="111531" y="161378"/>
                  </a:lnTo>
                  <a:lnTo>
                    <a:pt x="89789" y="169697"/>
                  </a:lnTo>
                  <a:lnTo>
                    <a:pt x="58902" y="169697"/>
                  </a:lnTo>
                  <a:lnTo>
                    <a:pt x="58902" y="54483"/>
                  </a:lnTo>
                  <a:lnTo>
                    <a:pt x="89789" y="54483"/>
                  </a:lnTo>
                  <a:lnTo>
                    <a:pt x="106603" y="58940"/>
                  </a:lnTo>
                  <a:lnTo>
                    <a:pt x="118325" y="71094"/>
                  </a:lnTo>
                  <a:lnTo>
                    <a:pt x="125171" y="89077"/>
                  </a:lnTo>
                  <a:lnTo>
                    <a:pt x="127406" y="111048"/>
                  </a:lnTo>
                  <a:lnTo>
                    <a:pt x="127406" y="13220"/>
                  </a:lnTo>
                  <a:lnTo>
                    <a:pt x="83032" y="5956"/>
                  </a:lnTo>
                  <a:lnTo>
                    <a:pt x="0" y="5956"/>
                  </a:lnTo>
                  <a:lnTo>
                    <a:pt x="0" y="218478"/>
                  </a:lnTo>
                  <a:lnTo>
                    <a:pt x="83032" y="218478"/>
                  </a:lnTo>
                  <a:lnTo>
                    <a:pt x="123317" y="213969"/>
                  </a:lnTo>
                  <a:lnTo>
                    <a:pt x="156781" y="197789"/>
                  </a:lnTo>
                  <a:lnTo>
                    <a:pt x="176949" y="169697"/>
                  </a:lnTo>
                  <a:lnTo>
                    <a:pt x="179654" y="165925"/>
                  </a:lnTo>
                  <a:lnTo>
                    <a:pt x="188125" y="114414"/>
                  </a:lnTo>
                  <a:close/>
                </a:path>
                <a:path w="581025" h="1016000">
                  <a:moveTo>
                    <a:pt x="334352" y="991527"/>
                  </a:moveTo>
                  <a:lnTo>
                    <a:pt x="333781" y="989914"/>
                  </a:lnTo>
                  <a:lnTo>
                    <a:pt x="321132" y="981176"/>
                  </a:lnTo>
                  <a:lnTo>
                    <a:pt x="246951" y="923264"/>
                  </a:lnTo>
                  <a:lnTo>
                    <a:pt x="227482" y="908685"/>
                  </a:lnTo>
                  <a:lnTo>
                    <a:pt x="230073" y="910209"/>
                  </a:lnTo>
                  <a:lnTo>
                    <a:pt x="209156" y="893737"/>
                  </a:lnTo>
                  <a:lnTo>
                    <a:pt x="202399" y="887882"/>
                  </a:lnTo>
                  <a:lnTo>
                    <a:pt x="197497" y="883183"/>
                  </a:lnTo>
                  <a:lnTo>
                    <a:pt x="201726" y="879284"/>
                  </a:lnTo>
                  <a:lnTo>
                    <a:pt x="224282" y="857745"/>
                  </a:lnTo>
                  <a:lnTo>
                    <a:pt x="234340" y="849363"/>
                  </a:lnTo>
                  <a:lnTo>
                    <a:pt x="239166" y="848525"/>
                  </a:lnTo>
                  <a:lnTo>
                    <a:pt x="247205" y="851585"/>
                  </a:lnTo>
                  <a:lnTo>
                    <a:pt x="256425" y="853706"/>
                  </a:lnTo>
                  <a:lnTo>
                    <a:pt x="294233" y="819391"/>
                  </a:lnTo>
                  <a:lnTo>
                    <a:pt x="331546" y="773772"/>
                  </a:lnTo>
                  <a:lnTo>
                    <a:pt x="331990" y="772312"/>
                  </a:lnTo>
                  <a:lnTo>
                    <a:pt x="329742" y="770166"/>
                  </a:lnTo>
                  <a:lnTo>
                    <a:pt x="320001" y="777824"/>
                  </a:lnTo>
                  <a:lnTo>
                    <a:pt x="312915" y="784542"/>
                  </a:lnTo>
                  <a:lnTo>
                    <a:pt x="282244" y="815860"/>
                  </a:lnTo>
                  <a:lnTo>
                    <a:pt x="275183" y="822452"/>
                  </a:lnTo>
                  <a:lnTo>
                    <a:pt x="274104" y="823036"/>
                  </a:lnTo>
                  <a:lnTo>
                    <a:pt x="271195" y="820420"/>
                  </a:lnTo>
                  <a:lnTo>
                    <a:pt x="271576" y="819137"/>
                  </a:lnTo>
                  <a:lnTo>
                    <a:pt x="276415" y="813714"/>
                  </a:lnTo>
                  <a:lnTo>
                    <a:pt x="296367" y="793775"/>
                  </a:lnTo>
                  <a:lnTo>
                    <a:pt x="313626" y="775119"/>
                  </a:lnTo>
                  <a:lnTo>
                    <a:pt x="323989" y="763130"/>
                  </a:lnTo>
                  <a:lnTo>
                    <a:pt x="321767" y="761263"/>
                  </a:lnTo>
                  <a:lnTo>
                    <a:pt x="316763" y="765708"/>
                  </a:lnTo>
                  <a:lnTo>
                    <a:pt x="313029" y="768197"/>
                  </a:lnTo>
                  <a:lnTo>
                    <a:pt x="266763" y="811390"/>
                  </a:lnTo>
                  <a:lnTo>
                    <a:pt x="264109" y="812266"/>
                  </a:lnTo>
                  <a:lnTo>
                    <a:pt x="263131" y="812241"/>
                  </a:lnTo>
                  <a:lnTo>
                    <a:pt x="260934" y="809218"/>
                  </a:lnTo>
                  <a:lnTo>
                    <a:pt x="263410" y="805637"/>
                  </a:lnTo>
                  <a:lnTo>
                    <a:pt x="273050" y="796632"/>
                  </a:lnTo>
                  <a:lnTo>
                    <a:pt x="289941" y="780122"/>
                  </a:lnTo>
                  <a:lnTo>
                    <a:pt x="308711" y="760882"/>
                  </a:lnTo>
                  <a:lnTo>
                    <a:pt x="314871" y="753275"/>
                  </a:lnTo>
                  <a:lnTo>
                    <a:pt x="313105" y="751332"/>
                  </a:lnTo>
                  <a:lnTo>
                    <a:pt x="312369" y="752360"/>
                  </a:lnTo>
                  <a:lnTo>
                    <a:pt x="304990" y="758088"/>
                  </a:lnTo>
                  <a:lnTo>
                    <a:pt x="298500" y="763498"/>
                  </a:lnTo>
                  <a:lnTo>
                    <a:pt x="285953" y="774827"/>
                  </a:lnTo>
                  <a:lnTo>
                    <a:pt x="278955" y="781265"/>
                  </a:lnTo>
                  <a:lnTo>
                    <a:pt x="255943" y="801357"/>
                  </a:lnTo>
                  <a:lnTo>
                    <a:pt x="254495" y="801636"/>
                  </a:lnTo>
                  <a:lnTo>
                    <a:pt x="251612" y="798677"/>
                  </a:lnTo>
                  <a:lnTo>
                    <a:pt x="251256" y="796963"/>
                  </a:lnTo>
                  <a:lnTo>
                    <a:pt x="255879" y="792594"/>
                  </a:lnTo>
                  <a:lnTo>
                    <a:pt x="275361" y="775601"/>
                  </a:lnTo>
                  <a:lnTo>
                    <a:pt x="293052" y="759523"/>
                  </a:lnTo>
                  <a:lnTo>
                    <a:pt x="307098" y="745845"/>
                  </a:lnTo>
                  <a:lnTo>
                    <a:pt x="305384" y="743762"/>
                  </a:lnTo>
                  <a:lnTo>
                    <a:pt x="304406" y="744575"/>
                  </a:lnTo>
                  <a:lnTo>
                    <a:pt x="297205" y="748512"/>
                  </a:lnTo>
                  <a:lnTo>
                    <a:pt x="247472" y="786066"/>
                  </a:lnTo>
                  <a:lnTo>
                    <a:pt x="218579" y="815695"/>
                  </a:lnTo>
                  <a:lnTo>
                    <a:pt x="223977" y="831037"/>
                  </a:lnTo>
                  <a:lnTo>
                    <a:pt x="221830" y="837819"/>
                  </a:lnTo>
                  <a:lnTo>
                    <a:pt x="191604" y="865060"/>
                  </a:lnTo>
                  <a:lnTo>
                    <a:pt x="187350" y="868768"/>
                  </a:lnTo>
                  <a:lnTo>
                    <a:pt x="187096" y="866343"/>
                  </a:lnTo>
                  <a:lnTo>
                    <a:pt x="151091" y="837260"/>
                  </a:lnTo>
                  <a:lnTo>
                    <a:pt x="143979" y="831151"/>
                  </a:lnTo>
                  <a:lnTo>
                    <a:pt x="117398" y="807237"/>
                  </a:lnTo>
                  <a:lnTo>
                    <a:pt x="90779" y="781519"/>
                  </a:lnTo>
                  <a:lnTo>
                    <a:pt x="70789" y="760691"/>
                  </a:lnTo>
                  <a:lnTo>
                    <a:pt x="58496" y="748626"/>
                  </a:lnTo>
                  <a:lnTo>
                    <a:pt x="54787" y="747839"/>
                  </a:lnTo>
                  <a:lnTo>
                    <a:pt x="46215" y="751319"/>
                  </a:lnTo>
                  <a:lnTo>
                    <a:pt x="42418" y="754773"/>
                  </a:lnTo>
                  <a:lnTo>
                    <a:pt x="40665" y="766089"/>
                  </a:lnTo>
                  <a:lnTo>
                    <a:pt x="41516" y="772502"/>
                  </a:lnTo>
                  <a:lnTo>
                    <a:pt x="60261" y="807631"/>
                  </a:lnTo>
                  <a:lnTo>
                    <a:pt x="90373" y="840955"/>
                  </a:lnTo>
                  <a:lnTo>
                    <a:pt x="129209" y="873582"/>
                  </a:lnTo>
                  <a:lnTo>
                    <a:pt x="157226" y="894765"/>
                  </a:lnTo>
                  <a:lnTo>
                    <a:pt x="50520" y="984859"/>
                  </a:lnTo>
                  <a:lnTo>
                    <a:pt x="45529" y="989952"/>
                  </a:lnTo>
                  <a:lnTo>
                    <a:pt x="42481" y="993368"/>
                  </a:lnTo>
                  <a:lnTo>
                    <a:pt x="42341" y="998042"/>
                  </a:lnTo>
                  <a:lnTo>
                    <a:pt x="46977" y="1005001"/>
                  </a:lnTo>
                  <a:lnTo>
                    <a:pt x="49657" y="1007757"/>
                  </a:lnTo>
                  <a:lnTo>
                    <a:pt x="57810" y="1015390"/>
                  </a:lnTo>
                  <a:lnTo>
                    <a:pt x="61874" y="1015555"/>
                  </a:lnTo>
                  <a:lnTo>
                    <a:pt x="67868" y="1011224"/>
                  </a:lnTo>
                  <a:lnTo>
                    <a:pt x="71666" y="1008202"/>
                  </a:lnTo>
                  <a:lnTo>
                    <a:pt x="150609" y="928903"/>
                  </a:lnTo>
                  <a:lnTo>
                    <a:pt x="180187" y="899871"/>
                  </a:lnTo>
                  <a:lnTo>
                    <a:pt x="217830" y="929538"/>
                  </a:lnTo>
                  <a:lnTo>
                    <a:pt x="289763" y="990701"/>
                  </a:lnTo>
                  <a:lnTo>
                    <a:pt x="314629" y="1013117"/>
                  </a:lnTo>
                  <a:lnTo>
                    <a:pt x="316826" y="1013244"/>
                  </a:lnTo>
                  <a:lnTo>
                    <a:pt x="322541" y="1010285"/>
                  </a:lnTo>
                  <a:lnTo>
                    <a:pt x="325386" y="1008100"/>
                  </a:lnTo>
                  <a:lnTo>
                    <a:pt x="327647" y="1004976"/>
                  </a:lnTo>
                  <a:lnTo>
                    <a:pt x="329755" y="1002855"/>
                  </a:lnTo>
                  <a:lnTo>
                    <a:pt x="331190" y="1000150"/>
                  </a:lnTo>
                  <a:lnTo>
                    <a:pt x="334352" y="991527"/>
                  </a:lnTo>
                  <a:close/>
                </a:path>
                <a:path w="581025" h="1016000">
                  <a:moveTo>
                    <a:pt x="409168" y="103530"/>
                  </a:moveTo>
                  <a:lnTo>
                    <a:pt x="318350" y="103530"/>
                  </a:lnTo>
                  <a:lnTo>
                    <a:pt x="318350" y="145300"/>
                  </a:lnTo>
                  <a:lnTo>
                    <a:pt x="352602" y="145300"/>
                  </a:lnTo>
                  <a:lnTo>
                    <a:pt x="344589" y="161632"/>
                  </a:lnTo>
                  <a:lnTo>
                    <a:pt x="334416" y="170218"/>
                  </a:lnTo>
                  <a:lnTo>
                    <a:pt x="323608" y="173545"/>
                  </a:lnTo>
                  <a:lnTo>
                    <a:pt x="313690" y="174104"/>
                  </a:lnTo>
                  <a:lnTo>
                    <a:pt x="301117" y="173189"/>
                  </a:lnTo>
                  <a:lnTo>
                    <a:pt x="285076" y="166801"/>
                  </a:lnTo>
                  <a:lnTo>
                    <a:pt x="271284" y="149466"/>
                  </a:lnTo>
                  <a:lnTo>
                    <a:pt x="265417" y="115722"/>
                  </a:lnTo>
                  <a:lnTo>
                    <a:pt x="268592" y="84493"/>
                  </a:lnTo>
                  <a:lnTo>
                    <a:pt x="277558" y="64350"/>
                  </a:lnTo>
                  <a:lnTo>
                    <a:pt x="291477" y="53555"/>
                  </a:lnTo>
                  <a:lnTo>
                    <a:pt x="309537" y="50342"/>
                  </a:lnTo>
                  <a:lnTo>
                    <a:pt x="322211" y="51142"/>
                  </a:lnTo>
                  <a:lnTo>
                    <a:pt x="333997" y="54813"/>
                  </a:lnTo>
                  <a:lnTo>
                    <a:pt x="343547" y="63246"/>
                  </a:lnTo>
                  <a:lnTo>
                    <a:pt x="349491" y="78359"/>
                  </a:lnTo>
                  <a:lnTo>
                    <a:pt x="406844" y="78359"/>
                  </a:lnTo>
                  <a:lnTo>
                    <a:pt x="401370" y="59766"/>
                  </a:lnTo>
                  <a:lnTo>
                    <a:pt x="386740" y="33528"/>
                  </a:lnTo>
                  <a:lnTo>
                    <a:pt x="358089" y="10121"/>
                  </a:lnTo>
                  <a:lnTo>
                    <a:pt x="310578" y="0"/>
                  </a:lnTo>
                  <a:lnTo>
                    <a:pt x="270941" y="6921"/>
                  </a:lnTo>
                  <a:lnTo>
                    <a:pt x="237109" y="27952"/>
                  </a:lnTo>
                  <a:lnTo>
                    <a:pt x="213563" y="63487"/>
                  </a:lnTo>
                  <a:lnTo>
                    <a:pt x="204711" y="113906"/>
                  </a:lnTo>
                  <a:lnTo>
                    <a:pt x="210616" y="155536"/>
                  </a:lnTo>
                  <a:lnTo>
                    <a:pt x="228803" y="190741"/>
                  </a:lnTo>
                  <a:lnTo>
                    <a:pt x="259981" y="215087"/>
                  </a:lnTo>
                  <a:lnTo>
                    <a:pt x="304850" y="224180"/>
                  </a:lnTo>
                  <a:lnTo>
                    <a:pt x="330619" y="221335"/>
                  </a:lnTo>
                  <a:lnTo>
                    <a:pt x="348615" y="214477"/>
                  </a:lnTo>
                  <a:lnTo>
                    <a:pt x="360438" y="206121"/>
                  </a:lnTo>
                  <a:lnTo>
                    <a:pt x="367665" y="198755"/>
                  </a:lnTo>
                  <a:lnTo>
                    <a:pt x="369989" y="218478"/>
                  </a:lnTo>
                  <a:lnTo>
                    <a:pt x="409168" y="218478"/>
                  </a:lnTo>
                  <a:lnTo>
                    <a:pt x="409168" y="103530"/>
                  </a:lnTo>
                  <a:close/>
                </a:path>
                <a:path w="581025" h="1016000">
                  <a:moveTo>
                    <a:pt x="580669" y="170218"/>
                  </a:moveTo>
                  <a:lnTo>
                    <a:pt x="560692" y="134531"/>
                  </a:lnTo>
                  <a:lnTo>
                    <a:pt x="503351" y="115976"/>
                  </a:lnTo>
                  <a:lnTo>
                    <a:pt x="491667" y="113131"/>
                  </a:lnTo>
                  <a:lnTo>
                    <a:pt x="485444" y="110528"/>
                  </a:lnTo>
                  <a:lnTo>
                    <a:pt x="485444" y="94183"/>
                  </a:lnTo>
                  <a:lnTo>
                    <a:pt x="497636" y="93154"/>
                  </a:lnTo>
                  <a:lnTo>
                    <a:pt x="521500" y="93154"/>
                  </a:lnTo>
                  <a:lnTo>
                    <a:pt x="521766" y="101180"/>
                  </a:lnTo>
                  <a:lnTo>
                    <a:pt x="522287" y="106121"/>
                  </a:lnTo>
                  <a:lnTo>
                    <a:pt x="575995" y="106121"/>
                  </a:lnTo>
                  <a:lnTo>
                    <a:pt x="574789" y="98120"/>
                  </a:lnTo>
                  <a:lnTo>
                    <a:pt x="571779" y="88734"/>
                  </a:lnTo>
                  <a:lnTo>
                    <a:pt x="532218" y="60972"/>
                  </a:lnTo>
                  <a:lnTo>
                    <a:pt x="503872" y="57594"/>
                  </a:lnTo>
                  <a:lnTo>
                    <a:pt x="483527" y="59105"/>
                  </a:lnTo>
                  <a:lnTo>
                    <a:pt x="460298" y="65963"/>
                  </a:lnTo>
                  <a:lnTo>
                    <a:pt x="441210" y="81686"/>
                  </a:lnTo>
                  <a:lnTo>
                    <a:pt x="433285" y="109753"/>
                  </a:lnTo>
                  <a:lnTo>
                    <a:pt x="437946" y="131216"/>
                  </a:lnTo>
                  <a:lnTo>
                    <a:pt x="451929" y="145237"/>
                  </a:lnTo>
                  <a:lnTo>
                    <a:pt x="475208" y="155079"/>
                  </a:lnTo>
                  <a:lnTo>
                    <a:pt x="507746" y="163982"/>
                  </a:lnTo>
                  <a:lnTo>
                    <a:pt x="518388" y="166585"/>
                  </a:lnTo>
                  <a:lnTo>
                    <a:pt x="525919" y="168656"/>
                  </a:lnTo>
                  <a:lnTo>
                    <a:pt x="525919" y="187591"/>
                  </a:lnTo>
                  <a:lnTo>
                    <a:pt x="512953" y="188633"/>
                  </a:lnTo>
                  <a:lnTo>
                    <a:pt x="505942" y="188633"/>
                  </a:lnTo>
                  <a:lnTo>
                    <a:pt x="493064" y="186766"/>
                  </a:lnTo>
                  <a:lnTo>
                    <a:pt x="486219" y="182054"/>
                  </a:lnTo>
                  <a:lnTo>
                    <a:pt x="483463" y="175818"/>
                  </a:lnTo>
                  <a:lnTo>
                    <a:pt x="482854" y="169430"/>
                  </a:lnTo>
                  <a:lnTo>
                    <a:pt x="428091" y="169430"/>
                  </a:lnTo>
                  <a:lnTo>
                    <a:pt x="459816" y="215861"/>
                  </a:lnTo>
                  <a:lnTo>
                    <a:pt x="503605" y="224180"/>
                  </a:lnTo>
                  <a:lnTo>
                    <a:pt x="534466" y="220853"/>
                  </a:lnTo>
                  <a:lnTo>
                    <a:pt x="558876" y="210820"/>
                  </a:lnTo>
                  <a:lnTo>
                    <a:pt x="574903" y="193979"/>
                  </a:lnTo>
                  <a:lnTo>
                    <a:pt x="580669" y="170218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230" name="object 230" descr=""/>
            <p:cNvPicPr/>
            <p:nvPr/>
          </p:nvPicPr>
          <p:blipFill>
            <a:blip r:embed="rId123" cstate="print"/>
            <a:stretch>
              <a:fillRect/>
            </a:stretch>
          </p:blipFill>
          <p:spPr>
            <a:xfrm>
              <a:off x="544689" y="11118091"/>
              <a:ext cx="178282" cy="210959"/>
            </a:xfrm>
            <a:prstGeom prst="rect">
              <a:avLst/>
            </a:prstGeom>
          </p:spPr>
        </p:pic>
        <p:sp>
          <p:nvSpPr>
            <p:cNvPr id="231" name="object 231" descr=""/>
            <p:cNvSpPr/>
            <p:nvPr/>
          </p:nvSpPr>
          <p:spPr>
            <a:xfrm>
              <a:off x="746391" y="11123448"/>
              <a:ext cx="942975" cy="201295"/>
            </a:xfrm>
            <a:custGeom>
              <a:avLst/>
              <a:gdLst/>
              <a:ahLst/>
              <a:cxnLst/>
              <a:rect l="l" t="t" r="r" b="b"/>
              <a:pathLst>
                <a:path w="942975" h="201295">
                  <a:moveTo>
                    <a:pt x="199085" y="190"/>
                  </a:moveTo>
                  <a:lnTo>
                    <a:pt x="140017" y="190"/>
                  </a:lnTo>
                  <a:lnTo>
                    <a:pt x="140017" y="71310"/>
                  </a:lnTo>
                  <a:lnTo>
                    <a:pt x="59080" y="71310"/>
                  </a:lnTo>
                  <a:lnTo>
                    <a:pt x="59080" y="190"/>
                  </a:lnTo>
                  <a:lnTo>
                    <a:pt x="0" y="190"/>
                  </a:lnTo>
                  <a:lnTo>
                    <a:pt x="0" y="71310"/>
                  </a:lnTo>
                  <a:lnTo>
                    <a:pt x="0" y="122110"/>
                  </a:lnTo>
                  <a:lnTo>
                    <a:pt x="0" y="200850"/>
                  </a:lnTo>
                  <a:lnTo>
                    <a:pt x="59080" y="200850"/>
                  </a:lnTo>
                  <a:lnTo>
                    <a:pt x="59080" y="122110"/>
                  </a:lnTo>
                  <a:lnTo>
                    <a:pt x="140017" y="122110"/>
                  </a:lnTo>
                  <a:lnTo>
                    <a:pt x="140017" y="200850"/>
                  </a:lnTo>
                  <a:lnTo>
                    <a:pt x="199085" y="200850"/>
                  </a:lnTo>
                  <a:lnTo>
                    <a:pt x="199085" y="122110"/>
                  </a:lnTo>
                  <a:lnTo>
                    <a:pt x="199085" y="71310"/>
                  </a:lnTo>
                  <a:lnTo>
                    <a:pt x="199085" y="190"/>
                  </a:lnTo>
                  <a:close/>
                </a:path>
                <a:path w="942975" h="201295">
                  <a:moveTo>
                    <a:pt x="291477" y="0"/>
                  </a:moveTo>
                  <a:lnTo>
                    <a:pt x="230327" y="0"/>
                  </a:lnTo>
                  <a:lnTo>
                    <a:pt x="230327" y="200228"/>
                  </a:lnTo>
                  <a:lnTo>
                    <a:pt x="291477" y="200228"/>
                  </a:lnTo>
                  <a:lnTo>
                    <a:pt x="291477" y="0"/>
                  </a:lnTo>
                  <a:close/>
                </a:path>
                <a:path w="942975" h="201295">
                  <a:moveTo>
                    <a:pt x="512165" y="102323"/>
                  </a:moveTo>
                  <a:lnTo>
                    <a:pt x="506425" y="60921"/>
                  </a:lnTo>
                  <a:lnTo>
                    <a:pt x="455409" y="7721"/>
                  </a:lnTo>
                  <a:lnTo>
                    <a:pt x="451256" y="7086"/>
                  </a:lnTo>
                  <a:lnTo>
                    <a:pt x="451256" y="99148"/>
                  </a:lnTo>
                  <a:lnTo>
                    <a:pt x="450672" y="110147"/>
                  </a:lnTo>
                  <a:lnTo>
                    <a:pt x="446544" y="128854"/>
                  </a:lnTo>
                  <a:lnTo>
                    <a:pt x="435343" y="146507"/>
                  </a:lnTo>
                  <a:lnTo>
                    <a:pt x="413524" y="154343"/>
                  </a:lnTo>
                  <a:lnTo>
                    <a:pt x="382562" y="154343"/>
                  </a:lnTo>
                  <a:lnTo>
                    <a:pt x="382562" y="45935"/>
                  </a:lnTo>
                  <a:lnTo>
                    <a:pt x="413524" y="45935"/>
                  </a:lnTo>
                  <a:lnTo>
                    <a:pt x="430403" y="50126"/>
                  </a:lnTo>
                  <a:lnTo>
                    <a:pt x="442150" y="61556"/>
                  </a:lnTo>
                  <a:lnTo>
                    <a:pt x="449021" y="78473"/>
                  </a:lnTo>
                  <a:lnTo>
                    <a:pt x="451256" y="99148"/>
                  </a:lnTo>
                  <a:lnTo>
                    <a:pt x="451256" y="7086"/>
                  </a:lnTo>
                  <a:lnTo>
                    <a:pt x="406755" y="266"/>
                  </a:lnTo>
                  <a:lnTo>
                    <a:pt x="323481" y="266"/>
                  </a:lnTo>
                  <a:lnTo>
                    <a:pt x="323481" y="200240"/>
                  </a:lnTo>
                  <a:lnTo>
                    <a:pt x="406755" y="200240"/>
                  </a:lnTo>
                  <a:lnTo>
                    <a:pt x="447167" y="195999"/>
                  </a:lnTo>
                  <a:lnTo>
                    <a:pt x="480745" y="180771"/>
                  </a:lnTo>
                  <a:lnTo>
                    <a:pt x="500964" y="154343"/>
                  </a:lnTo>
                  <a:lnTo>
                    <a:pt x="503682" y="150799"/>
                  </a:lnTo>
                  <a:lnTo>
                    <a:pt x="512165" y="102323"/>
                  </a:lnTo>
                  <a:close/>
                </a:path>
                <a:path w="942975" h="201295">
                  <a:moveTo>
                    <a:pt x="730516" y="200240"/>
                  </a:moveTo>
                  <a:lnTo>
                    <a:pt x="720826" y="173621"/>
                  </a:lnTo>
                  <a:lnTo>
                    <a:pt x="706793" y="135039"/>
                  </a:lnTo>
                  <a:lnTo>
                    <a:pt x="677113" y="53492"/>
                  </a:lnTo>
                  <a:lnTo>
                    <a:pt x="657656" y="12"/>
                  </a:lnTo>
                  <a:lnTo>
                    <a:pt x="652183" y="12"/>
                  </a:lnTo>
                  <a:lnTo>
                    <a:pt x="652183" y="135039"/>
                  </a:lnTo>
                  <a:lnTo>
                    <a:pt x="601954" y="135039"/>
                  </a:lnTo>
                  <a:lnTo>
                    <a:pt x="626948" y="53492"/>
                  </a:lnTo>
                  <a:lnTo>
                    <a:pt x="652183" y="135039"/>
                  </a:lnTo>
                  <a:lnTo>
                    <a:pt x="652183" y="12"/>
                  </a:lnTo>
                  <a:lnTo>
                    <a:pt x="596480" y="12"/>
                  </a:lnTo>
                  <a:lnTo>
                    <a:pt x="523621" y="200240"/>
                  </a:lnTo>
                  <a:lnTo>
                    <a:pt x="581914" y="200240"/>
                  </a:lnTo>
                  <a:lnTo>
                    <a:pt x="589991" y="173621"/>
                  </a:lnTo>
                  <a:lnTo>
                    <a:pt x="663892" y="173621"/>
                  </a:lnTo>
                  <a:lnTo>
                    <a:pt x="672223" y="200240"/>
                  </a:lnTo>
                  <a:lnTo>
                    <a:pt x="730516" y="200240"/>
                  </a:lnTo>
                  <a:close/>
                </a:path>
                <a:path w="942975" h="201295">
                  <a:moveTo>
                    <a:pt x="942619" y="200240"/>
                  </a:moveTo>
                  <a:lnTo>
                    <a:pt x="873150" y="96469"/>
                  </a:lnTo>
                  <a:lnTo>
                    <a:pt x="937691" y="12"/>
                  </a:lnTo>
                  <a:lnTo>
                    <a:pt x="869759" y="12"/>
                  </a:lnTo>
                  <a:lnTo>
                    <a:pt x="839050" y="45681"/>
                  </a:lnTo>
                  <a:lnTo>
                    <a:pt x="808596" y="12"/>
                  </a:lnTo>
                  <a:lnTo>
                    <a:pt x="740676" y="12"/>
                  </a:lnTo>
                  <a:lnTo>
                    <a:pt x="805218" y="96469"/>
                  </a:lnTo>
                  <a:lnTo>
                    <a:pt x="735723" y="200240"/>
                  </a:lnTo>
                  <a:lnTo>
                    <a:pt x="803656" y="200240"/>
                  </a:lnTo>
                  <a:lnTo>
                    <a:pt x="839050" y="147256"/>
                  </a:lnTo>
                  <a:lnTo>
                    <a:pt x="874445" y="200240"/>
                  </a:lnTo>
                  <a:lnTo>
                    <a:pt x="942619" y="200240"/>
                  </a:lnTo>
                  <a:close/>
                </a:path>
              </a:pathLst>
            </a:custGeom>
            <a:solidFill>
              <a:srgbClr val="ED1C24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232" name="object 232" descr=""/>
            <p:cNvPicPr/>
            <p:nvPr/>
          </p:nvPicPr>
          <p:blipFill>
            <a:blip r:embed="rId124" cstate="print"/>
            <a:stretch>
              <a:fillRect/>
            </a:stretch>
          </p:blipFill>
          <p:spPr>
            <a:xfrm>
              <a:off x="0" y="3856266"/>
              <a:ext cx="7974125" cy="6769519"/>
            </a:xfrm>
            <a:prstGeom prst="rect">
              <a:avLst/>
            </a:prstGeom>
          </p:spPr>
        </p:pic>
        <p:pic>
          <p:nvPicPr>
            <p:cNvPr id="233" name="object 233" descr=""/>
            <p:cNvPicPr/>
            <p:nvPr/>
          </p:nvPicPr>
          <p:blipFill>
            <a:blip r:embed="rId125" cstate="print"/>
            <a:stretch>
              <a:fillRect/>
            </a:stretch>
          </p:blipFill>
          <p:spPr>
            <a:xfrm>
              <a:off x="3367172" y="10499646"/>
              <a:ext cx="1319559" cy="136248"/>
            </a:xfrm>
            <a:prstGeom prst="rect">
              <a:avLst/>
            </a:prstGeom>
          </p:spPr>
        </p:pic>
        <p:pic>
          <p:nvPicPr>
            <p:cNvPr id="234" name="object 234" descr=""/>
            <p:cNvPicPr/>
            <p:nvPr/>
          </p:nvPicPr>
          <p:blipFill>
            <a:blip r:embed="rId96" cstate="print"/>
            <a:stretch>
              <a:fillRect/>
            </a:stretch>
          </p:blipFill>
          <p:spPr>
            <a:xfrm>
              <a:off x="311551" y="14737929"/>
              <a:ext cx="330701" cy="86575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202311白身魚の素麺揚げ きのこあんかけ版下 </dc:title>
  <dcterms:created xsi:type="dcterms:W3CDTF">2023-09-21T00:24:33Z</dcterms:created>
  <dcterms:modified xsi:type="dcterms:W3CDTF">2023-09-21T00:24:33Z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2023-09-20T00:00:00Z</vt:filetime>
  </property>
  <property fmtid="{D5CDD505-2E9C-101B-9397-08002B2CF9AE}" pid="3" name="Creator">
    <vt:lpwstr>Adobe Illustrator 27.8 (Macintosh)</vt:lpwstr>
  </property>
  <property fmtid="{D5CDD505-2E9C-101B-9397-08002B2CF9AE}" pid="4" name="LastSaved">
    <vt:filetime>2023-09-21T00:00:00Z</vt:filetime>
  </property>
  <property fmtid="{D5CDD505-2E9C-101B-9397-08002B2CF9AE}" pid="5" name="Producer">
    <vt:lpwstr>Adobe PDF library 17.00</vt:lpwstr>
  </property>
</Properties>
</file>