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283072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12501271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10692003" y="0"/>
                  </a:moveTo>
                  <a:lnTo>
                    <a:pt x="0" y="0"/>
                  </a:lnTo>
                  <a:lnTo>
                    <a:pt x="0" y="2618714"/>
                  </a:lnTo>
                  <a:lnTo>
                    <a:pt x="10692003" y="261871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5492" y="14724625"/>
              <a:ext cx="1441428" cy="11804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552" y="14737929"/>
              <a:ext cx="288657" cy="8657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21056" y="14737934"/>
              <a:ext cx="54610" cy="86995"/>
            </a:xfrm>
            <a:custGeom>
              <a:avLst/>
              <a:gdLst/>
              <a:ahLst/>
              <a:cxnLst/>
              <a:rect l="l" t="t" r="r" b="b"/>
              <a:pathLst>
                <a:path w="54609" h="86994">
                  <a:moveTo>
                    <a:pt x="27536" y="0"/>
                  </a:moveTo>
                  <a:lnTo>
                    <a:pt x="1240" y="27898"/>
                  </a:lnTo>
                  <a:lnTo>
                    <a:pt x="0" y="43408"/>
                  </a:lnTo>
                  <a:lnTo>
                    <a:pt x="1182" y="58718"/>
                  </a:lnTo>
                  <a:lnTo>
                    <a:pt x="5433" y="72632"/>
                  </a:lnTo>
                  <a:lnTo>
                    <a:pt x="13754" y="82691"/>
                  </a:lnTo>
                  <a:lnTo>
                    <a:pt x="27155" y="86563"/>
                  </a:lnTo>
                  <a:lnTo>
                    <a:pt x="40844" y="82396"/>
                  </a:lnTo>
                  <a:lnTo>
                    <a:pt x="42350" y="80479"/>
                  </a:lnTo>
                  <a:lnTo>
                    <a:pt x="27155" y="80479"/>
                  </a:lnTo>
                  <a:lnTo>
                    <a:pt x="17008" y="76971"/>
                  </a:lnTo>
                  <a:lnTo>
                    <a:pt x="10894" y="68035"/>
                  </a:lnTo>
                  <a:lnTo>
                    <a:pt x="7897" y="56053"/>
                  </a:lnTo>
                  <a:lnTo>
                    <a:pt x="7102" y="43408"/>
                  </a:lnTo>
                  <a:lnTo>
                    <a:pt x="7887" y="29761"/>
                  </a:lnTo>
                  <a:lnTo>
                    <a:pt x="10910" y="17803"/>
                  </a:lnTo>
                  <a:lnTo>
                    <a:pt x="17169" y="9320"/>
                  </a:lnTo>
                  <a:lnTo>
                    <a:pt x="27663" y="6095"/>
                  </a:lnTo>
                  <a:lnTo>
                    <a:pt x="42771" y="6095"/>
                  </a:lnTo>
                  <a:lnTo>
                    <a:pt x="40951" y="3879"/>
                  </a:lnTo>
                  <a:lnTo>
                    <a:pt x="27536" y="0"/>
                  </a:lnTo>
                  <a:close/>
                </a:path>
                <a:path w="54609" h="86994">
                  <a:moveTo>
                    <a:pt x="42771" y="6095"/>
                  </a:moveTo>
                  <a:lnTo>
                    <a:pt x="27663" y="6095"/>
                  </a:lnTo>
                  <a:lnTo>
                    <a:pt x="37716" y="9558"/>
                  </a:lnTo>
                  <a:lnTo>
                    <a:pt x="43749" y="18375"/>
                  </a:lnTo>
                  <a:lnTo>
                    <a:pt x="46689" y="30190"/>
                  </a:lnTo>
                  <a:lnTo>
                    <a:pt x="47462" y="42646"/>
                  </a:lnTo>
                  <a:lnTo>
                    <a:pt x="46681" y="56112"/>
                  </a:lnTo>
                  <a:lnTo>
                    <a:pt x="43686" y="68278"/>
                  </a:lnTo>
                  <a:lnTo>
                    <a:pt x="37502" y="77086"/>
                  </a:lnTo>
                  <a:lnTo>
                    <a:pt x="27155" y="80479"/>
                  </a:lnTo>
                  <a:lnTo>
                    <a:pt x="42350" y="80479"/>
                  </a:lnTo>
                  <a:lnTo>
                    <a:pt x="49178" y="71791"/>
                  </a:lnTo>
                  <a:lnTo>
                    <a:pt x="53324" y="57593"/>
                  </a:lnTo>
                  <a:lnTo>
                    <a:pt x="54447" y="42646"/>
                  </a:lnTo>
                  <a:lnTo>
                    <a:pt x="53312" y="27630"/>
                  </a:lnTo>
                  <a:lnTo>
                    <a:pt x="49178" y="13898"/>
                  </a:lnTo>
                  <a:lnTo>
                    <a:pt x="42771" y="60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2000" y="14366129"/>
              <a:ext cx="1871767" cy="4240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545514" y="2010991"/>
              <a:ext cx="208279" cy="257175"/>
            </a:xfrm>
            <a:custGeom>
              <a:avLst/>
              <a:gdLst/>
              <a:ahLst/>
              <a:cxnLst/>
              <a:rect l="l" t="t" r="r" b="b"/>
              <a:pathLst>
                <a:path w="208279" h="257175">
                  <a:moveTo>
                    <a:pt x="48996" y="183476"/>
                  </a:moveTo>
                  <a:lnTo>
                    <a:pt x="32143" y="183476"/>
                  </a:lnTo>
                  <a:lnTo>
                    <a:pt x="22339" y="190131"/>
                  </a:lnTo>
                  <a:lnTo>
                    <a:pt x="21158" y="196799"/>
                  </a:lnTo>
                  <a:lnTo>
                    <a:pt x="20777" y="202679"/>
                  </a:lnTo>
                  <a:lnTo>
                    <a:pt x="23914" y="209346"/>
                  </a:lnTo>
                  <a:lnTo>
                    <a:pt x="29387" y="216014"/>
                  </a:lnTo>
                  <a:lnTo>
                    <a:pt x="30962" y="217970"/>
                  </a:lnTo>
                  <a:lnTo>
                    <a:pt x="33312" y="219925"/>
                  </a:lnTo>
                  <a:lnTo>
                    <a:pt x="38023" y="223075"/>
                  </a:lnTo>
                  <a:lnTo>
                    <a:pt x="38811" y="223850"/>
                  </a:lnTo>
                  <a:lnTo>
                    <a:pt x="56519" y="236132"/>
                  </a:lnTo>
                  <a:lnTo>
                    <a:pt x="74380" y="245362"/>
                  </a:lnTo>
                  <a:lnTo>
                    <a:pt x="92389" y="251580"/>
                  </a:lnTo>
                  <a:lnTo>
                    <a:pt x="110540" y="254825"/>
                  </a:lnTo>
                  <a:lnTo>
                    <a:pt x="112496" y="255219"/>
                  </a:lnTo>
                  <a:lnTo>
                    <a:pt x="114477" y="255219"/>
                  </a:lnTo>
                  <a:lnTo>
                    <a:pt x="116814" y="255612"/>
                  </a:lnTo>
                  <a:lnTo>
                    <a:pt x="120345" y="256387"/>
                  </a:lnTo>
                  <a:lnTo>
                    <a:pt x="123875" y="256781"/>
                  </a:lnTo>
                  <a:lnTo>
                    <a:pt x="132892" y="256781"/>
                  </a:lnTo>
                  <a:lnTo>
                    <a:pt x="138772" y="255612"/>
                  </a:lnTo>
                  <a:lnTo>
                    <a:pt x="145046" y="250901"/>
                  </a:lnTo>
                  <a:lnTo>
                    <a:pt x="147002" y="249326"/>
                  </a:lnTo>
                  <a:lnTo>
                    <a:pt x="147789" y="248158"/>
                  </a:lnTo>
                  <a:lnTo>
                    <a:pt x="147789" y="242277"/>
                  </a:lnTo>
                  <a:lnTo>
                    <a:pt x="141122" y="237578"/>
                  </a:lnTo>
                  <a:lnTo>
                    <a:pt x="130543" y="235610"/>
                  </a:lnTo>
                  <a:lnTo>
                    <a:pt x="123111" y="234067"/>
                  </a:lnTo>
                  <a:lnTo>
                    <a:pt x="78254" y="216304"/>
                  </a:lnTo>
                  <a:lnTo>
                    <a:pt x="54483" y="187007"/>
                  </a:lnTo>
                  <a:lnTo>
                    <a:pt x="48996" y="183476"/>
                  </a:lnTo>
                  <a:close/>
                </a:path>
                <a:path w="208279" h="257175">
                  <a:moveTo>
                    <a:pt x="167398" y="93306"/>
                  </a:moveTo>
                  <a:lnTo>
                    <a:pt x="140347" y="93306"/>
                  </a:lnTo>
                  <a:lnTo>
                    <a:pt x="143090" y="98793"/>
                  </a:lnTo>
                  <a:lnTo>
                    <a:pt x="143090" y="114477"/>
                  </a:lnTo>
                  <a:lnTo>
                    <a:pt x="142323" y="124430"/>
                  </a:lnTo>
                  <a:lnTo>
                    <a:pt x="140531" y="133243"/>
                  </a:lnTo>
                  <a:lnTo>
                    <a:pt x="137568" y="141983"/>
                  </a:lnTo>
                  <a:lnTo>
                    <a:pt x="133286" y="151714"/>
                  </a:lnTo>
                  <a:lnTo>
                    <a:pt x="131019" y="157069"/>
                  </a:lnTo>
                  <a:lnTo>
                    <a:pt x="129854" y="162791"/>
                  </a:lnTo>
                  <a:lnTo>
                    <a:pt x="131189" y="168366"/>
                  </a:lnTo>
                  <a:lnTo>
                    <a:pt x="136423" y="173278"/>
                  </a:lnTo>
                  <a:lnTo>
                    <a:pt x="141909" y="176415"/>
                  </a:lnTo>
                  <a:lnTo>
                    <a:pt x="149745" y="172885"/>
                  </a:lnTo>
                  <a:lnTo>
                    <a:pt x="165786" y="132269"/>
                  </a:lnTo>
                  <a:lnTo>
                    <a:pt x="166992" y="110159"/>
                  </a:lnTo>
                  <a:lnTo>
                    <a:pt x="166611" y="104673"/>
                  </a:lnTo>
                  <a:lnTo>
                    <a:pt x="167398" y="93306"/>
                  </a:lnTo>
                  <a:close/>
                </a:path>
                <a:path w="208279" h="257175">
                  <a:moveTo>
                    <a:pt x="7061" y="61937"/>
                  </a:moveTo>
                  <a:lnTo>
                    <a:pt x="0" y="67437"/>
                  </a:lnTo>
                  <a:lnTo>
                    <a:pt x="0" y="78803"/>
                  </a:lnTo>
                  <a:lnTo>
                    <a:pt x="3439" y="90306"/>
                  </a:lnTo>
                  <a:lnTo>
                    <a:pt x="11955" y="98207"/>
                  </a:lnTo>
                  <a:lnTo>
                    <a:pt x="25469" y="102286"/>
                  </a:lnTo>
                  <a:lnTo>
                    <a:pt x="43903" y="102323"/>
                  </a:lnTo>
                  <a:lnTo>
                    <a:pt x="56253" y="101242"/>
                  </a:lnTo>
                  <a:lnTo>
                    <a:pt x="62758" y="100557"/>
                  </a:lnTo>
                  <a:lnTo>
                    <a:pt x="69773" y="99580"/>
                  </a:lnTo>
                  <a:lnTo>
                    <a:pt x="81325" y="97835"/>
                  </a:lnTo>
                  <a:lnTo>
                    <a:pt x="95156" y="96197"/>
                  </a:lnTo>
                  <a:lnTo>
                    <a:pt x="111780" y="94781"/>
                  </a:lnTo>
                  <a:lnTo>
                    <a:pt x="140347" y="93306"/>
                  </a:lnTo>
                  <a:lnTo>
                    <a:pt x="167398" y="93306"/>
                  </a:lnTo>
                  <a:lnTo>
                    <a:pt x="168173" y="83896"/>
                  </a:lnTo>
                  <a:lnTo>
                    <a:pt x="172872" y="83896"/>
                  </a:lnTo>
                  <a:lnTo>
                    <a:pt x="177977" y="81940"/>
                  </a:lnTo>
                  <a:lnTo>
                    <a:pt x="183717" y="80244"/>
                  </a:lnTo>
                  <a:lnTo>
                    <a:pt x="191006" y="78362"/>
                  </a:lnTo>
                  <a:lnTo>
                    <a:pt x="198149" y="75818"/>
                  </a:lnTo>
                  <a:lnTo>
                    <a:pt x="203454" y="72136"/>
                  </a:lnTo>
                  <a:lnTo>
                    <a:pt x="204247" y="71114"/>
                  </a:lnTo>
                  <a:lnTo>
                    <a:pt x="98518" y="71114"/>
                  </a:lnTo>
                  <a:lnTo>
                    <a:pt x="75898" y="71008"/>
                  </a:lnTo>
                  <a:lnTo>
                    <a:pt x="54235" y="69507"/>
                  </a:lnTo>
                  <a:lnTo>
                    <a:pt x="36068" y="66649"/>
                  </a:lnTo>
                  <a:lnTo>
                    <a:pt x="30187" y="65468"/>
                  </a:lnTo>
                  <a:lnTo>
                    <a:pt x="26657" y="64287"/>
                  </a:lnTo>
                  <a:lnTo>
                    <a:pt x="22733" y="63119"/>
                  </a:lnTo>
                  <a:lnTo>
                    <a:pt x="18808" y="62725"/>
                  </a:lnTo>
                  <a:lnTo>
                    <a:pt x="7061" y="61937"/>
                  </a:lnTo>
                  <a:close/>
                </a:path>
                <a:path w="208279" h="257175">
                  <a:moveTo>
                    <a:pt x="157975" y="0"/>
                  </a:moveTo>
                  <a:lnTo>
                    <a:pt x="146227" y="0"/>
                  </a:lnTo>
                  <a:lnTo>
                    <a:pt x="137784" y="2732"/>
                  </a:lnTo>
                  <a:lnTo>
                    <a:pt x="131662" y="8918"/>
                  </a:lnTo>
                  <a:lnTo>
                    <a:pt x="128409" y="17309"/>
                  </a:lnTo>
                  <a:lnTo>
                    <a:pt x="128574" y="26657"/>
                  </a:lnTo>
                  <a:lnTo>
                    <a:pt x="129755" y="31750"/>
                  </a:lnTo>
                  <a:lnTo>
                    <a:pt x="132105" y="38036"/>
                  </a:lnTo>
                  <a:lnTo>
                    <a:pt x="134467" y="43916"/>
                  </a:lnTo>
                  <a:lnTo>
                    <a:pt x="137210" y="50965"/>
                  </a:lnTo>
                  <a:lnTo>
                    <a:pt x="138674" y="56845"/>
                  </a:lnTo>
                  <a:lnTo>
                    <a:pt x="138772" y="68211"/>
                  </a:lnTo>
                  <a:lnTo>
                    <a:pt x="135242" y="68211"/>
                  </a:lnTo>
                  <a:lnTo>
                    <a:pt x="119557" y="69786"/>
                  </a:lnTo>
                  <a:lnTo>
                    <a:pt x="98518" y="71114"/>
                  </a:lnTo>
                  <a:lnTo>
                    <a:pt x="204247" y="71114"/>
                  </a:lnTo>
                  <a:lnTo>
                    <a:pt x="206197" y="68605"/>
                  </a:lnTo>
                  <a:lnTo>
                    <a:pt x="208165" y="64287"/>
                  </a:lnTo>
                  <a:lnTo>
                    <a:pt x="208165" y="61556"/>
                  </a:lnTo>
                  <a:lnTo>
                    <a:pt x="165430" y="61556"/>
                  </a:lnTo>
                  <a:lnTo>
                    <a:pt x="165343" y="31750"/>
                  </a:lnTo>
                  <a:lnTo>
                    <a:pt x="165218" y="26657"/>
                  </a:lnTo>
                  <a:lnTo>
                    <a:pt x="164931" y="20926"/>
                  </a:lnTo>
                  <a:lnTo>
                    <a:pt x="164249" y="15684"/>
                  </a:lnTo>
                  <a:lnTo>
                    <a:pt x="163080" y="10198"/>
                  </a:lnTo>
                  <a:lnTo>
                    <a:pt x="157975" y="0"/>
                  </a:lnTo>
                  <a:close/>
                </a:path>
                <a:path w="208279" h="257175">
                  <a:moveTo>
                    <a:pt x="205422" y="46647"/>
                  </a:moveTo>
                  <a:lnTo>
                    <a:pt x="197586" y="49009"/>
                  </a:lnTo>
                  <a:lnTo>
                    <a:pt x="191300" y="50571"/>
                  </a:lnTo>
                  <a:lnTo>
                    <a:pt x="189738" y="51752"/>
                  </a:lnTo>
                  <a:lnTo>
                    <a:pt x="186994" y="53314"/>
                  </a:lnTo>
                  <a:lnTo>
                    <a:pt x="181114" y="56845"/>
                  </a:lnTo>
                  <a:lnTo>
                    <a:pt x="173266" y="61150"/>
                  </a:lnTo>
                  <a:lnTo>
                    <a:pt x="165430" y="61556"/>
                  </a:lnTo>
                  <a:lnTo>
                    <a:pt x="208165" y="61556"/>
                  </a:lnTo>
                  <a:lnTo>
                    <a:pt x="208165" y="56451"/>
                  </a:lnTo>
                  <a:lnTo>
                    <a:pt x="207772" y="55283"/>
                  </a:lnTo>
                  <a:lnTo>
                    <a:pt x="205422" y="4664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7055" y="2145454"/>
              <a:ext cx="188556" cy="12153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064660" y="1993353"/>
              <a:ext cx="971550" cy="305435"/>
            </a:xfrm>
            <a:custGeom>
              <a:avLst/>
              <a:gdLst/>
              <a:ahLst/>
              <a:cxnLst/>
              <a:rect l="l" t="t" r="r" b="b"/>
              <a:pathLst>
                <a:path w="971550" h="305435">
                  <a:moveTo>
                    <a:pt x="54889" y="246202"/>
                  </a:moveTo>
                  <a:lnTo>
                    <a:pt x="53314" y="243065"/>
                  </a:lnTo>
                  <a:lnTo>
                    <a:pt x="48996" y="239928"/>
                  </a:lnTo>
                  <a:lnTo>
                    <a:pt x="40462" y="231495"/>
                  </a:lnTo>
                  <a:lnTo>
                    <a:pt x="33667" y="220179"/>
                  </a:lnTo>
                  <a:lnTo>
                    <a:pt x="28549" y="205689"/>
                  </a:lnTo>
                  <a:lnTo>
                    <a:pt x="25082" y="187794"/>
                  </a:lnTo>
                  <a:lnTo>
                    <a:pt x="23266" y="165036"/>
                  </a:lnTo>
                  <a:lnTo>
                    <a:pt x="23393" y="152768"/>
                  </a:lnTo>
                  <a:lnTo>
                    <a:pt x="28613" y="111353"/>
                  </a:lnTo>
                  <a:lnTo>
                    <a:pt x="39192" y="76847"/>
                  </a:lnTo>
                  <a:lnTo>
                    <a:pt x="41554" y="68618"/>
                  </a:lnTo>
                  <a:lnTo>
                    <a:pt x="42621" y="63995"/>
                  </a:lnTo>
                  <a:lnTo>
                    <a:pt x="43027" y="58420"/>
                  </a:lnTo>
                  <a:lnTo>
                    <a:pt x="42100" y="51955"/>
                  </a:lnTo>
                  <a:lnTo>
                    <a:pt x="39192" y="44704"/>
                  </a:lnTo>
                  <a:lnTo>
                    <a:pt x="32791" y="37515"/>
                  </a:lnTo>
                  <a:lnTo>
                    <a:pt x="24701" y="34315"/>
                  </a:lnTo>
                  <a:lnTo>
                    <a:pt x="16598" y="35217"/>
                  </a:lnTo>
                  <a:lnTo>
                    <a:pt x="10185" y="40386"/>
                  </a:lnTo>
                  <a:lnTo>
                    <a:pt x="5092" y="48628"/>
                  </a:lnTo>
                  <a:lnTo>
                    <a:pt x="4699" y="56464"/>
                  </a:lnTo>
                  <a:lnTo>
                    <a:pt x="4584" y="68618"/>
                  </a:lnTo>
                  <a:lnTo>
                    <a:pt x="4432" y="76885"/>
                  </a:lnTo>
                  <a:lnTo>
                    <a:pt x="3721" y="90322"/>
                  </a:lnTo>
                  <a:lnTo>
                    <a:pt x="2717" y="102793"/>
                  </a:lnTo>
                  <a:lnTo>
                    <a:pt x="1562" y="114871"/>
                  </a:lnTo>
                  <a:lnTo>
                    <a:pt x="990" y="121831"/>
                  </a:lnTo>
                  <a:lnTo>
                    <a:pt x="495" y="129133"/>
                  </a:lnTo>
                  <a:lnTo>
                    <a:pt x="127" y="136639"/>
                  </a:lnTo>
                  <a:lnTo>
                    <a:pt x="0" y="144564"/>
                  </a:lnTo>
                  <a:lnTo>
                    <a:pt x="139" y="152768"/>
                  </a:lnTo>
                  <a:lnTo>
                    <a:pt x="4152" y="192252"/>
                  </a:lnTo>
                  <a:lnTo>
                    <a:pt x="15684" y="230517"/>
                  </a:lnTo>
                  <a:lnTo>
                    <a:pt x="31356" y="257187"/>
                  </a:lnTo>
                  <a:lnTo>
                    <a:pt x="34099" y="261493"/>
                  </a:lnTo>
                  <a:lnTo>
                    <a:pt x="38417" y="264236"/>
                  </a:lnTo>
                  <a:lnTo>
                    <a:pt x="43116" y="265023"/>
                  </a:lnTo>
                  <a:lnTo>
                    <a:pt x="50965" y="265023"/>
                  </a:lnTo>
                  <a:lnTo>
                    <a:pt x="54889" y="259918"/>
                  </a:lnTo>
                  <a:lnTo>
                    <a:pt x="54889" y="246202"/>
                  </a:lnTo>
                  <a:close/>
                </a:path>
                <a:path w="971550" h="305435">
                  <a:moveTo>
                    <a:pt x="277152" y="221488"/>
                  </a:moveTo>
                  <a:lnTo>
                    <a:pt x="276377" y="219938"/>
                  </a:lnTo>
                  <a:lnTo>
                    <a:pt x="274015" y="218770"/>
                  </a:lnTo>
                  <a:lnTo>
                    <a:pt x="266573" y="214845"/>
                  </a:lnTo>
                  <a:lnTo>
                    <a:pt x="258737" y="212102"/>
                  </a:lnTo>
                  <a:lnTo>
                    <a:pt x="251282" y="209740"/>
                  </a:lnTo>
                  <a:lnTo>
                    <a:pt x="244233" y="207391"/>
                  </a:lnTo>
                  <a:lnTo>
                    <a:pt x="241096" y="205828"/>
                  </a:lnTo>
                  <a:lnTo>
                    <a:pt x="230606" y="201345"/>
                  </a:lnTo>
                  <a:lnTo>
                    <a:pt x="224485" y="196748"/>
                  </a:lnTo>
                  <a:lnTo>
                    <a:pt x="223012" y="192493"/>
                  </a:lnTo>
                  <a:lnTo>
                    <a:pt x="222072" y="189750"/>
                  </a:lnTo>
                  <a:lnTo>
                    <a:pt x="222123" y="183095"/>
                  </a:lnTo>
                  <a:lnTo>
                    <a:pt x="222275" y="176809"/>
                  </a:lnTo>
                  <a:lnTo>
                    <a:pt x="223380" y="162687"/>
                  </a:lnTo>
                  <a:lnTo>
                    <a:pt x="223799" y="151130"/>
                  </a:lnTo>
                  <a:lnTo>
                    <a:pt x="223545" y="139877"/>
                  </a:lnTo>
                  <a:lnTo>
                    <a:pt x="222770" y="128333"/>
                  </a:lnTo>
                  <a:lnTo>
                    <a:pt x="222656" y="125069"/>
                  </a:lnTo>
                  <a:lnTo>
                    <a:pt x="222275" y="123888"/>
                  </a:lnTo>
                  <a:lnTo>
                    <a:pt x="222275" y="122326"/>
                  </a:lnTo>
                  <a:lnTo>
                    <a:pt x="221830" y="116433"/>
                  </a:lnTo>
                  <a:lnTo>
                    <a:pt x="221500" y="111353"/>
                  </a:lnTo>
                  <a:lnTo>
                    <a:pt x="221437" y="109778"/>
                  </a:lnTo>
                  <a:lnTo>
                    <a:pt x="221094" y="102717"/>
                  </a:lnTo>
                  <a:lnTo>
                    <a:pt x="225412" y="100761"/>
                  </a:lnTo>
                  <a:lnTo>
                    <a:pt x="231292" y="99974"/>
                  </a:lnTo>
                  <a:lnTo>
                    <a:pt x="239534" y="98412"/>
                  </a:lnTo>
                  <a:lnTo>
                    <a:pt x="249047" y="95719"/>
                  </a:lnTo>
                  <a:lnTo>
                    <a:pt x="254723" y="92176"/>
                  </a:lnTo>
                  <a:lnTo>
                    <a:pt x="256730" y="87541"/>
                  </a:lnTo>
                  <a:lnTo>
                    <a:pt x="255803" y="83896"/>
                  </a:lnTo>
                  <a:lnTo>
                    <a:pt x="255206" y="81546"/>
                  </a:lnTo>
                  <a:lnTo>
                    <a:pt x="221094" y="81546"/>
                  </a:lnTo>
                  <a:lnTo>
                    <a:pt x="220319" y="76454"/>
                  </a:lnTo>
                  <a:lnTo>
                    <a:pt x="220319" y="57238"/>
                  </a:lnTo>
                  <a:lnTo>
                    <a:pt x="222275" y="54114"/>
                  </a:lnTo>
                  <a:lnTo>
                    <a:pt x="224231" y="50584"/>
                  </a:lnTo>
                  <a:lnTo>
                    <a:pt x="224624" y="49796"/>
                  </a:lnTo>
                  <a:lnTo>
                    <a:pt x="225018" y="48628"/>
                  </a:lnTo>
                  <a:lnTo>
                    <a:pt x="225806" y="47447"/>
                  </a:lnTo>
                  <a:lnTo>
                    <a:pt x="228549" y="41567"/>
                  </a:lnTo>
                  <a:lnTo>
                    <a:pt x="232079" y="33337"/>
                  </a:lnTo>
                  <a:lnTo>
                    <a:pt x="225412" y="27457"/>
                  </a:lnTo>
                  <a:lnTo>
                    <a:pt x="217043" y="22656"/>
                  </a:lnTo>
                  <a:lnTo>
                    <a:pt x="208699" y="23177"/>
                  </a:lnTo>
                  <a:lnTo>
                    <a:pt x="201764" y="28486"/>
                  </a:lnTo>
                  <a:lnTo>
                    <a:pt x="197573" y="38036"/>
                  </a:lnTo>
                  <a:lnTo>
                    <a:pt x="196011" y="45872"/>
                  </a:lnTo>
                  <a:lnTo>
                    <a:pt x="196405" y="50977"/>
                  </a:lnTo>
                  <a:lnTo>
                    <a:pt x="197192" y="56857"/>
                  </a:lnTo>
                  <a:lnTo>
                    <a:pt x="197192" y="59994"/>
                  </a:lnTo>
                  <a:lnTo>
                    <a:pt x="197573" y="63131"/>
                  </a:lnTo>
                  <a:lnTo>
                    <a:pt x="197573" y="78803"/>
                  </a:lnTo>
                  <a:lnTo>
                    <a:pt x="196786" y="83896"/>
                  </a:lnTo>
                  <a:lnTo>
                    <a:pt x="180721" y="83896"/>
                  </a:lnTo>
                  <a:lnTo>
                    <a:pt x="173659" y="83515"/>
                  </a:lnTo>
                  <a:lnTo>
                    <a:pt x="167005" y="83515"/>
                  </a:lnTo>
                  <a:lnTo>
                    <a:pt x="159118" y="83007"/>
                  </a:lnTo>
                  <a:lnTo>
                    <a:pt x="151574" y="82727"/>
                  </a:lnTo>
                  <a:lnTo>
                    <a:pt x="144678" y="82727"/>
                  </a:lnTo>
                  <a:lnTo>
                    <a:pt x="138772" y="83121"/>
                  </a:lnTo>
                  <a:lnTo>
                    <a:pt x="131241" y="85521"/>
                  </a:lnTo>
                  <a:lnTo>
                    <a:pt x="126961" y="90652"/>
                  </a:lnTo>
                  <a:lnTo>
                    <a:pt x="126149" y="97993"/>
                  </a:lnTo>
                  <a:lnTo>
                    <a:pt x="128981" y="107035"/>
                  </a:lnTo>
                  <a:lnTo>
                    <a:pt x="133273" y="115658"/>
                  </a:lnTo>
                  <a:lnTo>
                    <a:pt x="137591" y="118008"/>
                  </a:lnTo>
                  <a:lnTo>
                    <a:pt x="152488" y="118008"/>
                  </a:lnTo>
                  <a:lnTo>
                    <a:pt x="167779" y="114477"/>
                  </a:lnTo>
                  <a:lnTo>
                    <a:pt x="169735" y="113703"/>
                  </a:lnTo>
                  <a:lnTo>
                    <a:pt x="171704" y="113309"/>
                  </a:lnTo>
                  <a:lnTo>
                    <a:pt x="174053" y="112915"/>
                  </a:lnTo>
                  <a:lnTo>
                    <a:pt x="180327" y="111353"/>
                  </a:lnTo>
                  <a:lnTo>
                    <a:pt x="188175" y="109778"/>
                  </a:lnTo>
                  <a:lnTo>
                    <a:pt x="194056" y="109778"/>
                  </a:lnTo>
                  <a:lnTo>
                    <a:pt x="198805" y="128333"/>
                  </a:lnTo>
                  <a:lnTo>
                    <a:pt x="200329" y="147751"/>
                  </a:lnTo>
                  <a:lnTo>
                    <a:pt x="199796" y="166497"/>
                  </a:lnTo>
                  <a:lnTo>
                    <a:pt x="198361" y="183095"/>
                  </a:lnTo>
                  <a:lnTo>
                    <a:pt x="197967" y="186613"/>
                  </a:lnTo>
                  <a:lnTo>
                    <a:pt x="197866" y="190512"/>
                  </a:lnTo>
                  <a:lnTo>
                    <a:pt x="197573" y="192493"/>
                  </a:lnTo>
                  <a:lnTo>
                    <a:pt x="194830" y="192125"/>
                  </a:lnTo>
                  <a:lnTo>
                    <a:pt x="194830" y="212877"/>
                  </a:lnTo>
                  <a:lnTo>
                    <a:pt x="188531" y="221500"/>
                  </a:lnTo>
                  <a:lnTo>
                    <a:pt x="181559" y="223850"/>
                  </a:lnTo>
                  <a:lnTo>
                    <a:pt x="173177" y="221805"/>
                  </a:lnTo>
                  <a:lnTo>
                    <a:pt x="162687" y="217195"/>
                  </a:lnTo>
                  <a:lnTo>
                    <a:pt x="159550" y="215633"/>
                  </a:lnTo>
                  <a:lnTo>
                    <a:pt x="158381" y="213664"/>
                  </a:lnTo>
                  <a:lnTo>
                    <a:pt x="158381" y="210921"/>
                  </a:lnTo>
                  <a:lnTo>
                    <a:pt x="162306" y="209740"/>
                  </a:lnTo>
                  <a:lnTo>
                    <a:pt x="178752" y="209740"/>
                  </a:lnTo>
                  <a:lnTo>
                    <a:pt x="186207" y="210921"/>
                  </a:lnTo>
                  <a:lnTo>
                    <a:pt x="194830" y="212877"/>
                  </a:lnTo>
                  <a:lnTo>
                    <a:pt x="194830" y="192125"/>
                  </a:lnTo>
                  <a:lnTo>
                    <a:pt x="188950" y="191325"/>
                  </a:lnTo>
                  <a:lnTo>
                    <a:pt x="178752" y="189750"/>
                  </a:lnTo>
                  <a:lnTo>
                    <a:pt x="173659" y="189357"/>
                  </a:lnTo>
                  <a:lnTo>
                    <a:pt x="162775" y="188849"/>
                  </a:lnTo>
                  <a:lnTo>
                    <a:pt x="152692" y="189204"/>
                  </a:lnTo>
                  <a:lnTo>
                    <a:pt x="142900" y="190512"/>
                  </a:lnTo>
                  <a:lnTo>
                    <a:pt x="132892" y="192887"/>
                  </a:lnTo>
                  <a:lnTo>
                    <a:pt x="125056" y="195237"/>
                  </a:lnTo>
                  <a:lnTo>
                    <a:pt x="120738" y="199555"/>
                  </a:lnTo>
                  <a:lnTo>
                    <a:pt x="120738" y="216014"/>
                  </a:lnTo>
                  <a:lnTo>
                    <a:pt x="155625" y="241109"/>
                  </a:lnTo>
                  <a:lnTo>
                    <a:pt x="170522" y="248945"/>
                  </a:lnTo>
                  <a:lnTo>
                    <a:pt x="176796" y="248945"/>
                  </a:lnTo>
                  <a:lnTo>
                    <a:pt x="212864" y="234835"/>
                  </a:lnTo>
                  <a:lnTo>
                    <a:pt x="218363" y="227787"/>
                  </a:lnTo>
                  <a:lnTo>
                    <a:pt x="219837" y="225564"/>
                  </a:lnTo>
                  <a:lnTo>
                    <a:pt x="219925" y="225031"/>
                  </a:lnTo>
                  <a:lnTo>
                    <a:pt x="220700" y="224256"/>
                  </a:lnTo>
                  <a:lnTo>
                    <a:pt x="228790" y="224447"/>
                  </a:lnTo>
                  <a:lnTo>
                    <a:pt x="235661" y="224929"/>
                  </a:lnTo>
                  <a:lnTo>
                    <a:pt x="247370" y="226212"/>
                  </a:lnTo>
                  <a:lnTo>
                    <a:pt x="259524" y="227787"/>
                  </a:lnTo>
                  <a:lnTo>
                    <a:pt x="273634" y="227787"/>
                  </a:lnTo>
                  <a:lnTo>
                    <a:pt x="277152" y="225425"/>
                  </a:lnTo>
                  <a:lnTo>
                    <a:pt x="277152" y="224256"/>
                  </a:lnTo>
                  <a:lnTo>
                    <a:pt x="277152" y="223850"/>
                  </a:lnTo>
                  <a:lnTo>
                    <a:pt x="277152" y="221488"/>
                  </a:lnTo>
                  <a:close/>
                </a:path>
                <a:path w="971550" h="305435">
                  <a:moveTo>
                    <a:pt x="299504" y="43141"/>
                  </a:moveTo>
                  <a:lnTo>
                    <a:pt x="299110" y="40779"/>
                  </a:lnTo>
                  <a:lnTo>
                    <a:pt x="295389" y="33337"/>
                  </a:lnTo>
                  <a:lnTo>
                    <a:pt x="293230" y="29019"/>
                  </a:lnTo>
                  <a:lnTo>
                    <a:pt x="287743" y="23533"/>
                  </a:lnTo>
                  <a:lnTo>
                    <a:pt x="285394" y="22440"/>
                  </a:lnTo>
                  <a:lnTo>
                    <a:pt x="285394" y="48628"/>
                  </a:lnTo>
                  <a:lnTo>
                    <a:pt x="281076" y="50190"/>
                  </a:lnTo>
                  <a:lnTo>
                    <a:pt x="277939" y="52933"/>
                  </a:lnTo>
                  <a:lnTo>
                    <a:pt x="276377" y="54114"/>
                  </a:lnTo>
                  <a:lnTo>
                    <a:pt x="274802" y="54889"/>
                  </a:lnTo>
                  <a:lnTo>
                    <a:pt x="274421" y="57238"/>
                  </a:lnTo>
                  <a:lnTo>
                    <a:pt x="273634" y="57645"/>
                  </a:lnTo>
                  <a:lnTo>
                    <a:pt x="272059" y="57645"/>
                  </a:lnTo>
                  <a:lnTo>
                    <a:pt x="271678" y="56857"/>
                  </a:lnTo>
                  <a:lnTo>
                    <a:pt x="271284" y="55283"/>
                  </a:lnTo>
                  <a:lnTo>
                    <a:pt x="270878" y="54508"/>
                  </a:lnTo>
                  <a:lnTo>
                    <a:pt x="270103" y="54114"/>
                  </a:lnTo>
                  <a:lnTo>
                    <a:pt x="269722" y="54114"/>
                  </a:lnTo>
                  <a:lnTo>
                    <a:pt x="268541" y="53721"/>
                  </a:lnTo>
                  <a:lnTo>
                    <a:pt x="266573" y="52933"/>
                  </a:lnTo>
                  <a:lnTo>
                    <a:pt x="264998" y="52146"/>
                  </a:lnTo>
                  <a:lnTo>
                    <a:pt x="263829" y="48221"/>
                  </a:lnTo>
                  <a:lnTo>
                    <a:pt x="261861" y="40779"/>
                  </a:lnTo>
                  <a:lnTo>
                    <a:pt x="266966" y="33337"/>
                  </a:lnTo>
                  <a:lnTo>
                    <a:pt x="273634" y="34899"/>
                  </a:lnTo>
                  <a:lnTo>
                    <a:pt x="276771" y="35687"/>
                  </a:lnTo>
                  <a:lnTo>
                    <a:pt x="279895" y="37642"/>
                  </a:lnTo>
                  <a:lnTo>
                    <a:pt x="285394" y="48628"/>
                  </a:lnTo>
                  <a:lnTo>
                    <a:pt x="285394" y="22440"/>
                  </a:lnTo>
                  <a:lnTo>
                    <a:pt x="281863" y="20789"/>
                  </a:lnTo>
                  <a:lnTo>
                    <a:pt x="274421" y="20002"/>
                  </a:lnTo>
                  <a:lnTo>
                    <a:pt x="271678" y="20002"/>
                  </a:lnTo>
                  <a:lnTo>
                    <a:pt x="261073" y="22834"/>
                  </a:lnTo>
                  <a:lnTo>
                    <a:pt x="252958" y="30340"/>
                  </a:lnTo>
                  <a:lnTo>
                    <a:pt x="248615" y="40779"/>
                  </a:lnTo>
                  <a:lnTo>
                    <a:pt x="248602" y="43141"/>
                  </a:lnTo>
                  <a:lnTo>
                    <a:pt x="248932" y="53327"/>
                  </a:lnTo>
                  <a:lnTo>
                    <a:pt x="252120" y="59080"/>
                  </a:lnTo>
                  <a:lnTo>
                    <a:pt x="257314" y="63512"/>
                  </a:lnTo>
                  <a:lnTo>
                    <a:pt x="263321" y="66776"/>
                  </a:lnTo>
                  <a:lnTo>
                    <a:pt x="270878" y="69786"/>
                  </a:lnTo>
                  <a:lnTo>
                    <a:pt x="272453" y="68618"/>
                  </a:lnTo>
                  <a:lnTo>
                    <a:pt x="274421" y="67437"/>
                  </a:lnTo>
                  <a:lnTo>
                    <a:pt x="276771" y="66662"/>
                  </a:lnTo>
                  <a:lnTo>
                    <a:pt x="277939" y="65874"/>
                  </a:lnTo>
                  <a:lnTo>
                    <a:pt x="279120" y="66662"/>
                  </a:lnTo>
                  <a:lnTo>
                    <a:pt x="283032" y="66662"/>
                  </a:lnTo>
                  <a:lnTo>
                    <a:pt x="284949" y="65874"/>
                  </a:lnTo>
                  <a:lnTo>
                    <a:pt x="299504" y="51752"/>
                  </a:lnTo>
                  <a:lnTo>
                    <a:pt x="299504" y="43141"/>
                  </a:lnTo>
                  <a:close/>
                </a:path>
                <a:path w="971550" h="305435">
                  <a:moveTo>
                    <a:pt x="426186" y="85077"/>
                  </a:moveTo>
                  <a:lnTo>
                    <a:pt x="414032" y="87820"/>
                  </a:lnTo>
                  <a:lnTo>
                    <a:pt x="408559" y="90957"/>
                  </a:lnTo>
                  <a:lnTo>
                    <a:pt x="405015" y="92913"/>
                  </a:lnTo>
                  <a:lnTo>
                    <a:pt x="401497" y="94094"/>
                  </a:lnTo>
                  <a:lnTo>
                    <a:pt x="397573" y="95656"/>
                  </a:lnTo>
                  <a:lnTo>
                    <a:pt x="397179" y="96050"/>
                  </a:lnTo>
                  <a:lnTo>
                    <a:pt x="396405" y="96050"/>
                  </a:lnTo>
                  <a:lnTo>
                    <a:pt x="395998" y="96443"/>
                  </a:lnTo>
                  <a:lnTo>
                    <a:pt x="395617" y="92138"/>
                  </a:lnTo>
                  <a:lnTo>
                    <a:pt x="395351" y="87820"/>
                  </a:lnTo>
                  <a:lnTo>
                    <a:pt x="395224" y="72529"/>
                  </a:lnTo>
                  <a:lnTo>
                    <a:pt x="394830" y="65087"/>
                  </a:lnTo>
                  <a:lnTo>
                    <a:pt x="393255" y="53708"/>
                  </a:lnTo>
                  <a:lnTo>
                    <a:pt x="388162" y="49403"/>
                  </a:lnTo>
                  <a:lnTo>
                    <a:pt x="370916" y="50177"/>
                  </a:lnTo>
                  <a:lnTo>
                    <a:pt x="363499" y="87820"/>
                  </a:lnTo>
                  <a:lnTo>
                    <a:pt x="363080" y="115265"/>
                  </a:lnTo>
                  <a:lnTo>
                    <a:pt x="364655" y="119964"/>
                  </a:lnTo>
                  <a:lnTo>
                    <a:pt x="365810" y="123101"/>
                  </a:lnTo>
                  <a:lnTo>
                    <a:pt x="366217" y="123888"/>
                  </a:lnTo>
                  <a:lnTo>
                    <a:pt x="366610" y="124282"/>
                  </a:lnTo>
                  <a:lnTo>
                    <a:pt x="366610" y="125056"/>
                  </a:lnTo>
                  <a:lnTo>
                    <a:pt x="372046" y="133096"/>
                  </a:lnTo>
                  <a:lnTo>
                    <a:pt x="379793" y="137020"/>
                  </a:lnTo>
                  <a:lnTo>
                    <a:pt x="388493" y="136525"/>
                  </a:lnTo>
                  <a:lnTo>
                    <a:pt x="396798" y="131330"/>
                  </a:lnTo>
                  <a:lnTo>
                    <a:pt x="400710" y="127812"/>
                  </a:lnTo>
                  <a:lnTo>
                    <a:pt x="411289" y="116039"/>
                  </a:lnTo>
                  <a:lnTo>
                    <a:pt x="415213" y="112522"/>
                  </a:lnTo>
                  <a:lnTo>
                    <a:pt x="418744" y="108597"/>
                  </a:lnTo>
                  <a:lnTo>
                    <a:pt x="423443" y="103886"/>
                  </a:lnTo>
                  <a:lnTo>
                    <a:pt x="425411" y="99580"/>
                  </a:lnTo>
                  <a:lnTo>
                    <a:pt x="425627" y="96443"/>
                  </a:lnTo>
                  <a:lnTo>
                    <a:pt x="425780" y="94094"/>
                  </a:lnTo>
                  <a:lnTo>
                    <a:pt x="426186" y="85077"/>
                  </a:lnTo>
                  <a:close/>
                </a:path>
                <a:path w="971550" h="305435">
                  <a:moveTo>
                    <a:pt x="502196" y="48221"/>
                  </a:moveTo>
                  <a:lnTo>
                    <a:pt x="501853" y="42735"/>
                  </a:lnTo>
                  <a:lnTo>
                    <a:pt x="501853" y="23533"/>
                  </a:lnTo>
                  <a:lnTo>
                    <a:pt x="499897" y="17259"/>
                  </a:lnTo>
                  <a:lnTo>
                    <a:pt x="494398" y="6273"/>
                  </a:lnTo>
                  <a:lnTo>
                    <a:pt x="486956" y="3136"/>
                  </a:lnTo>
                  <a:lnTo>
                    <a:pt x="475983" y="3136"/>
                  </a:lnTo>
                  <a:lnTo>
                    <a:pt x="473227" y="3530"/>
                  </a:lnTo>
                  <a:lnTo>
                    <a:pt x="461873" y="7848"/>
                  </a:lnTo>
                  <a:lnTo>
                    <a:pt x="458736" y="13728"/>
                  </a:lnTo>
                  <a:lnTo>
                    <a:pt x="461479" y="21958"/>
                  </a:lnTo>
                  <a:lnTo>
                    <a:pt x="465683" y="34937"/>
                  </a:lnTo>
                  <a:lnTo>
                    <a:pt x="467639" y="41529"/>
                  </a:lnTo>
                  <a:lnTo>
                    <a:pt x="469315" y="48221"/>
                  </a:lnTo>
                  <a:lnTo>
                    <a:pt x="471068" y="58750"/>
                  </a:lnTo>
                  <a:lnTo>
                    <a:pt x="471817" y="69240"/>
                  </a:lnTo>
                  <a:lnTo>
                    <a:pt x="471792" y="85077"/>
                  </a:lnTo>
                  <a:lnTo>
                    <a:pt x="471728" y="87820"/>
                  </a:lnTo>
                  <a:lnTo>
                    <a:pt x="471614" y="90957"/>
                  </a:lnTo>
                  <a:lnTo>
                    <a:pt x="471322" y="92913"/>
                  </a:lnTo>
                  <a:lnTo>
                    <a:pt x="471233" y="100660"/>
                  </a:lnTo>
                  <a:lnTo>
                    <a:pt x="468477" y="141478"/>
                  </a:lnTo>
                  <a:lnTo>
                    <a:pt x="457962" y="188658"/>
                  </a:lnTo>
                  <a:lnTo>
                    <a:pt x="444169" y="228993"/>
                  </a:lnTo>
                  <a:lnTo>
                    <a:pt x="428942" y="259130"/>
                  </a:lnTo>
                  <a:lnTo>
                    <a:pt x="426580" y="264629"/>
                  </a:lnTo>
                  <a:lnTo>
                    <a:pt x="423849" y="270510"/>
                  </a:lnTo>
                  <a:lnTo>
                    <a:pt x="421487" y="275996"/>
                  </a:lnTo>
                  <a:lnTo>
                    <a:pt x="416788" y="281089"/>
                  </a:lnTo>
                  <a:lnTo>
                    <a:pt x="410514" y="287756"/>
                  </a:lnTo>
                  <a:lnTo>
                    <a:pt x="407377" y="293636"/>
                  </a:lnTo>
                  <a:lnTo>
                    <a:pt x="408559" y="298335"/>
                  </a:lnTo>
                  <a:lnTo>
                    <a:pt x="409727" y="301866"/>
                  </a:lnTo>
                  <a:lnTo>
                    <a:pt x="416001" y="305003"/>
                  </a:lnTo>
                  <a:lnTo>
                    <a:pt x="428155" y="305003"/>
                  </a:lnTo>
                  <a:lnTo>
                    <a:pt x="434035" y="302653"/>
                  </a:lnTo>
                  <a:lnTo>
                    <a:pt x="437159" y="296773"/>
                  </a:lnTo>
                  <a:lnTo>
                    <a:pt x="439127" y="293636"/>
                  </a:lnTo>
                  <a:lnTo>
                    <a:pt x="439915" y="292849"/>
                  </a:lnTo>
                  <a:lnTo>
                    <a:pt x="439915" y="292468"/>
                  </a:lnTo>
                  <a:lnTo>
                    <a:pt x="444220" y="285800"/>
                  </a:lnTo>
                  <a:lnTo>
                    <a:pt x="447357" y="277558"/>
                  </a:lnTo>
                  <a:lnTo>
                    <a:pt x="450113" y="269722"/>
                  </a:lnTo>
                  <a:lnTo>
                    <a:pt x="451281" y="267373"/>
                  </a:lnTo>
                  <a:lnTo>
                    <a:pt x="452069" y="265010"/>
                  </a:lnTo>
                  <a:lnTo>
                    <a:pt x="454418" y="259130"/>
                  </a:lnTo>
                  <a:lnTo>
                    <a:pt x="468147" y="228168"/>
                  </a:lnTo>
                  <a:lnTo>
                    <a:pt x="472922" y="216890"/>
                  </a:lnTo>
                  <a:lnTo>
                    <a:pt x="490918" y="163182"/>
                  </a:lnTo>
                  <a:lnTo>
                    <a:pt x="498716" y="120307"/>
                  </a:lnTo>
                  <a:lnTo>
                    <a:pt x="502107" y="81991"/>
                  </a:lnTo>
                  <a:lnTo>
                    <a:pt x="502132" y="79806"/>
                  </a:lnTo>
                  <a:lnTo>
                    <a:pt x="502196" y="48221"/>
                  </a:lnTo>
                  <a:close/>
                </a:path>
                <a:path w="971550" h="305435">
                  <a:moveTo>
                    <a:pt x="749668" y="264236"/>
                  </a:moveTo>
                  <a:lnTo>
                    <a:pt x="745490" y="256921"/>
                  </a:lnTo>
                  <a:lnTo>
                    <a:pt x="744969" y="256006"/>
                  </a:lnTo>
                  <a:lnTo>
                    <a:pt x="735164" y="252082"/>
                  </a:lnTo>
                  <a:lnTo>
                    <a:pt x="728116" y="252476"/>
                  </a:lnTo>
                  <a:lnTo>
                    <a:pt x="718299" y="252869"/>
                  </a:lnTo>
                  <a:lnTo>
                    <a:pt x="717143" y="254431"/>
                  </a:lnTo>
                  <a:lnTo>
                    <a:pt x="704583" y="256006"/>
                  </a:lnTo>
                  <a:lnTo>
                    <a:pt x="689635" y="256921"/>
                  </a:lnTo>
                  <a:lnTo>
                    <a:pt x="674395" y="256006"/>
                  </a:lnTo>
                  <a:lnTo>
                    <a:pt x="635977" y="236004"/>
                  </a:lnTo>
                  <a:lnTo>
                    <a:pt x="635190" y="221500"/>
                  </a:lnTo>
                  <a:lnTo>
                    <a:pt x="638327" y="213664"/>
                  </a:lnTo>
                  <a:lnTo>
                    <a:pt x="640295" y="210527"/>
                  </a:lnTo>
                  <a:lnTo>
                    <a:pt x="643826" y="205041"/>
                  </a:lnTo>
                  <a:lnTo>
                    <a:pt x="647750" y="197586"/>
                  </a:lnTo>
                  <a:lnTo>
                    <a:pt x="655586" y="192100"/>
                  </a:lnTo>
                  <a:lnTo>
                    <a:pt x="658418" y="192112"/>
                  </a:lnTo>
                  <a:lnTo>
                    <a:pt x="662012" y="194005"/>
                  </a:lnTo>
                  <a:lnTo>
                    <a:pt x="668769" y="196113"/>
                  </a:lnTo>
                  <a:lnTo>
                    <a:pt x="710120" y="188150"/>
                  </a:lnTo>
                  <a:lnTo>
                    <a:pt x="722680" y="176809"/>
                  </a:lnTo>
                  <a:lnTo>
                    <a:pt x="726198" y="171030"/>
                  </a:lnTo>
                  <a:lnTo>
                    <a:pt x="728878" y="163017"/>
                  </a:lnTo>
                  <a:lnTo>
                    <a:pt x="729640" y="154152"/>
                  </a:lnTo>
                  <a:lnTo>
                    <a:pt x="729615" y="153289"/>
                  </a:lnTo>
                  <a:lnTo>
                    <a:pt x="729272" y="151333"/>
                  </a:lnTo>
                  <a:lnTo>
                    <a:pt x="728141" y="144868"/>
                  </a:lnTo>
                  <a:lnTo>
                    <a:pt x="727595" y="143878"/>
                  </a:lnTo>
                  <a:lnTo>
                    <a:pt x="723849" y="136969"/>
                  </a:lnTo>
                  <a:lnTo>
                    <a:pt x="716394" y="131356"/>
                  </a:lnTo>
                  <a:lnTo>
                    <a:pt x="705764" y="129451"/>
                  </a:lnTo>
                  <a:lnTo>
                    <a:pt x="705764" y="156032"/>
                  </a:lnTo>
                  <a:lnTo>
                    <a:pt x="705662" y="159562"/>
                  </a:lnTo>
                  <a:lnTo>
                    <a:pt x="678319" y="176809"/>
                  </a:lnTo>
                  <a:lnTo>
                    <a:pt x="673620" y="173672"/>
                  </a:lnTo>
                  <a:lnTo>
                    <a:pt x="673214" y="169367"/>
                  </a:lnTo>
                  <a:lnTo>
                    <a:pt x="674458" y="164731"/>
                  </a:lnTo>
                  <a:lnTo>
                    <a:pt x="679589" y="159067"/>
                  </a:lnTo>
                  <a:lnTo>
                    <a:pt x="687235" y="154152"/>
                  </a:lnTo>
                  <a:lnTo>
                    <a:pt x="695972" y="151726"/>
                  </a:lnTo>
                  <a:lnTo>
                    <a:pt x="703808" y="151333"/>
                  </a:lnTo>
                  <a:lnTo>
                    <a:pt x="705764" y="156032"/>
                  </a:lnTo>
                  <a:lnTo>
                    <a:pt x="705764" y="129451"/>
                  </a:lnTo>
                  <a:lnTo>
                    <a:pt x="664997" y="143878"/>
                  </a:lnTo>
                  <a:lnTo>
                    <a:pt x="661289" y="136448"/>
                  </a:lnTo>
                  <a:lnTo>
                    <a:pt x="658863" y="124472"/>
                  </a:lnTo>
                  <a:lnTo>
                    <a:pt x="657542" y="111023"/>
                  </a:lnTo>
                  <a:lnTo>
                    <a:pt x="657212" y="101155"/>
                  </a:lnTo>
                  <a:lnTo>
                    <a:pt x="657237" y="92925"/>
                  </a:lnTo>
                  <a:lnTo>
                    <a:pt x="663130" y="53225"/>
                  </a:lnTo>
                  <a:lnTo>
                    <a:pt x="676757" y="27444"/>
                  </a:lnTo>
                  <a:lnTo>
                    <a:pt x="681075" y="23139"/>
                  </a:lnTo>
                  <a:lnTo>
                    <a:pt x="677138" y="12547"/>
                  </a:lnTo>
                  <a:lnTo>
                    <a:pt x="668515" y="5892"/>
                  </a:lnTo>
                  <a:lnTo>
                    <a:pt x="656767" y="0"/>
                  </a:lnTo>
                  <a:lnTo>
                    <a:pt x="648131" y="0"/>
                  </a:lnTo>
                  <a:lnTo>
                    <a:pt x="640295" y="2362"/>
                  </a:lnTo>
                  <a:lnTo>
                    <a:pt x="637552" y="9410"/>
                  </a:lnTo>
                  <a:lnTo>
                    <a:pt x="634022" y="18821"/>
                  </a:lnTo>
                  <a:lnTo>
                    <a:pt x="637159" y="21170"/>
                  </a:lnTo>
                  <a:lnTo>
                    <a:pt x="635596" y="32931"/>
                  </a:lnTo>
                  <a:lnTo>
                    <a:pt x="633450" y="51422"/>
                  </a:lnTo>
                  <a:lnTo>
                    <a:pt x="632307" y="68999"/>
                  </a:lnTo>
                  <a:lnTo>
                    <a:pt x="632206" y="78346"/>
                  </a:lnTo>
                  <a:lnTo>
                    <a:pt x="632142" y="86156"/>
                  </a:lnTo>
                  <a:lnTo>
                    <a:pt x="632853" y="101155"/>
                  </a:lnTo>
                  <a:lnTo>
                    <a:pt x="634098" y="114858"/>
                  </a:lnTo>
                  <a:lnTo>
                    <a:pt x="635495" y="127368"/>
                  </a:lnTo>
                  <a:lnTo>
                    <a:pt x="637032" y="138912"/>
                  </a:lnTo>
                  <a:lnTo>
                    <a:pt x="638733" y="149758"/>
                  </a:lnTo>
                  <a:lnTo>
                    <a:pt x="639114" y="153289"/>
                  </a:lnTo>
                  <a:lnTo>
                    <a:pt x="640943" y="159169"/>
                  </a:lnTo>
                  <a:lnTo>
                    <a:pt x="641070" y="165836"/>
                  </a:lnTo>
                  <a:lnTo>
                    <a:pt x="636854" y="172948"/>
                  </a:lnTo>
                  <a:lnTo>
                    <a:pt x="630199" y="182829"/>
                  </a:lnTo>
                  <a:lnTo>
                    <a:pt x="622223" y="195872"/>
                  </a:lnTo>
                  <a:lnTo>
                    <a:pt x="614019" y="212483"/>
                  </a:lnTo>
                  <a:lnTo>
                    <a:pt x="612063" y="217195"/>
                  </a:lnTo>
                  <a:lnTo>
                    <a:pt x="610501" y="223850"/>
                  </a:lnTo>
                  <a:lnTo>
                    <a:pt x="610501" y="231305"/>
                  </a:lnTo>
                  <a:lnTo>
                    <a:pt x="610882" y="232473"/>
                  </a:lnTo>
                  <a:lnTo>
                    <a:pt x="610882" y="233654"/>
                  </a:lnTo>
                  <a:lnTo>
                    <a:pt x="635190" y="270116"/>
                  </a:lnTo>
                  <a:lnTo>
                    <a:pt x="679894" y="281876"/>
                  </a:lnTo>
                  <a:lnTo>
                    <a:pt x="683806" y="282270"/>
                  </a:lnTo>
                  <a:lnTo>
                    <a:pt x="699109" y="282270"/>
                  </a:lnTo>
                  <a:lnTo>
                    <a:pt x="706945" y="281876"/>
                  </a:lnTo>
                  <a:lnTo>
                    <a:pt x="724636" y="277964"/>
                  </a:lnTo>
                  <a:lnTo>
                    <a:pt x="735952" y="274764"/>
                  </a:lnTo>
                  <a:lnTo>
                    <a:pt x="745197" y="270332"/>
                  </a:lnTo>
                  <a:lnTo>
                    <a:pt x="749668" y="264236"/>
                  </a:lnTo>
                  <a:close/>
                </a:path>
                <a:path w="971550" h="305435">
                  <a:moveTo>
                    <a:pt x="971219" y="278345"/>
                  </a:moveTo>
                  <a:lnTo>
                    <a:pt x="970826" y="264617"/>
                  </a:lnTo>
                  <a:lnTo>
                    <a:pt x="961428" y="258343"/>
                  </a:lnTo>
                  <a:lnTo>
                    <a:pt x="957884" y="258737"/>
                  </a:lnTo>
                  <a:lnTo>
                    <a:pt x="953592" y="259524"/>
                  </a:lnTo>
                  <a:lnTo>
                    <a:pt x="950836" y="259524"/>
                  </a:lnTo>
                  <a:lnTo>
                    <a:pt x="906995" y="238315"/>
                  </a:lnTo>
                  <a:lnTo>
                    <a:pt x="900620" y="216179"/>
                  </a:lnTo>
                  <a:lnTo>
                    <a:pt x="900658" y="203847"/>
                  </a:lnTo>
                  <a:lnTo>
                    <a:pt x="901382" y="189382"/>
                  </a:lnTo>
                  <a:lnTo>
                    <a:pt x="904570" y="145440"/>
                  </a:lnTo>
                  <a:lnTo>
                    <a:pt x="904938" y="137731"/>
                  </a:lnTo>
                  <a:lnTo>
                    <a:pt x="907491" y="99910"/>
                  </a:lnTo>
                  <a:lnTo>
                    <a:pt x="908062" y="85661"/>
                  </a:lnTo>
                  <a:lnTo>
                    <a:pt x="908253" y="71412"/>
                  </a:lnTo>
                  <a:lnTo>
                    <a:pt x="908100" y="57226"/>
                  </a:lnTo>
                  <a:lnTo>
                    <a:pt x="892035" y="20383"/>
                  </a:lnTo>
                  <a:lnTo>
                    <a:pt x="883399" y="16065"/>
                  </a:lnTo>
                  <a:lnTo>
                    <a:pt x="871639" y="16065"/>
                  </a:lnTo>
                  <a:lnTo>
                    <a:pt x="864590" y="18821"/>
                  </a:lnTo>
                  <a:lnTo>
                    <a:pt x="857529" y="27838"/>
                  </a:lnTo>
                  <a:lnTo>
                    <a:pt x="856348" y="32537"/>
                  </a:lnTo>
                  <a:lnTo>
                    <a:pt x="856348" y="42722"/>
                  </a:lnTo>
                  <a:lnTo>
                    <a:pt x="859104" y="48209"/>
                  </a:lnTo>
                  <a:lnTo>
                    <a:pt x="864196" y="50571"/>
                  </a:lnTo>
                  <a:lnTo>
                    <a:pt x="870966" y="54965"/>
                  </a:lnTo>
                  <a:lnTo>
                    <a:pt x="879144" y="106832"/>
                  </a:lnTo>
                  <a:lnTo>
                    <a:pt x="879233" y="123431"/>
                  </a:lnTo>
                  <a:lnTo>
                    <a:pt x="875957" y="208953"/>
                  </a:lnTo>
                  <a:lnTo>
                    <a:pt x="876046" y="219392"/>
                  </a:lnTo>
                  <a:lnTo>
                    <a:pt x="887666" y="260070"/>
                  </a:lnTo>
                  <a:lnTo>
                    <a:pt x="920750" y="283387"/>
                  </a:lnTo>
                  <a:lnTo>
                    <a:pt x="955548" y="289318"/>
                  </a:lnTo>
                  <a:lnTo>
                    <a:pt x="961809" y="289318"/>
                  </a:lnTo>
                  <a:lnTo>
                    <a:pt x="970826" y="286181"/>
                  </a:lnTo>
                  <a:lnTo>
                    <a:pt x="971219" y="2783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8876" y="1950556"/>
              <a:ext cx="645346" cy="35641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845623" y="2009418"/>
              <a:ext cx="114935" cy="273685"/>
            </a:xfrm>
            <a:custGeom>
              <a:avLst/>
              <a:gdLst/>
              <a:ahLst/>
              <a:cxnLst/>
              <a:rect l="l" t="t" r="r" b="b"/>
              <a:pathLst>
                <a:path w="114935" h="273685">
                  <a:moveTo>
                    <a:pt x="27063" y="0"/>
                  </a:moveTo>
                  <a:lnTo>
                    <a:pt x="15290" y="0"/>
                  </a:lnTo>
                  <a:lnTo>
                    <a:pt x="8242" y="2755"/>
                  </a:lnTo>
                  <a:lnTo>
                    <a:pt x="1181" y="11772"/>
                  </a:lnTo>
                  <a:lnTo>
                    <a:pt x="0" y="16471"/>
                  </a:lnTo>
                  <a:lnTo>
                    <a:pt x="0" y="26657"/>
                  </a:lnTo>
                  <a:lnTo>
                    <a:pt x="2755" y="32143"/>
                  </a:lnTo>
                  <a:lnTo>
                    <a:pt x="7848" y="34505"/>
                  </a:lnTo>
                  <a:lnTo>
                    <a:pt x="14616" y="38889"/>
                  </a:lnTo>
                  <a:lnTo>
                    <a:pt x="22794" y="90760"/>
                  </a:lnTo>
                  <a:lnTo>
                    <a:pt x="22887" y="107360"/>
                  </a:lnTo>
                  <a:lnTo>
                    <a:pt x="19608" y="192887"/>
                  </a:lnTo>
                  <a:lnTo>
                    <a:pt x="19694" y="203316"/>
                  </a:lnTo>
                  <a:lnTo>
                    <a:pt x="31322" y="243998"/>
                  </a:lnTo>
                  <a:lnTo>
                    <a:pt x="64403" y="267322"/>
                  </a:lnTo>
                  <a:lnTo>
                    <a:pt x="99199" y="273253"/>
                  </a:lnTo>
                  <a:lnTo>
                    <a:pt x="105460" y="273253"/>
                  </a:lnTo>
                  <a:lnTo>
                    <a:pt x="114477" y="270116"/>
                  </a:lnTo>
                  <a:lnTo>
                    <a:pt x="114871" y="262280"/>
                  </a:lnTo>
                  <a:lnTo>
                    <a:pt x="114477" y="248551"/>
                  </a:lnTo>
                  <a:lnTo>
                    <a:pt x="105079" y="242277"/>
                  </a:lnTo>
                  <a:lnTo>
                    <a:pt x="101536" y="242671"/>
                  </a:lnTo>
                  <a:lnTo>
                    <a:pt x="97243" y="243459"/>
                  </a:lnTo>
                  <a:lnTo>
                    <a:pt x="94487" y="243459"/>
                  </a:lnTo>
                  <a:lnTo>
                    <a:pt x="50645" y="222247"/>
                  </a:lnTo>
                  <a:lnTo>
                    <a:pt x="44266" y="200105"/>
                  </a:lnTo>
                  <a:lnTo>
                    <a:pt x="44310" y="187782"/>
                  </a:lnTo>
                  <a:lnTo>
                    <a:pt x="45034" y="173312"/>
                  </a:lnTo>
                  <a:lnTo>
                    <a:pt x="48221" y="129374"/>
                  </a:lnTo>
                  <a:lnTo>
                    <a:pt x="48584" y="121666"/>
                  </a:lnTo>
                  <a:lnTo>
                    <a:pt x="51143" y="83841"/>
                  </a:lnTo>
                  <a:lnTo>
                    <a:pt x="51703" y="69589"/>
                  </a:lnTo>
                  <a:lnTo>
                    <a:pt x="51893" y="55338"/>
                  </a:lnTo>
                  <a:lnTo>
                    <a:pt x="51752" y="41160"/>
                  </a:lnTo>
                  <a:lnTo>
                    <a:pt x="35686" y="4318"/>
                  </a:lnTo>
                  <a:lnTo>
                    <a:pt x="32156" y="1574"/>
                  </a:lnTo>
                  <a:lnTo>
                    <a:pt x="2706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8367" y="2081562"/>
              <a:ext cx="237578" cy="13289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349136" y="1946694"/>
              <a:ext cx="668655" cy="360680"/>
            </a:xfrm>
            <a:custGeom>
              <a:avLst/>
              <a:gdLst/>
              <a:ahLst/>
              <a:cxnLst/>
              <a:rect l="l" t="t" r="r" b="b"/>
              <a:pathLst>
                <a:path w="668654" h="360680">
                  <a:moveTo>
                    <a:pt x="134073" y="143510"/>
                  </a:moveTo>
                  <a:lnTo>
                    <a:pt x="114236" y="104140"/>
                  </a:lnTo>
                  <a:lnTo>
                    <a:pt x="97218" y="99060"/>
                  </a:lnTo>
                  <a:lnTo>
                    <a:pt x="90563" y="99060"/>
                  </a:lnTo>
                  <a:lnTo>
                    <a:pt x="69392" y="102870"/>
                  </a:lnTo>
                  <a:lnTo>
                    <a:pt x="63119" y="105410"/>
                  </a:lnTo>
                  <a:lnTo>
                    <a:pt x="57632" y="106680"/>
                  </a:lnTo>
                  <a:lnTo>
                    <a:pt x="54889" y="107950"/>
                  </a:lnTo>
                  <a:lnTo>
                    <a:pt x="52133" y="107950"/>
                  </a:lnTo>
                  <a:lnTo>
                    <a:pt x="48221" y="110490"/>
                  </a:lnTo>
                  <a:lnTo>
                    <a:pt x="46659" y="110490"/>
                  </a:lnTo>
                  <a:lnTo>
                    <a:pt x="45872" y="111760"/>
                  </a:lnTo>
                  <a:lnTo>
                    <a:pt x="43916" y="114300"/>
                  </a:lnTo>
                  <a:lnTo>
                    <a:pt x="43522" y="116840"/>
                  </a:lnTo>
                  <a:lnTo>
                    <a:pt x="43522" y="121920"/>
                  </a:lnTo>
                  <a:lnTo>
                    <a:pt x="44691" y="124460"/>
                  </a:lnTo>
                  <a:lnTo>
                    <a:pt x="46253" y="127000"/>
                  </a:lnTo>
                  <a:lnTo>
                    <a:pt x="49390" y="130810"/>
                  </a:lnTo>
                  <a:lnTo>
                    <a:pt x="53708" y="133350"/>
                  </a:lnTo>
                  <a:lnTo>
                    <a:pt x="61544" y="133350"/>
                  </a:lnTo>
                  <a:lnTo>
                    <a:pt x="65468" y="129540"/>
                  </a:lnTo>
                  <a:lnTo>
                    <a:pt x="67830" y="128270"/>
                  </a:lnTo>
                  <a:lnTo>
                    <a:pt x="68999" y="127000"/>
                  </a:lnTo>
                  <a:lnTo>
                    <a:pt x="75272" y="123190"/>
                  </a:lnTo>
                  <a:lnTo>
                    <a:pt x="88595" y="120650"/>
                  </a:lnTo>
                  <a:lnTo>
                    <a:pt x="101155" y="120650"/>
                  </a:lnTo>
                  <a:lnTo>
                    <a:pt x="104279" y="121920"/>
                  </a:lnTo>
                  <a:lnTo>
                    <a:pt x="107035" y="124460"/>
                  </a:lnTo>
                  <a:lnTo>
                    <a:pt x="111328" y="127000"/>
                  </a:lnTo>
                  <a:lnTo>
                    <a:pt x="112903" y="132080"/>
                  </a:lnTo>
                  <a:lnTo>
                    <a:pt x="112903" y="142240"/>
                  </a:lnTo>
                  <a:lnTo>
                    <a:pt x="112509" y="143510"/>
                  </a:lnTo>
                  <a:lnTo>
                    <a:pt x="111734" y="152400"/>
                  </a:lnTo>
                  <a:lnTo>
                    <a:pt x="108597" y="160020"/>
                  </a:lnTo>
                  <a:lnTo>
                    <a:pt x="106629" y="165100"/>
                  </a:lnTo>
                  <a:lnTo>
                    <a:pt x="105460" y="168910"/>
                  </a:lnTo>
                  <a:lnTo>
                    <a:pt x="103492" y="173990"/>
                  </a:lnTo>
                  <a:lnTo>
                    <a:pt x="101155" y="177800"/>
                  </a:lnTo>
                  <a:lnTo>
                    <a:pt x="99187" y="182880"/>
                  </a:lnTo>
                  <a:lnTo>
                    <a:pt x="96837" y="186690"/>
                  </a:lnTo>
                  <a:lnTo>
                    <a:pt x="94475" y="189230"/>
                  </a:lnTo>
                  <a:lnTo>
                    <a:pt x="91732" y="190500"/>
                  </a:lnTo>
                  <a:lnTo>
                    <a:pt x="79184" y="190500"/>
                  </a:lnTo>
                  <a:lnTo>
                    <a:pt x="76060" y="191770"/>
                  </a:lnTo>
                  <a:lnTo>
                    <a:pt x="55270" y="191770"/>
                  </a:lnTo>
                  <a:lnTo>
                    <a:pt x="51943" y="176530"/>
                  </a:lnTo>
                  <a:lnTo>
                    <a:pt x="50317" y="170180"/>
                  </a:lnTo>
                  <a:lnTo>
                    <a:pt x="48615" y="162560"/>
                  </a:lnTo>
                  <a:lnTo>
                    <a:pt x="47066" y="156210"/>
                  </a:lnTo>
                  <a:lnTo>
                    <a:pt x="45377" y="148590"/>
                  </a:lnTo>
                  <a:lnTo>
                    <a:pt x="43535" y="142240"/>
                  </a:lnTo>
                  <a:lnTo>
                    <a:pt x="41554" y="135890"/>
                  </a:lnTo>
                  <a:lnTo>
                    <a:pt x="39204" y="129540"/>
                  </a:lnTo>
                  <a:lnTo>
                    <a:pt x="37642" y="123190"/>
                  </a:lnTo>
                  <a:lnTo>
                    <a:pt x="34899" y="118110"/>
                  </a:lnTo>
                  <a:lnTo>
                    <a:pt x="32537" y="113030"/>
                  </a:lnTo>
                  <a:lnTo>
                    <a:pt x="29400" y="109220"/>
                  </a:lnTo>
                  <a:lnTo>
                    <a:pt x="24307" y="106680"/>
                  </a:lnTo>
                  <a:lnTo>
                    <a:pt x="21564" y="104140"/>
                  </a:lnTo>
                  <a:lnTo>
                    <a:pt x="8229" y="104140"/>
                  </a:lnTo>
                  <a:lnTo>
                    <a:pt x="1955" y="110490"/>
                  </a:lnTo>
                  <a:lnTo>
                    <a:pt x="0" y="114300"/>
                  </a:lnTo>
                  <a:lnTo>
                    <a:pt x="0" y="121920"/>
                  </a:lnTo>
                  <a:lnTo>
                    <a:pt x="1955" y="128270"/>
                  </a:lnTo>
                  <a:lnTo>
                    <a:pt x="5880" y="133350"/>
                  </a:lnTo>
                  <a:lnTo>
                    <a:pt x="7848" y="134620"/>
                  </a:lnTo>
                  <a:lnTo>
                    <a:pt x="10198" y="137160"/>
                  </a:lnTo>
                  <a:lnTo>
                    <a:pt x="12153" y="139700"/>
                  </a:lnTo>
                  <a:lnTo>
                    <a:pt x="14897" y="143510"/>
                  </a:lnTo>
                  <a:lnTo>
                    <a:pt x="16865" y="148590"/>
                  </a:lnTo>
                  <a:lnTo>
                    <a:pt x="18034" y="154940"/>
                  </a:lnTo>
                  <a:lnTo>
                    <a:pt x="19989" y="160020"/>
                  </a:lnTo>
                  <a:lnTo>
                    <a:pt x="21170" y="165100"/>
                  </a:lnTo>
                  <a:lnTo>
                    <a:pt x="22745" y="170180"/>
                  </a:lnTo>
                  <a:lnTo>
                    <a:pt x="25082" y="182880"/>
                  </a:lnTo>
                  <a:lnTo>
                    <a:pt x="26657" y="187960"/>
                  </a:lnTo>
                  <a:lnTo>
                    <a:pt x="27838" y="194310"/>
                  </a:lnTo>
                  <a:lnTo>
                    <a:pt x="29006" y="199390"/>
                  </a:lnTo>
                  <a:lnTo>
                    <a:pt x="29794" y="205740"/>
                  </a:lnTo>
                  <a:lnTo>
                    <a:pt x="29794" y="210820"/>
                  </a:lnTo>
                  <a:lnTo>
                    <a:pt x="30187" y="212090"/>
                  </a:lnTo>
                  <a:lnTo>
                    <a:pt x="30187" y="213360"/>
                  </a:lnTo>
                  <a:lnTo>
                    <a:pt x="30962" y="215900"/>
                  </a:lnTo>
                  <a:lnTo>
                    <a:pt x="32537" y="219710"/>
                  </a:lnTo>
                  <a:lnTo>
                    <a:pt x="36068" y="222250"/>
                  </a:lnTo>
                  <a:lnTo>
                    <a:pt x="41960" y="226060"/>
                  </a:lnTo>
                  <a:lnTo>
                    <a:pt x="45478" y="226060"/>
                  </a:lnTo>
                  <a:lnTo>
                    <a:pt x="48221" y="227330"/>
                  </a:lnTo>
                  <a:lnTo>
                    <a:pt x="50571" y="226060"/>
                  </a:lnTo>
                  <a:lnTo>
                    <a:pt x="53314" y="224790"/>
                  </a:lnTo>
                  <a:lnTo>
                    <a:pt x="54889" y="223520"/>
                  </a:lnTo>
                  <a:lnTo>
                    <a:pt x="56057" y="222250"/>
                  </a:lnTo>
                  <a:lnTo>
                    <a:pt x="56845" y="220980"/>
                  </a:lnTo>
                  <a:lnTo>
                    <a:pt x="58026" y="218440"/>
                  </a:lnTo>
                  <a:lnTo>
                    <a:pt x="59194" y="217170"/>
                  </a:lnTo>
                  <a:lnTo>
                    <a:pt x="61150" y="215900"/>
                  </a:lnTo>
                  <a:lnTo>
                    <a:pt x="63512" y="215900"/>
                  </a:lnTo>
                  <a:lnTo>
                    <a:pt x="67424" y="214630"/>
                  </a:lnTo>
                  <a:lnTo>
                    <a:pt x="75666" y="214630"/>
                  </a:lnTo>
                  <a:lnTo>
                    <a:pt x="77622" y="213360"/>
                  </a:lnTo>
                  <a:lnTo>
                    <a:pt x="108991" y="213360"/>
                  </a:lnTo>
                  <a:lnTo>
                    <a:pt x="112128" y="212090"/>
                  </a:lnTo>
                  <a:lnTo>
                    <a:pt x="116433" y="209550"/>
                  </a:lnTo>
                  <a:lnTo>
                    <a:pt x="118008" y="205740"/>
                  </a:lnTo>
                  <a:lnTo>
                    <a:pt x="118008" y="196850"/>
                  </a:lnTo>
                  <a:lnTo>
                    <a:pt x="116827" y="191770"/>
                  </a:lnTo>
                  <a:lnTo>
                    <a:pt x="114871" y="187960"/>
                  </a:lnTo>
                  <a:lnTo>
                    <a:pt x="122707" y="176530"/>
                  </a:lnTo>
                  <a:lnTo>
                    <a:pt x="129768" y="163830"/>
                  </a:lnTo>
                  <a:lnTo>
                    <a:pt x="132499" y="156210"/>
                  </a:lnTo>
                  <a:lnTo>
                    <a:pt x="133680" y="147320"/>
                  </a:lnTo>
                  <a:lnTo>
                    <a:pt x="133680" y="144780"/>
                  </a:lnTo>
                  <a:lnTo>
                    <a:pt x="134073" y="143510"/>
                  </a:lnTo>
                  <a:close/>
                </a:path>
                <a:path w="668654" h="360680">
                  <a:moveTo>
                    <a:pt x="368503" y="306070"/>
                  </a:moveTo>
                  <a:lnTo>
                    <a:pt x="366941" y="300990"/>
                  </a:lnTo>
                  <a:lnTo>
                    <a:pt x="363410" y="297180"/>
                  </a:lnTo>
                  <a:lnTo>
                    <a:pt x="359486" y="293370"/>
                  </a:lnTo>
                  <a:lnTo>
                    <a:pt x="355180" y="290830"/>
                  </a:lnTo>
                  <a:lnTo>
                    <a:pt x="350875" y="287020"/>
                  </a:lnTo>
                  <a:lnTo>
                    <a:pt x="348513" y="285750"/>
                  </a:lnTo>
                  <a:lnTo>
                    <a:pt x="347332" y="285750"/>
                  </a:lnTo>
                  <a:lnTo>
                    <a:pt x="345770" y="284480"/>
                  </a:lnTo>
                  <a:lnTo>
                    <a:pt x="344195" y="284480"/>
                  </a:lnTo>
                  <a:lnTo>
                    <a:pt x="343039" y="283210"/>
                  </a:lnTo>
                  <a:lnTo>
                    <a:pt x="341464" y="283210"/>
                  </a:lnTo>
                  <a:lnTo>
                    <a:pt x="340677" y="281940"/>
                  </a:lnTo>
                  <a:lnTo>
                    <a:pt x="335978" y="279400"/>
                  </a:lnTo>
                  <a:lnTo>
                    <a:pt x="326567" y="271780"/>
                  </a:lnTo>
                  <a:lnTo>
                    <a:pt x="321462" y="267970"/>
                  </a:lnTo>
                  <a:lnTo>
                    <a:pt x="297942" y="248920"/>
                  </a:lnTo>
                  <a:lnTo>
                    <a:pt x="290537" y="242570"/>
                  </a:lnTo>
                  <a:lnTo>
                    <a:pt x="284619" y="237490"/>
                  </a:lnTo>
                  <a:lnTo>
                    <a:pt x="283044" y="236220"/>
                  </a:lnTo>
                  <a:lnTo>
                    <a:pt x="279908" y="233680"/>
                  </a:lnTo>
                  <a:lnTo>
                    <a:pt x="275602" y="228600"/>
                  </a:lnTo>
                  <a:lnTo>
                    <a:pt x="271284" y="224790"/>
                  </a:lnTo>
                  <a:lnTo>
                    <a:pt x="255219" y="207010"/>
                  </a:lnTo>
                  <a:lnTo>
                    <a:pt x="250507" y="201930"/>
                  </a:lnTo>
                  <a:lnTo>
                    <a:pt x="247764" y="196850"/>
                  </a:lnTo>
                  <a:lnTo>
                    <a:pt x="245795" y="193040"/>
                  </a:lnTo>
                  <a:lnTo>
                    <a:pt x="244627" y="190500"/>
                  </a:lnTo>
                  <a:lnTo>
                    <a:pt x="244627" y="187960"/>
                  </a:lnTo>
                  <a:lnTo>
                    <a:pt x="244627" y="184150"/>
                  </a:lnTo>
                  <a:lnTo>
                    <a:pt x="245021" y="181610"/>
                  </a:lnTo>
                  <a:lnTo>
                    <a:pt x="246202" y="180340"/>
                  </a:lnTo>
                  <a:lnTo>
                    <a:pt x="249732" y="180340"/>
                  </a:lnTo>
                  <a:lnTo>
                    <a:pt x="257568" y="179070"/>
                  </a:lnTo>
                  <a:lnTo>
                    <a:pt x="270891" y="177800"/>
                  </a:lnTo>
                  <a:lnTo>
                    <a:pt x="277952" y="177800"/>
                  </a:lnTo>
                  <a:lnTo>
                    <a:pt x="293585" y="179070"/>
                  </a:lnTo>
                  <a:lnTo>
                    <a:pt x="302641" y="180340"/>
                  </a:lnTo>
                  <a:lnTo>
                    <a:pt x="329704" y="180340"/>
                  </a:lnTo>
                  <a:lnTo>
                    <a:pt x="334403" y="179070"/>
                  </a:lnTo>
                  <a:lnTo>
                    <a:pt x="335089" y="177800"/>
                  </a:lnTo>
                  <a:lnTo>
                    <a:pt x="337146" y="173990"/>
                  </a:lnTo>
                  <a:lnTo>
                    <a:pt x="337146" y="170180"/>
                  </a:lnTo>
                  <a:lnTo>
                    <a:pt x="337146" y="163830"/>
                  </a:lnTo>
                  <a:lnTo>
                    <a:pt x="334403" y="161290"/>
                  </a:lnTo>
                  <a:lnTo>
                    <a:pt x="330885" y="160020"/>
                  </a:lnTo>
                  <a:lnTo>
                    <a:pt x="328523" y="158750"/>
                  </a:lnTo>
                  <a:lnTo>
                    <a:pt x="297942" y="158750"/>
                  </a:lnTo>
                  <a:lnTo>
                    <a:pt x="289814" y="160020"/>
                  </a:lnTo>
                  <a:lnTo>
                    <a:pt x="273240" y="160020"/>
                  </a:lnTo>
                  <a:lnTo>
                    <a:pt x="243840" y="161290"/>
                  </a:lnTo>
                  <a:lnTo>
                    <a:pt x="242277" y="158750"/>
                  </a:lnTo>
                  <a:lnTo>
                    <a:pt x="241490" y="154940"/>
                  </a:lnTo>
                  <a:lnTo>
                    <a:pt x="241414" y="139700"/>
                  </a:lnTo>
                  <a:lnTo>
                    <a:pt x="241173" y="135890"/>
                  </a:lnTo>
                  <a:lnTo>
                    <a:pt x="241096" y="107950"/>
                  </a:lnTo>
                  <a:lnTo>
                    <a:pt x="243840" y="104140"/>
                  </a:lnTo>
                  <a:lnTo>
                    <a:pt x="249377" y="102870"/>
                  </a:lnTo>
                  <a:lnTo>
                    <a:pt x="273240" y="102870"/>
                  </a:lnTo>
                  <a:lnTo>
                    <a:pt x="280695" y="104140"/>
                  </a:lnTo>
                  <a:lnTo>
                    <a:pt x="287159" y="102870"/>
                  </a:lnTo>
                  <a:lnTo>
                    <a:pt x="293636" y="101600"/>
                  </a:lnTo>
                  <a:lnTo>
                    <a:pt x="294017" y="91440"/>
                  </a:lnTo>
                  <a:lnTo>
                    <a:pt x="294017" y="86360"/>
                  </a:lnTo>
                  <a:lnTo>
                    <a:pt x="293433" y="85090"/>
                  </a:lnTo>
                  <a:lnTo>
                    <a:pt x="292849" y="83820"/>
                  </a:lnTo>
                  <a:lnTo>
                    <a:pt x="290499" y="81280"/>
                  </a:lnTo>
                  <a:lnTo>
                    <a:pt x="289712" y="80010"/>
                  </a:lnTo>
                  <a:lnTo>
                    <a:pt x="288137" y="77470"/>
                  </a:lnTo>
                  <a:lnTo>
                    <a:pt x="281089" y="74930"/>
                  </a:lnTo>
                  <a:lnTo>
                    <a:pt x="277164" y="74930"/>
                  </a:lnTo>
                  <a:lnTo>
                    <a:pt x="254812" y="80010"/>
                  </a:lnTo>
                  <a:lnTo>
                    <a:pt x="247370" y="78740"/>
                  </a:lnTo>
                  <a:lnTo>
                    <a:pt x="243840" y="77470"/>
                  </a:lnTo>
                  <a:lnTo>
                    <a:pt x="242671" y="74930"/>
                  </a:lnTo>
                  <a:lnTo>
                    <a:pt x="242671" y="62230"/>
                  </a:lnTo>
                  <a:lnTo>
                    <a:pt x="243052" y="55880"/>
                  </a:lnTo>
                  <a:lnTo>
                    <a:pt x="242671" y="49530"/>
                  </a:lnTo>
                  <a:lnTo>
                    <a:pt x="243459" y="44450"/>
                  </a:lnTo>
                  <a:lnTo>
                    <a:pt x="244627" y="29210"/>
                  </a:lnTo>
                  <a:lnTo>
                    <a:pt x="244627" y="20320"/>
                  </a:lnTo>
                  <a:lnTo>
                    <a:pt x="243052" y="12700"/>
                  </a:lnTo>
                  <a:lnTo>
                    <a:pt x="240322" y="8890"/>
                  </a:lnTo>
                  <a:lnTo>
                    <a:pt x="236397" y="2540"/>
                  </a:lnTo>
                  <a:lnTo>
                    <a:pt x="230124" y="0"/>
                  </a:lnTo>
                  <a:lnTo>
                    <a:pt x="219925" y="0"/>
                  </a:lnTo>
                  <a:lnTo>
                    <a:pt x="215607" y="1270"/>
                  </a:lnTo>
                  <a:lnTo>
                    <a:pt x="208953" y="7620"/>
                  </a:lnTo>
                  <a:lnTo>
                    <a:pt x="207391" y="15240"/>
                  </a:lnTo>
                  <a:lnTo>
                    <a:pt x="207391" y="24130"/>
                  </a:lnTo>
                  <a:lnTo>
                    <a:pt x="208953" y="26670"/>
                  </a:lnTo>
                  <a:lnTo>
                    <a:pt x="209727" y="29210"/>
                  </a:lnTo>
                  <a:lnTo>
                    <a:pt x="211696" y="34290"/>
                  </a:lnTo>
                  <a:lnTo>
                    <a:pt x="214045" y="39370"/>
                  </a:lnTo>
                  <a:lnTo>
                    <a:pt x="214452" y="43180"/>
                  </a:lnTo>
                  <a:lnTo>
                    <a:pt x="215607" y="54610"/>
                  </a:lnTo>
                  <a:lnTo>
                    <a:pt x="215607" y="76200"/>
                  </a:lnTo>
                  <a:lnTo>
                    <a:pt x="214833" y="80010"/>
                  </a:lnTo>
                  <a:lnTo>
                    <a:pt x="212877" y="81280"/>
                  </a:lnTo>
                  <a:lnTo>
                    <a:pt x="211696" y="82550"/>
                  </a:lnTo>
                  <a:lnTo>
                    <a:pt x="210134" y="82550"/>
                  </a:lnTo>
                  <a:lnTo>
                    <a:pt x="207772" y="83820"/>
                  </a:lnTo>
                  <a:lnTo>
                    <a:pt x="193662" y="83820"/>
                  </a:lnTo>
                  <a:lnTo>
                    <a:pt x="190919" y="85090"/>
                  </a:lnTo>
                  <a:lnTo>
                    <a:pt x="187782" y="83820"/>
                  </a:lnTo>
                  <a:lnTo>
                    <a:pt x="183857" y="83820"/>
                  </a:lnTo>
                  <a:lnTo>
                    <a:pt x="177203" y="80010"/>
                  </a:lnTo>
                  <a:lnTo>
                    <a:pt x="167398" y="80010"/>
                  </a:lnTo>
                  <a:lnTo>
                    <a:pt x="163474" y="81280"/>
                  </a:lnTo>
                  <a:lnTo>
                    <a:pt x="156806" y="86360"/>
                  </a:lnTo>
                  <a:lnTo>
                    <a:pt x="155638" y="91440"/>
                  </a:lnTo>
                  <a:lnTo>
                    <a:pt x="155638" y="96520"/>
                  </a:lnTo>
                  <a:lnTo>
                    <a:pt x="157467" y="102870"/>
                  </a:lnTo>
                  <a:lnTo>
                    <a:pt x="162052" y="109220"/>
                  </a:lnTo>
                  <a:lnTo>
                    <a:pt x="168033" y="113030"/>
                  </a:lnTo>
                  <a:lnTo>
                    <a:pt x="174066" y="114300"/>
                  </a:lnTo>
                  <a:lnTo>
                    <a:pt x="178765" y="114300"/>
                  </a:lnTo>
                  <a:lnTo>
                    <a:pt x="181902" y="113030"/>
                  </a:lnTo>
                  <a:lnTo>
                    <a:pt x="186220" y="111760"/>
                  </a:lnTo>
                  <a:lnTo>
                    <a:pt x="192493" y="109220"/>
                  </a:lnTo>
                  <a:lnTo>
                    <a:pt x="202298" y="107950"/>
                  </a:lnTo>
                  <a:lnTo>
                    <a:pt x="210527" y="107950"/>
                  </a:lnTo>
                  <a:lnTo>
                    <a:pt x="213271" y="110490"/>
                  </a:lnTo>
                  <a:lnTo>
                    <a:pt x="214045" y="116840"/>
                  </a:lnTo>
                  <a:lnTo>
                    <a:pt x="214693" y="123190"/>
                  </a:lnTo>
                  <a:lnTo>
                    <a:pt x="214718" y="127000"/>
                  </a:lnTo>
                  <a:lnTo>
                    <a:pt x="214668" y="128270"/>
                  </a:lnTo>
                  <a:lnTo>
                    <a:pt x="214541" y="134620"/>
                  </a:lnTo>
                  <a:lnTo>
                    <a:pt x="214731" y="137160"/>
                  </a:lnTo>
                  <a:lnTo>
                    <a:pt x="214833" y="148590"/>
                  </a:lnTo>
                  <a:lnTo>
                    <a:pt x="215125" y="152400"/>
                  </a:lnTo>
                  <a:lnTo>
                    <a:pt x="215226" y="162560"/>
                  </a:lnTo>
                  <a:lnTo>
                    <a:pt x="213652" y="163830"/>
                  </a:lnTo>
                  <a:lnTo>
                    <a:pt x="212877" y="165100"/>
                  </a:lnTo>
                  <a:lnTo>
                    <a:pt x="209346" y="165100"/>
                  </a:lnTo>
                  <a:lnTo>
                    <a:pt x="196799" y="167640"/>
                  </a:lnTo>
                  <a:lnTo>
                    <a:pt x="187782" y="167640"/>
                  </a:lnTo>
                  <a:lnTo>
                    <a:pt x="174840" y="168910"/>
                  </a:lnTo>
                  <a:lnTo>
                    <a:pt x="170141" y="168910"/>
                  </a:lnTo>
                  <a:lnTo>
                    <a:pt x="164261" y="170180"/>
                  </a:lnTo>
                  <a:lnTo>
                    <a:pt x="158381" y="170180"/>
                  </a:lnTo>
                  <a:lnTo>
                    <a:pt x="153670" y="168910"/>
                  </a:lnTo>
                  <a:lnTo>
                    <a:pt x="149758" y="168910"/>
                  </a:lnTo>
                  <a:lnTo>
                    <a:pt x="146621" y="167640"/>
                  </a:lnTo>
                  <a:lnTo>
                    <a:pt x="139954" y="167640"/>
                  </a:lnTo>
                  <a:lnTo>
                    <a:pt x="136423" y="168910"/>
                  </a:lnTo>
                  <a:lnTo>
                    <a:pt x="134467" y="171450"/>
                  </a:lnTo>
                  <a:lnTo>
                    <a:pt x="130937" y="175260"/>
                  </a:lnTo>
                  <a:lnTo>
                    <a:pt x="130162" y="179070"/>
                  </a:lnTo>
                  <a:lnTo>
                    <a:pt x="130162" y="189230"/>
                  </a:lnTo>
                  <a:lnTo>
                    <a:pt x="132118" y="195580"/>
                  </a:lnTo>
                  <a:lnTo>
                    <a:pt x="136423" y="198120"/>
                  </a:lnTo>
                  <a:lnTo>
                    <a:pt x="138379" y="200660"/>
                  </a:lnTo>
                  <a:lnTo>
                    <a:pt x="141135" y="201930"/>
                  </a:lnTo>
                  <a:lnTo>
                    <a:pt x="147789" y="201930"/>
                  </a:lnTo>
                  <a:lnTo>
                    <a:pt x="152107" y="200660"/>
                  </a:lnTo>
                  <a:lnTo>
                    <a:pt x="161124" y="196850"/>
                  </a:lnTo>
                  <a:lnTo>
                    <a:pt x="168516" y="194310"/>
                  </a:lnTo>
                  <a:lnTo>
                    <a:pt x="176123" y="193040"/>
                  </a:lnTo>
                  <a:lnTo>
                    <a:pt x="183286" y="190500"/>
                  </a:lnTo>
                  <a:lnTo>
                    <a:pt x="189357" y="189230"/>
                  </a:lnTo>
                  <a:lnTo>
                    <a:pt x="196799" y="187960"/>
                  </a:lnTo>
                  <a:lnTo>
                    <a:pt x="209727" y="187960"/>
                  </a:lnTo>
                  <a:lnTo>
                    <a:pt x="210527" y="189230"/>
                  </a:lnTo>
                  <a:lnTo>
                    <a:pt x="210908" y="190500"/>
                  </a:lnTo>
                  <a:lnTo>
                    <a:pt x="210908" y="193040"/>
                  </a:lnTo>
                  <a:lnTo>
                    <a:pt x="210134" y="195580"/>
                  </a:lnTo>
                  <a:lnTo>
                    <a:pt x="208953" y="198120"/>
                  </a:lnTo>
                  <a:lnTo>
                    <a:pt x="207391" y="201930"/>
                  </a:lnTo>
                  <a:lnTo>
                    <a:pt x="203860" y="207010"/>
                  </a:lnTo>
                  <a:lnTo>
                    <a:pt x="201510" y="210820"/>
                  </a:lnTo>
                  <a:lnTo>
                    <a:pt x="192493" y="223520"/>
                  </a:lnTo>
                  <a:lnTo>
                    <a:pt x="160731" y="259080"/>
                  </a:lnTo>
                  <a:lnTo>
                    <a:pt x="126631" y="288290"/>
                  </a:lnTo>
                  <a:lnTo>
                    <a:pt x="123888" y="290830"/>
                  </a:lnTo>
                  <a:lnTo>
                    <a:pt x="121145" y="292100"/>
                  </a:lnTo>
                  <a:lnTo>
                    <a:pt x="118008" y="294640"/>
                  </a:lnTo>
                  <a:lnTo>
                    <a:pt x="115252" y="297180"/>
                  </a:lnTo>
                  <a:lnTo>
                    <a:pt x="112509" y="298450"/>
                  </a:lnTo>
                  <a:lnTo>
                    <a:pt x="110172" y="298450"/>
                  </a:lnTo>
                  <a:lnTo>
                    <a:pt x="107416" y="299720"/>
                  </a:lnTo>
                  <a:lnTo>
                    <a:pt x="104673" y="299720"/>
                  </a:lnTo>
                  <a:lnTo>
                    <a:pt x="102311" y="300990"/>
                  </a:lnTo>
                  <a:lnTo>
                    <a:pt x="100355" y="300990"/>
                  </a:lnTo>
                  <a:lnTo>
                    <a:pt x="98399" y="302260"/>
                  </a:lnTo>
                  <a:lnTo>
                    <a:pt x="97218" y="306070"/>
                  </a:lnTo>
                  <a:lnTo>
                    <a:pt x="97218" y="309880"/>
                  </a:lnTo>
                  <a:lnTo>
                    <a:pt x="97612" y="312420"/>
                  </a:lnTo>
                  <a:lnTo>
                    <a:pt x="98399" y="313690"/>
                  </a:lnTo>
                  <a:lnTo>
                    <a:pt x="99580" y="316230"/>
                  </a:lnTo>
                  <a:lnTo>
                    <a:pt x="101930" y="318770"/>
                  </a:lnTo>
                  <a:lnTo>
                    <a:pt x="110172" y="318770"/>
                  </a:lnTo>
                  <a:lnTo>
                    <a:pt x="112509" y="317500"/>
                  </a:lnTo>
                  <a:lnTo>
                    <a:pt x="115252" y="314960"/>
                  </a:lnTo>
                  <a:lnTo>
                    <a:pt x="118008" y="313690"/>
                  </a:lnTo>
                  <a:lnTo>
                    <a:pt x="120345" y="312420"/>
                  </a:lnTo>
                  <a:lnTo>
                    <a:pt x="123101" y="309880"/>
                  </a:lnTo>
                  <a:lnTo>
                    <a:pt x="127800" y="307340"/>
                  </a:lnTo>
                  <a:lnTo>
                    <a:pt x="134861" y="302260"/>
                  </a:lnTo>
                  <a:lnTo>
                    <a:pt x="144272" y="295910"/>
                  </a:lnTo>
                  <a:lnTo>
                    <a:pt x="153187" y="289560"/>
                  </a:lnTo>
                  <a:lnTo>
                    <a:pt x="161645" y="281940"/>
                  </a:lnTo>
                  <a:lnTo>
                    <a:pt x="169748" y="275590"/>
                  </a:lnTo>
                  <a:lnTo>
                    <a:pt x="177787" y="267970"/>
                  </a:lnTo>
                  <a:lnTo>
                    <a:pt x="205435" y="241300"/>
                  </a:lnTo>
                  <a:lnTo>
                    <a:pt x="214045" y="236220"/>
                  </a:lnTo>
                  <a:lnTo>
                    <a:pt x="216789" y="236220"/>
                  </a:lnTo>
                  <a:lnTo>
                    <a:pt x="216890" y="255270"/>
                  </a:lnTo>
                  <a:lnTo>
                    <a:pt x="217182" y="259080"/>
                  </a:lnTo>
                  <a:lnTo>
                    <a:pt x="217182" y="281940"/>
                  </a:lnTo>
                  <a:lnTo>
                    <a:pt x="217589" y="283210"/>
                  </a:lnTo>
                  <a:lnTo>
                    <a:pt x="217589" y="289560"/>
                  </a:lnTo>
                  <a:lnTo>
                    <a:pt x="216789" y="297180"/>
                  </a:lnTo>
                  <a:lnTo>
                    <a:pt x="216014" y="300990"/>
                  </a:lnTo>
                  <a:lnTo>
                    <a:pt x="212090" y="308610"/>
                  </a:lnTo>
                  <a:lnTo>
                    <a:pt x="208953" y="316230"/>
                  </a:lnTo>
                  <a:lnTo>
                    <a:pt x="208572" y="320040"/>
                  </a:lnTo>
                  <a:lnTo>
                    <a:pt x="208572" y="325120"/>
                  </a:lnTo>
                  <a:lnTo>
                    <a:pt x="222669" y="360680"/>
                  </a:lnTo>
                  <a:lnTo>
                    <a:pt x="231686" y="360680"/>
                  </a:lnTo>
                  <a:lnTo>
                    <a:pt x="240322" y="340360"/>
                  </a:lnTo>
                  <a:lnTo>
                    <a:pt x="240322" y="328930"/>
                  </a:lnTo>
                  <a:lnTo>
                    <a:pt x="241096" y="325120"/>
                  </a:lnTo>
                  <a:lnTo>
                    <a:pt x="241846" y="314960"/>
                  </a:lnTo>
                  <a:lnTo>
                    <a:pt x="242366" y="303530"/>
                  </a:lnTo>
                  <a:lnTo>
                    <a:pt x="242747" y="292100"/>
                  </a:lnTo>
                  <a:lnTo>
                    <a:pt x="243547" y="260350"/>
                  </a:lnTo>
                  <a:lnTo>
                    <a:pt x="243941" y="251460"/>
                  </a:lnTo>
                  <a:lnTo>
                    <a:pt x="244627" y="242570"/>
                  </a:lnTo>
                  <a:lnTo>
                    <a:pt x="249732" y="245110"/>
                  </a:lnTo>
                  <a:lnTo>
                    <a:pt x="254431" y="247650"/>
                  </a:lnTo>
                  <a:lnTo>
                    <a:pt x="263055" y="255270"/>
                  </a:lnTo>
                  <a:lnTo>
                    <a:pt x="267373" y="260350"/>
                  </a:lnTo>
                  <a:lnTo>
                    <a:pt x="271678" y="264160"/>
                  </a:lnTo>
                  <a:lnTo>
                    <a:pt x="275602" y="266700"/>
                  </a:lnTo>
                  <a:lnTo>
                    <a:pt x="292849" y="281940"/>
                  </a:lnTo>
                  <a:lnTo>
                    <a:pt x="297942" y="285750"/>
                  </a:lnTo>
                  <a:lnTo>
                    <a:pt x="303834" y="290830"/>
                  </a:lnTo>
                  <a:lnTo>
                    <a:pt x="310489" y="295910"/>
                  </a:lnTo>
                  <a:lnTo>
                    <a:pt x="317550" y="300990"/>
                  </a:lnTo>
                  <a:lnTo>
                    <a:pt x="324205" y="306070"/>
                  </a:lnTo>
                  <a:lnTo>
                    <a:pt x="331660" y="311150"/>
                  </a:lnTo>
                  <a:lnTo>
                    <a:pt x="338315" y="314960"/>
                  </a:lnTo>
                  <a:lnTo>
                    <a:pt x="340283" y="317500"/>
                  </a:lnTo>
                  <a:lnTo>
                    <a:pt x="343039" y="318770"/>
                  </a:lnTo>
                  <a:lnTo>
                    <a:pt x="345376" y="321310"/>
                  </a:lnTo>
                  <a:lnTo>
                    <a:pt x="350875" y="323850"/>
                  </a:lnTo>
                  <a:lnTo>
                    <a:pt x="358711" y="323850"/>
                  </a:lnTo>
                  <a:lnTo>
                    <a:pt x="363029" y="321310"/>
                  </a:lnTo>
                  <a:lnTo>
                    <a:pt x="365772" y="318770"/>
                  </a:lnTo>
                  <a:lnTo>
                    <a:pt x="367334" y="316230"/>
                  </a:lnTo>
                  <a:lnTo>
                    <a:pt x="368503" y="312420"/>
                  </a:lnTo>
                  <a:lnTo>
                    <a:pt x="368503" y="306070"/>
                  </a:lnTo>
                  <a:close/>
                </a:path>
                <a:path w="668654" h="360680">
                  <a:moveTo>
                    <a:pt x="668489" y="213271"/>
                  </a:moveTo>
                  <a:lnTo>
                    <a:pt x="654964" y="170370"/>
                  </a:lnTo>
                  <a:lnTo>
                    <a:pt x="617537" y="152514"/>
                  </a:lnTo>
                  <a:lnTo>
                    <a:pt x="592239" y="151434"/>
                  </a:lnTo>
                  <a:lnTo>
                    <a:pt x="579158" y="152400"/>
                  </a:lnTo>
                  <a:lnTo>
                    <a:pt x="565785" y="154470"/>
                  </a:lnTo>
                  <a:lnTo>
                    <a:pt x="550443" y="158534"/>
                  </a:lnTo>
                  <a:lnTo>
                    <a:pt x="534809" y="163487"/>
                  </a:lnTo>
                  <a:lnTo>
                    <a:pt x="533247" y="164261"/>
                  </a:lnTo>
                  <a:lnTo>
                    <a:pt x="529717" y="165049"/>
                  </a:lnTo>
                  <a:lnTo>
                    <a:pt x="526186" y="166624"/>
                  </a:lnTo>
                  <a:lnTo>
                    <a:pt x="522262" y="167792"/>
                  </a:lnTo>
                  <a:lnTo>
                    <a:pt x="502666" y="177114"/>
                  </a:lnTo>
                  <a:lnTo>
                    <a:pt x="483844" y="185445"/>
                  </a:lnTo>
                  <a:lnTo>
                    <a:pt x="481888" y="187007"/>
                  </a:lnTo>
                  <a:lnTo>
                    <a:pt x="479539" y="188175"/>
                  </a:lnTo>
                  <a:lnTo>
                    <a:pt x="470916" y="193675"/>
                  </a:lnTo>
                  <a:lnTo>
                    <a:pt x="464642" y="192493"/>
                  </a:lnTo>
                  <a:lnTo>
                    <a:pt x="464642" y="186613"/>
                  </a:lnTo>
                  <a:lnTo>
                    <a:pt x="464235" y="182295"/>
                  </a:lnTo>
                  <a:lnTo>
                    <a:pt x="464235" y="177596"/>
                  </a:lnTo>
                  <a:lnTo>
                    <a:pt x="468553" y="133692"/>
                  </a:lnTo>
                  <a:lnTo>
                    <a:pt x="470217" y="123710"/>
                  </a:lnTo>
                  <a:lnTo>
                    <a:pt x="472427" y="113842"/>
                  </a:lnTo>
                  <a:lnTo>
                    <a:pt x="475449" y="104203"/>
                  </a:lnTo>
                  <a:lnTo>
                    <a:pt x="479539" y="94881"/>
                  </a:lnTo>
                  <a:lnTo>
                    <a:pt x="482866" y="85928"/>
                  </a:lnTo>
                  <a:lnTo>
                    <a:pt x="465416" y="56845"/>
                  </a:lnTo>
                  <a:lnTo>
                    <a:pt x="452882" y="56845"/>
                  </a:lnTo>
                  <a:lnTo>
                    <a:pt x="446214" y="59601"/>
                  </a:lnTo>
                  <a:lnTo>
                    <a:pt x="442683" y="69786"/>
                  </a:lnTo>
                  <a:lnTo>
                    <a:pt x="441909" y="73710"/>
                  </a:lnTo>
                  <a:lnTo>
                    <a:pt x="441109" y="81940"/>
                  </a:lnTo>
                  <a:lnTo>
                    <a:pt x="441109" y="85864"/>
                  </a:lnTo>
                  <a:lnTo>
                    <a:pt x="441502" y="89789"/>
                  </a:lnTo>
                  <a:lnTo>
                    <a:pt x="441909" y="91744"/>
                  </a:lnTo>
                  <a:lnTo>
                    <a:pt x="441769" y="107188"/>
                  </a:lnTo>
                  <a:lnTo>
                    <a:pt x="440334" y="144665"/>
                  </a:lnTo>
                  <a:lnTo>
                    <a:pt x="439928" y="148196"/>
                  </a:lnTo>
                  <a:lnTo>
                    <a:pt x="439547" y="161124"/>
                  </a:lnTo>
                  <a:lnTo>
                    <a:pt x="437197" y="163093"/>
                  </a:lnTo>
                  <a:lnTo>
                    <a:pt x="419938" y="166230"/>
                  </a:lnTo>
                  <a:lnTo>
                    <a:pt x="415632" y="167792"/>
                  </a:lnTo>
                  <a:lnTo>
                    <a:pt x="407009" y="170141"/>
                  </a:lnTo>
                  <a:lnTo>
                    <a:pt x="401904" y="171716"/>
                  </a:lnTo>
                  <a:lnTo>
                    <a:pt x="398386" y="179158"/>
                  </a:lnTo>
                  <a:lnTo>
                    <a:pt x="398386" y="189357"/>
                  </a:lnTo>
                  <a:lnTo>
                    <a:pt x="399161" y="192493"/>
                  </a:lnTo>
                  <a:lnTo>
                    <a:pt x="403479" y="201904"/>
                  </a:lnTo>
                  <a:lnTo>
                    <a:pt x="411721" y="203860"/>
                  </a:lnTo>
                  <a:lnTo>
                    <a:pt x="418769" y="199948"/>
                  </a:lnTo>
                  <a:lnTo>
                    <a:pt x="421906" y="197980"/>
                  </a:lnTo>
                  <a:lnTo>
                    <a:pt x="428955" y="194449"/>
                  </a:lnTo>
                  <a:lnTo>
                    <a:pt x="425970" y="203581"/>
                  </a:lnTo>
                  <a:lnTo>
                    <a:pt x="422440" y="212445"/>
                  </a:lnTo>
                  <a:lnTo>
                    <a:pt x="418541" y="220637"/>
                  </a:lnTo>
                  <a:lnTo>
                    <a:pt x="414464" y="227774"/>
                  </a:lnTo>
                  <a:lnTo>
                    <a:pt x="412889" y="230911"/>
                  </a:lnTo>
                  <a:lnTo>
                    <a:pt x="405587" y="242824"/>
                  </a:lnTo>
                  <a:lnTo>
                    <a:pt x="402678" y="248348"/>
                  </a:lnTo>
                  <a:lnTo>
                    <a:pt x="399161" y="256006"/>
                  </a:lnTo>
                  <a:lnTo>
                    <a:pt x="398780" y="257962"/>
                  </a:lnTo>
                  <a:lnTo>
                    <a:pt x="398780" y="264236"/>
                  </a:lnTo>
                  <a:lnTo>
                    <a:pt x="401523" y="268541"/>
                  </a:lnTo>
                  <a:lnTo>
                    <a:pt x="405828" y="270510"/>
                  </a:lnTo>
                  <a:lnTo>
                    <a:pt x="410146" y="272859"/>
                  </a:lnTo>
                  <a:lnTo>
                    <a:pt x="430911" y="252476"/>
                  </a:lnTo>
                  <a:lnTo>
                    <a:pt x="434848" y="250126"/>
                  </a:lnTo>
                  <a:lnTo>
                    <a:pt x="439547" y="249339"/>
                  </a:lnTo>
                  <a:lnTo>
                    <a:pt x="439547" y="250126"/>
                  </a:lnTo>
                  <a:lnTo>
                    <a:pt x="439928" y="250520"/>
                  </a:lnTo>
                  <a:lnTo>
                    <a:pt x="439928" y="251307"/>
                  </a:lnTo>
                  <a:lnTo>
                    <a:pt x="440334" y="251688"/>
                  </a:lnTo>
                  <a:lnTo>
                    <a:pt x="442290" y="303047"/>
                  </a:lnTo>
                  <a:lnTo>
                    <a:pt x="453656" y="335191"/>
                  </a:lnTo>
                  <a:lnTo>
                    <a:pt x="460717" y="335191"/>
                  </a:lnTo>
                  <a:lnTo>
                    <a:pt x="466204" y="331266"/>
                  </a:lnTo>
                  <a:lnTo>
                    <a:pt x="466991" y="321868"/>
                  </a:lnTo>
                  <a:lnTo>
                    <a:pt x="466598" y="317157"/>
                  </a:lnTo>
                  <a:lnTo>
                    <a:pt x="465823" y="312851"/>
                  </a:lnTo>
                  <a:lnTo>
                    <a:pt x="465823" y="310502"/>
                  </a:lnTo>
                  <a:lnTo>
                    <a:pt x="465416" y="308140"/>
                  </a:lnTo>
                  <a:lnTo>
                    <a:pt x="465416" y="305790"/>
                  </a:lnTo>
                  <a:lnTo>
                    <a:pt x="464769" y="296456"/>
                  </a:lnTo>
                  <a:lnTo>
                    <a:pt x="462280" y="268947"/>
                  </a:lnTo>
                  <a:lnTo>
                    <a:pt x="461899" y="262674"/>
                  </a:lnTo>
                  <a:lnTo>
                    <a:pt x="461098" y="256387"/>
                  </a:lnTo>
                  <a:lnTo>
                    <a:pt x="460717" y="250520"/>
                  </a:lnTo>
                  <a:lnTo>
                    <a:pt x="460895" y="239496"/>
                  </a:lnTo>
                  <a:lnTo>
                    <a:pt x="463359" y="230873"/>
                  </a:lnTo>
                  <a:lnTo>
                    <a:pt x="509714" y="200634"/>
                  </a:lnTo>
                  <a:lnTo>
                    <a:pt x="551421" y="183286"/>
                  </a:lnTo>
                  <a:lnTo>
                    <a:pt x="595185" y="175247"/>
                  </a:lnTo>
                  <a:lnTo>
                    <a:pt x="605548" y="175793"/>
                  </a:lnTo>
                  <a:lnTo>
                    <a:pt x="640994" y="199504"/>
                  </a:lnTo>
                  <a:lnTo>
                    <a:pt x="642315" y="208254"/>
                  </a:lnTo>
                  <a:lnTo>
                    <a:pt x="641832" y="219544"/>
                  </a:lnTo>
                  <a:lnTo>
                    <a:pt x="631634" y="257962"/>
                  </a:lnTo>
                  <a:lnTo>
                    <a:pt x="621055" y="274828"/>
                  </a:lnTo>
                  <a:lnTo>
                    <a:pt x="617537" y="281876"/>
                  </a:lnTo>
                  <a:lnTo>
                    <a:pt x="620280" y="288150"/>
                  </a:lnTo>
                  <a:lnTo>
                    <a:pt x="626160" y="293636"/>
                  </a:lnTo>
                  <a:lnTo>
                    <a:pt x="629678" y="290499"/>
                  </a:lnTo>
                  <a:lnTo>
                    <a:pt x="634390" y="285013"/>
                  </a:lnTo>
                  <a:lnTo>
                    <a:pt x="636739" y="281089"/>
                  </a:lnTo>
                  <a:lnTo>
                    <a:pt x="638314" y="279133"/>
                  </a:lnTo>
                  <a:lnTo>
                    <a:pt x="640651" y="275209"/>
                  </a:lnTo>
                  <a:lnTo>
                    <a:pt x="652437" y="258343"/>
                  </a:lnTo>
                  <a:lnTo>
                    <a:pt x="659472" y="245465"/>
                  </a:lnTo>
                  <a:lnTo>
                    <a:pt x="664730" y="231203"/>
                  </a:lnTo>
                  <a:lnTo>
                    <a:pt x="668489" y="21327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7083" y="2081562"/>
              <a:ext cx="237578" cy="13289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8422" y="2059600"/>
              <a:ext cx="246583" cy="19405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81946" y="1970610"/>
              <a:ext cx="366928" cy="31950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7573" y="1958797"/>
              <a:ext cx="298335" cy="34544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21605" y="2417930"/>
              <a:ext cx="1751503" cy="35850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30021" y="2416843"/>
              <a:ext cx="674714" cy="36195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069942" y="2467135"/>
              <a:ext cx="283845" cy="292100"/>
            </a:xfrm>
            <a:custGeom>
              <a:avLst/>
              <a:gdLst/>
              <a:ahLst/>
              <a:cxnLst/>
              <a:rect l="l" t="t" r="r" b="b"/>
              <a:pathLst>
                <a:path w="283845" h="292100">
                  <a:moveTo>
                    <a:pt x="66870" y="211696"/>
                  </a:moveTo>
                  <a:lnTo>
                    <a:pt x="42341" y="211696"/>
                  </a:lnTo>
                  <a:lnTo>
                    <a:pt x="44202" y="217970"/>
                  </a:lnTo>
                  <a:lnTo>
                    <a:pt x="45819" y="225758"/>
                  </a:lnTo>
                  <a:lnTo>
                    <a:pt x="47190" y="233906"/>
                  </a:lnTo>
                  <a:lnTo>
                    <a:pt x="48615" y="243052"/>
                  </a:lnTo>
                  <a:lnTo>
                    <a:pt x="49939" y="252010"/>
                  </a:lnTo>
                  <a:lnTo>
                    <a:pt x="51117" y="259621"/>
                  </a:lnTo>
                  <a:lnTo>
                    <a:pt x="52641" y="268196"/>
                  </a:lnTo>
                  <a:lnTo>
                    <a:pt x="54495" y="276771"/>
                  </a:lnTo>
                  <a:lnTo>
                    <a:pt x="55283" y="279514"/>
                  </a:lnTo>
                  <a:lnTo>
                    <a:pt x="55283" y="286181"/>
                  </a:lnTo>
                  <a:lnTo>
                    <a:pt x="56464" y="289712"/>
                  </a:lnTo>
                  <a:lnTo>
                    <a:pt x="60769" y="292061"/>
                  </a:lnTo>
                  <a:lnTo>
                    <a:pt x="71361" y="292061"/>
                  </a:lnTo>
                  <a:lnTo>
                    <a:pt x="82334" y="283044"/>
                  </a:lnTo>
                  <a:lnTo>
                    <a:pt x="82334" y="272846"/>
                  </a:lnTo>
                  <a:lnTo>
                    <a:pt x="79489" y="265948"/>
                  </a:lnTo>
                  <a:lnTo>
                    <a:pt x="77235" y="259126"/>
                  </a:lnTo>
                  <a:lnTo>
                    <a:pt x="67303" y="215840"/>
                  </a:lnTo>
                  <a:lnTo>
                    <a:pt x="66870" y="211696"/>
                  </a:lnTo>
                  <a:close/>
                </a:path>
                <a:path w="283845" h="292100">
                  <a:moveTo>
                    <a:pt x="67483" y="141122"/>
                  </a:moveTo>
                  <a:lnTo>
                    <a:pt x="27444" y="141122"/>
                  </a:lnTo>
                  <a:lnTo>
                    <a:pt x="36855" y="141909"/>
                  </a:lnTo>
                  <a:lnTo>
                    <a:pt x="31081" y="154181"/>
                  </a:lnTo>
                  <a:lnTo>
                    <a:pt x="16865" y="189737"/>
                  </a:lnTo>
                  <a:lnTo>
                    <a:pt x="15303" y="198754"/>
                  </a:lnTo>
                  <a:lnTo>
                    <a:pt x="15684" y="203466"/>
                  </a:lnTo>
                  <a:lnTo>
                    <a:pt x="16078" y="205028"/>
                  </a:lnTo>
                  <a:lnTo>
                    <a:pt x="16078" y="211696"/>
                  </a:lnTo>
                  <a:lnTo>
                    <a:pt x="25476" y="217970"/>
                  </a:lnTo>
                  <a:lnTo>
                    <a:pt x="31369" y="217576"/>
                  </a:lnTo>
                  <a:lnTo>
                    <a:pt x="34112" y="217182"/>
                  </a:lnTo>
                  <a:lnTo>
                    <a:pt x="36855" y="215214"/>
                  </a:lnTo>
                  <a:lnTo>
                    <a:pt x="39204" y="213652"/>
                  </a:lnTo>
                  <a:lnTo>
                    <a:pt x="40767" y="212483"/>
                  </a:lnTo>
                  <a:lnTo>
                    <a:pt x="41554" y="211696"/>
                  </a:lnTo>
                  <a:lnTo>
                    <a:pt x="66870" y="211696"/>
                  </a:lnTo>
                  <a:lnTo>
                    <a:pt x="66255" y="205816"/>
                  </a:lnTo>
                  <a:lnTo>
                    <a:pt x="65862" y="197180"/>
                  </a:lnTo>
                  <a:lnTo>
                    <a:pt x="67437" y="195224"/>
                  </a:lnTo>
                  <a:lnTo>
                    <a:pt x="70561" y="192087"/>
                  </a:lnTo>
                  <a:lnTo>
                    <a:pt x="77688" y="185309"/>
                  </a:lnTo>
                  <a:lnTo>
                    <a:pt x="84043" y="179889"/>
                  </a:lnTo>
                  <a:lnTo>
                    <a:pt x="85502" y="178765"/>
                  </a:lnTo>
                  <a:lnTo>
                    <a:pt x="40767" y="178765"/>
                  </a:lnTo>
                  <a:lnTo>
                    <a:pt x="40767" y="176415"/>
                  </a:lnTo>
                  <a:lnTo>
                    <a:pt x="42341" y="172491"/>
                  </a:lnTo>
                  <a:lnTo>
                    <a:pt x="43916" y="168960"/>
                  </a:lnTo>
                  <a:lnTo>
                    <a:pt x="98604" y="168960"/>
                  </a:lnTo>
                  <a:lnTo>
                    <a:pt x="101142" y="167004"/>
                  </a:lnTo>
                  <a:lnTo>
                    <a:pt x="67043" y="167004"/>
                  </a:lnTo>
                  <a:lnTo>
                    <a:pt x="67137" y="151714"/>
                  </a:lnTo>
                  <a:lnTo>
                    <a:pt x="67338" y="144359"/>
                  </a:lnTo>
                  <a:lnTo>
                    <a:pt x="67483" y="141122"/>
                  </a:lnTo>
                  <a:close/>
                </a:path>
                <a:path w="283845" h="292100">
                  <a:moveTo>
                    <a:pt x="209116" y="134861"/>
                  </a:moveTo>
                  <a:lnTo>
                    <a:pt x="177203" y="134861"/>
                  </a:lnTo>
                  <a:lnTo>
                    <a:pt x="182295" y="135635"/>
                  </a:lnTo>
                  <a:lnTo>
                    <a:pt x="188175" y="150139"/>
                  </a:lnTo>
                  <a:lnTo>
                    <a:pt x="214639" y="185147"/>
                  </a:lnTo>
                  <a:lnTo>
                    <a:pt x="256186" y="206029"/>
                  </a:lnTo>
                  <a:lnTo>
                    <a:pt x="266192" y="206984"/>
                  </a:lnTo>
                  <a:lnTo>
                    <a:pt x="278345" y="206984"/>
                  </a:lnTo>
                  <a:lnTo>
                    <a:pt x="283438" y="202679"/>
                  </a:lnTo>
                  <a:lnTo>
                    <a:pt x="283351" y="185309"/>
                  </a:lnTo>
                  <a:lnTo>
                    <a:pt x="278739" y="178765"/>
                  </a:lnTo>
                  <a:lnTo>
                    <a:pt x="273240" y="178765"/>
                  </a:lnTo>
                  <a:lnTo>
                    <a:pt x="266258" y="178004"/>
                  </a:lnTo>
                  <a:lnTo>
                    <a:pt x="231473" y="162024"/>
                  </a:lnTo>
                  <a:lnTo>
                    <a:pt x="212458" y="141673"/>
                  </a:lnTo>
                  <a:lnTo>
                    <a:pt x="209116" y="134861"/>
                  </a:lnTo>
                  <a:close/>
                </a:path>
                <a:path w="283845" h="292100">
                  <a:moveTo>
                    <a:pt x="98604" y="168960"/>
                  </a:moveTo>
                  <a:lnTo>
                    <a:pt x="43916" y="168960"/>
                  </a:lnTo>
                  <a:lnTo>
                    <a:pt x="43814" y="172807"/>
                  </a:lnTo>
                  <a:lnTo>
                    <a:pt x="43129" y="177584"/>
                  </a:lnTo>
                  <a:lnTo>
                    <a:pt x="41948" y="178765"/>
                  </a:lnTo>
                  <a:lnTo>
                    <a:pt x="85502" y="178765"/>
                  </a:lnTo>
                  <a:lnTo>
                    <a:pt x="90029" y="175278"/>
                  </a:lnTo>
                  <a:lnTo>
                    <a:pt x="96050" y="170929"/>
                  </a:lnTo>
                  <a:lnTo>
                    <a:pt x="98604" y="168960"/>
                  </a:lnTo>
                  <a:close/>
                </a:path>
                <a:path w="283845" h="292100">
                  <a:moveTo>
                    <a:pt x="178371" y="110934"/>
                  </a:moveTo>
                  <a:lnTo>
                    <a:pt x="132066" y="124866"/>
                  </a:lnTo>
                  <a:lnTo>
                    <a:pt x="86639" y="151714"/>
                  </a:lnTo>
                  <a:lnTo>
                    <a:pt x="71361" y="163868"/>
                  </a:lnTo>
                  <a:lnTo>
                    <a:pt x="68605" y="165823"/>
                  </a:lnTo>
                  <a:lnTo>
                    <a:pt x="67043" y="167004"/>
                  </a:lnTo>
                  <a:lnTo>
                    <a:pt x="101142" y="167004"/>
                  </a:lnTo>
                  <a:lnTo>
                    <a:pt x="111976" y="159401"/>
                  </a:lnTo>
                  <a:lnTo>
                    <a:pt x="124572" y="152057"/>
                  </a:lnTo>
                  <a:lnTo>
                    <a:pt x="138195" y="145227"/>
                  </a:lnTo>
                  <a:lnTo>
                    <a:pt x="152107" y="139166"/>
                  </a:lnTo>
                  <a:lnTo>
                    <a:pt x="159943" y="136029"/>
                  </a:lnTo>
                  <a:lnTo>
                    <a:pt x="165049" y="134861"/>
                  </a:lnTo>
                  <a:lnTo>
                    <a:pt x="209116" y="134861"/>
                  </a:lnTo>
                  <a:lnTo>
                    <a:pt x="206997" y="130543"/>
                  </a:lnTo>
                  <a:lnTo>
                    <a:pt x="205028" y="124269"/>
                  </a:lnTo>
                  <a:lnTo>
                    <a:pt x="201104" y="119951"/>
                  </a:lnTo>
                  <a:lnTo>
                    <a:pt x="190931" y="113690"/>
                  </a:lnTo>
                  <a:lnTo>
                    <a:pt x="186613" y="111328"/>
                  </a:lnTo>
                  <a:lnTo>
                    <a:pt x="178371" y="110934"/>
                  </a:lnTo>
                  <a:close/>
                </a:path>
                <a:path w="283845" h="292100">
                  <a:moveTo>
                    <a:pt x="61163" y="0"/>
                  </a:moveTo>
                  <a:lnTo>
                    <a:pt x="51752" y="0"/>
                  </a:lnTo>
                  <a:lnTo>
                    <a:pt x="45085" y="8229"/>
                  </a:lnTo>
                  <a:lnTo>
                    <a:pt x="46076" y="49974"/>
                  </a:lnTo>
                  <a:lnTo>
                    <a:pt x="47169" y="67143"/>
                  </a:lnTo>
                  <a:lnTo>
                    <a:pt x="47537" y="75168"/>
                  </a:lnTo>
                  <a:lnTo>
                    <a:pt x="47756" y="83340"/>
                  </a:lnTo>
                  <a:lnTo>
                    <a:pt x="47802" y="101546"/>
                  </a:lnTo>
                  <a:lnTo>
                    <a:pt x="47684" y="110934"/>
                  </a:lnTo>
                  <a:lnTo>
                    <a:pt x="47447" y="118783"/>
                  </a:lnTo>
                  <a:lnTo>
                    <a:pt x="38295" y="120124"/>
                  </a:lnTo>
                  <a:lnTo>
                    <a:pt x="26319" y="123043"/>
                  </a:lnTo>
                  <a:lnTo>
                    <a:pt x="14416" y="126773"/>
                  </a:lnTo>
                  <a:lnTo>
                    <a:pt x="5486" y="130543"/>
                  </a:lnTo>
                  <a:lnTo>
                    <a:pt x="0" y="133680"/>
                  </a:lnTo>
                  <a:lnTo>
                    <a:pt x="0" y="148183"/>
                  </a:lnTo>
                  <a:lnTo>
                    <a:pt x="2743" y="159156"/>
                  </a:lnTo>
                  <a:lnTo>
                    <a:pt x="13728" y="159156"/>
                  </a:lnTo>
                  <a:lnTo>
                    <a:pt x="18034" y="157200"/>
                  </a:lnTo>
                  <a:lnTo>
                    <a:pt x="20002" y="153276"/>
                  </a:lnTo>
                  <a:lnTo>
                    <a:pt x="21958" y="150139"/>
                  </a:lnTo>
                  <a:lnTo>
                    <a:pt x="27444" y="141122"/>
                  </a:lnTo>
                  <a:lnTo>
                    <a:pt x="67483" y="141122"/>
                  </a:lnTo>
                  <a:lnTo>
                    <a:pt x="67707" y="136128"/>
                  </a:lnTo>
                  <a:lnTo>
                    <a:pt x="68224" y="128193"/>
                  </a:lnTo>
                  <a:lnTo>
                    <a:pt x="68228" y="123043"/>
                  </a:lnTo>
                  <a:lnTo>
                    <a:pt x="68486" y="120124"/>
                  </a:lnTo>
                  <a:lnTo>
                    <a:pt x="71695" y="76825"/>
                  </a:lnTo>
                  <a:lnTo>
                    <a:pt x="74091" y="63512"/>
                  </a:lnTo>
                  <a:lnTo>
                    <a:pt x="74879" y="58800"/>
                  </a:lnTo>
                  <a:lnTo>
                    <a:pt x="76060" y="52920"/>
                  </a:lnTo>
                  <a:lnTo>
                    <a:pt x="77622" y="47434"/>
                  </a:lnTo>
                  <a:lnTo>
                    <a:pt x="79642" y="38300"/>
                  </a:lnTo>
                  <a:lnTo>
                    <a:pt x="81399" y="29643"/>
                  </a:lnTo>
                  <a:lnTo>
                    <a:pt x="82639" y="22236"/>
                  </a:lnTo>
                  <a:lnTo>
                    <a:pt x="83108" y="16852"/>
                  </a:lnTo>
                  <a:lnTo>
                    <a:pt x="80340" y="9424"/>
                  </a:lnTo>
                  <a:lnTo>
                    <a:pt x="73898" y="4164"/>
                  </a:lnTo>
                  <a:lnTo>
                    <a:pt x="66574" y="1034"/>
                  </a:lnTo>
                  <a:lnTo>
                    <a:pt x="6116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86764" y="2533773"/>
              <a:ext cx="246583" cy="194055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6736142" y="2423621"/>
              <a:ext cx="268605" cy="348615"/>
            </a:xfrm>
            <a:custGeom>
              <a:avLst/>
              <a:gdLst/>
              <a:ahLst/>
              <a:cxnLst/>
              <a:rect l="l" t="t" r="r" b="b"/>
              <a:pathLst>
                <a:path w="268604" h="348614">
                  <a:moveTo>
                    <a:pt x="81546" y="205003"/>
                  </a:moveTo>
                  <a:lnTo>
                    <a:pt x="77622" y="205003"/>
                  </a:lnTo>
                  <a:lnTo>
                    <a:pt x="74485" y="206273"/>
                  </a:lnTo>
                  <a:lnTo>
                    <a:pt x="68605" y="210083"/>
                  </a:lnTo>
                  <a:lnTo>
                    <a:pt x="66649" y="212623"/>
                  </a:lnTo>
                  <a:lnTo>
                    <a:pt x="66649" y="217703"/>
                  </a:lnTo>
                  <a:lnTo>
                    <a:pt x="67030" y="220243"/>
                  </a:lnTo>
                  <a:lnTo>
                    <a:pt x="67830" y="221513"/>
                  </a:lnTo>
                  <a:lnTo>
                    <a:pt x="68999" y="225323"/>
                  </a:lnTo>
                  <a:lnTo>
                    <a:pt x="74879" y="230403"/>
                  </a:lnTo>
                  <a:lnTo>
                    <a:pt x="87426" y="239293"/>
                  </a:lnTo>
                  <a:lnTo>
                    <a:pt x="94475" y="244373"/>
                  </a:lnTo>
                  <a:lnTo>
                    <a:pt x="96837" y="246913"/>
                  </a:lnTo>
                  <a:lnTo>
                    <a:pt x="101951" y="250723"/>
                  </a:lnTo>
                  <a:lnTo>
                    <a:pt x="111879" y="258343"/>
                  </a:lnTo>
                  <a:lnTo>
                    <a:pt x="159794" y="296443"/>
                  </a:lnTo>
                  <a:lnTo>
                    <a:pt x="196277" y="320573"/>
                  </a:lnTo>
                  <a:lnTo>
                    <a:pt x="230124" y="338353"/>
                  </a:lnTo>
                  <a:lnTo>
                    <a:pt x="234048" y="340893"/>
                  </a:lnTo>
                  <a:lnTo>
                    <a:pt x="236778" y="343433"/>
                  </a:lnTo>
                  <a:lnTo>
                    <a:pt x="250901" y="348513"/>
                  </a:lnTo>
                  <a:lnTo>
                    <a:pt x="262267" y="348513"/>
                  </a:lnTo>
                  <a:lnTo>
                    <a:pt x="266585" y="343433"/>
                  </a:lnTo>
                  <a:lnTo>
                    <a:pt x="268147" y="342163"/>
                  </a:lnTo>
                  <a:lnTo>
                    <a:pt x="268147" y="338353"/>
                  </a:lnTo>
                  <a:lnTo>
                    <a:pt x="267754" y="337083"/>
                  </a:lnTo>
                  <a:lnTo>
                    <a:pt x="267754" y="335813"/>
                  </a:lnTo>
                  <a:lnTo>
                    <a:pt x="265798" y="329463"/>
                  </a:lnTo>
                  <a:lnTo>
                    <a:pt x="265010" y="328193"/>
                  </a:lnTo>
                  <a:lnTo>
                    <a:pt x="264223" y="325653"/>
                  </a:lnTo>
                  <a:lnTo>
                    <a:pt x="263055" y="324383"/>
                  </a:lnTo>
                  <a:lnTo>
                    <a:pt x="259130" y="315493"/>
                  </a:lnTo>
                  <a:lnTo>
                    <a:pt x="257175" y="314223"/>
                  </a:lnTo>
                  <a:lnTo>
                    <a:pt x="254038" y="312953"/>
                  </a:lnTo>
                  <a:lnTo>
                    <a:pt x="252069" y="311683"/>
                  </a:lnTo>
                  <a:lnTo>
                    <a:pt x="246202" y="311683"/>
                  </a:lnTo>
                  <a:lnTo>
                    <a:pt x="243459" y="310413"/>
                  </a:lnTo>
                  <a:lnTo>
                    <a:pt x="240703" y="310413"/>
                  </a:lnTo>
                  <a:lnTo>
                    <a:pt x="236004" y="309143"/>
                  </a:lnTo>
                  <a:lnTo>
                    <a:pt x="232079" y="309143"/>
                  </a:lnTo>
                  <a:lnTo>
                    <a:pt x="226199" y="306603"/>
                  </a:lnTo>
                  <a:lnTo>
                    <a:pt x="223469" y="305333"/>
                  </a:lnTo>
                  <a:lnTo>
                    <a:pt x="221881" y="304063"/>
                  </a:lnTo>
                  <a:lnTo>
                    <a:pt x="219925" y="304063"/>
                  </a:lnTo>
                  <a:lnTo>
                    <a:pt x="213652" y="298983"/>
                  </a:lnTo>
                  <a:lnTo>
                    <a:pt x="212877" y="298983"/>
                  </a:lnTo>
                  <a:lnTo>
                    <a:pt x="202298" y="292633"/>
                  </a:lnTo>
                  <a:lnTo>
                    <a:pt x="199148" y="290093"/>
                  </a:lnTo>
                  <a:lnTo>
                    <a:pt x="196799" y="288823"/>
                  </a:lnTo>
                  <a:lnTo>
                    <a:pt x="194056" y="287553"/>
                  </a:lnTo>
                  <a:lnTo>
                    <a:pt x="187969" y="282473"/>
                  </a:lnTo>
                  <a:lnTo>
                    <a:pt x="181810" y="278663"/>
                  </a:lnTo>
                  <a:lnTo>
                    <a:pt x="175207" y="273583"/>
                  </a:lnTo>
                  <a:lnTo>
                    <a:pt x="167792" y="268503"/>
                  </a:lnTo>
                  <a:lnTo>
                    <a:pt x="154022" y="258343"/>
                  </a:lnTo>
                  <a:lnTo>
                    <a:pt x="149100" y="254533"/>
                  </a:lnTo>
                  <a:lnTo>
                    <a:pt x="145834" y="253263"/>
                  </a:lnTo>
                  <a:lnTo>
                    <a:pt x="145834" y="251993"/>
                  </a:lnTo>
                  <a:lnTo>
                    <a:pt x="147396" y="250723"/>
                  </a:lnTo>
                  <a:lnTo>
                    <a:pt x="149364" y="249453"/>
                  </a:lnTo>
                  <a:lnTo>
                    <a:pt x="156032" y="245643"/>
                  </a:lnTo>
                  <a:lnTo>
                    <a:pt x="161912" y="240563"/>
                  </a:lnTo>
                  <a:lnTo>
                    <a:pt x="163283" y="239293"/>
                  </a:lnTo>
                  <a:lnTo>
                    <a:pt x="127025" y="239293"/>
                  </a:lnTo>
                  <a:lnTo>
                    <a:pt x="120751" y="232943"/>
                  </a:lnTo>
                  <a:lnTo>
                    <a:pt x="119189" y="230403"/>
                  </a:lnTo>
                  <a:lnTo>
                    <a:pt x="118008" y="229133"/>
                  </a:lnTo>
                  <a:lnTo>
                    <a:pt x="116433" y="226593"/>
                  </a:lnTo>
                  <a:lnTo>
                    <a:pt x="110553" y="222783"/>
                  </a:lnTo>
                  <a:lnTo>
                    <a:pt x="104279" y="217703"/>
                  </a:lnTo>
                  <a:lnTo>
                    <a:pt x="92913" y="206273"/>
                  </a:lnTo>
                  <a:lnTo>
                    <a:pt x="83896" y="206273"/>
                  </a:lnTo>
                  <a:lnTo>
                    <a:pt x="81546" y="205003"/>
                  </a:lnTo>
                  <a:close/>
                </a:path>
                <a:path w="268604" h="348614">
                  <a:moveTo>
                    <a:pt x="16065" y="57683"/>
                  </a:moveTo>
                  <a:lnTo>
                    <a:pt x="14109" y="57683"/>
                  </a:lnTo>
                  <a:lnTo>
                    <a:pt x="9017" y="58953"/>
                  </a:lnTo>
                  <a:lnTo>
                    <a:pt x="5092" y="62763"/>
                  </a:lnTo>
                  <a:lnTo>
                    <a:pt x="1181" y="69113"/>
                  </a:lnTo>
                  <a:lnTo>
                    <a:pt x="0" y="71653"/>
                  </a:lnTo>
                  <a:lnTo>
                    <a:pt x="0" y="78003"/>
                  </a:lnTo>
                  <a:lnTo>
                    <a:pt x="8229" y="90703"/>
                  </a:lnTo>
                  <a:lnTo>
                    <a:pt x="9017" y="94513"/>
                  </a:lnTo>
                  <a:lnTo>
                    <a:pt x="9791" y="95783"/>
                  </a:lnTo>
                  <a:lnTo>
                    <a:pt x="10198" y="98323"/>
                  </a:lnTo>
                  <a:lnTo>
                    <a:pt x="10198" y="99593"/>
                  </a:lnTo>
                  <a:lnTo>
                    <a:pt x="9791" y="100863"/>
                  </a:lnTo>
                  <a:lnTo>
                    <a:pt x="9791" y="103403"/>
                  </a:lnTo>
                  <a:lnTo>
                    <a:pt x="8229" y="112293"/>
                  </a:lnTo>
                  <a:lnTo>
                    <a:pt x="8229" y="113563"/>
                  </a:lnTo>
                  <a:lnTo>
                    <a:pt x="8623" y="114833"/>
                  </a:lnTo>
                  <a:lnTo>
                    <a:pt x="9017" y="121183"/>
                  </a:lnTo>
                  <a:lnTo>
                    <a:pt x="10198" y="130073"/>
                  </a:lnTo>
                  <a:lnTo>
                    <a:pt x="10591" y="136423"/>
                  </a:lnTo>
                  <a:lnTo>
                    <a:pt x="10972" y="145313"/>
                  </a:lnTo>
                  <a:lnTo>
                    <a:pt x="11772" y="152933"/>
                  </a:lnTo>
                  <a:lnTo>
                    <a:pt x="10665" y="217703"/>
                  </a:lnTo>
                  <a:lnTo>
                    <a:pt x="8543" y="272313"/>
                  </a:lnTo>
                  <a:lnTo>
                    <a:pt x="8350" y="282473"/>
                  </a:lnTo>
                  <a:lnTo>
                    <a:pt x="8229" y="296443"/>
                  </a:lnTo>
                  <a:lnTo>
                    <a:pt x="7217" y="304063"/>
                  </a:lnTo>
                  <a:lnTo>
                    <a:pt x="7116" y="306603"/>
                  </a:lnTo>
                  <a:lnTo>
                    <a:pt x="7387" y="311683"/>
                  </a:lnTo>
                  <a:lnTo>
                    <a:pt x="7454" y="320573"/>
                  </a:lnTo>
                  <a:lnTo>
                    <a:pt x="8229" y="328193"/>
                  </a:lnTo>
                  <a:lnTo>
                    <a:pt x="12153" y="334543"/>
                  </a:lnTo>
                  <a:lnTo>
                    <a:pt x="14109" y="339623"/>
                  </a:lnTo>
                  <a:lnTo>
                    <a:pt x="22745" y="342163"/>
                  </a:lnTo>
                  <a:lnTo>
                    <a:pt x="25082" y="343433"/>
                  </a:lnTo>
                  <a:lnTo>
                    <a:pt x="28219" y="343433"/>
                  </a:lnTo>
                  <a:lnTo>
                    <a:pt x="30962" y="342163"/>
                  </a:lnTo>
                  <a:lnTo>
                    <a:pt x="38417" y="340893"/>
                  </a:lnTo>
                  <a:lnTo>
                    <a:pt x="45478" y="335813"/>
                  </a:lnTo>
                  <a:lnTo>
                    <a:pt x="50177" y="333273"/>
                  </a:lnTo>
                  <a:lnTo>
                    <a:pt x="56341" y="329463"/>
                  </a:lnTo>
                  <a:lnTo>
                    <a:pt x="61550" y="325653"/>
                  </a:lnTo>
                  <a:lnTo>
                    <a:pt x="70561" y="316763"/>
                  </a:lnTo>
                  <a:lnTo>
                    <a:pt x="76835" y="311683"/>
                  </a:lnTo>
                  <a:lnTo>
                    <a:pt x="35280" y="311683"/>
                  </a:lnTo>
                  <a:lnTo>
                    <a:pt x="34544" y="304063"/>
                  </a:lnTo>
                  <a:lnTo>
                    <a:pt x="34192" y="298983"/>
                  </a:lnTo>
                  <a:lnTo>
                    <a:pt x="34079" y="296443"/>
                  </a:lnTo>
                  <a:lnTo>
                    <a:pt x="34099" y="283743"/>
                  </a:lnTo>
                  <a:lnTo>
                    <a:pt x="33718" y="279933"/>
                  </a:lnTo>
                  <a:lnTo>
                    <a:pt x="33794" y="273583"/>
                  </a:lnTo>
                  <a:lnTo>
                    <a:pt x="34099" y="268503"/>
                  </a:lnTo>
                  <a:lnTo>
                    <a:pt x="34886" y="262153"/>
                  </a:lnTo>
                  <a:lnTo>
                    <a:pt x="35008" y="254533"/>
                  </a:lnTo>
                  <a:lnTo>
                    <a:pt x="36461" y="224053"/>
                  </a:lnTo>
                  <a:lnTo>
                    <a:pt x="36991" y="217703"/>
                  </a:lnTo>
                  <a:lnTo>
                    <a:pt x="37488" y="210083"/>
                  </a:lnTo>
                  <a:lnTo>
                    <a:pt x="38060" y="203733"/>
                  </a:lnTo>
                  <a:lnTo>
                    <a:pt x="38811" y="197383"/>
                  </a:lnTo>
                  <a:lnTo>
                    <a:pt x="47828" y="197383"/>
                  </a:lnTo>
                  <a:lnTo>
                    <a:pt x="62331" y="194843"/>
                  </a:lnTo>
                  <a:lnTo>
                    <a:pt x="75666" y="192303"/>
                  </a:lnTo>
                  <a:lnTo>
                    <a:pt x="93700" y="189763"/>
                  </a:lnTo>
                  <a:lnTo>
                    <a:pt x="96837" y="188493"/>
                  </a:lnTo>
                  <a:lnTo>
                    <a:pt x="100355" y="188493"/>
                  </a:lnTo>
                  <a:lnTo>
                    <a:pt x="103886" y="187223"/>
                  </a:lnTo>
                  <a:lnTo>
                    <a:pt x="111734" y="187223"/>
                  </a:lnTo>
                  <a:lnTo>
                    <a:pt x="112903" y="185953"/>
                  </a:lnTo>
                  <a:lnTo>
                    <a:pt x="149958" y="185953"/>
                  </a:lnTo>
                  <a:lnTo>
                    <a:pt x="152895" y="179603"/>
                  </a:lnTo>
                  <a:lnTo>
                    <a:pt x="153677" y="177063"/>
                  </a:lnTo>
                  <a:lnTo>
                    <a:pt x="39979" y="177063"/>
                  </a:lnTo>
                  <a:lnTo>
                    <a:pt x="39598" y="174523"/>
                  </a:lnTo>
                  <a:lnTo>
                    <a:pt x="39598" y="170713"/>
                  </a:lnTo>
                  <a:lnTo>
                    <a:pt x="39979" y="168173"/>
                  </a:lnTo>
                  <a:lnTo>
                    <a:pt x="39979" y="149123"/>
                  </a:lnTo>
                  <a:lnTo>
                    <a:pt x="40779" y="147853"/>
                  </a:lnTo>
                  <a:lnTo>
                    <a:pt x="41554" y="145313"/>
                  </a:lnTo>
                  <a:lnTo>
                    <a:pt x="43903" y="144043"/>
                  </a:lnTo>
                  <a:lnTo>
                    <a:pt x="47828" y="142773"/>
                  </a:lnTo>
                  <a:lnTo>
                    <a:pt x="52133" y="140233"/>
                  </a:lnTo>
                  <a:lnTo>
                    <a:pt x="56057" y="138963"/>
                  </a:lnTo>
                  <a:lnTo>
                    <a:pt x="60769" y="137693"/>
                  </a:lnTo>
                  <a:lnTo>
                    <a:pt x="68211" y="136423"/>
                  </a:lnTo>
                  <a:lnTo>
                    <a:pt x="74485" y="135153"/>
                  </a:lnTo>
                  <a:lnTo>
                    <a:pt x="83896" y="132613"/>
                  </a:lnTo>
                  <a:lnTo>
                    <a:pt x="90157" y="132613"/>
                  </a:lnTo>
                  <a:lnTo>
                    <a:pt x="98018" y="131343"/>
                  </a:lnTo>
                  <a:lnTo>
                    <a:pt x="105460" y="131343"/>
                  </a:lnTo>
                  <a:lnTo>
                    <a:pt x="110553" y="130073"/>
                  </a:lnTo>
                  <a:lnTo>
                    <a:pt x="171411" y="130073"/>
                  </a:lnTo>
                  <a:lnTo>
                    <a:pt x="171704" y="128803"/>
                  </a:lnTo>
                  <a:lnTo>
                    <a:pt x="173672" y="123723"/>
                  </a:lnTo>
                  <a:lnTo>
                    <a:pt x="175247" y="118643"/>
                  </a:lnTo>
                  <a:lnTo>
                    <a:pt x="51752" y="118643"/>
                  </a:lnTo>
                  <a:lnTo>
                    <a:pt x="44297" y="116103"/>
                  </a:lnTo>
                  <a:lnTo>
                    <a:pt x="44691" y="114833"/>
                  </a:lnTo>
                  <a:lnTo>
                    <a:pt x="43522" y="109753"/>
                  </a:lnTo>
                  <a:lnTo>
                    <a:pt x="41948" y="99593"/>
                  </a:lnTo>
                  <a:lnTo>
                    <a:pt x="41948" y="94513"/>
                  </a:lnTo>
                  <a:lnTo>
                    <a:pt x="42341" y="93243"/>
                  </a:lnTo>
                  <a:lnTo>
                    <a:pt x="43116" y="91973"/>
                  </a:lnTo>
                  <a:lnTo>
                    <a:pt x="43522" y="90703"/>
                  </a:lnTo>
                  <a:lnTo>
                    <a:pt x="47434" y="88163"/>
                  </a:lnTo>
                  <a:lnTo>
                    <a:pt x="52133" y="86893"/>
                  </a:lnTo>
                  <a:lnTo>
                    <a:pt x="56451" y="85623"/>
                  </a:lnTo>
                  <a:lnTo>
                    <a:pt x="61950" y="84353"/>
                  </a:lnTo>
                  <a:lnTo>
                    <a:pt x="63906" y="84353"/>
                  </a:lnTo>
                  <a:lnTo>
                    <a:pt x="72056" y="81813"/>
                  </a:lnTo>
                  <a:lnTo>
                    <a:pt x="80611" y="79273"/>
                  </a:lnTo>
                  <a:lnTo>
                    <a:pt x="98793" y="76733"/>
                  </a:lnTo>
                  <a:lnTo>
                    <a:pt x="105854" y="75463"/>
                  </a:lnTo>
                  <a:lnTo>
                    <a:pt x="119964" y="74193"/>
                  </a:lnTo>
                  <a:lnTo>
                    <a:pt x="177196" y="74193"/>
                  </a:lnTo>
                  <a:lnTo>
                    <a:pt x="171704" y="65303"/>
                  </a:lnTo>
                  <a:lnTo>
                    <a:pt x="167325" y="60223"/>
                  </a:lnTo>
                  <a:lnTo>
                    <a:pt x="28625" y="60223"/>
                  </a:lnTo>
                  <a:lnTo>
                    <a:pt x="25488" y="58953"/>
                  </a:lnTo>
                  <a:lnTo>
                    <a:pt x="23126" y="58953"/>
                  </a:lnTo>
                  <a:lnTo>
                    <a:pt x="16065" y="57683"/>
                  </a:lnTo>
                  <a:close/>
                </a:path>
                <a:path w="268604" h="348614">
                  <a:moveTo>
                    <a:pt x="102311" y="276123"/>
                  </a:moveTo>
                  <a:lnTo>
                    <a:pt x="98793" y="276123"/>
                  </a:lnTo>
                  <a:lnTo>
                    <a:pt x="95262" y="277393"/>
                  </a:lnTo>
                  <a:lnTo>
                    <a:pt x="92519" y="279933"/>
                  </a:lnTo>
                  <a:lnTo>
                    <a:pt x="90157" y="281203"/>
                  </a:lnTo>
                  <a:lnTo>
                    <a:pt x="87033" y="282473"/>
                  </a:lnTo>
                  <a:lnTo>
                    <a:pt x="85064" y="285013"/>
                  </a:lnTo>
                  <a:lnTo>
                    <a:pt x="69786" y="295173"/>
                  </a:lnTo>
                  <a:lnTo>
                    <a:pt x="64287" y="298983"/>
                  </a:lnTo>
                  <a:lnTo>
                    <a:pt x="59969" y="301523"/>
                  </a:lnTo>
                  <a:lnTo>
                    <a:pt x="54495" y="305333"/>
                  </a:lnTo>
                  <a:lnTo>
                    <a:pt x="52133" y="306603"/>
                  </a:lnTo>
                  <a:lnTo>
                    <a:pt x="48996" y="307873"/>
                  </a:lnTo>
                  <a:lnTo>
                    <a:pt x="45478" y="309143"/>
                  </a:lnTo>
                  <a:lnTo>
                    <a:pt x="42735" y="310413"/>
                  </a:lnTo>
                  <a:lnTo>
                    <a:pt x="38811" y="311683"/>
                  </a:lnTo>
                  <a:lnTo>
                    <a:pt x="76835" y="311683"/>
                  </a:lnTo>
                  <a:lnTo>
                    <a:pt x="89382" y="301523"/>
                  </a:lnTo>
                  <a:lnTo>
                    <a:pt x="92125" y="297713"/>
                  </a:lnTo>
                  <a:lnTo>
                    <a:pt x="95656" y="295173"/>
                  </a:lnTo>
                  <a:lnTo>
                    <a:pt x="101142" y="287553"/>
                  </a:lnTo>
                  <a:lnTo>
                    <a:pt x="101930" y="281203"/>
                  </a:lnTo>
                  <a:lnTo>
                    <a:pt x="102311" y="276123"/>
                  </a:lnTo>
                  <a:close/>
                </a:path>
                <a:path w="268604" h="348614">
                  <a:moveTo>
                    <a:pt x="191312" y="177063"/>
                  </a:moveTo>
                  <a:lnTo>
                    <a:pt x="180721" y="177063"/>
                  </a:lnTo>
                  <a:lnTo>
                    <a:pt x="173672" y="179603"/>
                  </a:lnTo>
                  <a:lnTo>
                    <a:pt x="169748" y="182143"/>
                  </a:lnTo>
                  <a:lnTo>
                    <a:pt x="167005" y="187223"/>
                  </a:lnTo>
                  <a:lnTo>
                    <a:pt x="164655" y="191033"/>
                  </a:lnTo>
                  <a:lnTo>
                    <a:pt x="161124" y="202463"/>
                  </a:lnTo>
                  <a:lnTo>
                    <a:pt x="156413" y="208813"/>
                  </a:lnTo>
                  <a:lnTo>
                    <a:pt x="150939" y="216433"/>
                  </a:lnTo>
                  <a:lnTo>
                    <a:pt x="147802" y="220243"/>
                  </a:lnTo>
                  <a:lnTo>
                    <a:pt x="144259" y="224053"/>
                  </a:lnTo>
                  <a:lnTo>
                    <a:pt x="143090" y="226593"/>
                  </a:lnTo>
                  <a:lnTo>
                    <a:pt x="141516" y="227863"/>
                  </a:lnTo>
                  <a:lnTo>
                    <a:pt x="139179" y="230403"/>
                  </a:lnTo>
                  <a:lnTo>
                    <a:pt x="137210" y="232943"/>
                  </a:lnTo>
                  <a:lnTo>
                    <a:pt x="134073" y="236753"/>
                  </a:lnTo>
                  <a:lnTo>
                    <a:pt x="132118" y="238023"/>
                  </a:lnTo>
                  <a:lnTo>
                    <a:pt x="130543" y="239293"/>
                  </a:lnTo>
                  <a:lnTo>
                    <a:pt x="163283" y="239293"/>
                  </a:lnTo>
                  <a:lnTo>
                    <a:pt x="164655" y="238023"/>
                  </a:lnTo>
                  <a:lnTo>
                    <a:pt x="169748" y="234213"/>
                  </a:lnTo>
                  <a:lnTo>
                    <a:pt x="188963" y="216433"/>
                  </a:lnTo>
                  <a:lnTo>
                    <a:pt x="192481" y="213893"/>
                  </a:lnTo>
                  <a:lnTo>
                    <a:pt x="198755" y="208813"/>
                  </a:lnTo>
                  <a:lnTo>
                    <a:pt x="201498" y="206273"/>
                  </a:lnTo>
                  <a:lnTo>
                    <a:pt x="203466" y="202463"/>
                  </a:lnTo>
                  <a:lnTo>
                    <a:pt x="204635" y="196113"/>
                  </a:lnTo>
                  <a:lnTo>
                    <a:pt x="205435" y="191033"/>
                  </a:lnTo>
                  <a:lnTo>
                    <a:pt x="203073" y="187223"/>
                  </a:lnTo>
                  <a:lnTo>
                    <a:pt x="199542" y="183413"/>
                  </a:lnTo>
                  <a:lnTo>
                    <a:pt x="196418" y="179603"/>
                  </a:lnTo>
                  <a:lnTo>
                    <a:pt x="191312" y="177063"/>
                  </a:lnTo>
                  <a:close/>
                </a:path>
                <a:path w="268604" h="348614">
                  <a:moveTo>
                    <a:pt x="88595" y="205003"/>
                  </a:moveTo>
                  <a:lnTo>
                    <a:pt x="83896" y="206273"/>
                  </a:lnTo>
                  <a:lnTo>
                    <a:pt x="91338" y="206273"/>
                  </a:lnTo>
                  <a:lnTo>
                    <a:pt x="88595" y="205003"/>
                  </a:lnTo>
                  <a:close/>
                </a:path>
                <a:path w="268604" h="348614">
                  <a:moveTo>
                    <a:pt x="149958" y="185953"/>
                  </a:moveTo>
                  <a:lnTo>
                    <a:pt x="117614" y="185953"/>
                  </a:lnTo>
                  <a:lnTo>
                    <a:pt x="119964" y="187223"/>
                  </a:lnTo>
                  <a:lnTo>
                    <a:pt x="125450" y="187223"/>
                  </a:lnTo>
                  <a:lnTo>
                    <a:pt x="126225" y="188493"/>
                  </a:lnTo>
                  <a:lnTo>
                    <a:pt x="128587" y="189763"/>
                  </a:lnTo>
                  <a:lnTo>
                    <a:pt x="130543" y="189763"/>
                  </a:lnTo>
                  <a:lnTo>
                    <a:pt x="132118" y="191033"/>
                  </a:lnTo>
                  <a:lnTo>
                    <a:pt x="134467" y="192303"/>
                  </a:lnTo>
                  <a:lnTo>
                    <a:pt x="144653" y="192303"/>
                  </a:lnTo>
                  <a:lnTo>
                    <a:pt x="148196" y="189763"/>
                  </a:lnTo>
                  <a:lnTo>
                    <a:pt x="149958" y="185953"/>
                  </a:lnTo>
                  <a:close/>
                </a:path>
                <a:path w="268604" h="348614">
                  <a:moveTo>
                    <a:pt x="171411" y="130073"/>
                  </a:moveTo>
                  <a:lnTo>
                    <a:pt x="122707" y="130073"/>
                  </a:lnTo>
                  <a:lnTo>
                    <a:pt x="128587" y="131343"/>
                  </a:lnTo>
                  <a:lnTo>
                    <a:pt x="136423" y="131343"/>
                  </a:lnTo>
                  <a:lnTo>
                    <a:pt x="143090" y="132613"/>
                  </a:lnTo>
                  <a:lnTo>
                    <a:pt x="146621" y="133883"/>
                  </a:lnTo>
                  <a:lnTo>
                    <a:pt x="144259" y="142773"/>
                  </a:lnTo>
                  <a:lnTo>
                    <a:pt x="142697" y="147853"/>
                  </a:lnTo>
                  <a:lnTo>
                    <a:pt x="140347" y="154203"/>
                  </a:lnTo>
                  <a:lnTo>
                    <a:pt x="137998" y="158013"/>
                  </a:lnTo>
                  <a:lnTo>
                    <a:pt x="134861" y="164363"/>
                  </a:lnTo>
                  <a:lnTo>
                    <a:pt x="125844" y="164363"/>
                  </a:lnTo>
                  <a:lnTo>
                    <a:pt x="118783" y="168173"/>
                  </a:lnTo>
                  <a:lnTo>
                    <a:pt x="112903" y="168173"/>
                  </a:lnTo>
                  <a:lnTo>
                    <a:pt x="109372" y="169443"/>
                  </a:lnTo>
                  <a:lnTo>
                    <a:pt x="103111" y="169443"/>
                  </a:lnTo>
                  <a:lnTo>
                    <a:pt x="92913" y="170713"/>
                  </a:lnTo>
                  <a:lnTo>
                    <a:pt x="85864" y="171983"/>
                  </a:lnTo>
                  <a:lnTo>
                    <a:pt x="52933" y="175793"/>
                  </a:lnTo>
                  <a:lnTo>
                    <a:pt x="46659" y="177063"/>
                  </a:lnTo>
                  <a:lnTo>
                    <a:pt x="153677" y="177063"/>
                  </a:lnTo>
                  <a:lnTo>
                    <a:pt x="154851" y="173253"/>
                  </a:lnTo>
                  <a:lnTo>
                    <a:pt x="156806" y="168173"/>
                  </a:lnTo>
                  <a:lnTo>
                    <a:pt x="158573" y="164363"/>
                  </a:lnTo>
                  <a:lnTo>
                    <a:pt x="131724" y="164363"/>
                  </a:lnTo>
                  <a:lnTo>
                    <a:pt x="129362" y="163093"/>
                  </a:lnTo>
                  <a:lnTo>
                    <a:pt x="159162" y="163093"/>
                  </a:lnTo>
                  <a:lnTo>
                    <a:pt x="161518" y="158013"/>
                  </a:lnTo>
                  <a:lnTo>
                    <a:pt x="163474" y="152933"/>
                  </a:lnTo>
                  <a:lnTo>
                    <a:pt x="168567" y="138963"/>
                  </a:lnTo>
                  <a:lnTo>
                    <a:pt x="170535" y="133883"/>
                  </a:lnTo>
                  <a:lnTo>
                    <a:pt x="171411" y="130073"/>
                  </a:lnTo>
                  <a:close/>
                </a:path>
                <a:path w="268604" h="348614">
                  <a:moveTo>
                    <a:pt x="177196" y="74193"/>
                  </a:moveTo>
                  <a:lnTo>
                    <a:pt x="141516" y="74193"/>
                  </a:lnTo>
                  <a:lnTo>
                    <a:pt x="144259" y="75463"/>
                  </a:lnTo>
                  <a:lnTo>
                    <a:pt x="147396" y="76733"/>
                  </a:lnTo>
                  <a:lnTo>
                    <a:pt x="149364" y="78003"/>
                  </a:lnTo>
                  <a:lnTo>
                    <a:pt x="153289" y="83083"/>
                  </a:lnTo>
                  <a:lnTo>
                    <a:pt x="154076" y="88163"/>
                  </a:lnTo>
                  <a:lnTo>
                    <a:pt x="154171" y="94513"/>
                  </a:lnTo>
                  <a:lnTo>
                    <a:pt x="154457" y="98323"/>
                  </a:lnTo>
                  <a:lnTo>
                    <a:pt x="152501" y="103403"/>
                  </a:lnTo>
                  <a:lnTo>
                    <a:pt x="152501" y="108483"/>
                  </a:lnTo>
                  <a:lnTo>
                    <a:pt x="150939" y="116103"/>
                  </a:lnTo>
                  <a:lnTo>
                    <a:pt x="67830" y="116103"/>
                  </a:lnTo>
                  <a:lnTo>
                    <a:pt x="51752" y="118643"/>
                  </a:lnTo>
                  <a:lnTo>
                    <a:pt x="175247" y="118643"/>
                  </a:lnTo>
                  <a:lnTo>
                    <a:pt x="177203" y="113563"/>
                  </a:lnTo>
                  <a:lnTo>
                    <a:pt x="178384" y="107213"/>
                  </a:lnTo>
                  <a:lnTo>
                    <a:pt x="179552" y="102133"/>
                  </a:lnTo>
                  <a:lnTo>
                    <a:pt x="180340" y="95783"/>
                  </a:lnTo>
                  <a:lnTo>
                    <a:pt x="180340" y="83083"/>
                  </a:lnTo>
                  <a:lnTo>
                    <a:pt x="178765" y="76733"/>
                  </a:lnTo>
                  <a:lnTo>
                    <a:pt x="177196" y="74193"/>
                  </a:lnTo>
                  <a:close/>
                </a:path>
                <a:path w="268604" h="348614">
                  <a:moveTo>
                    <a:pt x="140347" y="108483"/>
                  </a:moveTo>
                  <a:lnTo>
                    <a:pt x="135242" y="108483"/>
                  </a:lnTo>
                  <a:lnTo>
                    <a:pt x="130543" y="111023"/>
                  </a:lnTo>
                  <a:lnTo>
                    <a:pt x="117614" y="111023"/>
                  </a:lnTo>
                  <a:lnTo>
                    <a:pt x="114084" y="112293"/>
                  </a:lnTo>
                  <a:lnTo>
                    <a:pt x="109766" y="112293"/>
                  </a:lnTo>
                  <a:lnTo>
                    <a:pt x="106235" y="113563"/>
                  </a:lnTo>
                  <a:lnTo>
                    <a:pt x="98399" y="113563"/>
                  </a:lnTo>
                  <a:lnTo>
                    <a:pt x="94475" y="114833"/>
                  </a:lnTo>
                  <a:lnTo>
                    <a:pt x="85064" y="116103"/>
                  </a:lnTo>
                  <a:lnTo>
                    <a:pt x="150939" y="116103"/>
                  </a:lnTo>
                  <a:lnTo>
                    <a:pt x="148971" y="113563"/>
                  </a:lnTo>
                  <a:lnTo>
                    <a:pt x="144259" y="111023"/>
                  </a:lnTo>
                  <a:lnTo>
                    <a:pt x="142697" y="109753"/>
                  </a:lnTo>
                  <a:lnTo>
                    <a:pt x="140347" y="108483"/>
                  </a:lnTo>
                  <a:close/>
                </a:path>
                <a:path w="268604" h="348614">
                  <a:moveTo>
                    <a:pt x="136042" y="50063"/>
                  </a:moveTo>
                  <a:lnTo>
                    <a:pt x="120345" y="50063"/>
                  </a:lnTo>
                  <a:lnTo>
                    <a:pt x="105460" y="51333"/>
                  </a:lnTo>
                  <a:lnTo>
                    <a:pt x="98793" y="52603"/>
                  </a:lnTo>
                  <a:lnTo>
                    <a:pt x="87827" y="52603"/>
                  </a:lnTo>
                  <a:lnTo>
                    <a:pt x="56845" y="56413"/>
                  </a:lnTo>
                  <a:lnTo>
                    <a:pt x="42735" y="58953"/>
                  </a:lnTo>
                  <a:lnTo>
                    <a:pt x="38023" y="58953"/>
                  </a:lnTo>
                  <a:lnTo>
                    <a:pt x="33324" y="60223"/>
                  </a:lnTo>
                  <a:lnTo>
                    <a:pt x="167325" y="60223"/>
                  </a:lnTo>
                  <a:lnTo>
                    <a:pt x="166230" y="58953"/>
                  </a:lnTo>
                  <a:lnTo>
                    <a:pt x="159550" y="55143"/>
                  </a:lnTo>
                  <a:lnTo>
                    <a:pt x="156413" y="53873"/>
                  </a:lnTo>
                  <a:lnTo>
                    <a:pt x="154076" y="52603"/>
                  </a:lnTo>
                  <a:lnTo>
                    <a:pt x="149364" y="51333"/>
                  </a:lnTo>
                  <a:lnTo>
                    <a:pt x="144259" y="51333"/>
                  </a:lnTo>
                  <a:lnTo>
                    <a:pt x="136042" y="50063"/>
                  </a:lnTo>
                  <a:close/>
                </a:path>
                <a:path w="268604" h="348614">
                  <a:moveTo>
                    <a:pt x="88595" y="0"/>
                  </a:moveTo>
                  <a:lnTo>
                    <a:pt x="82715" y="0"/>
                  </a:lnTo>
                  <a:lnTo>
                    <a:pt x="81140" y="381"/>
                  </a:lnTo>
                  <a:lnTo>
                    <a:pt x="80365" y="381"/>
                  </a:lnTo>
                  <a:lnTo>
                    <a:pt x="62014" y="16459"/>
                  </a:lnTo>
                  <a:lnTo>
                    <a:pt x="62014" y="18034"/>
                  </a:lnTo>
                  <a:lnTo>
                    <a:pt x="78409" y="39204"/>
                  </a:lnTo>
                  <a:lnTo>
                    <a:pt x="81140" y="40373"/>
                  </a:lnTo>
                  <a:lnTo>
                    <a:pt x="90157" y="40373"/>
                  </a:lnTo>
                  <a:lnTo>
                    <a:pt x="95656" y="38417"/>
                  </a:lnTo>
                  <a:lnTo>
                    <a:pt x="102311" y="31750"/>
                  </a:lnTo>
                  <a:lnTo>
                    <a:pt x="103886" y="29006"/>
                  </a:lnTo>
                  <a:lnTo>
                    <a:pt x="104279" y="25869"/>
                  </a:lnTo>
                  <a:lnTo>
                    <a:pt x="104279" y="24701"/>
                  </a:lnTo>
                  <a:lnTo>
                    <a:pt x="104673" y="22733"/>
                  </a:lnTo>
                  <a:lnTo>
                    <a:pt x="104673" y="18034"/>
                  </a:lnTo>
                  <a:lnTo>
                    <a:pt x="104279" y="16459"/>
                  </a:lnTo>
                  <a:lnTo>
                    <a:pt x="103111" y="11366"/>
                  </a:lnTo>
                  <a:lnTo>
                    <a:pt x="100749" y="7048"/>
                  </a:lnTo>
                  <a:lnTo>
                    <a:pt x="96443" y="3911"/>
                  </a:lnTo>
                  <a:lnTo>
                    <a:pt x="92913" y="1562"/>
                  </a:lnTo>
                  <a:lnTo>
                    <a:pt x="8859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58842" y="2555734"/>
              <a:ext cx="237578" cy="13289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2541" y="2422885"/>
              <a:ext cx="708872" cy="351991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8104213" y="2421001"/>
              <a:ext cx="1233170" cy="351155"/>
            </a:xfrm>
            <a:custGeom>
              <a:avLst/>
              <a:gdLst/>
              <a:ahLst/>
              <a:cxnLst/>
              <a:rect l="l" t="t" r="r" b="b"/>
              <a:pathLst>
                <a:path w="1233170" h="351155">
                  <a:moveTo>
                    <a:pt x="159575" y="193294"/>
                  </a:moveTo>
                  <a:lnTo>
                    <a:pt x="159169" y="182168"/>
                  </a:lnTo>
                  <a:lnTo>
                    <a:pt x="157632" y="176885"/>
                  </a:lnTo>
                  <a:lnTo>
                    <a:pt x="156654" y="173545"/>
                  </a:lnTo>
                  <a:lnTo>
                    <a:pt x="153555" y="168059"/>
                  </a:lnTo>
                  <a:lnTo>
                    <a:pt x="151130" y="163753"/>
                  </a:lnTo>
                  <a:lnTo>
                    <a:pt x="141198" y="155714"/>
                  </a:lnTo>
                  <a:lnTo>
                    <a:pt x="125450" y="152387"/>
                  </a:lnTo>
                  <a:lnTo>
                    <a:pt x="124282" y="152387"/>
                  </a:lnTo>
                  <a:lnTo>
                    <a:pt x="123113" y="151980"/>
                  </a:lnTo>
                  <a:lnTo>
                    <a:pt x="117614" y="151980"/>
                  </a:lnTo>
                  <a:lnTo>
                    <a:pt x="114096" y="151206"/>
                  </a:lnTo>
                  <a:lnTo>
                    <a:pt x="107416" y="151980"/>
                  </a:lnTo>
                  <a:lnTo>
                    <a:pt x="101942" y="152387"/>
                  </a:lnTo>
                  <a:lnTo>
                    <a:pt x="96837" y="151206"/>
                  </a:lnTo>
                  <a:lnTo>
                    <a:pt x="94488" y="149631"/>
                  </a:lnTo>
                  <a:lnTo>
                    <a:pt x="94881" y="144932"/>
                  </a:lnTo>
                  <a:lnTo>
                    <a:pt x="95656" y="142976"/>
                  </a:lnTo>
                  <a:lnTo>
                    <a:pt x="99580" y="136309"/>
                  </a:lnTo>
                  <a:lnTo>
                    <a:pt x="103111" y="130035"/>
                  </a:lnTo>
                  <a:lnTo>
                    <a:pt x="107035" y="122974"/>
                  </a:lnTo>
                  <a:lnTo>
                    <a:pt x="110959" y="115138"/>
                  </a:lnTo>
                  <a:lnTo>
                    <a:pt x="115189" y="106921"/>
                  </a:lnTo>
                  <a:lnTo>
                    <a:pt x="119621" y="98818"/>
                  </a:lnTo>
                  <a:lnTo>
                    <a:pt x="124117" y="90932"/>
                  </a:lnTo>
                  <a:lnTo>
                    <a:pt x="128587" y="83388"/>
                  </a:lnTo>
                  <a:lnTo>
                    <a:pt x="131305" y="75285"/>
                  </a:lnTo>
                  <a:lnTo>
                    <a:pt x="130352" y="67691"/>
                  </a:lnTo>
                  <a:lnTo>
                    <a:pt x="126161" y="61874"/>
                  </a:lnTo>
                  <a:lnTo>
                    <a:pt x="119189" y="59080"/>
                  </a:lnTo>
                  <a:lnTo>
                    <a:pt x="118008" y="59080"/>
                  </a:lnTo>
                  <a:lnTo>
                    <a:pt x="116827" y="58686"/>
                  </a:lnTo>
                  <a:lnTo>
                    <a:pt x="115658" y="58686"/>
                  </a:lnTo>
                  <a:lnTo>
                    <a:pt x="107581" y="59931"/>
                  </a:lnTo>
                  <a:lnTo>
                    <a:pt x="101396" y="63334"/>
                  </a:lnTo>
                  <a:lnTo>
                    <a:pt x="97624" y="68440"/>
                  </a:lnTo>
                  <a:lnTo>
                    <a:pt x="96837" y="74752"/>
                  </a:lnTo>
                  <a:lnTo>
                    <a:pt x="96520" y="80568"/>
                  </a:lnTo>
                  <a:lnTo>
                    <a:pt x="94932" y="88036"/>
                  </a:lnTo>
                  <a:lnTo>
                    <a:pt x="81305" y="126403"/>
                  </a:lnTo>
                  <a:lnTo>
                    <a:pt x="68618" y="152768"/>
                  </a:lnTo>
                  <a:lnTo>
                    <a:pt x="67056" y="157873"/>
                  </a:lnTo>
                  <a:lnTo>
                    <a:pt x="26123" y="167601"/>
                  </a:lnTo>
                  <a:lnTo>
                    <a:pt x="16078" y="168059"/>
                  </a:lnTo>
                  <a:lnTo>
                    <a:pt x="6680" y="167284"/>
                  </a:lnTo>
                  <a:lnTo>
                    <a:pt x="0" y="173545"/>
                  </a:lnTo>
                  <a:lnTo>
                    <a:pt x="0" y="183743"/>
                  </a:lnTo>
                  <a:lnTo>
                    <a:pt x="393" y="185305"/>
                  </a:lnTo>
                  <a:lnTo>
                    <a:pt x="800" y="187274"/>
                  </a:lnTo>
                  <a:lnTo>
                    <a:pt x="4292" y="195910"/>
                  </a:lnTo>
                  <a:lnTo>
                    <a:pt x="9372" y="201726"/>
                  </a:lnTo>
                  <a:lnTo>
                    <a:pt x="15836" y="204520"/>
                  </a:lnTo>
                  <a:lnTo>
                    <a:pt x="23533" y="204127"/>
                  </a:lnTo>
                  <a:lnTo>
                    <a:pt x="26670" y="203339"/>
                  </a:lnTo>
                  <a:lnTo>
                    <a:pt x="32943" y="201383"/>
                  </a:lnTo>
                  <a:lnTo>
                    <a:pt x="38823" y="199034"/>
                  </a:lnTo>
                  <a:lnTo>
                    <a:pt x="47840" y="195897"/>
                  </a:lnTo>
                  <a:lnTo>
                    <a:pt x="30988" y="241376"/>
                  </a:lnTo>
                  <a:lnTo>
                    <a:pt x="29806" y="244894"/>
                  </a:lnTo>
                  <a:lnTo>
                    <a:pt x="28232" y="248424"/>
                  </a:lnTo>
                  <a:lnTo>
                    <a:pt x="19951" y="272796"/>
                  </a:lnTo>
                  <a:lnTo>
                    <a:pt x="14655" y="287629"/>
                  </a:lnTo>
                  <a:lnTo>
                    <a:pt x="11379" y="297040"/>
                  </a:lnTo>
                  <a:lnTo>
                    <a:pt x="11277" y="297434"/>
                  </a:lnTo>
                  <a:lnTo>
                    <a:pt x="10198" y="302133"/>
                  </a:lnTo>
                  <a:lnTo>
                    <a:pt x="10198" y="308406"/>
                  </a:lnTo>
                  <a:lnTo>
                    <a:pt x="12560" y="311543"/>
                  </a:lnTo>
                  <a:lnTo>
                    <a:pt x="18427" y="311937"/>
                  </a:lnTo>
                  <a:lnTo>
                    <a:pt x="32550" y="311937"/>
                  </a:lnTo>
                  <a:lnTo>
                    <a:pt x="35293" y="304888"/>
                  </a:lnTo>
                  <a:lnTo>
                    <a:pt x="43700" y="275285"/>
                  </a:lnTo>
                  <a:lnTo>
                    <a:pt x="49453" y="256019"/>
                  </a:lnTo>
                  <a:lnTo>
                    <a:pt x="62534" y="215836"/>
                  </a:lnTo>
                  <a:lnTo>
                    <a:pt x="82334" y="182956"/>
                  </a:lnTo>
                  <a:lnTo>
                    <a:pt x="87426" y="181394"/>
                  </a:lnTo>
                  <a:lnTo>
                    <a:pt x="88607" y="181000"/>
                  </a:lnTo>
                  <a:lnTo>
                    <a:pt x="89789" y="181000"/>
                  </a:lnTo>
                  <a:lnTo>
                    <a:pt x="90957" y="180606"/>
                  </a:lnTo>
                  <a:lnTo>
                    <a:pt x="99872" y="177977"/>
                  </a:lnTo>
                  <a:lnTo>
                    <a:pt x="106438" y="176885"/>
                  </a:lnTo>
                  <a:lnTo>
                    <a:pt x="112115" y="176974"/>
                  </a:lnTo>
                  <a:lnTo>
                    <a:pt x="133096" y="199034"/>
                  </a:lnTo>
                  <a:lnTo>
                    <a:pt x="132359" y="207606"/>
                  </a:lnTo>
                  <a:lnTo>
                    <a:pt x="111874" y="256019"/>
                  </a:lnTo>
                  <a:lnTo>
                    <a:pt x="91020" y="271437"/>
                  </a:lnTo>
                  <a:lnTo>
                    <a:pt x="86499" y="271068"/>
                  </a:lnTo>
                  <a:lnTo>
                    <a:pt x="80873" y="267906"/>
                  </a:lnTo>
                  <a:lnTo>
                    <a:pt x="74104" y="260184"/>
                  </a:lnTo>
                  <a:lnTo>
                    <a:pt x="69011" y="252742"/>
                  </a:lnTo>
                  <a:lnTo>
                    <a:pt x="63512" y="251561"/>
                  </a:lnTo>
                  <a:lnTo>
                    <a:pt x="61163" y="258622"/>
                  </a:lnTo>
                  <a:lnTo>
                    <a:pt x="59194" y="263715"/>
                  </a:lnTo>
                  <a:lnTo>
                    <a:pt x="59601" y="271945"/>
                  </a:lnTo>
                  <a:lnTo>
                    <a:pt x="90182" y="297434"/>
                  </a:lnTo>
                  <a:lnTo>
                    <a:pt x="97231" y="297040"/>
                  </a:lnTo>
                  <a:lnTo>
                    <a:pt x="103111" y="294690"/>
                  </a:lnTo>
                  <a:lnTo>
                    <a:pt x="113931" y="287350"/>
                  </a:lnTo>
                  <a:lnTo>
                    <a:pt x="128244" y="272732"/>
                  </a:lnTo>
                  <a:lnTo>
                    <a:pt x="129146" y="271437"/>
                  </a:lnTo>
                  <a:lnTo>
                    <a:pt x="142633" y="252234"/>
                  </a:lnTo>
                  <a:lnTo>
                    <a:pt x="153682" y="227253"/>
                  </a:lnTo>
                  <a:lnTo>
                    <a:pt x="155689" y="219214"/>
                  </a:lnTo>
                  <a:lnTo>
                    <a:pt x="158038" y="206768"/>
                  </a:lnTo>
                  <a:lnTo>
                    <a:pt x="159575" y="193294"/>
                  </a:lnTo>
                  <a:close/>
                </a:path>
                <a:path w="1233170" h="351155">
                  <a:moveTo>
                    <a:pt x="263055" y="118275"/>
                  </a:moveTo>
                  <a:lnTo>
                    <a:pt x="262674" y="109651"/>
                  </a:lnTo>
                  <a:lnTo>
                    <a:pt x="255219" y="101803"/>
                  </a:lnTo>
                  <a:lnTo>
                    <a:pt x="246595" y="101803"/>
                  </a:lnTo>
                  <a:lnTo>
                    <a:pt x="238112" y="103085"/>
                  </a:lnTo>
                  <a:lnTo>
                    <a:pt x="231698" y="106794"/>
                  </a:lnTo>
                  <a:lnTo>
                    <a:pt x="227634" y="112712"/>
                  </a:lnTo>
                  <a:lnTo>
                    <a:pt x="226212" y="120624"/>
                  </a:lnTo>
                  <a:lnTo>
                    <a:pt x="227977" y="127406"/>
                  </a:lnTo>
                  <a:lnTo>
                    <a:pt x="232727" y="133172"/>
                  </a:lnTo>
                  <a:lnTo>
                    <a:pt x="239598" y="137160"/>
                  </a:lnTo>
                  <a:lnTo>
                    <a:pt x="247777" y="138658"/>
                  </a:lnTo>
                  <a:lnTo>
                    <a:pt x="254622" y="137287"/>
                  </a:lnTo>
                  <a:lnTo>
                    <a:pt x="259384" y="133311"/>
                  </a:lnTo>
                  <a:lnTo>
                    <a:pt x="262153" y="126911"/>
                  </a:lnTo>
                  <a:lnTo>
                    <a:pt x="263055" y="118275"/>
                  </a:lnTo>
                  <a:close/>
                </a:path>
                <a:path w="1233170" h="351155">
                  <a:moveTo>
                    <a:pt x="275996" y="224129"/>
                  </a:moveTo>
                  <a:lnTo>
                    <a:pt x="255968" y="188074"/>
                  </a:lnTo>
                  <a:lnTo>
                    <a:pt x="221945" y="150558"/>
                  </a:lnTo>
                  <a:lnTo>
                    <a:pt x="189357" y="132384"/>
                  </a:lnTo>
                  <a:lnTo>
                    <a:pt x="181127" y="133959"/>
                  </a:lnTo>
                  <a:lnTo>
                    <a:pt x="177203" y="138658"/>
                  </a:lnTo>
                  <a:lnTo>
                    <a:pt x="172897" y="143357"/>
                  </a:lnTo>
                  <a:lnTo>
                    <a:pt x="172504" y="148463"/>
                  </a:lnTo>
                  <a:lnTo>
                    <a:pt x="175247" y="155130"/>
                  </a:lnTo>
                  <a:lnTo>
                    <a:pt x="178384" y="161785"/>
                  </a:lnTo>
                  <a:lnTo>
                    <a:pt x="183476" y="163360"/>
                  </a:lnTo>
                  <a:lnTo>
                    <a:pt x="189357" y="165315"/>
                  </a:lnTo>
                  <a:lnTo>
                    <a:pt x="190919" y="166103"/>
                  </a:lnTo>
                  <a:lnTo>
                    <a:pt x="192493" y="166497"/>
                  </a:lnTo>
                  <a:lnTo>
                    <a:pt x="194462" y="167284"/>
                  </a:lnTo>
                  <a:lnTo>
                    <a:pt x="226529" y="190652"/>
                  </a:lnTo>
                  <a:lnTo>
                    <a:pt x="250126" y="220992"/>
                  </a:lnTo>
                  <a:lnTo>
                    <a:pt x="251701" y="223723"/>
                  </a:lnTo>
                  <a:lnTo>
                    <a:pt x="253657" y="226085"/>
                  </a:lnTo>
                  <a:lnTo>
                    <a:pt x="255612" y="228828"/>
                  </a:lnTo>
                  <a:lnTo>
                    <a:pt x="258356" y="232359"/>
                  </a:lnTo>
                  <a:lnTo>
                    <a:pt x="263448" y="239801"/>
                  </a:lnTo>
                  <a:lnTo>
                    <a:pt x="271297" y="235496"/>
                  </a:lnTo>
                  <a:lnTo>
                    <a:pt x="275996" y="232359"/>
                  </a:lnTo>
                  <a:lnTo>
                    <a:pt x="275996" y="224129"/>
                  </a:lnTo>
                  <a:close/>
                </a:path>
                <a:path w="1233170" h="351155">
                  <a:moveTo>
                    <a:pt x="295605" y="129247"/>
                  </a:moveTo>
                  <a:lnTo>
                    <a:pt x="295579" y="120624"/>
                  </a:lnTo>
                  <a:lnTo>
                    <a:pt x="295198" y="112395"/>
                  </a:lnTo>
                  <a:lnTo>
                    <a:pt x="289725" y="106514"/>
                  </a:lnTo>
                  <a:lnTo>
                    <a:pt x="274434" y="107289"/>
                  </a:lnTo>
                  <a:lnTo>
                    <a:pt x="268554" y="114350"/>
                  </a:lnTo>
                  <a:lnTo>
                    <a:pt x="268935" y="121018"/>
                  </a:lnTo>
                  <a:lnTo>
                    <a:pt x="269328" y="128460"/>
                  </a:lnTo>
                  <a:lnTo>
                    <a:pt x="275996" y="134747"/>
                  </a:lnTo>
                  <a:lnTo>
                    <a:pt x="282270" y="134340"/>
                  </a:lnTo>
                  <a:lnTo>
                    <a:pt x="289725" y="133959"/>
                  </a:lnTo>
                  <a:lnTo>
                    <a:pt x="295605" y="129247"/>
                  </a:lnTo>
                  <a:close/>
                </a:path>
                <a:path w="1233170" h="351155">
                  <a:moveTo>
                    <a:pt x="457187" y="20662"/>
                  </a:moveTo>
                  <a:lnTo>
                    <a:pt x="456793" y="19088"/>
                  </a:lnTo>
                  <a:lnTo>
                    <a:pt x="455625" y="13995"/>
                  </a:lnTo>
                  <a:lnTo>
                    <a:pt x="453263" y="9677"/>
                  </a:lnTo>
                  <a:lnTo>
                    <a:pt x="448957" y="6540"/>
                  </a:lnTo>
                  <a:lnTo>
                    <a:pt x="445427" y="4191"/>
                  </a:lnTo>
                  <a:lnTo>
                    <a:pt x="441109" y="2628"/>
                  </a:lnTo>
                  <a:lnTo>
                    <a:pt x="435229" y="2628"/>
                  </a:lnTo>
                  <a:lnTo>
                    <a:pt x="433654" y="3009"/>
                  </a:lnTo>
                  <a:lnTo>
                    <a:pt x="432879" y="3009"/>
                  </a:lnTo>
                  <a:lnTo>
                    <a:pt x="414528" y="19088"/>
                  </a:lnTo>
                  <a:lnTo>
                    <a:pt x="414528" y="20662"/>
                  </a:lnTo>
                  <a:lnTo>
                    <a:pt x="430923" y="41833"/>
                  </a:lnTo>
                  <a:lnTo>
                    <a:pt x="433654" y="43002"/>
                  </a:lnTo>
                  <a:lnTo>
                    <a:pt x="442671" y="43002"/>
                  </a:lnTo>
                  <a:lnTo>
                    <a:pt x="448170" y="41046"/>
                  </a:lnTo>
                  <a:lnTo>
                    <a:pt x="454825" y="34378"/>
                  </a:lnTo>
                  <a:lnTo>
                    <a:pt x="456399" y="31635"/>
                  </a:lnTo>
                  <a:lnTo>
                    <a:pt x="456793" y="28498"/>
                  </a:lnTo>
                  <a:lnTo>
                    <a:pt x="456793" y="27330"/>
                  </a:lnTo>
                  <a:lnTo>
                    <a:pt x="457187" y="25361"/>
                  </a:lnTo>
                  <a:lnTo>
                    <a:pt x="457187" y="20662"/>
                  </a:lnTo>
                  <a:close/>
                </a:path>
                <a:path w="1233170" h="351155">
                  <a:moveTo>
                    <a:pt x="532853" y="85712"/>
                  </a:moveTo>
                  <a:lnTo>
                    <a:pt x="531279" y="79362"/>
                  </a:lnTo>
                  <a:lnTo>
                    <a:pt x="529704" y="76822"/>
                  </a:lnTo>
                  <a:lnTo>
                    <a:pt x="524217" y="67932"/>
                  </a:lnTo>
                  <a:lnTo>
                    <a:pt x="519836" y="62852"/>
                  </a:lnTo>
                  <a:lnTo>
                    <a:pt x="518744" y="61582"/>
                  </a:lnTo>
                  <a:lnTo>
                    <a:pt x="512064" y="57772"/>
                  </a:lnTo>
                  <a:lnTo>
                    <a:pt x="508927" y="56502"/>
                  </a:lnTo>
                  <a:lnTo>
                    <a:pt x="506971" y="55448"/>
                  </a:lnTo>
                  <a:lnTo>
                    <a:pt x="506971" y="100952"/>
                  </a:lnTo>
                  <a:lnTo>
                    <a:pt x="505015" y="106032"/>
                  </a:lnTo>
                  <a:lnTo>
                    <a:pt x="505015" y="111112"/>
                  </a:lnTo>
                  <a:lnTo>
                    <a:pt x="503453" y="118732"/>
                  </a:lnTo>
                  <a:lnTo>
                    <a:pt x="501484" y="116192"/>
                  </a:lnTo>
                  <a:lnTo>
                    <a:pt x="496785" y="113652"/>
                  </a:lnTo>
                  <a:lnTo>
                    <a:pt x="495211" y="112382"/>
                  </a:lnTo>
                  <a:lnTo>
                    <a:pt x="492861" y="111112"/>
                  </a:lnTo>
                  <a:lnTo>
                    <a:pt x="487756" y="111112"/>
                  </a:lnTo>
                  <a:lnTo>
                    <a:pt x="483057" y="113652"/>
                  </a:lnTo>
                  <a:lnTo>
                    <a:pt x="470128" y="113652"/>
                  </a:lnTo>
                  <a:lnTo>
                    <a:pt x="466598" y="114922"/>
                  </a:lnTo>
                  <a:lnTo>
                    <a:pt x="462280" y="114922"/>
                  </a:lnTo>
                  <a:lnTo>
                    <a:pt x="458749" y="116192"/>
                  </a:lnTo>
                  <a:lnTo>
                    <a:pt x="450913" y="116192"/>
                  </a:lnTo>
                  <a:lnTo>
                    <a:pt x="446989" y="117462"/>
                  </a:lnTo>
                  <a:lnTo>
                    <a:pt x="437578" y="118732"/>
                  </a:lnTo>
                  <a:lnTo>
                    <a:pt x="420344" y="118732"/>
                  </a:lnTo>
                  <a:lnTo>
                    <a:pt x="404266" y="121272"/>
                  </a:lnTo>
                  <a:lnTo>
                    <a:pt x="396811" y="118732"/>
                  </a:lnTo>
                  <a:lnTo>
                    <a:pt x="397205" y="117462"/>
                  </a:lnTo>
                  <a:lnTo>
                    <a:pt x="396036" y="112382"/>
                  </a:lnTo>
                  <a:lnTo>
                    <a:pt x="394462" y="102222"/>
                  </a:lnTo>
                  <a:lnTo>
                    <a:pt x="394462" y="97142"/>
                  </a:lnTo>
                  <a:lnTo>
                    <a:pt x="394855" y="95872"/>
                  </a:lnTo>
                  <a:lnTo>
                    <a:pt x="395630" y="94602"/>
                  </a:lnTo>
                  <a:lnTo>
                    <a:pt x="396036" y="93332"/>
                  </a:lnTo>
                  <a:lnTo>
                    <a:pt x="399948" y="90792"/>
                  </a:lnTo>
                  <a:lnTo>
                    <a:pt x="404647" y="89522"/>
                  </a:lnTo>
                  <a:lnTo>
                    <a:pt x="408965" y="88252"/>
                  </a:lnTo>
                  <a:lnTo>
                    <a:pt x="414464" y="86982"/>
                  </a:lnTo>
                  <a:lnTo>
                    <a:pt x="416420" y="86982"/>
                  </a:lnTo>
                  <a:lnTo>
                    <a:pt x="424573" y="84442"/>
                  </a:lnTo>
                  <a:lnTo>
                    <a:pt x="433120" y="81902"/>
                  </a:lnTo>
                  <a:lnTo>
                    <a:pt x="451307" y="79362"/>
                  </a:lnTo>
                  <a:lnTo>
                    <a:pt x="458368" y="78092"/>
                  </a:lnTo>
                  <a:lnTo>
                    <a:pt x="472478" y="76822"/>
                  </a:lnTo>
                  <a:lnTo>
                    <a:pt x="494030" y="76822"/>
                  </a:lnTo>
                  <a:lnTo>
                    <a:pt x="496785" y="78092"/>
                  </a:lnTo>
                  <a:lnTo>
                    <a:pt x="499910" y="79362"/>
                  </a:lnTo>
                  <a:lnTo>
                    <a:pt x="501878" y="80632"/>
                  </a:lnTo>
                  <a:lnTo>
                    <a:pt x="505802" y="85712"/>
                  </a:lnTo>
                  <a:lnTo>
                    <a:pt x="506590" y="90792"/>
                  </a:lnTo>
                  <a:lnTo>
                    <a:pt x="506679" y="97142"/>
                  </a:lnTo>
                  <a:lnTo>
                    <a:pt x="506971" y="100952"/>
                  </a:lnTo>
                  <a:lnTo>
                    <a:pt x="506971" y="55448"/>
                  </a:lnTo>
                  <a:lnTo>
                    <a:pt x="506590" y="55232"/>
                  </a:lnTo>
                  <a:lnTo>
                    <a:pt x="501878" y="53962"/>
                  </a:lnTo>
                  <a:lnTo>
                    <a:pt x="496785" y="53962"/>
                  </a:lnTo>
                  <a:lnTo>
                    <a:pt x="488556" y="52692"/>
                  </a:lnTo>
                  <a:lnTo>
                    <a:pt x="472859" y="52692"/>
                  </a:lnTo>
                  <a:lnTo>
                    <a:pt x="457974" y="53962"/>
                  </a:lnTo>
                  <a:lnTo>
                    <a:pt x="451307" y="55232"/>
                  </a:lnTo>
                  <a:lnTo>
                    <a:pt x="440334" y="55232"/>
                  </a:lnTo>
                  <a:lnTo>
                    <a:pt x="409359" y="59042"/>
                  </a:lnTo>
                  <a:lnTo>
                    <a:pt x="395249" y="61582"/>
                  </a:lnTo>
                  <a:lnTo>
                    <a:pt x="390537" y="61582"/>
                  </a:lnTo>
                  <a:lnTo>
                    <a:pt x="385838" y="62852"/>
                  </a:lnTo>
                  <a:lnTo>
                    <a:pt x="381139" y="62852"/>
                  </a:lnTo>
                  <a:lnTo>
                    <a:pt x="378002" y="61582"/>
                  </a:lnTo>
                  <a:lnTo>
                    <a:pt x="375640" y="61582"/>
                  </a:lnTo>
                  <a:lnTo>
                    <a:pt x="368579" y="60312"/>
                  </a:lnTo>
                  <a:lnTo>
                    <a:pt x="366623" y="60312"/>
                  </a:lnTo>
                  <a:lnTo>
                    <a:pt x="361530" y="61582"/>
                  </a:lnTo>
                  <a:lnTo>
                    <a:pt x="357606" y="65392"/>
                  </a:lnTo>
                  <a:lnTo>
                    <a:pt x="353695" y="71742"/>
                  </a:lnTo>
                  <a:lnTo>
                    <a:pt x="352513" y="74282"/>
                  </a:lnTo>
                  <a:lnTo>
                    <a:pt x="352513" y="80632"/>
                  </a:lnTo>
                  <a:lnTo>
                    <a:pt x="360743" y="93332"/>
                  </a:lnTo>
                  <a:lnTo>
                    <a:pt x="361530" y="97142"/>
                  </a:lnTo>
                  <a:lnTo>
                    <a:pt x="362305" y="98412"/>
                  </a:lnTo>
                  <a:lnTo>
                    <a:pt x="362712" y="100952"/>
                  </a:lnTo>
                  <a:lnTo>
                    <a:pt x="362712" y="102222"/>
                  </a:lnTo>
                  <a:lnTo>
                    <a:pt x="362305" y="103492"/>
                  </a:lnTo>
                  <a:lnTo>
                    <a:pt x="362305" y="106032"/>
                  </a:lnTo>
                  <a:lnTo>
                    <a:pt x="360743" y="114922"/>
                  </a:lnTo>
                  <a:lnTo>
                    <a:pt x="360743" y="116192"/>
                  </a:lnTo>
                  <a:lnTo>
                    <a:pt x="361137" y="117462"/>
                  </a:lnTo>
                  <a:lnTo>
                    <a:pt x="361530" y="123812"/>
                  </a:lnTo>
                  <a:lnTo>
                    <a:pt x="362712" y="132702"/>
                  </a:lnTo>
                  <a:lnTo>
                    <a:pt x="363105" y="139052"/>
                  </a:lnTo>
                  <a:lnTo>
                    <a:pt x="363486" y="147942"/>
                  </a:lnTo>
                  <a:lnTo>
                    <a:pt x="364286" y="155562"/>
                  </a:lnTo>
                  <a:lnTo>
                    <a:pt x="363181" y="220332"/>
                  </a:lnTo>
                  <a:lnTo>
                    <a:pt x="361061" y="274942"/>
                  </a:lnTo>
                  <a:lnTo>
                    <a:pt x="360857" y="285102"/>
                  </a:lnTo>
                  <a:lnTo>
                    <a:pt x="360743" y="299072"/>
                  </a:lnTo>
                  <a:lnTo>
                    <a:pt x="359727" y="306692"/>
                  </a:lnTo>
                  <a:lnTo>
                    <a:pt x="359625" y="309232"/>
                  </a:lnTo>
                  <a:lnTo>
                    <a:pt x="359905" y="314312"/>
                  </a:lnTo>
                  <a:lnTo>
                    <a:pt x="359968" y="323202"/>
                  </a:lnTo>
                  <a:lnTo>
                    <a:pt x="360743" y="330822"/>
                  </a:lnTo>
                  <a:lnTo>
                    <a:pt x="364667" y="337172"/>
                  </a:lnTo>
                  <a:lnTo>
                    <a:pt x="366623" y="342252"/>
                  </a:lnTo>
                  <a:lnTo>
                    <a:pt x="375259" y="344792"/>
                  </a:lnTo>
                  <a:lnTo>
                    <a:pt x="377596" y="346062"/>
                  </a:lnTo>
                  <a:lnTo>
                    <a:pt x="380733" y="346062"/>
                  </a:lnTo>
                  <a:lnTo>
                    <a:pt x="383476" y="344792"/>
                  </a:lnTo>
                  <a:lnTo>
                    <a:pt x="390931" y="343522"/>
                  </a:lnTo>
                  <a:lnTo>
                    <a:pt x="397992" y="338442"/>
                  </a:lnTo>
                  <a:lnTo>
                    <a:pt x="402691" y="335902"/>
                  </a:lnTo>
                  <a:lnTo>
                    <a:pt x="408851" y="332092"/>
                  </a:lnTo>
                  <a:lnTo>
                    <a:pt x="414058" y="328282"/>
                  </a:lnTo>
                  <a:lnTo>
                    <a:pt x="423075" y="319392"/>
                  </a:lnTo>
                  <a:lnTo>
                    <a:pt x="429348" y="314312"/>
                  </a:lnTo>
                  <a:lnTo>
                    <a:pt x="441896" y="304152"/>
                  </a:lnTo>
                  <a:lnTo>
                    <a:pt x="444639" y="300342"/>
                  </a:lnTo>
                  <a:lnTo>
                    <a:pt x="448170" y="297802"/>
                  </a:lnTo>
                  <a:lnTo>
                    <a:pt x="453656" y="290182"/>
                  </a:lnTo>
                  <a:lnTo>
                    <a:pt x="454444" y="283832"/>
                  </a:lnTo>
                  <a:lnTo>
                    <a:pt x="454825" y="278752"/>
                  </a:lnTo>
                  <a:lnTo>
                    <a:pt x="451307" y="278752"/>
                  </a:lnTo>
                  <a:lnTo>
                    <a:pt x="447776" y="280022"/>
                  </a:lnTo>
                  <a:lnTo>
                    <a:pt x="445033" y="282562"/>
                  </a:lnTo>
                  <a:lnTo>
                    <a:pt x="442671" y="283832"/>
                  </a:lnTo>
                  <a:lnTo>
                    <a:pt x="439547" y="285102"/>
                  </a:lnTo>
                  <a:lnTo>
                    <a:pt x="437578" y="287642"/>
                  </a:lnTo>
                  <a:lnTo>
                    <a:pt x="422300" y="297802"/>
                  </a:lnTo>
                  <a:lnTo>
                    <a:pt x="416801" y="301612"/>
                  </a:lnTo>
                  <a:lnTo>
                    <a:pt x="412483" y="304152"/>
                  </a:lnTo>
                  <a:lnTo>
                    <a:pt x="407009" y="307962"/>
                  </a:lnTo>
                  <a:lnTo>
                    <a:pt x="404647" y="309232"/>
                  </a:lnTo>
                  <a:lnTo>
                    <a:pt x="401510" y="310502"/>
                  </a:lnTo>
                  <a:lnTo>
                    <a:pt x="397992" y="311772"/>
                  </a:lnTo>
                  <a:lnTo>
                    <a:pt x="395249" y="313042"/>
                  </a:lnTo>
                  <a:lnTo>
                    <a:pt x="391325" y="314312"/>
                  </a:lnTo>
                  <a:lnTo>
                    <a:pt x="387794" y="314312"/>
                  </a:lnTo>
                  <a:lnTo>
                    <a:pt x="387057" y="306692"/>
                  </a:lnTo>
                  <a:lnTo>
                    <a:pt x="386702" y="301612"/>
                  </a:lnTo>
                  <a:lnTo>
                    <a:pt x="386588" y="299072"/>
                  </a:lnTo>
                  <a:lnTo>
                    <a:pt x="386613" y="286372"/>
                  </a:lnTo>
                  <a:lnTo>
                    <a:pt x="386232" y="282562"/>
                  </a:lnTo>
                  <a:lnTo>
                    <a:pt x="386308" y="276212"/>
                  </a:lnTo>
                  <a:lnTo>
                    <a:pt x="386613" y="271132"/>
                  </a:lnTo>
                  <a:lnTo>
                    <a:pt x="387400" y="264782"/>
                  </a:lnTo>
                  <a:lnTo>
                    <a:pt x="387515" y="257162"/>
                  </a:lnTo>
                  <a:lnTo>
                    <a:pt x="388975" y="226682"/>
                  </a:lnTo>
                  <a:lnTo>
                    <a:pt x="389509" y="220332"/>
                  </a:lnTo>
                  <a:lnTo>
                    <a:pt x="390004" y="212712"/>
                  </a:lnTo>
                  <a:lnTo>
                    <a:pt x="390575" y="206362"/>
                  </a:lnTo>
                  <a:lnTo>
                    <a:pt x="391325" y="200012"/>
                  </a:lnTo>
                  <a:lnTo>
                    <a:pt x="400342" y="200012"/>
                  </a:lnTo>
                  <a:lnTo>
                    <a:pt x="414845" y="197472"/>
                  </a:lnTo>
                  <a:lnTo>
                    <a:pt x="428180" y="194932"/>
                  </a:lnTo>
                  <a:lnTo>
                    <a:pt x="446214" y="192392"/>
                  </a:lnTo>
                  <a:lnTo>
                    <a:pt x="449351" y="191122"/>
                  </a:lnTo>
                  <a:lnTo>
                    <a:pt x="452869" y="191122"/>
                  </a:lnTo>
                  <a:lnTo>
                    <a:pt x="456399" y="189852"/>
                  </a:lnTo>
                  <a:lnTo>
                    <a:pt x="464248" y="189852"/>
                  </a:lnTo>
                  <a:lnTo>
                    <a:pt x="465416" y="188582"/>
                  </a:lnTo>
                  <a:lnTo>
                    <a:pt x="470128" y="188582"/>
                  </a:lnTo>
                  <a:lnTo>
                    <a:pt x="472478" y="189852"/>
                  </a:lnTo>
                  <a:lnTo>
                    <a:pt x="477964" y="189852"/>
                  </a:lnTo>
                  <a:lnTo>
                    <a:pt x="478739" y="191122"/>
                  </a:lnTo>
                  <a:lnTo>
                    <a:pt x="481101" y="192392"/>
                  </a:lnTo>
                  <a:lnTo>
                    <a:pt x="483057" y="192392"/>
                  </a:lnTo>
                  <a:lnTo>
                    <a:pt x="484632" y="193662"/>
                  </a:lnTo>
                  <a:lnTo>
                    <a:pt x="486981" y="194932"/>
                  </a:lnTo>
                  <a:lnTo>
                    <a:pt x="497166" y="194932"/>
                  </a:lnTo>
                  <a:lnTo>
                    <a:pt x="500710" y="192392"/>
                  </a:lnTo>
                  <a:lnTo>
                    <a:pt x="502475" y="188582"/>
                  </a:lnTo>
                  <a:lnTo>
                    <a:pt x="505409" y="182232"/>
                  </a:lnTo>
                  <a:lnTo>
                    <a:pt x="506183" y="179692"/>
                  </a:lnTo>
                  <a:lnTo>
                    <a:pt x="507365" y="175882"/>
                  </a:lnTo>
                  <a:lnTo>
                    <a:pt x="509320" y="170802"/>
                  </a:lnTo>
                  <a:lnTo>
                    <a:pt x="511086" y="166992"/>
                  </a:lnTo>
                  <a:lnTo>
                    <a:pt x="487375" y="166992"/>
                  </a:lnTo>
                  <a:lnTo>
                    <a:pt x="484238" y="166992"/>
                  </a:lnTo>
                  <a:lnTo>
                    <a:pt x="478358" y="166992"/>
                  </a:lnTo>
                  <a:lnTo>
                    <a:pt x="471297" y="170802"/>
                  </a:lnTo>
                  <a:lnTo>
                    <a:pt x="465416" y="170802"/>
                  </a:lnTo>
                  <a:lnTo>
                    <a:pt x="461886" y="172072"/>
                  </a:lnTo>
                  <a:lnTo>
                    <a:pt x="455625" y="172072"/>
                  </a:lnTo>
                  <a:lnTo>
                    <a:pt x="445427" y="173342"/>
                  </a:lnTo>
                  <a:lnTo>
                    <a:pt x="438378" y="174612"/>
                  </a:lnTo>
                  <a:lnTo>
                    <a:pt x="405447" y="178422"/>
                  </a:lnTo>
                  <a:lnTo>
                    <a:pt x="399173" y="179692"/>
                  </a:lnTo>
                  <a:lnTo>
                    <a:pt x="392493" y="179692"/>
                  </a:lnTo>
                  <a:lnTo>
                    <a:pt x="392112" y="177152"/>
                  </a:lnTo>
                  <a:lnTo>
                    <a:pt x="392112" y="173342"/>
                  </a:lnTo>
                  <a:lnTo>
                    <a:pt x="392493" y="170802"/>
                  </a:lnTo>
                  <a:lnTo>
                    <a:pt x="392493" y="151752"/>
                  </a:lnTo>
                  <a:lnTo>
                    <a:pt x="393293" y="150482"/>
                  </a:lnTo>
                  <a:lnTo>
                    <a:pt x="394068" y="147942"/>
                  </a:lnTo>
                  <a:lnTo>
                    <a:pt x="396430" y="146672"/>
                  </a:lnTo>
                  <a:lnTo>
                    <a:pt x="400342" y="145402"/>
                  </a:lnTo>
                  <a:lnTo>
                    <a:pt x="404647" y="142862"/>
                  </a:lnTo>
                  <a:lnTo>
                    <a:pt x="408571" y="141592"/>
                  </a:lnTo>
                  <a:lnTo>
                    <a:pt x="413283" y="140322"/>
                  </a:lnTo>
                  <a:lnTo>
                    <a:pt x="420725" y="139052"/>
                  </a:lnTo>
                  <a:lnTo>
                    <a:pt x="426999" y="137782"/>
                  </a:lnTo>
                  <a:lnTo>
                    <a:pt x="436410" y="135242"/>
                  </a:lnTo>
                  <a:lnTo>
                    <a:pt x="442671" y="135242"/>
                  </a:lnTo>
                  <a:lnTo>
                    <a:pt x="450532" y="133972"/>
                  </a:lnTo>
                  <a:lnTo>
                    <a:pt x="457974" y="133972"/>
                  </a:lnTo>
                  <a:lnTo>
                    <a:pt x="463067" y="132702"/>
                  </a:lnTo>
                  <a:lnTo>
                    <a:pt x="475221" y="132702"/>
                  </a:lnTo>
                  <a:lnTo>
                    <a:pt x="481101" y="133972"/>
                  </a:lnTo>
                  <a:lnTo>
                    <a:pt x="488937" y="133972"/>
                  </a:lnTo>
                  <a:lnTo>
                    <a:pt x="495604" y="135242"/>
                  </a:lnTo>
                  <a:lnTo>
                    <a:pt x="499135" y="136512"/>
                  </a:lnTo>
                  <a:lnTo>
                    <a:pt x="496785" y="145402"/>
                  </a:lnTo>
                  <a:lnTo>
                    <a:pt x="495211" y="150482"/>
                  </a:lnTo>
                  <a:lnTo>
                    <a:pt x="492861" y="156832"/>
                  </a:lnTo>
                  <a:lnTo>
                    <a:pt x="490512" y="160642"/>
                  </a:lnTo>
                  <a:lnTo>
                    <a:pt x="487997" y="165722"/>
                  </a:lnTo>
                  <a:lnTo>
                    <a:pt x="511670" y="165722"/>
                  </a:lnTo>
                  <a:lnTo>
                    <a:pt x="514032" y="160642"/>
                  </a:lnTo>
                  <a:lnTo>
                    <a:pt x="515988" y="155562"/>
                  </a:lnTo>
                  <a:lnTo>
                    <a:pt x="521081" y="141592"/>
                  </a:lnTo>
                  <a:lnTo>
                    <a:pt x="523049" y="136512"/>
                  </a:lnTo>
                  <a:lnTo>
                    <a:pt x="523925" y="132702"/>
                  </a:lnTo>
                  <a:lnTo>
                    <a:pt x="524217" y="131432"/>
                  </a:lnTo>
                  <a:lnTo>
                    <a:pt x="526186" y="126352"/>
                  </a:lnTo>
                  <a:lnTo>
                    <a:pt x="527761" y="121272"/>
                  </a:lnTo>
                  <a:lnTo>
                    <a:pt x="529717" y="116192"/>
                  </a:lnTo>
                  <a:lnTo>
                    <a:pt x="530898" y="109842"/>
                  </a:lnTo>
                  <a:lnTo>
                    <a:pt x="532066" y="104762"/>
                  </a:lnTo>
                  <a:lnTo>
                    <a:pt x="532853" y="98412"/>
                  </a:lnTo>
                  <a:lnTo>
                    <a:pt x="532853" y="85712"/>
                  </a:lnTo>
                  <a:close/>
                </a:path>
                <a:path w="1233170" h="351155">
                  <a:moveTo>
                    <a:pt x="620661" y="340982"/>
                  </a:moveTo>
                  <a:lnTo>
                    <a:pt x="620268" y="339712"/>
                  </a:lnTo>
                  <a:lnTo>
                    <a:pt x="620268" y="338442"/>
                  </a:lnTo>
                  <a:lnTo>
                    <a:pt x="618312" y="332092"/>
                  </a:lnTo>
                  <a:lnTo>
                    <a:pt x="617524" y="330822"/>
                  </a:lnTo>
                  <a:lnTo>
                    <a:pt x="616737" y="328282"/>
                  </a:lnTo>
                  <a:lnTo>
                    <a:pt x="615569" y="327012"/>
                  </a:lnTo>
                  <a:lnTo>
                    <a:pt x="611644" y="318122"/>
                  </a:lnTo>
                  <a:lnTo>
                    <a:pt x="609688" y="316852"/>
                  </a:lnTo>
                  <a:lnTo>
                    <a:pt x="606552" y="315582"/>
                  </a:lnTo>
                  <a:lnTo>
                    <a:pt x="604583" y="314312"/>
                  </a:lnTo>
                  <a:lnTo>
                    <a:pt x="598716" y="314312"/>
                  </a:lnTo>
                  <a:lnTo>
                    <a:pt x="595972" y="313042"/>
                  </a:lnTo>
                  <a:lnTo>
                    <a:pt x="593217" y="313042"/>
                  </a:lnTo>
                  <a:lnTo>
                    <a:pt x="588518" y="311772"/>
                  </a:lnTo>
                  <a:lnTo>
                    <a:pt x="584593" y="311772"/>
                  </a:lnTo>
                  <a:lnTo>
                    <a:pt x="578713" y="309232"/>
                  </a:lnTo>
                  <a:lnTo>
                    <a:pt x="575983" y="307962"/>
                  </a:lnTo>
                  <a:lnTo>
                    <a:pt x="574395" y="306692"/>
                  </a:lnTo>
                  <a:lnTo>
                    <a:pt x="572439" y="306692"/>
                  </a:lnTo>
                  <a:lnTo>
                    <a:pt x="566166" y="301612"/>
                  </a:lnTo>
                  <a:lnTo>
                    <a:pt x="565391" y="301612"/>
                  </a:lnTo>
                  <a:lnTo>
                    <a:pt x="554812" y="295262"/>
                  </a:lnTo>
                  <a:lnTo>
                    <a:pt x="551662" y="292722"/>
                  </a:lnTo>
                  <a:lnTo>
                    <a:pt x="549313" y="291452"/>
                  </a:lnTo>
                  <a:lnTo>
                    <a:pt x="546569" y="290182"/>
                  </a:lnTo>
                  <a:lnTo>
                    <a:pt x="540486" y="285102"/>
                  </a:lnTo>
                  <a:lnTo>
                    <a:pt x="534327" y="281292"/>
                  </a:lnTo>
                  <a:lnTo>
                    <a:pt x="527723" y="276212"/>
                  </a:lnTo>
                  <a:lnTo>
                    <a:pt x="520306" y="271132"/>
                  </a:lnTo>
                  <a:lnTo>
                    <a:pt x="506539" y="260972"/>
                  </a:lnTo>
                  <a:lnTo>
                    <a:pt x="501611" y="257162"/>
                  </a:lnTo>
                  <a:lnTo>
                    <a:pt x="498348" y="255892"/>
                  </a:lnTo>
                  <a:lnTo>
                    <a:pt x="498348" y="254622"/>
                  </a:lnTo>
                  <a:lnTo>
                    <a:pt x="499910" y="253352"/>
                  </a:lnTo>
                  <a:lnTo>
                    <a:pt x="501878" y="252082"/>
                  </a:lnTo>
                  <a:lnTo>
                    <a:pt x="508546" y="248272"/>
                  </a:lnTo>
                  <a:lnTo>
                    <a:pt x="514426" y="243192"/>
                  </a:lnTo>
                  <a:lnTo>
                    <a:pt x="515797" y="241922"/>
                  </a:lnTo>
                  <a:lnTo>
                    <a:pt x="517169" y="240652"/>
                  </a:lnTo>
                  <a:lnTo>
                    <a:pt x="522262" y="236842"/>
                  </a:lnTo>
                  <a:lnTo>
                    <a:pt x="541477" y="219062"/>
                  </a:lnTo>
                  <a:lnTo>
                    <a:pt x="544995" y="216522"/>
                  </a:lnTo>
                  <a:lnTo>
                    <a:pt x="551268" y="211442"/>
                  </a:lnTo>
                  <a:lnTo>
                    <a:pt x="554012" y="208902"/>
                  </a:lnTo>
                  <a:lnTo>
                    <a:pt x="555980" y="205092"/>
                  </a:lnTo>
                  <a:lnTo>
                    <a:pt x="557149" y="198742"/>
                  </a:lnTo>
                  <a:lnTo>
                    <a:pt x="557949" y="193662"/>
                  </a:lnTo>
                  <a:lnTo>
                    <a:pt x="555586" y="189852"/>
                  </a:lnTo>
                  <a:lnTo>
                    <a:pt x="552056" y="186042"/>
                  </a:lnTo>
                  <a:lnTo>
                    <a:pt x="548932" y="182232"/>
                  </a:lnTo>
                  <a:lnTo>
                    <a:pt x="543826" y="179692"/>
                  </a:lnTo>
                  <a:lnTo>
                    <a:pt x="533234" y="179692"/>
                  </a:lnTo>
                  <a:lnTo>
                    <a:pt x="526186" y="182232"/>
                  </a:lnTo>
                  <a:lnTo>
                    <a:pt x="522262" y="184772"/>
                  </a:lnTo>
                  <a:lnTo>
                    <a:pt x="519518" y="189852"/>
                  </a:lnTo>
                  <a:lnTo>
                    <a:pt x="517169" y="193662"/>
                  </a:lnTo>
                  <a:lnTo>
                    <a:pt x="513638" y="205092"/>
                  </a:lnTo>
                  <a:lnTo>
                    <a:pt x="508927" y="211442"/>
                  </a:lnTo>
                  <a:lnTo>
                    <a:pt x="503453" y="219062"/>
                  </a:lnTo>
                  <a:lnTo>
                    <a:pt x="500316" y="222872"/>
                  </a:lnTo>
                  <a:lnTo>
                    <a:pt x="496785" y="226682"/>
                  </a:lnTo>
                  <a:lnTo>
                    <a:pt x="495604" y="229222"/>
                  </a:lnTo>
                  <a:lnTo>
                    <a:pt x="494030" y="230492"/>
                  </a:lnTo>
                  <a:lnTo>
                    <a:pt x="491693" y="233032"/>
                  </a:lnTo>
                  <a:lnTo>
                    <a:pt x="489724" y="235572"/>
                  </a:lnTo>
                  <a:lnTo>
                    <a:pt x="486587" y="239382"/>
                  </a:lnTo>
                  <a:lnTo>
                    <a:pt x="484632" y="240652"/>
                  </a:lnTo>
                  <a:lnTo>
                    <a:pt x="483057" y="241922"/>
                  </a:lnTo>
                  <a:lnTo>
                    <a:pt x="479539" y="241922"/>
                  </a:lnTo>
                  <a:lnTo>
                    <a:pt x="473265" y="235572"/>
                  </a:lnTo>
                  <a:lnTo>
                    <a:pt x="471690" y="233032"/>
                  </a:lnTo>
                  <a:lnTo>
                    <a:pt x="470522" y="231762"/>
                  </a:lnTo>
                  <a:lnTo>
                    <a:pt x="468947" y="229222"/>
                  </a:lnTo>
                  <a:lnTo>
                    <a:pt x="463067" y="225412"/>
                  </a:lnTo>
                  <a:lnTo>
                    <a:pt x="456793" y="220332"/>
                  </a:lnTo>
                  <a:lnTo>
                    <a:pt x="445427" y="208902"/>
                  </a:lnTo>
                  <a:lnTo>
                    <a:pt x="443852" y="208902"/>
                  </a:lnTo>
                  <a:lnTo>
                    <a:pt x="441109" y="207632"/>
                  </a:lnTo>
                  <a:lnTo>
                    <a:pt x="436410" y="208902"/>
                  </a:lnTo>
                  <a:lnTo>
                    <a:pt x="434060" y="207632"/>
                  </a:lnTo>
                  <a:lnTo>
                    <a:pt x="430136" y="207632"/>
                  </a:lnTo>
                  <a:lnTo>
                    <a:pt x="426999" y="208902"/>
                  </a:lnTo>
                  <a:lnTo>
                    <a:pt x="421119" y="212712"/>
                  </a:lnTo>
                  <a:lnTo>
                    <a:pt x="419163" y="215252"/>
                  </a:lnTo>
                  <a:lnTo>
                    <a:pt x="419163" y="220332"/>
                  </a:lnTo>
                  <a:lnTo>
                    <a:pt x="419544" y="222872"/>
                  </a:lnTo>
                  <a:lnTo>
                    <a:pt x="420344" y="224142"/>
                  </a:lnTo>
                  <a:lnTo>
                    <a:pt x="421500" y="227952"/>
                  </a:lnTo>
                  <a:lnTo>
                    <a:pt x="427393" y="233032"/>
                  </a:lnTo>
                  <a:lnTo>
                    <a:pt x="439940" y="241922"/>
                  </a:lnTo>
                  <a:lnTo>
                    <a:pt x="446989" y="247002"/>
                  </a:lnTo>
                  <a:lnTo>
                    <a:pt x="449351" y="249542"/>
                  </a:lnTo>
                  <a:lnTo>
                    <a:pt x="454469" y="253352"/>
                  </a:lnTo>
                  <a:lnTo>
                    <a:pt x="464388" y="260972"/>
                  </a:lnTo>
                  <a:lnTo>
                    <a:pt x="512305" y="299072"/>
                  </a:lnTo>
                  <a:lnTo>
                    <a:pt x="548792" y="323202"/>
                  </a:lnTo>
                  <a:lnTo>
                    <a:pt x="582637" y="340982"/>
                  </a:lnTo>
                  <a:lnTo>
                    <a:pt x="586562" y="343522"/>
                  </a:lnTo>
                  <a:lnTo>
                    <a:pt x="589292" y="346062"/>
                  </a:lnTo>
                  <a:lnTo>
                    <a:pt x="603415" y="351142"/>
                  </a:lnTo>
                  <a:lnTo>
                    <a:pt x="614781" y="351142"/>
                  </a:lnTo>
                  <a:lnTo>
                    <a:pt x="619099" y="346062"/>
                  </a:lnTo>
                  <a:lnTo>
                    <a:pt x="620661" y="344792"/>
                  </a:lnTo>
                  <a:lnTo>
                    <a:pt x="620661" y="340982"/>
                  </a:lnTo>
                  <a:close/>
                </a:path>
                <a:path w="1233170" h="351155">
                  <a:moveTo>
                    <a:pt x="798690" y="86512"/>
                  </a:moveTo>
                  <a:lnTo>
                    <a:pt x="773595" y="57111"/>
                  </a:lnTo>
                  <a:lnTo>
                    <a:pt x="761060" y="57899"/>
                  </a:lnTo>
                  <a:lnTo>
                    <a:pt x="755954" y="62992"/>
                  </a:lnTo>
                  <a:lnTo>
                    <a:pt x="755954" y="75539"/>
                  </a:lnTo>
                  <a:lnTo>
                    <a:pt x="757516" y="82194"/>
                  </a:lnTo>
                  <a:lnTo>
                    <a:pt x="758317" y="83769"/>
                  </a:lnTo>
                  <a:lnTo>
                    <a:pt x="758698" y="89255"/>
                  </a:lnTo>
                  <a:lnTo>
                    <a:pt x="744588" y="129247"/>
                  </a:lnTo>
                  <a:lnTo>
                    <a:pt x="709688" y="166014"/>
                  </a:lnTo>
                  <a:lnTo>
                    <a:pt x="666178" y="201764"/>
                  </a:lnTo>
                  <a:lnTo>
                    <a:pt x="664222" y="204901"/>
                  </a:lnTo>
                  <a:lnTo>
                    <a:pt x="664222" y="210781"/>
                  </a:lnTo>
                  <a:lnTo>
                    <a:pt x="664616" y="212737"/>
                  </a:lnTo>
                  <a:lnTo>
                    <a:pt x="670496" y="224116"/>
                  </a:lnTo>
                  <a:lnTo>
                    <a:pt x="675195" y="226466"/>
                  </a:lnTo>
                  <a:lnTo>
                    <a:pt x="689305" y="220980"/>
                  </a:lnTo>
                  <a:lnTo>
                    <a:pt x="694016" y="221754"/>
                  </a:lnTo>
                  <a:lnTo>
                    <a:pt x="699122" y="227253"/>
                  </a:lnTo>
                  <a:lnTo>
                    <a:pt x="716813" y="245287"/>
                  </a:lnTo>
                  <a:lnTo>
                    <a:pt x="733907" y="264795"/>
                  </a:lnTo>
                  <a:lnTo>
                    <a:pt x="765759" y="305269"/>
                  </a:lnTo>
                  <a:lnTo>
                    <a:pt x="769670" y="315061"/>
                  </a:lnTo>
                  <a:lnTo>
                    <a:pt x="772426" y="323684"/>
                  </a:lnTo>
                  <a:lnTo>
                    <a:pt x="775169" y="329958"/>
                  </a:lnTo>
                  <a:lnTo>
                    <a:pt x="780262" y="333095"/>
                  </a:lnTo>
                  <a:lnTo>
                    <a:pt x="785749" y="333095"/>
                  </a:lnTo>
                  <a:lnTo>
                    <a:pt x="787704" y="333095"/>
                  </a:lnTo>
                  <a:lnTo>
                    <a:pt x="790067" y="332701"/>
                  </a:lnTo>
                  <a:lnTo>
                    <a:pt x="796340" y="330352"/>
                  </a:lnTo>
                  <a:lnTo>
                    <a:pt x="798690" y="323684"/>
                  </a:lnTo>
                  <a:lnTo>
                    <a:pt x="798690" y="315061"/>
                  </a:lnTo>
                  <a:lnTo>
                    <a:pt x="798296" y="312712"/>
                  </a:lnTo>
                  <a:lnTo>
                    <a:pt x="795553" y="306438"/>
                  </a:lnTo>
                  <a:lnTo>
                    <a:pt x="793584" y="301345"/>
                  </a:lnTo>
                  <a:lnTo>
                    <a:pt x="790460" y="297815"/>
                  </a:lnTo>
                  <a:lnTo>
                    <a:pt x="776046" y="278358"/>
                  </a:lnTo>
                  <a:lnTo>
                    <a:pt x="762228" y="258610"/>
                  </a:lnTo>
                  <a:lnTo>
                    <a:pt x="760272" y="255473"/>
                  </a:lnTo>
                  <a:lnTo>
                    <a:pt x="752424" y="244500"/>
                  </a:lnTo>
                  <a:lnTo>
                    <a:pt x="739800" y="224942"/>
                  </a:lnTo>
                  <a:lnTo>
                    <a:pt x="732040" y="214909"/>
                  </a:lnTo>
                  <a:lnTo>
                    <a:pt x="722503" y="206044"/>
                  </a:lnTo>
                  <a:lnTo>
                    <a:pt x="710476" y="199021"/>
                  </a:lnTo>
                  <a:lnTo>
                    <a:pt x="716229" y="193243"/>
                  </a:lnTo>
                  <a:lnTo>
                    <a:pt x="746975" y="164274"/>
                  </a:lnTo>
                  <a:lnTo>
                    <a:pt x="774877" y="135140"/>
                  </a:lnTo>
                  <a:lnTo>
                    <a:pt x="797648" y="99275"/>
                  </a:lnTo>
                  <a:lnTo>
                    <a:pt x="798690" y="90043"/>
                  </a:lnTo>
                  <a:lnTo>
                    <a:pt x="798690" y="86512"/>
                  </a:lnTo>
                  <a:close/>
                </a:path>
                <a:path w="1233170" h="351155">
                  <a:moveTo>
                    <a:pt x="1006525" y="328930"/>
                  </a:moveTo>
                  <a:lnTo>
                    <a:pt x="994270" y="284480"/>
                  </a:lnTo>
                  <a:lnTo>
                    <a:pt x="982218" y="254000"/>
                  </a:lnTo>
                  <a:lnTo>
                    <a:pt x="977684" y="242570"/>
                  </a:lnTo>
                  <a:lnTo>
                    <a:pt x="972464" y="234950"/>
                  </a:lnTo>
                  <a:lnTo>
                    <a:pt x="965835" y="228600"/>
                  </a:lnTo>
                  <a:lnTo>
                    <a:pt x="957122" y="226060"/>
                  </a:lnTo>
                  <a:lnTo>
                    <a:pt x="950252" y="227330"/>
                  </a:lnTo>
                  <a:lnTo>
                    <a:pt x="943940" y="231140"/>
                  </a:lnTo>
                  <a:lnTo>
                    <a:pt x="939317" y="237490"/>
                  </a:lnTo>
                  <a:lnTo>
                    <a:pt x="937526" y="245110"/>
                  </a:lnTo>
                  <a:lnTo>
                    <a:pt x="937526" y="252730"/>
                  </a:lnTo>
                  <a:lnTo>
                    <a:pt x="941844" y="259080"/>
                  </a:lnTo>
                  <a:lnTo>
                    <a:pt x="949693" y="265430"/>
                  </a:lnTo>
                  <a:lnTo>
                    <a:pt x="953604" y="269240"/>
                  </a:lnTo>
                  <a:lnTo>
                    <a:pt x="958405" y="276860"/>
                  </a:lnTo>
                  <a:lnTo>
                    <a:pt x="963345" y="287020"/>
                  </a:lnTo>
                  <a:lnTo>
                    <a:pt x="967714" y="299720"/>
                  </a:lnTo>
                  <a:lnTo>
                    <a:pt x="970788" y="308610"/>
                  </a:lnTo>
                  <a:lnTo>
                    <a:pt x="973836" y="317500"/>
                  </a:lnTo>
                  <a:lnTo>
                    <a:pt x="976363" y="323850"/>
                  </a:lnTo>
                  <a:lnTo>
                    <a:pt x="977912" y="330200"/>
                  </a:lnTo>
                  <a:lnTo>
                    <a:pt x="978700" y="334010"/>
                  </a:lnTo>
                  <a:lnTo>
                    <a:pt x="979868" y="336550"/>
                  </a:lnTo>
                  <a:lnTo>
                    <a:pt x="981837" y="337820"/>
                  </a:lnTo>
                  <a:lnTo>
                    <a:pt x="985354" y="341630"/>
                  </a:lnTo>
                  <a:lnTo>
                    <a:pt x="989672" y="342900"/>
                  </a:lnTo>
                  <a:lnTo>
                    <a:pt x="997902" y="342900"/>
                  </a:lnTo>
                  <a:lnTo>
                    <a:pt x="1006525" y="340360"/>
                  </a:lnTo>
                  <a:lnTo>
                    <a:pt x="1006525" y="328930"/>
                  </a:lnTo>
                  <a:close/>
                </a:path>
                <a:path w="1233170" h="351155">
                  <a:moveTo>
                    <a:pt x="1099832" y="157480"/>
                  </a:moveTo>
                  <a:lnTo>
                    <a:pt x="1099566" y="156210"/>
                  </a:lnTo>
                  <a:lnTo>
                    <a:pt x="1099045" y="153670"/>
                  </a:lnTo>
                  <a:lnTo>
                    <a:pt x="1096302" y="151130"/>
                  </a:lnTo>
                  <a:lnTo>
                    <a:pt x="1093952" y="147320"/>
                  </a:lnTo>
                  <a:lnTo>
                    <a:pt x="1090815" y="146050"/>
                  </a:lnTo>
                  <a:lnTo>
                    <a:pt x="1087678" y="146050"/>
                  </a:lnTo>
                  <a:lnTo>
                    <a:pt x="1081798" y="144780"/>
                  </a:lnTo>
                  <a:lnTo>
                    <a:pt x="1079055" y="146050"/>
                  </a:lnTo>
                  <a:lnTo>
                    <a:pt x="1071994" y="146050"/>
                  </a:lnTo>
                  <a:lnTo>
                    <a:pt x="1066901" y="147320"/>
                  </a:lnTo>
                  <a:lnTo>
                    <a:pt x="1062977" y="148590"/>
                  </a:lnTo>
                  <a:lnTo>
                    <a:pt x="1056703" y="151130"/>
                  </a:lnTo>
                  <a:lnTo>
                    <a:pt x="1054366" y="152400"/>
                  </a:lnTo>
                  <a:lnTo>
                    <a:pt x="1048092" y="153670"/>
                  </a:lnTo>
                  <a:lnTo>
                    <a:pt x="1044168" y="154940"/>
                  </a:lnTo>
                  <a:lnTo>
                    <a:pt x="1040244" y="154940"/>
                  </a:lnTo>
                  <a:lnTo>
                    <a:pt x="1035939" y="156210"/>
                  </a:lnTo>
                  <a:lnTo>
                    <a:pt x="1029271" y="154940"/>
                  </a:lnTo>
                  <a:lnTo>
                    <a:pt x="1016330" y="154940"/>
                  </a:lnTo>
                  <a:lnTo>
                    <a:pt x="1006919" y="152400"/>
                  </a:lnTo>
                  <a:lnTo>
                    <a:pt x="1003388" y="149860"/>
                  </a:lnTo>
                  <a:lnTo>
                    <a:pt x="992416" y="149860"/>
                  </a:lnTo>
                  <a:lnTo>
                    <a:pt x="988885" y="151130"/>
                  </a:lnTo>
                  <a:lnTo>
                    <a:pt x="985748" y="152400"/>
                  </a:lnTo>
                  <a:lnTo>
                    <a:pt x="982611" y="157480"/>
                  </a:lnTo>
                  <a:lnTo>
                    <a:pt x="980655" y="160020"/>
                  </a:lnTo>
                  <a:lnTo>
                    <a:pt x="979868" y="165100"/>
                  </a:lnTo>
                  <a:lnTo>
                    <a:pt x="979474" y="168910"/>
                  </a:lnTo>
                  <a:lnTo>
                    <a:pt x="979093" y="173990"/>
                  </a:lnTo>
                  <a:lnTo>
                    <a:pt x="982611" y="179070"/>
                  </a:lnTo>
                  <a:lnTo>
                    <a:pt x="986536" y="180340"/>
                  </a:lnTo>
                  <a:lnTo>
                    <a:pt x="991235" y="184150"/>
                  </a:lnTo>
                  <a:lnTo>
                    <a:pt x="995946" y="182880"/>
                  </a:lnTo>
                  <a:lnTo>
                    <a:pt x="1002601" y="184150"/>
                  </a:lnTo>
                  <a:lnTo>
                    <a:pt x="1009269" y="184150"/>
                  </a:lnTo>
                  <a:lnTo>
                    <a:pt x="1016330" y="182880"/>
                  </a:lnTo>
                  <a:lnTo>
                    <a:pt x="1024178" y="181610"/>
                  </a:lnTo>
                  <a:lnTo>
                    <a:pt x="1029652" y="181610"/>
                  </a:lnTo>
                  <a:lnTo>
                    <a:pt x="1034351" y="180340"/>
                  </a:lnTo>
                  <a:lnTo>
                    <a:pt x="1039850" y="179070"/>
                  </a:lnTo>
                  <a:lnTo>
                    <a:pt x="1046518" y="177800"/>
                  </a:lnTo>
                  <a:lnTo>
                    <a:pt x="1058278" y="175260"/>
                  </a:lnTo>
                  <a:lnTo>
                    <a:pt x="1065720" y="173990"/>
                  </a:lnTo>
                  <a:lnTo>
                    <a:pt x="1086891" y="173990"/>
                  </a:lnTo>
                  <a:lnTo>
                    <a:pt x="1093952" y="170180"/>
                  </a:lnTo>
                  <a:lnTo>
                    <a:pt x="1098270" y="167640"/>
                  </a:lnTo>
                  <a:lnTo>
                    <a:pt x="1099045" y="162560"/>
                  </a:lnTo>
                  <a:lnTo>
                    <a:pt x="1098651" y="161290"/>
                  </a:lnTo>
                  <a:lnTo>
                    <a:pt x="1099832" y="157480"/>
                  </a:lnTo>
                  <a:close/>
                </a:path>
                <a:path w="1233170" h="351155">
                  <a:moveTo>
                    <a:pt x="1130414" y="245110"/>
                  </a:moveTo>
                  <a:lnTo>
                    <a:pt x="1130020" y="240030"/>
                  </a:lnTo>
                  <a:lnTo>
                    <a:pt x="1129423" y="237490"/>
                  </a:lnTo>
                  <a:lnTo>
                    <a:pt x="1128839" y="234950"/>
                  </a:lnTo>
                  <a:lnTo>
                    <a:pt x="1125702" y="229870"/>
                  </a:lnTo>
                  <a:lnTo>
                    <a:pt x="1117092" y="220980"/>
                  </a:lnTo>
                  <a:lnTo>
                    <a:pt x="1105611" y="215900"/>
                  </a:lnTo>
                  <a:lnTo>
                    <a:pt x="1092517" y="213360"/>
                  </a:lnTo>
                  <a:lnTo>
                    <a:pt x="1063993" y="213360"/>
                  </a:lnTo>
                  <a:lnTo>
                    <a:pt x="1045933" y="214630"/>
                  </a:lnTo>
                  <a:lnTo>
                    <a:pt x="1027557" y="217170"/>
                  </a:lnTo>
                  <a:lnTo>
                    <a:pt x="1011618" y="219710"/>
                  </a:lnTo>
                  <a:lnTo>
                    <a:pt x="1008100" y="220980"/>
                  </a:lnTo>
                  <a:lnTo>
                    <a:pt x="997508" y="222250"/>
                  </a:lnTo>
                  <a:lnTo>
                    <a:pt x="986066" y="241300"/>
                  </a:lnTo>
                  <a:lnTo>
                    <a:pt x="989037" y="247650"/>
                  </a:lnTo>
                  <a:lnTo>
                    <a:pt x="994575" y="252730"/>
                  </a:lnTo>
                  <a:lnTo>
                    <a:pt x="1002207" y="255270"/>
                  </a:lnTo>
                  <a:lnTo>
                    <a:pt x="1012405" y="256540"/>
                  </a:lnTo>
                  <a:lnTo>
                    <a:pt x="1013980" y="248920"/>
                  </a:lnTo>
                  <a:lnTo>
                    <a:pt x="1022997" y="246380"/>
                  </a:lnTo>
                  <a:lnTo>
                    <a:pt x="1035570" y="242570"/>
                  </a:lnTo>
                  <a:lnTo>
                    <a:pt x="1050378" y="240030"/>
                  </a:lnTo>
                  <a:lnTo>
                    <a:pt x="1065720" y="238760"/>
                  </a:lnTo>
                  <a:lnTo>
                    <a:pt x="1079842" y="238760"/>
                  </a:lnTo>
                  <a:lnTo>
                    <a:pt x="1090434" y="237490"/>
                  </a:lnTo>
                  <a:lnTo>
                    <a:pt x="1099439" y="240030"/>
                  </a:lnTo>
                  <a:lnTo>
                    <a:pt x="1101013" y="247650"/>
                  </a:lnTo>
                  <a:lnTo>
                    <a:pt x="1101407" y="250190"/>
                  </a:lnTo>
                  <a:lnTo>
                    <a:pt x="1102182" y="254000"/>
                  </a:lnTo>
                  <a:lnTo>
                    <a:pt x="1101013" y="257810"/>
                  </a:lnTo>
                  <a:lnTo>
                    <a:pt x="1099439" y="261620"/>
                  </a:lnTo>
                  <a:lnTo>
                    <a:pt x="1099832" y="264160"/>
                  </a:lnTo>
                  <a:lnTo>
                    <a:pt x="1098651" y="267970"/>
                  </a:lnTo>
                  <a:lnTo>
                    <a:pt x="1096302" y="274320"/>
                  </a:lnTo>
                  <a:lnTo>
                    <a:pt x="1093558" y="280670"/>
                  </a:lnTo>
                  <a:lnTo>
                    <a:pt x="1089634" y="290830"/>
                  </a:lnTo>
                  <a:lnTo>
                    <a:pt x="1088072" y="293370"/>
                  </a:lnTo>
                  <a:lnTo>
                    <a:pt x="1085710" y="298450"/>
                  </a:lnTo>
                  <a:lnTo>
                    <a:pt x="1084935" y="300990"/>
                  </a:lnTo>
                  <a:lnTo>
                    <a:pt x="1082573" y="302260"/>
                  </a:lnTo>
                  <a:lnTo>
                    <a:pt x="1081011" y="306070"/>
                  </a:lnTo>
                  <a:lnTo>
                    <a:pt x="1079055" y="309880"/>
                  </a:lnTo>
                  <a:lnTo>
                    <a:pt x="1075524" y="311150"/>
                  </a:lnTo>
                  <a:lnTo>
                    <a:pt x="1060627" y="311150"/>
                  </a:lnTo>
                  <a:lnTo>
                    <a:pt x="1050048" y="312420"/>
                  </a:lnTo>
                  <a:lnTo>
                    <a:pt x="1039456" y="312420"/>
                  </a:lnTo>
                  <a:lnTo>
                    <a:pt x="1027303" y="311150"/>
                  </a:lnTo>
                  <a:lnTo>
                    <a:pt x="1017905" y="311150"/>
                  </a:lnTo>
                  <a:lnTo>
                    <a:pt x="1012799" y="316230"/>
                  </a:lnTo>
                  <a:lnTo>
                    <a:pt x="1013980" y="325120"/>
                  </a:lnTo>
                  <a:lnTo>
                    <a:pt x="1014768" y="331470"/>
                  </a:lnTo>
                  <a:lnTo>
                    <a:pt x="1020254" y="335280"/>
                  </a:lnTo>
                  <a:lnTo>
                    <a:pt x="1030058" y="335280"/>
                  </a:lnTo>
                  <a:lnTo>
                    <a:pt x="1039075" y="334010"/>
                  </a:lnTo>
                  <a:lnTo>
                    <a:pt x="1094727" y="334010"/>
                  </a:lnTo>
                  <a:lnTo>
                    <a:pt x="1097089" y="335280"/>
                  </a:lnTo>
                  <a:lnTo>
                    <a:pt x="1108456" y="335280"/>
                  </a:lnTo>
                  <a:lnTo>
                    <a:pt x="1110030" y="334010"/>
                  </a:lnTo>
                  <a:lnTo>
                    <a:pt x="1111605" y="332740"/>
                  </a:lnTo>
                  <a:lnTo>
                    <a:pt x="1111605" y="320040"/>
                  </a:lnTo>
                  <a:lnTo>
                    <a:pt x="1110424" y="317500"/>
                  </a:lnTo>
                  <a:lnTo>
                    <a:pt x="1106881" y="314960"/>
                  </a:lnTo>
                  <a:lnTo>
                    <a:pt x="1104925" y="313690"/>
                  </a:lnTo>
                  <a:lnTo>
                    <a:pt x="1102575" y="312420"/>
                  </a:lnTo>
                  <a:lnTo>
                    <a:pt x="1102575" y="309880"/>
                  </a:lnTo>
                  <a:lnTo>
                    <a:pt x="1105712" y="304800"/>
                  </a:lnTo>
                  <a:lnTo>
                    <a:pt x="1111199" y="297180"/>
                  </a:lnTo>
                  <a:lnTo>
                    <a:pt x="1114336" y="292100"/>
                  </a:lnTo>
                  <a:lnTo>
                    <a:pt x="1116304" y="287020"/>
                  </a:lnTo>
                  <a:lnTo>
                    <a:pt x="1119441" y="281940"/>
                  </a:lnTo>
                  <a:lnTo>
                    <a:pt x="1123569" y="274320"/>
                  </a:lnTo>
                  <a:lnTo>
                    <a:pt x="1127264" y="265430"/>
                  </a:lnTo>
                  <a:lnTo>
                    <a:pt x="1129792" y="255270"/>
                  </a:lnTo>
                  <a:lnTo>
                    <a:pt x="1130414" y="245110"/>
                  </a:lnTo>
                  <a:close/>
                </a:path>
                <a:path w="1233170" h="351155">
                  <a:moveTo>
                    <a:pt x="1233119" y="204470"/>
                  </a:moveTo>
                  <a:lnTo>
                    <a:pt x="1213523" y="160020"/>
                  </a:lnTo>
                  <a:lnTo>
                    <a:pt x="1209598" y="160020"/>
                  </a:lnTo>
                  <a:lnTo>
                    <a:pt x="1198651" y="156210"/>
                  </a:lnTo>
                  <a:lnTo>
                    <a:pt x="1151191" y="124460"/>
                  </a:lnTo>
                  <a:lnTo>
                    <a:pt x="1099972" y="77470"/>
                  </a:lnTo>
                  <a:lnTo>
                    <a:pt x="1086116" y="62230"/>
                  </a:lnTo>
                  <a:lnTo>
                    <a:pt x="1081011" y="57150"/>
                  </a:lnTo>
                  <a:lnTo>
                    <a:pt x="1076617" y="52070"/>
                  </a:lnTo>
                  <a:lnTo>
                    <a:pt x="1075524" y="50800"/>
                  </a:lnTo>
                  <a:lnTo>
                    <a:pt x="1069644" y="44450"/>
                  </a:lnTo>
                  <a:lnTo>
                    <a:pt x="1064158" y="38100"/>
                  </a:lnTo>
                  <a:lnTo>
                    <a:pt x="1059840" y="29210"/>
                  </a:lnTo>
                  <a:lnTo>
                    <a:pt x="1056322" y="22860"/>
                  </a:lnTo>
                  <a:lnTo>
                    <a:pt x="1055141" y="20320"/>
                  </a:lnTo>
                  <a:lnTo>
                    <a:pt x="1053960" y="16510"/>
                  </a:lnTo>
                  <a:lnTo>
                    <a:pt x="1052791" y="13970"/>
                  </a:lnTo>
                  <a:lnTo>
                    <a:pt x="1050429" y="7620"/>
                  </a:lnTo>
                  <a:lnTo>
                    <a:pt x="1044549" y="1270"/>
                  </a:lnTo>
                  <a:lnTo>
                    <a:pt x="1040244" y="0"/>
                  </a:lnTo>
                  <a:lnTo>
                    <a:pt x="1030833" y="0"/>
                  </a:lnTo>
                  <a:lnTo>
                    <a:pt x="1024953" y="1270"/>
                  </a:lnTo>
                  <a:lnTo>
                    <a:pt x="1020254" y="5080"/>
                  </a:lnTo>
                  <a:lnTo>
                    <a:pt x="1017905" y="11430"/>
                  </a:lnTo>
                  <a:lnTo>
                    <a:pt x="1017117" y="12700"/>
                  </a:lnTo>
                  <a:lnTo>
                    <a:pt x="1016330" y="17780"/>
                  </a:lnTo>
                  <a:lnTo>
                    <a:pt x="1015936" y="19050"/>
                  </a:lnTo>
                  <a:lnTo>
                    <a:pt x="1015936" y="21590"/>
                  </a:lnTo>
                  <a:lnTo>
                    <a:pt x="995934" y="60960"/>
                  </a:lnTo>
                  <a:lnTo>
                    <a:pt x="991984" y="67310"/>
                  </a:lnTo>
                  <a:lnTo>
                    <a:pt x="988110" y="72390"/>
                  </a:lnTo>
                  <a:lnTo>
                    <a:pt x="984440" y="77470"/>
                  </a:lnTo>
                  <a:lnTo>
                    <a:pt x="980554" y="83820"/>
                  </a:lnTo>
                  <a:lnTo>
                    <a:pt x="972426" y="93980"/>
                  </a:lnTo>
                  <a:lnTo>
                    <a:pt x="968235" y="99060"/>
                  </a:lnTo>
                  <a:lnTo>
                    <a:pt x="963942" y="105410"/>
                  </a:lnTo>
                  <a:lnTo>
                    <a:pt x="959573" y="110490"/>
                  </a:lnTo>
                  <a:lnTo>
                    <a:pt x="955167" y="115570"/>
                  </a:lnTo>
                  <a:lnTo>
                    <a:pt x="946162" y="125730"/>
                  </a:lnTo>
                  <a:lnTo>
                    <a:pt x="935520" y="137160"/>
                  </a:lnTo>
                  <a:lnTo>
                    <a:pt x="923912" y="149860"/>
                  </a:lnTo>
                  <a:lnTo>
                    <a:pt x="890282" y="184150"/>
                  </a:lnTo>
                  <a:lnTo>
                    <a:pt x="875601" y="193040"/>
                  </a:lnTo>
                  <a:lnTo>
                    <a:pt x="873633" y="194310"/>
                  </a:lnTo>
                  <a:lnTo>
                    <a:pt x="870496" y="196850"/>
                  </a:lnTo>
                  <a:lnTo>
                    <a:pt x="869315" y="201930"/>
                  </a:lnTo>
                  <a:lnTo>
                    <a:pt x="868540" y="204470"/>
                  </a:lnTo>
                  <a:lnTo>
                    <a:pt x="867740" y="208280"/>
                  </a:lnTo>
                  <a:lnTo>
                    <a:pt x="867740" y="214630"/>
                  </a:lnTo>
                  <a:lnTo>
                    <a:pt x="868146" y="214630"/>
                  </a:lnTo>
                  <a:lnTo>
                    <a:pt x="868921" y="217170"/>
                  </a:lnTo>
                  <a:lnTo>
                    <a:pt x="871677" y="219710"/>
                  </a:lnTo>
                  <a:lnTo>
                    <a:pt x="874801" y="222250"/>
                  </a:lnTo>
                  <a:lnTo>
                    <a:pt x="879513" y="223520"/>
                  </a:lnTo>
                  <a:lnTo>
                    <a:pt x="883437" y="223520"/>
                  </a:lnTo>
                  <a:lnTo>
                    <a:pt x="885393" y="222250"/>
                  </a:lnTo>
                  <a:lnTo>
                    <a:pt x="886955" y="220980"/>
                  </a:lnTo>
                  <a:lnTo>
                    <a:pt x="889317" y="219710"/>
                  </a:lnTo>
                  <a:lnTo>
                    <a:pt x="890485" y="217170"/>
                  </a:lnTo>
                  <a:lnTo>
                    <a:pt x="893622" y="213360"/>
                  </a:lnTo>
                  <a:lnTo>
                    <a:pt x="901852" y="204470"/>
                  </a:lnTo>
                  <a:lnTo>
                    <a:pt x="909612" y="195580"/>
                  </a:lnTo>
                  <a:lnTo>
                    <a:pt x="925283" y="180340"/>
                  </a:lnTo>
                  <a:lnTo>
                    <a:pt x="932827" y="172720"/>
                  </a:lnTo>
                  <a:lnTo>
                    <a:pt x="939876" y="163830"/>
                  </a:lnTo>
                  <a:lnTo>
                    <a:pt x="946594" y="156210"/>
                  </a:lnTo>
                  <a:lnTo>
                    <a:pt x="953389" y="148590"/>
                  </a:lnTo>
                  <a:lnTo>
                    <a:pt x="960666" y="140970"/>
                  </a:lnTo>
                  <a:lnTo>
                    <a:pt x="970610" y="130810"/>
                  </a:lnTo>
                  <a:lnTo>
                    <a:pt x="981430" y="118110"/>
                  </a:lnTo>
                  <a:lnTo>
                    <a:pt x="992847" y="104140"/>
                  </a:lnTo>
                  <a:lnTo>
                    <a:pt x="1004570" y="88900"/>
                  </a:lnTo>
                  <a:lnTo>
                    <a:pt x="1016482" y="74930"/>
                  </a:lnTo>
                  <a:lnTo>
                    <a:pt x="1026375" y="63500"/>
                  </a:lnTo>
                  <a:lnTo>
                    <a:pt x="1033399" y="55880"/>
                  </a:lnTo>
                  <a:lnTo>
                    <a:pt x="1036713" y="53340"/>
                  </a:lnTo>
                  <a:lnTo>
                    <a:pt x="1038288" y="52070"/>
                  </a:lnTo>
                  <a:lnTo>
                    <a:pt x="1045349" y="59690"/>
                  </a:lnTo>
                  <a:lnTo>
                    <a:pt x="1048473" y="62230"/>
                  </a:lnTo>
                  <a:lnTo>
                    <a:pt x="1057452" y="72390"/>
                  </a:lnTo>
                  <a:lnTo>
                    <a:pt x="1065961" y="82550"/>
                  </a:lnTo>
                  <a:lnTo>
                    <a:pt x="1074547" y="91440"/>
                  </a:lnTo>
                  <a:lnTo>
                    <a:pt x="1083754" y="101600"/>
                  </a:lnTo>
                  <a:lnTo>
                    <a:pt x="1093152" y="111760"/>
                  </a:lnTo>
                  <a:lnTo>
                    <a:pt x="1102525" y="120650"/>
                  </a:lnTo>
                  <a:lnTo>
                    <a:pt x="1111821" y="130810"/>
                  </a:lnTo>
                  <a:lnTo>
                    <a:pt x="1141336" y="157480"/>
                  </a:lnTo>
                  <a:lnTo>
                    <a:pt x="1173492" y="182880"/>
                  </a:lnTo>
                  <a:lnTo>
                    <a:pt x="1184452" y="191770"/>
                  </a:lnTo>
                  <a:lnTo>
                    <a:pt x="1195349" y="199390"/>
                  </a:lnTo>
                  <a:lnTo>
                    <a:pt x="1206068" y="208280"/>
                  </a:lnTo>
                  <a:lnTo>
                    <a:pt x="1208430" y="209550"/>
                  </a:lnTo>
                  <a:lnTo>
                    <a:pt x="1210386" y="210820"/>
                  </a:lnTo>
                  <a:lnTo>
                    <a:pt x="1213129" y="213360"/>
                  </a:lnTo>
                  <a:lnTo>
                    <a:pt x="1215872" y="214630"/>
                  </a:lnTo>
                  <a:lnTo>
                    <a:pt x="1218222" y="214630"/>
                  </a:lnTo>
                  <a:lnTo>
                    <a:pt x="1220978" y="215900"/>
                  </a:lnTo>
                  <a:lnTo>
                    <a:pt x="1224102" y="214630"/>
                  </a:lnTo>
                  <a:lnTo>
                    <a:pt x="1228813" y="212090"/>
                  </a:lnTo>
                  <a:lnTo>
                    <a:pt x="1232738" y="207010"/>
                  </a:lnTo>
                  <a:lnTo>
                    <a:pt x="1233119" y="2044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77014" y="2555734"/>
              <a:ext cx="237578" cy="132892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9698558" y="2459685"/>
              <a:ext cx="509905" cy="299085"/>
            </a:xfrm>
            <a:custGeom>
              <a:avLst/>
              <a:gdLst/>
              <a:ahLst/>
              <a:cxnLst/>
              <a:rect l="l" t="t" r="r" b="b"/>
              <a:pathLst>
                <a:path w="509904" h="299085">
                  <a:moveTo>
                    <a:pt x="181508" y="74091"/>
                  </a:moveTo>
                  <a:lnTo>
                    <a:pt x="178371" y="70573"/>
                  </a:lnTo>
                  <a:lnTo>
                    <a:pt x="166624" y="68605"/>
                  </a:lnTo>
                  <a:lnTo>
                    <a:pt x="146608" y="65874"/>
                  </a:lnTo>
                  <a:lnTo>
                    <a:pt x="141135" y="65481"/>
                  </a:lnTo>
                  <a:lnTo>
                    <a:pt x="132499" y="65481"/>
                  </a:lnTo>
                  <a:lnTo>
                    <a:pt x="128193" y="65087"/>
                  </a:lnTo>
                  <a:lnTo>
                    <a:pt x="124663" y="65087"/>
                  </a:lnTo>
                  <a:lnTo>
                    <a:pt x="121526" y="64693"/>
                  </a:lnTo>
                  <a:lnTo>
                    <a:pt x="118783" y="63906"/>
                  </a:lnTo>
                  <a:lnTo>
                    <a:pt x="117221" y="60375"/>
                  </a:lnTo>
                  <a:lnTo>
                    <a:pt x="117221" y="50977"/>
                  </a:lnTo>
                  <a:lnTo>
                    <a:pt x="118008" y="45085"/>
                  </a:lnTo>
                  <a:lnTo>
                    <a:pt x="118795" y="41846"/>
                  </a:lnTo>
                  <a:lnTo>
                    <a:pt x="119570" y="37642"/>
                  </a:lnTo>
                  <a:lnTo>
                    <a:pt x="121145" y="36068"/>
                  </a:lnTo>
                  <a:lnTo>
                    <a:pt x="123101" y="33718"/>
                  </a:lnTo>
                  <a:lnTo>
                    <a:pt x="123482" y="32931"/>
                  </a:lnTo>
                  <a:lnTo>
                    <a:pt x="124663" y="31762"/>
                  </a:lnTo>
                  <a:lnTo>
                    <a:pt x="125450" y="30581"/>
                  </a:lnTo>
                  <a:lnTo>
                    <a:pt x="127800" y="25882"/>
                  </a:lnTo>
                  <a:lnTo>
                    <a:pt x="126619" y="20383"/>
                  </a:lnTo>
                  <a:lnTo>
                    <a:pt x="123101" y="17259"/>
                  </a:lnTo>
                  <a:lnTo>
                    <a:pt x="118008" y="12547"/>
                  </a:lnTo>
                  <a:lnTo>
                    <a:pt x="114084" y="10985"/>
                  </a:lnTo>
                  <a:lnTo>
                    <a:pt x="107416" y="10985"/>
                  </a:lnTo>
                  <a:lnTo>
                    <a:pt x="100368" y="11379"/>
                  </a:lnTo>
                  <a:lnTo>
                    <a:pt x="94094" y="16865"/>
                  </a:lnTo>
                  <a:lnTo>
                    <a:pt x="91732" y="27444"/>
                  </a:lnTo>
                  <a:lnTo>
                    <a:pt x="90957" y="34899"/>
                  </a:lnTo>
                  <a:lnTo>
                    <a:pt x="89966" y="41960"/>
                  </a:lnTo>
                  <a:lnTo>
                    <a:pt x="88595" y="49301"/>
                  </a:lnTo>
                  <a:lnTo>
                    <a:pt x="86309" y="56616"/>
                  </a:lnTo>
                  <a:lnTo>
                    <a:pt x="82715" y="63119"/>
                  </a:lnTo>
                  <a:lnTo>
                    <a:pt x="74091" y="63119"/>
                  </a:lnTo>
                  <a:lnTo>
                    <a:pt x="70180" y="63512"/>
                  </a:lnTo>
                  <a:lnTo>
                    <a:pt x="31686" y="64338"/>
                  </a:lnTo>
                  <a:lnTo>
                    <a:pt x="0" y="67043"/>
                  </a:lnTo>
                  <a:lnTo>
                    <a:pt x="0" y="77622"/>
                  </a:lnTo>
                  <a:lnTo>
                    <a:pt x="15608" y="94551"/>
                  </a:lnTo>
                  <a:lnTo>
                    <a:pt x="23520" y="93700"/>
                  </a:lnTo>
                  <a:lnTo>
                    <a:pt x="30175" y="92138"/>
                  </a:lnTo>
                  <a:lnTo>
                    <a:pt x="38036" y="90957"/>
                  </a:lnTo>
                  <a:lnTo>
                    <a:pt x="44297" y="90170"/>
                  </a:lnTo>
                  <a:lnTo>
                    <a:pt x="51752" y="89001"/>
                  </a:lnTo>
                  <a:lnTo>
                    <a:pt x="61493" y="87744"/>
                  </a:lnTo>
                  <a:lnTo>
                    <a:pt x="70015" y="86893"/>
                  </a:lnTo>
                  <a:lnTo>
                    <a:pt x="77152" y="86410"/>
                  </a:lnTo>
                  <a:lnTo>
                    <a:pt x="82715" y="86258"/>
                  </a:lnTo>
                  <a:lnTo>
                    <a:pt x="83896" y="87426"/>
                  </a:lnTo>
                  <a:lnTo>
                    <a:pt x="84670" y="92913"/>
                  </a:lnTo>
                  <a:lnTo>
                    <a:pt x="84785" y="94551"/>
                  </a:lnTo>
                  <a:lnTo>
                    <a:pt x="84899" y="97231"/>
                  </a:lnTo>
                  <a:lnTo>
                    <a:pt x="84963" y="104279"/>
                  </a:lnTo>
                  <a:lnTo>
                    <a:pt x="84861" y="108991"/>
                  </a:lnTo>
                  <a:lnTo>
                    <a:pt x="84709" y="112915"/>
                  </a:lnTo>
                  <a:lnTo>
                    <a:pt x="84670" y="121145"/>
                  </a:lnTo>
                  <a:lnTo>
                    <a:pt x="78803" y="120751"/>
                  </a:lnTo>
                  <a:lnTo>
                    <a:pt x="72517" y="119189"/>
                  </a:lnTo>
                  <a:lnTo>
                    <a:pt x="67424" y="117614"/>
                  </a:lnTo>
                  <a:lnTo>
                    <a:pt x="63906" y="116433"/>
                  </a:lnTo>
                  <a:lnTo>
                    <a:pt x="60769" y="115658"/>
                  </a:lnTo>
                  <a:lnTo>
                    <a:pt x="46647" y="115658"/>
                  </a:lnTo>
                  <a:lnTo>
                    <a:pt x="40767" y="127025"/>
                  </a:lnTo>
                  <a:lnTo>
                    <a:pt x="40767" y="144665"/>
                  </a:lnTo>
                  <a:lnTo>
                    <a:pt x="47434" y="146621"/>
                  </a:lnTo>
                  <a:lnTo>
                    <a:pt x="84670" y="146621"/>
                  </a:lnTo>
                  <a:lnTo>
                    <a:pt x="85458" y="151333"/>
                  </a:lnTo>
                  <a:lnTo>
                    <a:pt x="89255" y="169316"/>
                  </a:lnTo>
                  <a:lnTo>
                    <a:pt x="91732" y="185877"/>
                  </a:lnTo>
                  <a:lnTo>
                    <a:pt x="92735" y="203098"/>
                  </a:lnTo>
                  <a:lnTo>
                    <a:pt x="92125" y="223075"/>
                  </a:lnTo>
                  <a:lnTo>
                    <a:pt x="85458" y="221500"/>
                  </a:lnTo>
                  <a:lnTo>
                    <a:pt x="85458" y="246595"/>
                  </a:lnTo>
                  <a:lnTo>
                    <a:pt x="73126" y="256882"/>
                  </a:lnTo>
                  <a:lnTo>
                    <a:pt x="62369" y="259181"/>
                  </a:lnTo>
                  <a:lnTo>
                    <a:pt x="52870" y="256565"/>
                  </a:lnTo>
                  <a:lnTo>
                    <a:pt x="44297" y="252082"/>
                  </a:lnTo>
                  <a:lnTo>
                    <a:pt x="37630" y="247764"/>
                  </a:lnTo>
                  <a:lnTo>
                    <a:pt x="34493" y="245414"/>
                  </a:lnTo>
                  <a:lnTo>
                    <a:pt x="35280" y="244233"/>
                  </a:lnTo>
                  <a:lnTo>
                    <a:pt x="35674" y="242277"/>
                  </a:lnTo>
                  <a:lnTo>
                    <a:pt x="39992" y="241884"/>
                  </a:lnTo>
                  <a:lnTo>
                    <a:pt x="46253" y="241884"/>
                  </a:lnTo>
                  <a:lnTo>
                    <a:pt x="58661" y="242455"/>
                  </a:lnTo>
                  <a:lnTo>
                    <a:pt x="71437" y="243789"/>
                  </a:lnTo>
                  <a:lnTo>
                    <a:pt x="81419" y="245364"/>
                  </a:lnTo>
                  <a:lnTo>
                    <a:pt x="85458" y="246595"/>
                  </a:lnTo>
                  <a:lnTo>
                    <a:pt x="85458" y="221500"/>
                  </a:lnTo>
                  <a:lnTo>
                    <a:pt x="79552" y="220103"/>
                  </a:lnTo>
                  <a:lnTo>
                    <a:pt x="66789" y="218173"/>
                  </a:lnTo>
                  <a:lnTo>
                    <a:pt x="55130" y="217119"/>
                  </a:lnTo>
                  <a:lnTo>
                    <a:pt x="45872" y="216801"/>
                  </a:lnTo>
                  <a:lnTo>
                    <a:pt x="31635" y="217893"/>
                  </a:lnTo>
                  <a:lnTo>
                    <a:pt x="4762" y="242277"/>
                  </a:lnTo>
                  <a:lnTo>
                    <a:pt x="5194" y="248056"/>
                  </a:lnTo>
                  <a:lnTo>
                    <a:pt x="37084" y="275412"/>
                  </a:lnTo>
                  <a:lnTo>
                    <a:pt x="61937" y="283057"/>
                  </a:lnTo>
                  <a:lnTo>
                    <a:pt x="71551" y="282181"/>
                  </a:lnTo>
                  <a:lnTo>
                    <a:pt x="82473" y="278980"/>
                  </a:lnTo>
                  <a:lnTo>
                    <a:pt x="94183" y="272630"/>
                  </a:lnTo>
                  <a:lnTo>
                    <a:pt x="106248" y="262267"/>
                  </a:lnTo>
                  <a:lnTo>
                    <a:pt x="109105" y="259181"/>
                  </a:lnTo>
                  <a:lnTo>
                    <a:pt x="111721" y="256387"/>
                  </a:lnTo>
                  <a:lnTo>
                    <a:pt x="155321" y="267208"/>
                  </a:lnTo>
                  <a:lnTo>
                    <a:pt x="164261" y="273253"/>
                  </a:lnTo>
                  <a:lnTo>
                    <a:pt x="176022" y="277952"/>
                  </a:lnTo>
                  <a:lnTo>
                    <a:pt x="178765" y="269328"/>
                  </a:lnTo>
                  <a:lnTo>
                    <a:pt x="180340" y="264629"/>
                  </a:lnTo>
                  <a:lnTo>
                    <a:pt x="177977" y="260311"/>
                  </a:lnTo>
                  <a:lnTo>
                    <a:pt x="172885" y="257175"/>
                  </a:lnTo>
                  <a:lnTo>
                    <a:pt x="169570" y="255219"/>
                  </a:lnTo>
                  <a:lnTo>
                    <a:pt x="161721" y="250571"/>
                  </a:lnTo>
                  <a:lnTo>
                    <a:pt x="151511" y="245173"/>
                  </a:lnTo>
                  <a:lnTo>
                    <a:pt x="144614" y="241884"/>
                  </a:lnTo>
                  <a:lnTo>
                    <a:pt x="141897" y="240576"/>
                  </a:lnTo>
                  <a:lnTo>
                    <a:pt x="132499" y="236397"/>
                  </a:lnTo>
                  <a:lnTo>
                    <a:pt x="127012" y="234048"/>
                  </a:lnTo>
                  <a:lnTo>
                    <a:pt x="121145" y="231305"/>
                  </a:lnTo>
                  <a:lnTo>
                    <a:pt x="114858" y="228168"/>
                  </a:lnTo>
                  <a:lnTo>
                    <a:pt x="115100" y="223075"/>
                  </a:lnTo>
                  <a:lnTo>
                    <a:pt x="115887" y="206844"/>
                  </a:lnTo>
                  <a:lnTo>
                    <a:pt x="115912" y="203098"/>
                  </a:lnTo>
                  <a:lnTo>
                    <a:pt x="115951" y="185877"/>
                  </a:lnTo>
                  <a:lnTo>
                    <a:pt x="115303" y="170662"/>
                  </a:lnTo>
                  <a:lnTo>
                    <a:pt x="113690" y="154851"/>
                  </a:lnTo>
                  <a:lnTo>
                    <a:pt x="112128" y="143103"/>
                  </a:lnTo>
                  <a:lnTo>
                    <a:pt x="112903" y="141922"/>
                  </a:lnTo>
                  <a:lnTo>
                    <a:pt x="154470" y="128587"/>
                  </a:lnTo>
                  <a:lnTo>
                    <a:pt x="151333" y="122720"/>
                  </a:lnTo>
                  <a:lnTo>
                    <a:pt x="150456" y="121145"/>
                  </a:lnTo>
                  <a:lnTo>
                    <a:pt x="147015" y="114871"/>
                  </a:lnTo>
                  <a:lnTo>
                    <a:pt x="140347" y="112915"/>
                  </a:lnTo>
                  <a:lnTo>
                    <a:pt x="132499" y="117614"/>
                  </a:lnTo>
                  <a:lnTo>
                    <a:pt x="127800" y="120357"/>
                  </a:lnTo>
                  <a:lnTo>
                    <a:pt x="117602" y="121145"/>
                  </a:lnTo>
                  <a:lnTo>
                    <a:pt x="112128" y="121145"/>
                  </a:lnTo>
                  <a:lnTo>
                    <a:pt x="111340" y="118008"/>
                  </a:lnTo>
                  <a:lnTo>
                    <a:pt x="111277" y="116433"/>
                  </a:lnTo>
                  <a:lnTo>
                    <a:pt x="110159" y="108991"/>
                  </a:lnTo>
                  <a:lnTo>
                    <a:pt x="109385" y="104279"/>
                  </a:lnTo>
                  <a:lnTo>
                    <a:pt x="110947" y="97231"/>
                  </a:lnTo>
                  <a:lnTo>
                    <a:pt x="111721" y="93294"/>
                  </a:lnTo>
                  <a:lnTo>
                    <a:pt x="114084" y="88607"/>
                  </a:lnTo>
                  <a:lnTo>
                    <a:pt x="115747" y="86258"/>
                  </a:lnTo>
                  <a:lnTo>
                    <a:pt x="116039" y="85864"/>
                  </a:lnTo>
                  <a:lnTo>
                    <a:pt x="124879" y="85344"/>
                  </a:lnTo>
                  <a:lnTo>
                    <a:pt x="135001" y="85521"/>
                  </a:lnTo>
                  <a:lnTo>
                    <a:pt x="144754" y="86360"/>
                  </a:lnTo>
                  <a:lnTo>
                    <a:pt x="152501" y="87820"/>
                  </a:lnTo>
                  <a:lnTo>
                    <a:pt x="153670" y="87820"/>
                  </a:lnTo>
                  <a:lnTo>
                    <a:pt x="154470" y="88214"/>
                  </a:lnTo>
                  <a:lnTo>
                    <a:pt x="154851" y="88214"/>
                  </a:lnTo>
                  <a:lnTo>
                    <a:pt x="158762" y="89001"/>
                  </a:lnTo>
                  <a:lnTo>
                    <a:pt x="173278" y="90563"/>
                  </a:lnTo>
                  <a:lnTo>
                    <a:pt x="179158" y="88214"/>
                  </a:lnTo>
                  <a:lnTo>
                    <a:pt x="179997" y="85344"/>
                  </a:lnTo>
                  <a:lnTo>
                    <a:pt x="181114" y="81546"/>
                  </a:lnTo>
                  <a:lnTo>
                    <a:pt x="181508" y="80378"/>
                  </a:lnTo>
                  <a:lnTo>
                    <a:pt x="181508" y="74091"/>
                  </a:lnTo>
                  <a:close/>
                </a:path>
                <a:path w="509904" h="299085">
                  <a:moveTo>
                    <a:pt x="509689" y="69392"/>
                  </a:moveTo>
                  <a:lnTo>
                    <a:pt x="504964" y="63906"/>
                  </a:lnTo>
                  <a:lnTo>
                    <a:pt x="496735" y="63512"/>
                  </a:lnTo>
                  <a:lnTo>
                    <a:pt x="490855" y="62725"/>
                  </a:lnTo>
                  <a:lnTo>
                    <a:pt x="452043" y="70561"/>
                  </a:lnTo>
                  <a:lnTo>
                    <a:pt x="453821" y="59588"/>
                  </a:lnTo>
                  <a:lnTo>
                    <a:pt x="455930" y="49149"/>
                  </a:lnTo>
                  <a:lnTo>
                    <a:pt x="458838" y="38646"/>
                  </a:lnTo>
                  <a:lnTo>
                    <a:pt x="463029" y="27444"/>
                  </a:lnTo>
                  <a:lnTo>
                    <a:pt x="463804" y="25476"/>
                  </a:lnTo>
                  <a:lnTo>
                    <a:pt x="464210" y="21958"/>
                  </a:lnTo>
                  <a:lnTo>
                    <a:pt x="464210" y="19596"/>
                  </a:lnTo>
                  <a:lnTo>
                    <a:pt x="462343" y="12242"/>
                  </a:lnTo>
                  <a:lnTo>
                    <a:pt x="457200" y="6273"/>
                  </a:lnTo>
                  <a:lnTo>
                    <a:pt x="450367" y="2070"/>
                  </a:lnTo>
                  <a:lnTo>
                    <a:pt x="443433" y="0"/>
                  </a:lnTo>
                  <a:lnTo>
                    <a:pt x="434022" y="0"/>
                  </a:lnTo>
                  <a:lnTo>
                    <a:pt x="428142" y="5092"/>
                  </a:lnTo>
                  <a:lnTo>
                    <a:pt x="427355" y="9220"/>
                  </a:lnTo>
                  <a:lnTo>
                    <a:pt x="427355" y="151714"/>
                  </a:lnTo>
                  <a:lnTo>
                    <a:pt x="425780" y="153682"/>
                  </a:lnTo>
                  <a:lnTo>
                    <a:pt x="423824" y="156819"/>
                  </a:lnTo>
                  <a:lnTo>
                    <a:pt x="422643" y="157988"/>
                  </a:lnTo>
                  <a:lnTo>
                    <a:pt x="421462" y="159550"/>
                  </a:lnTo>
                  <a:lnTo>
                    <a:pt x="421081" y="161124"/>
                  </a:lnTo>
                  <a:lnTo>
                    <a:pt x="419125" y="167398"/>
                  </a:lnTo>
                  <a:lnTo>
                    <a:pt x="413245" y="171323"/>
                  </a:lnTo>
                  <a:lnTo>
                    <a:pt x="407352" y="170141"/>
                  </a:lnTo>
                  <a:lnTo>
                    <a:pt x="402272" y="169354"/>
                  </a:lnTo>
                  <a:lnTo>
                    <a:pt x="399516" y="166611"/>
                  </a:lnTo>
                  <a:lnTo>
                    <a:pt x="399516" y="155244"/>
                  </a:lnTo>
                  <a:lnTo>
                    <a:pt x="403428" y="148971"/>
                  </a:lnTo>
                  <a:lnTo>
                    <a:pt x="408139" y="147015"/>
                  </a:lnTo>
                  <a:lnTo>
                    <a:pt x="415988" y="143878"/>
                  </a:lnTo>
                  <a:lnTo>
                    <a:pt x="421081" y="144272"/>
                  </a:lnTo>
                  <a:lnTo>
                    <a:pt x="425780" y="149758"/>
                  </a:lnTo>
                  <a:lnTo>
                    <a:pt x="427355" y="151714"/>
                  </a:lnTo>
                  <a:lnTo>
                    <a:pt x="427355" y="9220"/>
                  </a:lnTo>
                  <a:lnTo>
                    <a:pt x="426567" y="13335"/>
                  </a:lnTo>
                  <a:lnTo>
                    <a:pt x="425399" y="17246"/>
                  </a:lnTo>
                  <a:lnTo>
                    <a:pt x="425399" y="32143"/>
                  </a:lnTo>
                  <a:lnTo>
                    <a:pt x="423037" y="58420"/>
                  </a:lnTo>
                  <a:lnTo>
                    <a:pt x="422262" y="63119"/>
                  </a:lnTo>
                  <a:lnTo>
                    <a:pt x="421868" y="68211"/>
                  </a:lnTo>
                  <a:lnTo>
                    <a:pt x="421081" y="73698"/>
                  </a:lnTo>
                  <a:lnTo>
                    <a:pt x="399186" y="77381"/>
                  </a:lnTo>
                  <a:lnTo>
                    <a:pt x="355193" y="85458"/>
                  </a:lnTo>
                  <a:lnTo>
                    <a:pt x="259054" y="103835"/>
                  </a:lnTo>
                  <a:lnTo>
                    <a:pt x="245452" y="106235"/>
                  </a:lnTo>
                  <a:lnTo>
                    <a:pt x="241528" y="107022"/>
                  </a:lnTo>
                  <a:lnTo>
                    <a:pt x="239179" y="108204"/>
                  </a:lnTo>
                  <a:lnTo>
                    <a:pt x="233299" y="112128"/>
                  </a:lnTo>
                  <a:lnTo>
                    <a:pt x="229374" y="118389"/>
                  </a:lnTo>
                  <a:lnTo>
                    <a:pt x="229400" y="126339"/>
                  </a:lnTo>
                  <a:lnTo>
                    <a:pt x="250939" y="144665"/>
                  </a:lnTo>
                  <a:lnTo>
                    <a:pt x="256425" y="144272"/>
                  </a:lnTo>
                  <a:lnTo>
                    <a:pt x="261531" y="143090"/>
                  </a:lnTo>
                  <a:lnTo>
                    <a:pt x="266230" y="140347"/>
                  </a:lnTo>
                  <a:lnTo>
                    <a:pt x="280327" y="132753"/>
                  </a:lnTo>
                  <a:lnTo>
                    <a:pt x="324637" y="116433"/>
                  </a:lnTo>
                  <a:lnTo>
                    <a:pt x="367576" y="106400"/>
                  </a:lnTo>
                  <a:lnTo>
                    <a:pt x="409321" y="98399"/>
                  </a:lnTo>
                  <a:lnTo>
                    <a:pt x="412064" y="98005"/>
                  </a:lnTo>
                  <a:lnTo>
                    <a:pt x="414413" y="98005"/>
                  </a:lnTo>
                  <a:lnTo>
                    <a:pt x="417550" y="98399"/>
                  </a:lnTo>
                  <a:lnTo>
                    <a:pt x="421462" y="98399"/>
                  </a:lnTo>
                  <a:lnTo>
                    <a:pt x="421589" y="106400"/>
                  </a:lnTo>
                  <a:lnTo>
                    <a:pt x="421995" y="112128"/>
                  </a:lnTo>
                  <a:lnTo>
                    <a:pt x="422262" y="115646"/>
                  </a:lnTo>
                  <a:lnTo>
                    <a:pt x="422643" y="118389"/>
                  </a:lnTo>
                  <a:lnTo>
                    <a:pt x="413308" y="119214"/>
                  </a:lnTo>
                  <a:lnTo>
                    <a:pt x="374396" y="151257"/>
                  </a:lnTo>
                  <a:lnTo>
                    <a:pt x="373011" y="165976"/>
                  </a:lnTo>
                  <a:lnTo>
                    <a:pt x="375958" y="179451"/>
                  </a:lnTo>
                  <a:lnTo>
                    <a:pt x="383057" y="189357"/>
                  </a:lnTo>
                  <a:lnTo>
                    <a:pt x="391960" y="194652"/>
                  </a:lnTo>
                  <a:lnTo>
                    <a:pt x="401421" y="197053"/>
                  </a:lnTo>
                  <a:lnTo>
                    <a:pt x="411111" y="196570"/>
                  </a:lnTo>
                  <a:lnTo>
                    <a:pt x="420687" y="193268"/>
                  </a:lnTo>
                  <a:lnTo>
                    <a:pt x="423824" y="191312"/>
                  </a:lnTo>
                  <a:lnTo>
                    <a:pt x="426173" y="189738"/>
                  </a:lnTo>
                  <a:lnTo>
                    <a:pt x="428917" y="188175"/>
                  </a:lnTo>
                  <a:lnTo>
                    <a:pt x="431279" y="186994"/>
                  </a:lnTo>
                  <a:lnTo>
                    <a:pt x="431761" y="197053"/>
                  </a:lnTo>
                  <a:lnTo>
                    <a:pt x="432054" y="202679"/>
                  </a:lnTo>
                  <a:lnTo>
                    <a:pt x="421246" y="240042"/>
                  </a:lnTo>
                  <a:lnTo>
                    <a:pt x="400265" y="275818"/>
                  </a:lnTo>
                  <a:lnTo>
                    <a:pt x="394817" y="282651"/>
                  </a:lnTo>
                  <a:lnTo>
                    <a:pt x="393636" y="284619"/>
                  </a:lnTo>
                  <a:lnTo>
                    <a:pt x="391274" y="288137"/>
                  </a:lnTo>
                  <a:lnTo>
                    <a:pt x="392455" y="291668"/>
                  </a:lnTo>
                  <a:lnTo>
                    <a:pt x="396379" y="295198"/>
                  </a:lnTo>
                  <a:lnTo>
                    <a:pt x="397954" y="297154"/>
                  </a:lnTo>
                  <a:lnTo>
                    <a:pt x="401866" y="298729"/>
                  </a:lnTo>
                  <a:lnTo>
                    <a:pt x="412445" y="298729"/>
                  </a:lnTo>
                  <a:lnTo>
                    <a:pt x="419506" y="295198"/>
                  </a:lnTo>
                  <a:lnTo>
                    <a:pt x="422643" y="290106"/>
                  </a:lnTo>
                  <a:lnTo>
                    <a:pt x="426656" y="281863"/>
                  </a:lnTo>
                  <a:lnTo>
                    <a:pt x="430923" y="273291"/>
                  </a:lnTo>
                  <a:lnTo>
                    <a:pt x="435267" y="264795"/>
                  </a:lnTo>
                  <a:lnTo>
                    <a:pt x="439496" y="256781"/>
                  </a:lnTo>
                  <a:lnTo>
                    <a:pt x="447090" y="239737"/>
                  </a:lnTo>
                  <a:lnTo>
                    <a:pt x="452589" y="222186"/>
                  </a:lnTo>
                  <a:lnTo>
                    <a:pt x="456539" y="204190"/>
                  </a:lnTo>
                  <a:lnTo>
                    <a:pt x="459308" y="186994"/>
                  </a:lnTo>
                  <a:lnTo>
                    <a:pt x="459498" y="185826"/>
                  </a:lnTo>
                  <a:lnTo>
                    <a:pt x="460438" y="175133"/>
                  </a:lnTo>
                  <a:lnTo>
                    <a:pt x="460489" y="171323"/>
                  </a:lnTo>
                  <a:lnTo>
                    <a:pt x="460578" y="164414"/>
                  </a:lnTo>
                  <a:lnTo>
                    <a:pt x="459384" y="153911"/>
                  </a:lnTo>
                  <a:lnTo>
                    <a:pt x="456361" y="143878"/>
                  </a:lnTo>
                  <a:lnTo>
                    <a:pt x="452869" y="132994"/>
                  </a:lnTo>
                  <a:lnTo>
                    <a:pt x="451319" y="121780"/>
                  </a:lnTo>
                  <a:lnTo>
                    <a:pt x="451027" y="111137"/>
                  </a:lnTo>
                  <a:lnTo>
                    <a:pt x="451129" y="106235"/>
                  </a:lnTo>
                  <a:lnTo>
                    <a:pt x="451243" y="101346"/>
                  </a:lnTo>
                  <a:lnTo>
                    <a:pt x="451269" y="98005"/>
                  </a:lnTo>
                  <a:lnTo>
                    <a:pt x="450977" y="94742"/>
                  </a:lnTo>
                  <a:lnTo>
                    <a:pt x="450951" y="93306"/>
                  </a:lnTo>
                  <a:lnTo>
                    <a:pt x="451269" y="91732"/>
                  </a:lnTo>
                  <a:lnTo>
                    <a:pt x="451650" y="91732"/>
                  </a:lnTo>
                  <a:lnTo>
                    <a:pt x="453618" y="91338"/>
                  </a:lnTo>
                  <a:lnTo>
                    <a:pt x="455968" y="90957"/>
                  </a:lnTo>
                  <a:lnTo>
                    <a:pt x="457923" y="90170"/>
                  </a:lnTo>
                  <a:lnTo>
                    <a:pt x="465734" y="88607"/>
                  </a:lnTo>
                  <a:lnTo>
                    <a:pt x="473265" y="87922"/>
                  </a:lnTo>
                  <a:lnTo>
                    <a:pt x="480593" y="88849"/>
                  </a:lnTo>
                  <a:lnTo>
                    <a:pt x="487718" y="92125"/>
                  </a:lnTo>
                  <a:lnTo>
                    <a:pt x="489292" y="93306"/>
                  </a:lnTo>
                  <a:lnTo>
                    <a:pt x="492429" y="93306"/>
                  </a:lnTo>
                  <a:lnTo>
                    <a:pt x="504583" y="93687"/>
                  </a:lnTo>
                  <a:lnTo>
                    <a:pt x="508165" y="87922"/>
                  </a:lnTo>
                  <a:lnTo>
                    <a:pt x="509689" y="85458"/>
                  </a:lnTo>
                  <a:lnTo>
                    <a:pt x="509689" y="70561"/>
                  </a:lnTo>
                  <a:lnTo>
                    <a:pt x="509689" y="693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53011" y="2673734"/>
              <a:ext cx="76847" cy="76834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405466" y="355561"/>
              <a:ext cx="4977130" cy="1490345"/>
            </a:xfrm>
            <a:custGeom>
              <a:avLst/>
              <a:gdLst/>
              <a:ahLst/>
              <a:cxnLst/>
              <a:rect l="l" t="t" r="r" b="b"/>
              <a:pathLst>
                <a:path w="4977130" h="1490345">
                  <a:moveTo>
                    <a:pt x="1157668" y="487260"/>
                  </a:moveTo>
                  <a:lnTo>
                    <a:pt x="1146810" y="445376"/>
                  </a:lnTo>
                  <a:lnTo>
                    <a:pt x="1088796" y="400367"/>
                  </a:lnTo>
                  <a:lnTo>
                    <a:pt x="1022654" y="378637"/>
                  </a:lnTo>
                  <a:lnTo>
                    <a:pt x="951191" y="371017"/>
                  </a:lnTo>
                  <a:lnTo>
                    <a:pt x="951191" y="751357"/>
                  </a:lnTo>
                  <a:lnTo>
                    <a:pt x="946416" y="768350"/>
                  </a:lnTo>
                  <a:lnTo>
                    <a:pt x="935532" y="783310"/>
                  </a:lnTo>
                  <a:lnTo>
                    <a:pt x="918692" y="796086"/>
                  </a:lnTo>
                  <a:lnTo>
                    <a:pt x="856615" y="816254"/>
                  </a:lnTo>
                  <a:lnTo>
                    <a:pt x="787996" y="811593"/>
                  </a:lnTo>
                  <a:lnTo>
                    <a:pt x="696772" y="805395"/>
                  </a:lnTo>
                  <a:lnTo>
                    <a:pt x="690562" y="789876"/>
                  </a:lnTo>
                  <a:lnTo>
                    <a:pt x="712292" y="575716"/>
                  </a:lnTo>
                  <a:lnTo>
                    <a:pt x="720509" y="557072"/>
                  </a:lnTo>
                  <a:lnTo>
                    <a:pt x="731494" y="540613"/>
                  </a:lnTo>
                  <a:lnTo>
                    <a:pt x="745680" y="526186"/>
                  </a:lnTo>
                  <a:lnTo>
                    <a:pt x="763498" y="513651"/>
                  </a:lnTo>
                  <a:lnTo>
                    <a:pt x="795375" y="516712"/>
                  </a:lnTo>
                  <a:lnTo>
                    <a:pt x="841667" y="519468"/>
                  </a:lnTo>
                  <a:lnTo>
                    <a:pt x="887679" y="522820"/>
                  </a:lnTo>
                  <a:lnTo>
                    <a:pt x="918692" y="527621"/>
                  </a:lnTo>
                  <a:lnTo>
                    <a:pt x="949718" y="732459"/>
                  </a:lnTo>
                  <a:lnTo>
                    <a:pt x="951191" y="751357"/>
                  </a:lnTo>
                  <a:lnTo>
                    <a:pt x="951191" y="371017"/>
                  </a:lnTo>
                  <a:lnTo>
                    <a:pt x="949718" y="370878"/>
                  </a:lnTo>
                  <a:lnTo>
                    <a:pt x="911364" y="368604"/>
                  </a:lnTo>
                  <a:lnTo>
                    <a:pt x="872134" y="367779"/>
                  </a:lnTo>
                  <a:lnTo>
                    <a:pt x="834517" y="365836"/>
                  </a:lnTo>
                  <a:lnTo>
                    <a:pt x="798220" y="360413"/>
                  </a:lnTo>
                  <a:lnTo>
                    <a:pt x="762787" y="352069"/>
                  </a:lnTo>
                  <a:lnTo>
                    <a:pt x="727798" y="341401"/>
                  </a:lnTo>
                  <a:lnTo>
                    <a:pt x="727798" y="325869"/>
                  </a:lnTo>
                  <a:lnTo>
                    <a:pt x="765048" y="273113"/>
                  </a:lnTo>
                  <a:lnTo>
                    <a:pt x="773633" y="222465"/>
                  </a:lnTo>
                  <a:lnTo>
                    <a:pt x="773201" y="179819"/>
                  </a:lnTo>
                  <a:lnTo>
                    <a:pt x="755751" y="117932"/>
                  </a:lnTo>
                  <a:lnTo>
                    <a:pt x="680669" y="104355"/>
                  </a:lnTo>
                  <a:lnTo>
                    <a:pt x="635495" y="101346"/>
                  </a:lnTo>
                  <a:lnTo>
                    <a:pt x="602107" y="97751"/>
                  </a:lnTo>
                  <a:lnTo>
                    <a:pt x="524522" y="103962"/>
                  </a:lnTo>
                  <a:lnTo>
                    <a:pt x="488823" y="135001"/>
                  </a:lnTo>
                  <a:lnTo>
                    <a:pt x="498132" y="181559"/>
                  </a:lnTo>
                  <a:lnTo>
                    <a:pt x="498221" y="201498"/>
                  </a:lnTo>
                  <a:lnTo>
                    <a:pt x="498906" y="223456"/>
                  </a:lnTo>
                  <a:lnTo>
                    <a:pt x="500748" y="246583"/>
                  </a:lnTo>
                  <a:lnTo>
                    <a:pt x="504342" y="270002"/>
                  </a:lnTo>
                  <a:lnTo>
                    <a:pt x="503123" y="292239"/>
                  </a:lnTo>
                  <a:lnTo>
                    <a:pt x="499300" y="312877"/>
                  </a:lnTo>
                  <a:lnTo>
                    <a:pt x="492556" y="332638"/>
                  </a:lnTo>
                  <a:lnTo>
                    <a:pt x="488823" y="340017"/>
                  </a:lnTo>
                  <a:lnTo>
                    <a:pt x="488823" y="769708"/>
                  </a:lnTo>
                  <a:lnTo>
                    <a:pt x="473303" y="800735"/>
                  </a:lnTo>
                  <a:lnTo>
                    <a:pt x="442264" y="811593"/>
                  </a:lnTo>
                  <a:lnTo>
                    <a:pt x="280873" y="805395"/>
                  </a:lnTo>
                  <a:lnTo>
                    <a:pt x="258953" y="764082"/>
                  </a:lnTo>
                  <a:lnTo>
                    <a:pt x="245173" y="716940"/>
                  </a:lnTo>
                  <a:lnTo>
                    <a:pt x="228600" y="597357"/>
                  </a:lnTo>
                  <a:lnTo>
                    <a:pt x="223456" y="564857"/>
                  </a:lnTo>
                  <a:lnTo>
                    <a:pt x="229666" y="544690"/>
                  </a:lnTo>
                  <a:lnTo>
                    <a:pt x="296405" y="507441"/>
                  </a:lnTo>
                  <a:lnTo>
                    <a:pt x="405015" y="507441"/>
                  </a:lnTo>
                  <a:lnTo>
                    <a:pt x="467093" y="518299"/>
                  </a:lnTo>
                  <a:lnTo>
                    <a:pt x="475437" y="564857"/>
                  </a:lnTo>
                  <a:lnTo>
                    <a:pt x="482625" y="611416"/>
                  </a:lnTo>
                  <a:lnTo>
                    <a:pt x="482714" y="672376"/>
                  </a:lnTo>
                  <a:lnTo>
                    <a:pt x="483400" y="715010"/>
                  </a:lnTo>
                  <a:lnTo>
                    <a:pt x="485241" y="745413"/>
                  </a:lnTo>
                  <a:lnTo>
                    <a:pt x="488823" y="769708"/>
                  </a:lnTo>
                  <a:lnTo>
                    <a:pt x="488823" y="340017"/>
                  </a:lnTo>
                  <a:lnTo>
                    <a:pt x="482625" y="352259"/>
                  </a:lnTo>
                  <a:lnTo>
                    <a:pt x="444182" y="359346"/>
                  </a:lnTo>
                  <a:lnTo>
                    <a:pt x="405599" y="364680"/>
                  </a:lnTo>
                  <a:lnTo>
                    <a:pt x="366725" y="368846"/>
                  </a:lnTo>
                  <a:lnTo>
                    <a:pt x="327431" y="372427"/>
                  </a:lnTo>
                  <a:lnTo>
                    <a:pt x="166039" y="389496"/>
                  </a:lnTo>
                  <a:lnTo>
                    <a:pt x="83591" y="396684"/>
                  </a:lnTo>
                  <a:lnTo>
                    <a:pt x="0" y="405015"/>
                  </a:lnTo>
                  <a:lnTo>
                    <a:pt x="15214" y="440664"/>
                  </a:lnTo>
                  <a:lnTo>
                    <a:pt x="28702" y="477189"/>
                  </a:lnTo>
                  <a:lnTo>
                    <a:pt x="41021" y="513702"/>
                  </a:lnTo>
                  <a:lnTo>
                    <a:pt x="52755" y="549338"/>
                  </a:lnTo>
                  <a:lnTo>
                    <a:pt x="60731" y="599732"/>
                  </a:lnTo>
                  <a:lnTo>
                    <a:pt x="68859" y="662635"/>
                  </a:lnTo>
                  <a:lnTo>
                    <a:pt x="77851" y="724369"/>
                  </a:lnTo>
                  <a:lnTo>
                    <a:pt x="88455" y="771258"/>
                  </a:lnTo>
                  <a:lnTo>
                    <a:pt x="99352" y="810590"/>
                  </a:lnTo>
                  <a:lnTo>
                    <a:pt x="119430" y="888669"/>
                  </a:lnTo>
                  <a:lnTo>
                    <a:pt x="130340" y="927989"/>
                  </a:lnTo>
                  <a:lnTo>
                    <a:pt x="203288" y="974547"/>
                  </a:lnTo>
                  <a:lnTo>
                    <a:pt x="225666" y="975233"/>
                  </a:lnTo>
                  <a:lnTo>
                    <a:pt x="246151" y="970673"/>
                  </a:lnTo>
                  <a:lnTo>
                    <a:pt x="264604" y="961453"/>
                  </a:lnTo>
                  <a:lnTo>
                    <a:pt x="280873" y="948156"/>
                  </a:lnTo>
                  <a:lnTo>
                    <a:pt x="477964" y="974547"/>
                  </a:lnTo>
                  <a:lnTo>
                    <a:pt x="488530" y="1013269"/>
                  </a:lnTo>
                  <a:lnTo>
                    <a:pt x="498525" y="1052728"/>
                  </a:lnTo>
                  <a:lnTo>
                    <a:pt x="506768" y="1093038"/>
                  </a:lnTo>
                  <a:lnTo>
                    <a:pt x="512102" y="1134376"/>
                  </a:lnTo>
                  <a:lnTo>
                    <a:pt x="512025" y="1142072"/>
                  </a:lnTo>
                  <a:lnTo>
                    <a:pt x="512686" y="1163281"/>
                  </a:lnTo>
                  <a:lnTo>
                    <a:pt x="515366" y="1195273"/>
                  </a:lnTo>
                  <a:lnTo>
                    <a:pt x="521411" y="1235252"/>
                  </a:lnTo>
                  <a:lnTo>
                    <a:pt x="525792" y="1277353"/>
                  </a:lnTo>
                  <a:lnTo>
                    <a:pt x="532079" y="1319441"/>
                  </a:lnTo>
                  <a:lnTo>
                    <a:pt x="540397" y="1360957"/>
                  </a:lnTo>
                  <a:lnTo>
                    <a:pt x="550900" y="1401305"/>
                  </a:lnTo>
                  <a:lnTo>
                    <a:pt x="579704" y="1441462"/>
                  </a:lnTo>
                  <a:lnTo>
                    <a:pt x="619925" y="1449654"/>
                  </a:lnTo>
                  <a:lnTo>
                    <a:pt x="641096" y="1448257"/>
                  </a:lnTo>
                  <a:lnTo>
                    <a:pt x="681253" y="1436992"/>
                  </a:lnTo>
                  <a:lnTo>
                    <a:pt x="705040" y="1384401"/>
                  </a:lnTo>
                  <a:lnTo>
                    <a:pt x="708507" y="1336979"/>
                  </a:lnTo>
                  <a:lnTo>
                    <a:pt x="708799" y="1309547"/>
                  </a:lnTo>
                  <a:lnTo>
                    <a:pt x="708507" y="1280668"/>
                  </a:lnTo>
                  <a:lnTo>
                    <a:pt x="707631" y="1250772"/>
                  </a:lnTo>
                  <a:lnTo>
                    <a:pt x="704570" y="1142072"/>
                  </a:lnTo>
                  <a:lnTo>
                    <a:pt x="704532" y="1072311"/>
                  </a:lnTo>
                  <a:lnTo>
                    <a:pt x="718286" y="1022781"/>
                  </a:lnTo>
                  <a:lnTo>
                    <a:pt x="756564" y="998766"/>
                  </a:lnTo>
                  <a:lnTo>
                    <a:pt x="808837" y="979906"/>
                  </a:lnTo>
                  <a:lnTo>
                    <a:pt x="862495" y="970064"/>
                  </a:lnTo>
                  <a:lnTo>
                    <a:pt x="887844" y="965428"/>
                  </a:lnTo>
                  <a:lnTo>
                    <a:pt x="913472" y="959929"/>
                  </a:lnTo>
                  <a:lnTo>
                    <a:pt x="940409" y="952817"/>
                  </a:lnTo>
                  <a:lnTo>
                    <a:pt x="955421" y="948156"/>
                  </a:lnTo>
                  <a:lnTo>
                    <a:pt x="963752" y="945578"/>
                  </a:lnTo>
                  <a:lnTo>
                    <a:pt x="1012202" y="929906"/>
                  </a:lnTo>
                  <a:lnTo>
                    <a:pt x="1038174" y="921778"/>
                  </a:lnTo>
                  <a:lnTo>
                    <a:pt x="1068552" y="900226"/>
                  </a:lnTo>
                  <a:lnTo>
                    <a:pt x="1090358" y="875042"/>
                  </a:lnTo>
                  <a:lnTo>
                    <a:pt x="1104290" y="846061"/>
                  </a:lnTo>
                  <a:lnTo>
                    <a:pt x="1110462" y="816254"/>
                  </a:lnTo>
                  <a:lnTo>
                    <a:pt x="1111110" y="813155"/>
                  </a:lnTo>
                  <a:lnTo>
                    <a:pt x="1111935" y="777849"/>
                  </a:lnTo>
                  <a:lnTo>
                    <a:pt x="1114209" y="736727"/>
                  </a:lnTo>
                  <a:lnTo>
                    <a:pt x="1117650" y="682231"/>
                  </a:lnTo>
                  <a:lnTo>
                    <a:pt x="1121968" y="606767"/>
                  </a:lnTo>
                  <a:lnTo>
                    <a:pt x="1133995" y="544690"/>
                  </a:lnTo>
                  <a:lnTo>
                    <a:pt x="1147927" y="507441"/>
                  </a:lnTo>
                  <a:lnTo>
                    <a:pt x="1157668" y="487260"/>
                  </a:lnTo>
                  <a:close/>
                </a:path>
                <a:path w="4977130" h="1490345">
                  <a:moveTo>
                    <a:pt x="2436393" y="626160"/>
                  </a:moveTo>
                  <a:lnTo>
                    <a:pt x="2418550" y="613460"/>
                  </a:lnTo>
                  <a:lnTo>
                    <a:pt x="2400719" y="600760"/>
                  </a:lnTo>
                  <a:lnTo>
                    <a:pt x="2167940" y="613460"/>
                  </a:lnTo>
                  <a:lnTo>
                    <a:pt x="2135340" y="613460"/>
                  </a:lnTo>
                  <a:lnTo>
                    <a:pt x="2140013" y="588060"/>
                  </a:lnTo>
                  <a:lnTo>
                    <a:pt x="2206726" y="562660"/>
                  </a:lnTo>
                  <a:lnTo>
                    <a:pt x="2234666" y="524560"/>
                  </a:lnTo>
                  <a:lnTo>
                    <a:pt x="2234666" y="486460"/>
                  </a:lnTo>
                  <a:lnTo>
                    <a:pt x="2191220" y="448360"/>
                  </a:lnTo>
                  <a:lnTo>
                    <a:pt x="2047836" y="448360"/>
                  </a:lnTo>
                  <a:lnTo>
                    <a:pt x="2003450" y="440042"/>
                  </a:lnTo>
                  <a:lnTo>
                    <a:pt x="2003450" y="588060"/>
                  </a:lnTo>
                  <a:lnTo>
                    <a:pt x="1991029" y="626160"/>
                  </a:lnTo>
                  <a:lnTo>
                    <a:pt x="1989467" y="626160"/>
                  </a:lnTo>
                  <a:lnTo>
                    <a:pt x="1989467" y="778560"/>
                  </a:lnTo>
                  <a:lnTo>
                    <a:pt x="1984819" y="816660"/>
                  </a:lnTo>
                  <a:lnTo>
                    <a:pt x="1914982" y="816660"/>
                  </a:lnTo>
                  <a:lnTo>
                    <a:pt x="1921192" y="778560"/>
                  </a:lnTo>
                  <a:lnTo>
                    <a:pt x="1989467" y="778560"/>
                  </a:lnTo>
                  <a:lnTo>
                    <a:pt x="1989467" y="626160"/>
                  </a:lnTo>
                  <a:lnTo>
                    <a:pt x="1910334" y="626160"/>
                  </a:lnTo>
                  <a:lnTo>
                    <a:pt x="1911883" y="588060"/>
                  </a:lnTo>
                  <a:lnTo>
                    <a:pt x="2003450" y="588060"/>
                  </a:lnTo>
                  <a:lnTo>
                    <a:pt x="2003450" y="440042"/>
                  </a:lnTo>
                  <a:lnTo>
                    <a:pt x="1980171" y="435660"/>
                  </a:lnTo>
                  <a:lnTo>
                    <a:pt x="1841804" y="435660"/>
                  </a:lnTo>
                  <a:lnTo>
                    <a:pt x="1803260" y="448360"/>
                  </a:lnTo>
                  <a:lnTo>
                    <a:pt x="1772704" y="448360"/>
                  </a:lnTo>
                  <a:lnTo>
                    <a:pt x="1767560" y="449859"/>
                  </a:lnTo>
                  <a:lnTo>
                    <a:pt x="1767560" y="816660"/>
                  </a:lnTo>
                  <a:lnTo>
                    <a:pt x="1759800" y="829360"/>
                  </a:lnTo>
                  <a:lnTo>
                    <a:pt x="1668246" y="854760"/>
                  </a:lnTo>
                  <a:lnTo>
                    <a:pt x="1644967" y="842060"/>
                  </a:lnTo>
                  <a:lnTo>
                    <a:pt x="1646516" y="829360"/>
                  </a:lnTo>
                  <a:lnTo>
                    <a:pt x="1649615" y="803960"/>
                  </a:lnTo>
                  <a:lnTo>
                    <a:pt x="1724101" y="778560"/>
                  </a:lnTo>
                  <a:lnTo>
                    <a:pt x="1756702" y="791260"/>
                  </a:lnTo>
                  <a:lnTo>
                    <a:pt x="1767560" y="816660"/>
                  </a:lnTo>
                  <a:lnTo>
                    <a:pt x="1767560" y="449859"/>
                  </a:lnTo>
                  <a:lnTo>
                    <a:pt x="1756702" y="452996"/>
                  </a:lnTo>
                  <a:lnTo>
                    <a:pt x="1756702" y="600760"/>
                  </a:lnTo>
                  <a:lnTo>
                    <a:pt x="1756702" y="651560"/>
                  </a:lnTo>
                  <a:lnTo>
                    <a:pt x="1657388" y="676960"/>
                  </a:lnTo>
                  <a:lnTo>
                    <a:pt x="1623237" y="664260"/>
                  </a:lnTo>
                  <a:lnTo>
                    <a:pt x="1598409" y="626160"/>
                  </a:lnTo>
                  <a:lnTo>
                    <a:pt x="1604619" y="613460"/>
                  </a:lnTo>
                  <a:lnTo>
                    <a:pt x="1683766" y="588060"/>
                  </a:lnTo>
                  <a:lnTo>
                    <a:pt x="1756702" y="600760"/>
                  </a:lnTo>
                  <a:lnTo>
                    <a:pt x="1756702" y="452996"/>
                  </a:lnTo>
                  <a:lnTo>
                    <a:pt x="1728749" y="461060"/>
                  </a:lnTo>
                  <a:lnTo>
                    <a:pt x="1675066" y="461060"/>
                  </a:lnTo>
                  <a:lnTo>
                    <a:pt x="1615363" y="473760"/>
                  </a:lnTo>
                  <a:lnTo>
                    <a:pt x="1492643" y="473760"/>
                  </a:lnTo>
                  <a:lnTo>
                    <a:pt x="1437017" y="486460"/>
                  </a:lnTo>
                  <a:lnTo>
                    <a:pt x="1365631" y="511860"/>
                  </a:lnTo>
                  <a:lnTo>
                    <a:pt x="1384261" y="562660"/>
                  </a:lnTo>
                  <a:lnTo>
                    <a:pt x="1437017" y="588060"/>
                  </a:lnTo>
                  <a:lnTo>
                    <a:pt x="1450987" y="588060"/>
                  </a:lnTo>
                  <a:lnTo>
                    <a:pt x="1466138" y="600760"/>
                  </a:lnTo>
                  <a:lnTo>
                    <a:pt x="1476781" y="613460"/>
                  </a:lnTo>
                  <a:lnTo>
                    <a:pt x="1483067" y="638860"/>
                  </a:lnTo>
                  <a:lnTo>
                    <a:pt x="1485125" y="664260"/>
                  </a:lnTo>
                  <a:lnTo>
                    <a:pt x="1472717" y="689660"/>
                  </a:lnTo>
                  <a:lnTo>
                    <a:pt x="1442478" y="702360"/>
                  </a:lnTo>
                  <a:lnTo>
                    <a:pt x="1390269" y="702360"/>
                  </a:lnTo>
                  <a:lnTo>
                    <a:pt x="1329131" y="715060"/>
                  </a:lnTo>
                  <a:lnTo>
                    <a:pt x="1272082" y="727760"/>
                  </a:lnTo>
                  <a:lnTo>
                    <a:pt x="1198422" y="727760"/>
                  </a:lnTo>
                  <a:lnTo>
                    <a:pt x="1177480" y="740460"/>
                  </a:lnTo>
                  <a:lnTo>
                    <a:pt x="1160602" y="753160"/>
                  </a:lnTo>
                  <a:lnTo>
                    <a:pt x="1139063" y="778560"/>
                  </a:lnTo>
                  <a:lnTo>
                    <a:pt x="1205788" y="867460"/>
                  </a:lnTo>
                  <a:lnTo>
                    <a:pt x="1430820" y="829360"/>
                  </a:lnTo>
                  <a:lnTo>
                    <a:pt x="1486674" y="842060"/>
                  </a:lnTo>
                  <a:lnTo>
                    <a:pt x="1499095" y="880160"/>
                  </a:lnTo>
                  <a:lnTo>
                    <a:pt x="1479257" y="892860"/>
                  </a:lnTo>
                  <a:lnTo>
                    <a:pt x="1455635" y="905560"/>
                  </a:lnTo>
                  <a:lnTo>
                    <a:pt x="1429689" y="905560"/>
                  </a:lnTo>
                  <a:lnTo>
                    <a:pt x="1402880" y="918260"/>
                  </a:lnTo>
                  <a:lnTo>
                    <a:pt x="1409090" y="956360"/>
                  </a:lnTo>
                  <a:lnTo>
                    <a:pt x="1500644" y="1019860"/>
                  </a:lnTo>
                  <a:lnTo>
                    <a:pt x="1738071" y="1007160"/>
                  </a:lnTo>
                  <a:lnTo>
                    <a:pt x="1756702" y="1032560"/>
                  </a:lnTo>
                  <a:lnTo>
                    <a:pt x="1745830" y="1057960"/>
                  </a:lnTo>
                  <a:lnTo>
                    <a:pt x="1712506" y="1057960"/>
                  </a:lnTo>
                  <a:lnTo>
                    <a:pt x="1645881" y="1083360"/>
                  </a:lnTo>
                  <a:lnTo>
                    <a:pt x="1610829" y="1083360"/>
                  </a:lnTo>
                  <a:lnTo>
                    <a:pt x="1574038" y="1096060"/>
                  </a:lnTo>
                  <a:lnTo>
                    <a:pt x="1537690" y="1096060"/>
                  </a:lnTo>
                  <a:lnTo>
                    <a:pt x="1501051" y="1108760"/>
                  </a:lnTo>
                  <a:lnTo>
                    <a:pt x="1426781" y="1108760"/>
                  </a:lnTo>
                  <a:lnTo>
                    <a:pt x="1390459" y="1121460"/>
                  </a:lnTo>
                  <a:lnTo>
                    <a:pt x="1312875" y="1121460"/>
                  </a:lnTo>
                  <a:lnTo>
                    <a:pt x="1317523" y="1159560"/>
                  </a:lnTo>
                  <a:lnTo>
                    <a:pt x="1345857" y="1184960"/>
                  </a:lnTo>
                  <a:lnTo>
                    <a:pt x="1375511" y="1210360"/>
                  </a:lnTo>
                  <a:lnTo>
                    <a:pt x="1407210" y="1223060"/>
                  </a:lnTo>
                  <a:lnTo>
                    <a:pt x="1441665" y="1223060"/>
                  </a:lnTo>
                  <a:lnTo>
                    <a:pt x="1725663" y="1197660"/>
                  </a:lnTo>
                  <a:lnTo>
                    <a:pt x="1744281" y="1223060"/>
                  </a:lnTo>
                  <a:lnTo>
                    <a:pt x="1756702" y="1299260"/>
                  </a:lnTo>
                  <a:lnTo>
                    <a:pt x="1759229" y="1337360"/>
                  </a:lnTo>
                  <a:lnTo>
                    <a:pt x="1769897" y="1388160"/>
                  </a:lnTo>
                  <a:lnTo>
                    <a:pt x="1786382" y="1451660"/>
                  </a:lnTo>
                  <a:lnTo>
                    <a:pt x="1806359" y="1489760"/>
                  </a:lnTo>
                  <a:lnTo>
                    <a:pt x="1828088" y="1489760"/>
                  </a:lnTo>
                  <a:lnTo>
                    <a:pt x="1849374" y="1477060"/>
                  </a:lnTo>
                  <a:lnTo>
                    <a:pt x="1866874" y="1451660"/>
                  </a:lnTo>
                  <a:lnTo>
                    <a:pt x="1880895" y="1413560"/>
                  </a:lnTo>
                  <a:lnTo>
                    <a:pt x="1891715" y="1388160"/>
                  </a:lnTo>
                  <a:lnTo>
                    <a:pt x="1898065" y="1350060"/>
                  </a:lnTo>
                  <a:lnTo>
                    <a:pt x="1901799" y="1337360"/>
                  </a:lnTo>
                  <a:lnTo>
                    <a:pt x="1904365" y="1311960"/>
                  </a:lnTo>
                  <a:lnTo>
                    <a:pt x="1910803" y="1261160"/>
                  </a:lnTo>
                  <a:lnTo>
                    <a:pt x="1911489" y="1235760"/>
                  </a:lnTo>
                  <a:lnTo>
                    <a:pt x="1911578" y="1210360"/>
                  </a:lnTo>
                  <a:lnTo>
                    <a:pt x="1912505" y="1197660"/>
                  </a:lnTo>
                  <a:lnTo>
                    <a:pt x="1913432" y="1184960"/>
                  </a:lnTo>
                  <a:lnTo>
                    <a:pt x="1938477" y="1172260"/>
                  </a:lnTo>
                  <a:lnTo>
                    <a:pt x="1964842" y="1159560"/>
                  </a:lnTo>
                  <a:lnTo>
                    <a:pt x="1992642" y="1159560"/>
                  </a:lnTo>
                  <a:lnTo>
                    <a:pt x="2022055" y="1146860"/>
                  </a:lnTo>
                  <a:lnTo>
                    <a:pt x="2239467" y="1146860"/>
                  </a:lnTo>
                  <a:lnTo>
                    <a:pt x="2267254" y="1134160"/>
                  </a:lnTo>
                  <a:lnTo>
                    <a:pt x="2286787" y="1134160"/>
                  </a:lnTo>
                  <a:lnTo>
                    <a:pt x="2303716" y="1121460"/>
                  </a:lnTo>
                  <a:lnTo>
                    <a:pt x="2318321" y="1108760"/>
                  </a:lnTo>
                  <a:lnTo>
                    <a:pt x="2330881" y="1096060"/>
                  </a:lnTo>
                  <a:lnTo>
                    <a:pt x="2330881" y="1057960"/>
                  </a:lnTo>
                  <a:lnTo>
                    <a:pt x="2308110" y="1032560"/>
                  </a:lnTo>
                  <a:lnTo>
                    <a:pt x="2296731" y="1019860"/>
                  </a:lnTo>
                  <a:lnTo>
                    <a:pt x="1949119" y="1032560"/>
                  </a:lnTo>
                  <a:lnTo>
                    <a:pt x="1913432" y="1019860"/>
                  </a:lnTo>
                  <a:lnTo>
                    <a:pt x="1918081" y="1007160"/>
                  </a:lnTo>
                  <a:lnTo>
                    <a:pt x="1927402" y="981760"/>
                  </a:lnTo>
                  <a:lnTo>
                    <a:pt x="1963534" y="981760"/>
                  </a:lnTo>
                  <a:lnTo>
                    <a:pt x="2017255" y="969060"/>
                  </a:lnTo>
                  <a:lnTo>
                    <a:pt x="2076335" y="956360"/>
                  </a:lnTo>
                  <a:lnTo>
                    <a:pt x="2128558" y="956360"/>
                  </a:lnTo>
                  <a:lnTo>
                    <a:pt x="2161717" y="943660"/>
                  </a:lnTo>
                  <a:lnTo>
                    <a:pt x="2180640" y="943660"/>
                  </a:lnTo>
                  <a:lnTo>
                    <a:pt x="2200135" y="930960"/>
                  </a:lnTo>
                  <a:lnTo>
                    <a:pt x="2220214" y="918260"/>
                  </a:lnTo>
                  <a:lnTo>
                    <a:pt x="2240877" y="905560"/>
                  </a:lnTo>
                  <a:lnTo>
                    <a:pt x="2267254" y="867460"/>
                  </a:lnTo>
                  <a:lnTo>
                    <a:pt x="2264143" y="854760"/>
                  </a:lnTo>
                  <a:lnTo>
                    <a:pt x="2261044" y="842060"/>
                  </a:lnTo>
                  <a:lnTo>
                    <a:pt x="2237244" y="816660"/>
                  </a:lnTo>
                  <a:lnTo>
                    <a:pt x="2225357" y="803960"/>
                  </a:lnTo>
                  <a:lnTo>
                    <a:pt x="2167940" y="816660"/>
                  </a:lnTo>
                  <a:lnTo>
                    <a:pt x="2129142" y="803960"/>
                  </a:lnTo>
                  <a:lnTo>
                    <a:pt x="2132241" y="778560"/>
                  </a:lnTo>
                  <a:lnTo>
                    <a:pt x="2135340" y="753160"/>
                  </a:lnTo>
                  <a:lnTo>
                    <a:pt x="2168487" y="753160"/>
                  </a:lnTo>
                  <a:lnTo>
                    <a:pt x="2229942" y="740460"/>
                  </a:lnTo>
                  <a:lnTo>
                    <a:pt x="2301824" y="740460"/>
                  </a:lnTo>
                  <a:lnTo>
                    <a:pt x="2366264" y="727760"/>
                  </a:lnTo>
                  <a:lnTo>
                    <a:pt x="2405367" y="727760"/>
                  </a:lnTo>
                  <a:lnTo>
                    <a:pt x="2436393" y="689660"/>
                  </a:lnTo>
                  <a:lnTo>
                    <a:pt x="2436393" y="676960"/>
                  </a:lnTo>
                  <a:lnTo>
                    <a:pt x="2436393" y="626160"/>
                  </a:lnTo>
                  <a:close/>
                </a:path>
                <a:path w="4977130" h="1490345">
                  <a:moveTo>
                    <a:pt x="2437130" y="156260"/>
                  </a:moveTo>
                  <a:lnTo>
                    <a:pt x="2432913" y="143560"/>
                  </a:lnTo>
                  <a:lnTo>
                    <a:pt x="2424620" y="130860"/>
                  </a:lnTo>
                  <a:lnTo>
                    <a:pt x="2413127" y="118160"/>
                  </a:lnTo>
                  <a:lnTo>
                    <a:pt x="2183447" y="143560"/>
                  </a:lnTo>
                  <a:lnTo>
                    <a:pt x="2118283" y="130860"/>
                  </a:lnTo>
                  <a:lnTo>
                    <a:pt x="2095004" y="80060"/>
                  </a:lnTo>
                  <a:lnTo>
                    <a:pt x="2031377" y="41960"/>
                  </a:lnTo>
                  <a:lnTo>
                    <a:pt x="2005952" y="54660"/>
                  </a:lnTo>
                  <a:lnTo>
                    <a:pt x="1979383" y="54660"/>
                  </a:lnTo>
                  <a:lnTo>
                    <a:pt x="1952815" y="67360"/>
                  </a:lnTo>
                  <a:lnTo>
                    <a:pt x="1927402" y="67360"/>
                  </a:lnTo>
                  <a:lnTo>
                    <a:pt x="1952231" y="118160"/>
                  </a:lnTo>
                  <a:lnTo>
                    <a:pt x="1947570" y="143560"/>
                  </a:lnTo>
                  <a:lnTo>
                    <a:pt x="1928799" y="143560"/>
                  </a:lnTo>
                  <a:lnTo>
                    <a:pt x="1896364" y="156260"/>
                  </a:lnTo>
                  <a:lnTo>
                    <a:pt x="1826666" y="156260"/>
                  </a:lnTo>
                  <a:lnTo>
                    <a:pt x="1696173" y="168960"/>
                  </a:lnTo>
                  <a:lnTo>
                    <a:pt x="1683854" y="156260"/>
                  </a:lnTo>
                  <a:lnTo>
                    <a:pt x="1668640" y="143560"/>
                  </a:lnTo>
                  <a:lnTo>
                    <a:pt x="1651660" y="130860"/>
                  </a:lnTo>
                  <a:lnTo>
                    <a:pt x="1634109" y="118160"/>
                  </a:lnTo>
                  <a:lnTo>
                    <a:pt x="1616544" y="92760"/>
                  </a:lnTo>
                  <a:lnTo>
                    <a:pt x="1598409" y="80060"/>
                  </a:lnTo>
                  <a:lnTo>
                    <a:pt x="1579105" y="80060"/>
                  </a:lnTo>
                  <a:lnTo>
                    <a:pt x="1558061" y="67360"/>
                  </a:lnTo>
                  <a:lnTo>
                    <a:pt x="1495996" y="80060"/>
                  </a:lnTo>
                  <a:lnTo>
                    <a:pt x="1503743" y="181660"/>
                  </a:lnTo>
                  <a:lnTo>
                    <a:pt x="1495996" y="194360"/>
                  </a:lnTo>
                  <a:lnTo>
                    <a:pt x="1434007" y="194360"/>
                  </a:lnTo>
                  <a:lnTo>
                    <a:pt x="1413738" y="207060"/>
                  </a:lnTo>
                  <a:lnTo>
                    <a:pt x="1290612" y="207060"/>
                  </a:lnTo>
                  <a:lnTo>
                    <a:pt x="1240459" y="219760"/>
                  </a:lnTo>
                  <a:lnTo>
                    <a:pt x="1215097" y="219760"/>
                  </a:lnTo>
                  <a:lnTo>
                    <a:pt x="1215097" y="270560"/>
                  </a:lnTo>
                  <a:lnTo>
                    <a:pt x="1226273" y="283260"/>
                  </a:lnTo>
                  <a:lnTo>
                    <a:pt x="1237018" y="295960"/>
                  </a:lnTo>
                  <a:lnTo>
                    <a:pt x="1248054" y="308660"/>
                  </a:lnTo>
                  <a:lnTo>
                    <a:pt x="1260106" y="321360"/>
                  </a:lnTo>
                  <a:lnTo>
                    <a:pt x="1269339" y="346760"/>
                  </a:lnTo>
                  <a:lnTo>
                    <a:pt x="1282801" y="359460"/>
                  </a:lnTo>
                  <a:lnTo>
                    <a:pt x="1300048" y="372160"/>
                  </a:lnTo>
                  <a:lnTo>
                    <a:pt x="1320634" y="384860"/>
                  </a:lnTo>
                  <a:lnTo>
                    <a:pt x="1395260" y="346760"/>
                  </a:lnTo>
                  <a:lnTo>
                    <a:pt x="1419948" y="346760"/>
                  </a:lnTo>
                  <a:lnTo>
                    <a:pt x="1443202" y="334060"/>
                  </a:lnTo>
                  <a:lnTo>
                    <a:pt x="1468640" y="334060"/>
                  </a:lnTo>
                  <a:lnTo>
                    <a:pt x="1496110" y="321360"/>
                  </a:lnTo>
                  <a:lnTo>
                    <a:pt x="1553400" y="321360"/>
                  </a:lnTo>
                  <a:lnTo>
                    <a:pt x="1562709" y="397560"/>
                  </a:lnTo>
                  <a:lnTo>
                    <a:pt x="1598409" y="448360"/>
                  </a:lnTo>
                  <a:lnTo>
                    <a:pt x="1658937" y="435660"/>
                  </a:lnTo>
                  <a:lnTo>
                    <a:pt x="1692097" y="372160"/>
                  </a:lnTo>
                  <a:lnTo>
                    <a:pt x="1706714" y="334060"/>
                  </a:lnTo>
                  <a:lnTo>
                    <a:pt x="1710753" y="321360"/>
                  </a:lnTo>
                  <a:lnTo>
                    <a:pt x="1714792" y="308660"/>
                  </a:lnTo>
                  <a:lnTo>
                    <a:pt x="1746986" y="308660"/>
                  </a:lnTo>
                  <a:lnTo>
                    <a:pt x="1843976" y="283260"/>
                  </a:lnTo>
                  <a:lnTo>
                    <a:pt x="1917001" y="283260"/>
                  </a:lnTo>
                  <a:lnTo>
                    <a:pt x="1924291" y="295960"/>
                  </a:lnTo>
                  <a:lnTo>
                    <a:pt x="1913432" y="359460"/>
                  </a:lnTo>
                  <a:lnTo>
                    <a:pt x="1919643" y="397560"/>
                  </a:lnTo>
                  <a:lnTo>
                    <a:pt x="1984819" y="410260"/>
                  </a:lnTo>
                  <a:lnTo>
                    <a:pt x="1998738" y="397560"/>
                  </a:lnTo>
                  <a:lnTo>
                    <a:pt x="2012365" y="372160"/>
                  </a:lnTo>
                  <a:lnTo>
                    <a:pt x="2025408" y="359460"/>
                  </a:lnTo>
                  <a:lnTo>
                    <a:pt x="2037575" y="346760"/>
                  </a:lnTo>
                  <a:lnTo>
                    <a:pt x="2048243" y="321360"/>
                  </a:lnTo>
                  <a:lnTo>
                    <a:pt x="2067255" y="295960"/>
                  </a:lnTo>
                  <a:lnTo>
                    <a:pt x="2077935" y="283260"/>
                  </a:lnTo>
                  <a:lnTo>
                    <a:pt x="2104745" y="270560"/>
                  </a:lnTo>
                  <a:lnTo>
                    <a:pt x="2131847" y="270560"/>
                  </a:lnTo>
                  <a:lnTo>
                    <a:pt x="2159546" y="257860"/>
                  </a:lnTo>
                  <a:lnTo>
                    <a:pt x="2218779" y="257860"/>
                  </a:lnTo>
                  <a:lnTo>
                    <a:pt x="2248433" y="245160"/>
                  </a:lnTo>
                  <a:lnTo>
                    <a:pt x="2307602" y="245160"/>
                  </a:lnTo>
                  <a:lnTo>
                    <a:pt x="2335695" y="232460"/>
                  </a:lnTo>
                  <a:lnTo>
                    <a:pt x="2363660" y="232460"/>
                  </a:lnTo>
                  <a:lnTo>
                    <a:pt x="2390749" y="219760"/>
                  </a:lnTo>
                  <a:lnTo>
                    <a:pt x="2416238" y="207060"/>
                  </a:lnTo>
                  <a:lnTo>
                    <a:pt x="2436393" y="181660"/>
                  </a:lnTo>
                  <a:lnTo>
                    <a:pt x="2436761" y="168960"/>
                  </a:lnTo>
                  <a:lnTo>
                    <a:pt x="2437130" y="156260"/>
                  </a:lnTo>
                  <a:close/>
                </a:path>
                <a:path w="4977130" h="1490345">
                  <a:moveTo>
                    <a:pt x="3550628" y="592797"/>
                  </a:moveTo>
                  <a:lnTo>
                    <a:pt x="3523780" y="545223"/>
                  </a:lnTo>
                  <a:lnTo>
                    <a:pt x="3490671" y="527329"/>
                  </a:lnTo>
                  <a:lnTo>
                    <a:pt x="3473627" y="517525"/>
                  </a:lnTo>
                  <a:lnTo>
                    <a:pt x="3457448" y="506564"/>
                  </a:lnTo>
                  <a:lnTo>
                    <a:pt x="3442004" y="495033"/>
                  </a:lnTo>
                  <a:lnTo>
                    <a:pt x="3375279" y="499681"/>
                  </a:lnTo>
                  <a:lnTo>
                    <a:pt x="3201466" y="541578"/>
                  </a:lnTo>
                  <a:lnTo>
                    <a:pt x="3170453" y="543991"/>
                  </a:lnTo>
                  <a:lnTo>
                    <a:pt x="3079229" y="556336"/>
                  </a:lnTo>
                  <a:lnTo>
                    <a:pt x="3026765" y="561644"/>
                  </a:lnTo>
                  <a:lnTo>
                    <a:pt x="2974886" y="563308"/>
                  </a:lnTo>
                  <a:lnTo>
                    <a:pt x="3004388" y="535381"/>
                  </a:lnTo>
                  <a:lnTo>
                    <a:pt x="3024898" y="517245"/>
                  </a:lnTo>
                  <a:lnTo>
                    <a:pt x="3067672" y="482130"/>
                  </a:lnTo>
                  <a:lnTo>
                    <a:pt x="3088182" y="463981"/>
                  </a:lnTo>
                  <a:lnTo>
                    <a:pt x="3130664" y="431025"/>
                  </a:lnTo>
                  <a:lnTo>
                    <a:pt x="3176638" y="400367"/>
                  </a:lnTo>
                  <a:lnTo>
                    <a:pt x="3199917" y="388023"/>
                  </a:lnTo>
                  <a:lnTo>
                    <a:pt x="3223196" y="374954"/>
                  </a:lnTo>
                  <a:lnTo>
                    <a:pt x="3246475" y="362178"/>
                  </a:lnTo>
                  <a:lnTo>
                    <a:pt x="3269742" y="350710"/>
                  </a:lnTo>
                  <a:lnTo>
                    <a:pt x="3294024" y="337032"/>
                  </a:lnTo>
                  <a:lnTo>
                    <a:pt x="3313785" y="319290"/>
                  </a:lnTo>
                  <a:lnTo>
                    <a:pt x="3329762" y="297459"/>
                  </a:lnTo>
                  <a:lnTo>
                    <a:pt x="3342678" y="271564"/>
                  </a:lnTo>
                  <a:lnTo>
                    <a:pt x="3327171" y="209486"/>
                  </a:lnTo>
                  <a:lnTo>
                    <a:pt x="3207664" y="147421"/>
                  </a:lnTo>
                  <a:lnTo>
                    <a:pt x="3154908" y="152069"/>
                  </a:lnTo>
                  <a:lnTo>
                    <a:pt x="3134728" y="147421"/>
                  </a:lnTo>
                  <a:lnTo>
                    <a:pt x="3104350" y="151257"/>
                  </a:lnTo>
                  <a:lnTo>
                    <a:pt x="3075571" y="155956"/>
                  </a:lnTo>
                  <a:lnTo>
                    <a:pt x="3047657" y="161823"/>
                  </a:lnTo>
                  <a:lnTo>
                    <a:pt x="2992158" y="176288"/>
                  </a:lnTo>
                  <a:lnTo>
                    <a:pt x="2963265" y="183299"/>
                  </a:lnTo>
                  <a:lnTo>
                    <a:pt x="2906611" y="193967"/>
                  </a:lnTo>
                  <a:lnTo>
                    <a:pt x="2836976" y="204838"/>
                  </a:lnTo>
                  <a:lnTo>
                    <a:pt x="2789428" y="210553"/>
                  </a:lnTo>
                  <a:lnTo>
                    <a:pt x="2726601" y="215696"/>
                  </a:lnTo>
                  <a:lnTo>
                    <a:pt x="2673832" y="204838"/>
                  </a:lnTo>
                  <a:lnTo>
                    <a:pt x="2658326" y="204838"/>
                  </a:lnTo>
                  <a:lnTo>
                    <a:pt x="2627274" y="235877"/>
                  </a:lnTo>
                  <a:lnTo>
                    <a:pt x="2695562" y="324319"/>
                  </a:lnTo>
                  <a:lnTo>
                    <a:pt x="2874022" y="389496"/>
                  </a:lnTo>
                  <a:lnTo>
                    <a:pt x="2848419" y="411302"/>
                  </a:lnTo>
                  <a:lnTo>
                    <a:pt x="2818752" y="439775"/>
                  </a:lnTo>
                  <a:lnTo>
                    <a:pt x="2785872" y="473430"/>
                  </a:lnTo>
                  <a:lnTo>
                    <a:pt x="2750667" y="510768"/>
                  </a:lnTo>
                  <a:lnTo>
                    <a:pt x="2676702" y="590575"/>
                  </a:lnTo>
                  <a:lnTo>
                    <a:pt x="2639695" y="630034"/>
                  </a:lnTo>
                  <a:lnTo>
                    <a:pt x="2585821" y="685977"/>
                  </a:lnTo>
                  <a:lnTo>
                    <a:pt x="2548521" y="723734"/>
                  </a:lnTo>
                  <a:lnTo>
                    <a:pt x="2522296" y="754214"/>
                  </a:lnTo>
                  <a:lnTo>
                    <a:pt x="2501582" y="788327"/>
                  </a:lnTo>
                  <a:lnTo>
                    <a:pt x="2504376" y="811263"/>
                  </a:lnTo>
                  <a:lnTo>
                    <a:pt x="2506434" y="833335"/>
                  </a:lnTo>
                  <a:lnTo>
                    <a:pt x="2512441" y="873671"/>
                  </a:lnTo>
                  <a:lnTo>
                    <a:pt x="2523896" y="916165"/>
                  </a:lnTo>
                  <a:lnTo>
                    <a:pt x="2543492" y="957478"/>
                  </a:lnTo>
                  <a:lnTo>
                    <a:pt x="2594699" y="957478"/>
                  </a:lnTo>
                  <a:lnTo>
                    <a:pt x="2619019" y="935126"/>
                  </a:lnTo>
                  <a:lnTo>
                    <a:pt x="2644940" y="914806"/>
                  </a:lnTo>
                  <a:lnTo>
                    <a:pt x="2671724" y="896810"/>
                  </a:lnTo>
                  <a:lnTo>
                    <a:pt x="2698661" y="881443"/>
                  </a:lnTo>
                  <a:lnTo>
                    <a:pt x="2725674" y="868832"/>
                  </a:lnTo>
                  <a:lnTo>
                    <a:pt x="2780284" y="841286"/>
                  </a:lnTo>
                  <a:lnTo>
                    <a:pt x="2807297" y="828675"/>
                  </a:lnTo>
                  <a:lnTo>
                    <a:pt x="2834995" y="817930"/>
                  </a:lnTo>
                  <a:lnTo>
                    <a:pt x="2862389" y="806754"/>
                  </a:lnTo>
                  <a:lnTo>
                    <a:pt x="2917482" y="783666"/>
                  </a:lnTo>
                  <a:lnTo>
                    <a:pt x="2942310" y="794537"/>
                  </a:lnTo>
                  <a:lnTo>
                    <a:pt x="2935059" y="816673"/>
                  </a:lnTo>
                  <a:lnTo>
                    <a:pt x="2911271" y="884542"/>
                  </a:lnTo>
                  <a:lnTo>
                    <a:pt x="2896920" y="934389"/>
                  </a:lnTo>
                  <a:lnTo>
                    <a:pt x="2890316" y="958088"/>
                  </a:lnTo>
                  <a:lnTo>
                    <a:pt x="2884881" y="980757"/>
                  </a:lnTo>
                  <a:lnTo>
                    <a:pt x="2883090" y="1006462"/>
                  </a:lnTo>
                  <a:lnTo>
                    <a:pt x="2884500" y="1030414"/>
                  </a:lnTo>
                  <a:lnTo>
                    <a:pt x="2888818" y="1053211"/>
                  </a:lnTo>
                  <a:lnTo>
                    <a:pt x="2895752" y="1075423"/>
                  </a:lnTo>
                  <a:lnTo>
                    <a:pt x="2902077" y="1097241"/>
                  </a:lnTo>
                  <a:lnTo>
                    <a:pt x="2911462" y="1118489"/>
                  </a:lnTo>
                  <a:lnTo>
                    <a:pt x="2923463" y="1139139"/>
                  </a:lnTo>
                  <a:lnTo>
                    <a:pt x="2937649" y="1159217"/>
                  </a:lnTo>
                  <a:lnTo>
                    <a:pt x="2963253" y="1198206"/>
                  </a:lnTo>
                  <a:lnTo>
                    <a:pt x="2988868" y="1238364"/>
                  </a:lnTo>
                  <a:lnTo>
                    <a:pt x="3028442" y="1276959"/>
                  </a:lnTo>
                  <a:lnTo>
                    <a:pt x="3068002" y="1309751"/>
                  </a:lnTo>
                  <a:lnTo>
                    <a:pt x="3106801" y="1335938"/>
                  </a:lnTo>
                  <a:lnTo>
                    <a:pt x="3150247" y="1351648"/>
                  </a:lnTo>
                  <a:lnTo>
                    <a:pt x="3173628" y="1354264"/>
                  </a:lnTo>
                  <a:lnTo>
                    <a:pt x="3197593" y="1357464"/>
                  </a:lnTo>
                  <a:lnTo>
                    <a:pt x="3222701" y="1361249"/>
                  </a:lnTo>
                  <a:lnTo>
                    <a:pt x="3249561" y="1365618"/>
                  </a:lnTo>
                  <a:lnTo>
                    <a:pt x="3283445" y="1360576"/>
                  </a:lnTo>
                  <a:lnTo>
                    <a:pt x="3347123" y="1346415"/>
                  </a:lnTo>
                  <a:lnTo>
                    <a:pt x="3406051" y="1323301"/>
                  </a:lnTo>
                  <a:lnTo>
                    <a:pt x="3460216" y="1290078"/>
                  </a:lnTo>
                  <a:lnTo>
                    <a:pt x="3511791" y="1245247"/>
                  </a:lnTo>
                  <a:lnTo>
                    <a:pt x="3543312" y="1191717"/>
                  </a:lnTo>
                  <a:lnTo>
                    <a:pt x="3550628" y="1162316"/>
                  </a:lnTo>
                  <a:lnTo>
                    <a:pt x="3544760" y="1141996"/>
                  </a:lnTo>
                  <a:lnTo>
                    <a:pt x="3536277" y="1121968"/>
                  </a:lnTo>
                  <a:lnTo>
                    <a:pt x="3524885" y="1104277"/>
                  </a:lnTo>
                  <a:lnTo>
                    <a:pt x="3510292" y="1090942"/>
                  </a:lnTo>
                  <a:lnTo>
                    <a:pt x="3484715" y="1108887"/>
                  </a:lnTo>
                  <a:lnTo>
                    <a:pt x="3435870" y="1145933"/>
                  </a:lnTo>
                  <a:lnTo>
                    <a:pt x="3409404" y="1163866"/>
                  </a:lnTo>
                  <a:lnTo>
                    <a:pt x="3381578" y="1181722"/>
                  </a:lnTo>
                  <a:lnTo>
                    <a:pt x="3352000" y="1196073"/>
                  </a:lnTo>
                  <a:lnTo>
                    <a:pt x="3321253" y="1207516"/>
                  </a:lnTo>
                  <a:lnTo>
                    <a:pt x="3289922" y="1216634"/>
                  </a:lnTo>
                  <a:lnTo>
                    <a:pt x="3271037" y="1216545"/>
                  </a:lnTo>
                  <a:lnTo>
                    <a:pt x="3251708" y="1215859"/>
                  </a:lnTo>
                  <a:lnTo>
                    <a:pt x="3232099" y="1214018"/>
                  </a:lnTo>
                  <a:lnTo>
                    <a:pt x="3212338" y="1210424"/>
                  </a:lnTo>
                  <a:lnTo>
                    <a:pt x="3192957" y="1208633"/>
                  </a:lnTo>
                  <a:lnTo>
                    <a:pt x="3145599" y="1179398"/>
                  </a:lnTo>
                  <a:lnTo>
                    <a:pt x="3116884" y="1145057"/>
                  </a:lnTo>
                  <a:lnTo>
                    <a:pt x="3092831" y="1109560"/>
                  </a:lnTo>
                  <a:lnTo>
                    <a:pt x="3070923" y="1072896"/>
                  </a:lnTo>
                  <a:lnTo>
                    <a:pt x="3057144" y="1035062"/>
                  </a:lnTo>
                  <a:lnTo>
                    <a:pt x="3057144" y="996276"/>
                  </a:lnTo>
                  <a:lnTo>
                    <a:pt x="3079597" y="973099"/>
                  </a:lnTo>
                  <a:lnTo>
                    <a:pt x="3100603" y="948169"/>
                  </a:lnTo>
                  <a:lnTo>
                    <a:pt x="3120440" y="922083"/>
                  </a:lnTo>
                  <a:lnTo>
                    <a:pt x="3139402" y="895400"/>
                  </a:lnTo>
                  <a:lnTo>
                    <a:pt x="3159264" y="869556"/>
                  </a:lnTo>
                  <a:lnTo>
                    <a:pt x="3200717" y="824268"/>
                  </a:lnTo>
                  <a:lnTo>
                    <a:pt x="3242805" y="790194"/>
                  </a:lnTo>
                  <a:lnTo>
                    <a:pt x="3283204" y="765035"/>
                  </a:lnTo>
                  <a:lnTo>
                    <a:pt x="3305441" y="754189"/>
                  </a:lnTo>
                  <a:lnTo>
                    <a:pt x="3326028" y="743280"/>
                  </a:lnTo>
                  <a:lnTo>
                    <a:pt x="3347923" y="733234"/>
                  </a:lnTo>
                  <a:lnTo>
                    <a:pt x="3370694" y="723201"/>
                  </a:lnTo>
                  <a:lnTo>
                    <a:pt x="3414560" y="702538"/>
                  </a:lnTo>
                  <a:lnTo>
                    <a:pt x="3436963" y="695998"/>
                  </a:lnTo>
                  <a:lnTo>
                    <a:pt x="3461118" y="691781"/>
                  </a:lnTo>
                  <a:lnTo>
                    <a:pt x="3487013" y="689013"/>
                  </a:lnTo>
                  <a:lnTo>
                    <a:pt x="3544417" y="634695"/>
                  </a:lnTo>
                  <a:lnTo>
                    <a:pt x="3550628" y="592797"/>
                  </a:lnTo>
                  <a:close/>
                </a:path>
                <a:path w="4977130" h="1490345">
                  <a:moveTo>
                    <a:pt x="3850144" y="442264"/>
                  </a:moveTo>
                  <a:lnTo>
                    <a:pt x="3833076" y="381749"/>
                  </a:lnTo>
                  <a:lnTo>
                    <a:pt x="3739959" y="328993"/>
                  </a:lnTo>
                  <a:lnTo>
                    <a:pt x="3701161" y="341401"/>
                  </a:lnTo>
                  <a:lnTo>
                    <a:pt x="3673233" y="405028"/>
                  </a:lnTo>
                  <a:lnTo>
                    <a:pt x="3684092" y="456234"/>
                  </a:lnTo>
                  <a:lnTo>
                    <a:pt x="3679444" y="929551"/>
                  </a:lnTo>
                  <a:lnTo>
                    <a:pt x="3679520" y="960081"/>
                  </a:lnTo>
                  <a:lnTo>
                    <a:pt x="3680028" y="991044"/>
                  </a:lnTo>
                  <a:lnTo>
                    <a:pt x="3681399" y="1022299"/>
                  </a:lnTo>
                  <a:lnTo>
                    <a:pt x="3684092" y="1053706"/>
                  </a:lnTo>
                  <a:lnTo>
                    <a:pt x="3684168" y="1083475"/>
                  </a:lnTo>
                  <a:lnTo>
                    <a:pt x="3686060" y="1141857"/>
                  </a:lnTo>
                  <a:lnTo>
                    <a:pt x="3691877" y="1201674"/>
                  </a:lnTo>
                  <a:lnTo>
                    <a:pt x="3715588" y="1254772"/>
                  </a:lnTo>
                  <a:lnTo>
                    <a:pt x="3735311" y="1278712"/>
                  </a:lnTo>
                  <a:lnTo>
                    <a:pt x="3774097" y="1278712"/>
                  </a:lnTo>
                  <a:lnTo>
                    <a:pt x="3809022" y="1238364"/>
                  </a:lnTo>
                  <a:lnTo>
                    <a:pt x="3825316" y="1184046"/>
                  </a:lnTo>
                  <a:lnTo>
                    <a:pt x="3825430" y="1034783"/>
                  </a:lnTo>
                  <a:lnTo>
                    <a:pt x="3826281" y="1005192"/>
                  </a:lnTo>
                  <a:lnTo>
                    <a:pt x="3828592" y="976198"/>
                  </a:lnTo>
                  <a:lnTo>
                    <a:pt x="3833076" y="946619"/>
                  </a:lnTo>
                  <a:lnTo>
                    <a:pt x="3825316" y="893864"/>
                  </a:lnTo>
                  <a:lnTo>
                    <a:pt x="3825430" y="699820"/>
                  </a:lnTo>
                  <a:lnTo>
                    <a:pt x="3826281" y="661847"/>
                  </a:lnTo>
                  <a:lnTo>
                    <a:pt x="3828592" y="623874"/>
                  </a:lnTo>
                  <a:lnTo>
                    <a:pt x="3833076" y="585038"/>
                  </a:lnTo>
                  <a:lnTo>
                    <a:pt x="3833990" y="548982"/>
                  </a:lnTo>
                  <a:lnTo>
                    <a:pt x="3836949" y="513067"/>
                  </a:lnTo>
                  <a:lnTo>
                    <a:pt x="3842232" y="477443"/>
                  </a:lnTo>
                  <a:lnTo>
                    <a:pt x="3850144" y="442264"/>
                  </a:lnTo>
                  <a:close/>
                </a:path>
                <a:path w="4977130" h="1490345">
                  <a:moveTo>
                    <a:pt x="4773498" y="533831"/>
                  </a:moveTo>
                  <a:lnTo>
                    <a:pt x="4766119" y="485521"/>
                  </a:lnTo>
                  <a:lnTo>
                    <a:pt x="4747120" y="445376"/>
                  </a:lnTo>
                  <a:lnTo>
                    <a:pt x="4703686" y="418960"/>
                  </a:lnTo>
                  <a:lnTo>
                    <a:pt x="4649152" y="408317"/>
                  </a:lnTo>
                  <a:lnTo>
                    <a:pt x="4631144" y="406260"/>
                  </a:lnTo>
                  <a:lnTo>
                    <a:pt x="4612106" y="403479"/>
                  </a:lnTo>
                  <a:lnTo>
                    <a:pt x="4602645" y="392607"/>
                  </a:lnTo>
                  <a:lnTo>
                    <a:pt x="4581055" y="367779"/>
                  </a:lnTo>
                  <a:lnTo>
                    <a:pt x="4587278" y="285534"/>
                  </a:lnTo>
                  <a:lnTo>
                    <a:pt x="4584268" y="252552"/>
                  </a:lnTo>
                  <a:lnTo>
                    <a:pt x="4574857" y="223075"/>
                  </a:lnTo>
                  <a:lnTo>
                    <a:pt x="4558462" y="196494"/>
                  </a:lnTo>
                  <a:lnTo>
                    <a:pt x="4534497" y="172250"/>
                  </a:lnTo>
                  <a:lnTo>
                    <a:pt x="4467771" y="141211"/>
                  </a:lnTo>
                  <a:lnTo>
                    <a:pt x="4410354" y="156730"/>
                  </a:lnTo>
                  <a:lnTo>
                    <a:pt x="4383976" y="212598"/>
                  </a:lnTo>
                  <a:lnTo>
                    <a:pt x="4382186" y="236258"/>
                  </a:lnTo>
                  <a:lnTo>
                    <a:pt x="4383595" y="262255"/>
                  </a:lnTo>
                  <a:lnTo>
                    <a:pt x="4387901" y="292912"/>
                  </a:lnTo>
                  <a:lnTo>
                    <a:pt x="4394835" y="330542"/>
                  </a:lnTo>
                  <a:lnTo>
                    <a:pt x="4396562" y="349186"/>
                  </a:lnTo>
                  <a:lnTo>
                    <a:pt x="4394644" y="365645"/>
                  </a:lnTo>
                  <a:lnTo>
                    <a:pt x="4388942" y="380072"/>
                  </a:lnTo>
                  <a:lnTo>
                    <a:pt x="4379328" y="392607"/>
                  </a:lnTo>
                  <a:lnTo>
                    <a:pt x="4162056" y="392607"/>
                  </a:lnTo>
                  <a:lnTo>
                    <a:pt x="4134370" y="391807"/>
                  </a:lnTo>
                  <a:lnTo>
                    <a:pt x="4106976" y="389699"/>
                  </a:lnTo>
                  <a:lnTo>
                    <a:pt x="4079583" y="386715"/>
                  </a:lnTo>
                  <a:lnTo>
                    <a:pt x="4051884" y="383298"/>
                  </a:lnTo>
                  <a:lnTo>
                    <a:pt x="4023080" y="381812"/>
                  </a:lnTo>
                  <a:lnTo>
                    <a:pt x="3997185" y="386600"/>
                  </a:lnTo>
                  <a:lnTo>
                    <a:pt x="3974198" y="397484"/>
                  </a:lnTo>
                  <a:lnTo>
                    <a:pt x="3954119" y="414337"/>
                  </a:lnTo>
                  <a:lnTo>
                    <a:pt x="3963428" y="471754"/>
                  </a:lnTo>
                  <a:lnTo>
                    <a:pt x="3993032" y="496658"/>
                  </a:lnTo>
                  <a:lnTo>
                    <a:pt x="4025696" y="517347"/>
                  </a:lnTo>
                  <a:lnTo>
                    <a:pt x="4060964" y="533082"/>
                  </a:lnTo>
                  <a:lnTo>
                    <a:pt x="4098429" y="543140"/>
                  </a:lnTo>
                  <a:lnTo>
                    <a:pt x="4171950" y="555752"/>
                  </a:lnTo>
                  <a:lnTo>
                    <a:pt x="4248975" y="564870"/>
                  </a:lnTo>
                  <a:lnTo>
                    <a:pt x="4288294" y="568452"/>
                  </a:lnTo>
                  <a:lnTo>
                    <a:pt x="4327334" y="572617"/>
                  </a:lnTo>
                  <a:lnTo>
                    <a:pt x="4366374" y="577951"/>
                  </a:lnTo>
                  <a:lnTo>
                    <a:pt x="4405706" y="585038"/>
                  </a:lnTo>
                  <a:lnTo>
                    <a:pt x="4424705" y="632371"/>
                  </a:lnTo>
                  <a:lnTo>
                    <a:pt x="4436745" y="684352"/>
                  </a:lnTo>
                  <a:lnTo>
                    <a:pt x="4440250" y="711149"/>
                  </a:lnTo>
                  <a:lnTo>
                    <a:pt x="4443908" y="738085"/>
                  </a:lnTo>
                  <a:lnTo>
                    <a:pt x="4447870" y="765327"/>
                  </a:lnTo>
                  <a:lnTo>
                    <a:pt x="4452264" y="792988"/>
                  </a:lnTo>
                  <a:lnTo>
                    <a:pt x="4455020" y="819048"/>
                  </a:lnTo>
                  <a:lnTo>
                    <a:pt x="4458805" y="870013"/>
                  </a:lnTo>
                  <a:lnTo>
                    <a:pt x="4461573" y="896962"/>
                  </a:lnTo>
                  <a:lnTo>
                    <a:pt x="4452264" y="979208"/>
                  </a:lnTo>
                  <a:lnTo>
                    <a:pt x="4421213" y="990066"/>
                  </a:lnTo>
                  <a:lnTo>
                    <a:pt x="4388637" y="986675"/>
                  </a:lnTo>
                  <a:lnTo>
                    <a:pt x="4388637" y="1135951"/>
                  </a:lnTo>
                  <a:lnTo>
                    <a:pt x="4370006" y="1168539"/>
                  </a:lnTo>
                  <a:lnTo>
                    <a:pt x="4297070" y="1191818"/>
                  </a:lnTo>
                  <a:lnTo>
                    <a:pt x="4266755" y="1193419"/>
                  </a:lnTo>
                  <a:lnTo>
                    <a:pt x="4237329" y="1190650"/>
                  </a:lnTo>
                  <a:lnTo>
                    <a:pt x="4210215" y="1182649"/>
                  </a:lnTo>
                  <a:lnTo>
                    <a:pt x="4186885" y="1168539"/>
                  </a:lnTo>
                  <a:lnTo>
                    <a:pt x="4191546" y="1143698"/>
                  </a:lnTo>
                  <a:lnTo>
                    <a:pt x="4287774" y="1109560"/>
                  </a:lnTo>
                  <a:lnTo>
                    <a:pt x="4317492" y="1106043"/>
                  </a:lnTo>
                  <a:lnTo>
                    <a:pt x="4344022" y="1109370"/>
                  </a:lnTo>
                  <a:lnTo>
                    <a:pt x="4367644" y="1119378"/>
                  </a:lnTo>
                  <a:lnTo>
                    <a:pt x="4388637" y="1135951"/>
                  </a:lnTo>
                  <a:lnTo>
                    <a:pt x="4388637" y="986675"/>
                  </a:lnTo>
                  <a:lnTo>
                    <a:pt x="4317250" y="979208"/>
                  </a:lnTo>
                  <a:lnTo>
                    <a:pt x="4166717" y="1000937"/>
                  </a:lnTo>
                  <a:lnTo>
                    <a:pt x="4146207" y="1012571"/>
                  </a:lnTo>
                  <a:lnTo>
                    <a:pt x="4103433" y="1035850"/>
                  </a:lnTo>
                  <a:lnTo>
                    <a:pt x="4060850" y="1061059"/>
                  </a:lnTo>
                  <a:lnTo>
                    <a:pt x="4024871" y="1098118"/>
                  </a:lnTo>
                  <a:lnTo>
                    <a:pt x="4011536" y="1120419"/>
                  </a:lnTo>
                  <a:lnTo>
                    <a:pt x="4011612" y="1138491"/>
                  </a:lnTo>
                  <a:lnTo>
                    <a:pt x="4016197" y="1187157"/>
                  </a:lnTo>
                  <a:lnTo>
                    <a:pt x="4029938" y="1233855"/>
                  </a:lnTo>
                  <a:lnTo>
                    <a:pt x="4053382" y="1266913"/>
                  </a:lnTo>
                  <a:lnTo>
                    <a:pt x="4094416" y="1288288"/>
                  </a:lnTo>
                  <a:lnTo>
                    <a:pt x="4120159" y="1291132"/>
                  </a:lnTo>
                  <a:lnTo>
                    <a:pt x="4143438" y="1295031"/>
                  </a:lnTo>
                  <a:lnTo>
                    <a:pt x="4166717" y="1300238"/>
                  </a:lnTo>
                  <a:lnTo>
                    <a:pt x="4189996" y="1307490"/>
                  </a:lnTo>
                  <a:lnTo>
                    <a:pt x="4213276" y="1317510"/>
                  </a:lnTo>
                  <a:lnTo>
                    <a:pt x="4233862" y="1327277"/>
                  </a:lnTo>
                  <a:lnTo>
                    <a:pt x="4255757" y="1333995"/>
                  </a:lnTo>
                  <a:lnTo>
                    <a:pt x="4278528" y="1338668"/>
                  </a:lnTo>
                  <a:lnTo>
                    <a:pt x="4301731" y="1342339"/>
                  </a:lnTo>
                  <a:lnTo>
                    <a:pt x="4348289" y="1342339"/>
                  </a:lnTo>
                  <a:lnTo>
                    <a:pt x="4367835" y="1329969"/>
                  </a:lnTo>
                  <a:lnTo>
                    <a:pt x="4406341" y="1303489"/>
                  </a:lnTo>
                  <a:lnTo>
                    <a:pt x="4445571" y="1278597"/>
                  </a:lnTo>
                  <a:lnTo>
                    <a:pt x="4464672" y="1264158"/>
                  </a:lnTo>
                  <a:lnTo>
                    <a:pt x="4482617" y="1247698"/>
                  </a:lnTo>
                  <a:lnTo>
                    <a:pt x="4498822" y="1229055"/>
                  </a:lnTo>
                  <a:lnTo>
                    <a:pt x="4514266" y="1213027"/>
                  </a:lnTo>
                  <a:lnTo>
                    <a:pt x="4530433" y="1197432"/>
                  </a:lnTo>
                  <a:lnTo>
                    <a:pt x="4534916" y="1193419"/>
                  </a:lnTo>
                  <a:lnTo>
                    <a:pt x="4547489" y="1182128"/>
                  </a:lnTo>
                  <a:lnTo>
                    <a:pt x="4565548" y="1166977"/>
                  </a:lnTo>
                  <a:lnTo>
                    <a:pt x="4612106" y="1171638"/>
                  </a:lnTo>
                  <a:lnTo>
                    <a:pt x="4695901" y="1166977"/>
                  </a:lnTo>
                  <a:lnTo>
                    <a:pt x="4718977" y="1136332"/>
                  </a:lnTo>
                  <a:lnTo>
                    <a:pt x="4726940" y="1094041"/>
                  </a:lnTo>
                  <a:lnTo>
                    <a:pt x="4716069" y="1067663"/>
                  </a:lnTo>
                  <a:lnTo>
                    <a:pt x="4633823" y="1025766"/>
                  </a:lnTo>
                  <a:lnTo>
                    <a:pt x="4616145" y="1006729"/>
                  </a:lnTo>
                  <a:lnTo>
                    <a:pt x="4594758" y="964006"/>
                  </a:lnTo>
                  <a:lnTo>
                    <a:pt x="4591850" y="813333"/>
                  </a:lnTo>
                  <a:lnTo>
                    <a:pt x="4591342" y="788136"/>
                  </a:lnTo>
                  <a:lnTo>
                    <a:pt x="4589958" y="763816"/>
                  </a:lnTo>
                  <a:lnTo>
                    <a:pt x="4587278" y="740219"/>
                  </a:lnTo>
                  <a:lnTo>
                    <a:pt x="4591926" y="704532"/>
                  </a:lnTo>
                  <a:lnTo>
                    <a:pt x="4587278" y="637794"/>
                  </a:lnTo>
                  <a:lnTo>
                    <a:pt x="4602785" y="600557"/>
                  </a:lnTo>
                  <a:lnTo>
                    <a:pt x="4646219" y="581342"/>
                  </a:lnTo>
                  <a:lnTo>
                    <a:pt x="4683582" y="579335"/>
                  </a:lnTo>
                  <a:lnTo>
                    <a:pt x="4700549" y="576694"/>
                  </a:lnTo>
                  <a:lnTo>
                    <a:pt x="4716361" y="573176"/>
                  </a:lnTo>
                  <a:lnTo>
                    <a:pt x="4731588" y="569518"/>
                  </a:lnTo>
                  <a:lnTo>
                    <a:pt x="4773498" y="533831"/>
                  </a:lnTo>
                  <a:close/>
                </a:path>
                <a:path w="4977130" h="1490345">
                  <a:moveTo>
                    <a:pt x="4773498" y="290182"/>
                  </a:moveTo>
                  <a:lnTo>
                    <a:pt x="4770729" y="240258"/>
                  </a:lnTo>
                  <a:lnTo>
                    <a:pt x="4761852" y="191058"/>
                  </a:lnTo>
                  <a:lnTo>
                    <a:pt x="4749482" y="146812"/>
                  </a:lnTo>
                  <a:lnTo>
                    <a:pt x="4692789" y="72936"/>
                  </a:lnTo>
                  <a:lnTo>
                    <a:pt x="4647793" y="77584"/>
                  </a:lnTo>
                  <a:lnTo>
                    <a:pt x="4628566" y="90335"/>
                  </a:lnTo>
                  <a:lnTo>
                    <a:pt x="4610354" y="105130"/>
                  </a:lnTo>
                  <a:lnTo>
                    <a:pt x="4593018" y="121666"/>
                  </a:lnTo>
                  <a:lnTo>
                    <a:pt x="4576407" y="139661"/>
                  </a:lnTo>
                  <a:lnTo>
                    <a:pt x="4586757" y="177507"/>
                  </a:lnTo>
                  <a:lnTo>
                    <a:pt x="4605693" y="215506"/>
                  </a:lnTo>
                  <a:lnTo>
                    <a:pt x="4628997" y="252044"/>
                  </a:lnTo>
                  <a:lnTo>
                    <a:pt x="4652442" y="285534"/>
                  </a:lnTo>
                  <a:lnTo>
                    <a:pt x="4665484" y="304342"/>
                  </a:lnTo>
                  <a:lnTo>
                    <a:pt x="4692167" y="339648"/>
                  </a:lnTo>
                  <a:lnTo>
                    <a:pt x="4705210" y="358470"/>
                  </a:lnTo>
                  <a:lnTo>
                    <a:pt x="4719764" y="360197"/>
                  </a:lnTo>
                  <a:lnTo>
                    <a:pt x="4733137" y="358279"/>
                  </a:lnTo>
                  <a:lnTo>
                    <a:pt x="4745355" y="352577"/>
                  </a:lnTo>
                  <a:lnTo>
                    <a:pt x="4756416" y="342950"/>
                  </a:lnTo>
                  <a:lnTo>
                    <a:pt x="4773498" y="290182"/>
                  </a:lnTo>
                  <a:close/>
                </a:path>
                <a:path w="4977130" h="1490345">
                  <a:moveTo>
                    <a:pt x="4976787" y="254495"/>
                  </a:moveTo>
                  <a:lnTo>
                    <a:pt x="4972520" y="188341"/>
                  </a:lnTo>
                  <a:lnTo>
                    <a:pt x="4956607" y="130352"/>
                  </a:lnTo>
                  <a:lnTo>
                    <a:pt x="4934305" y="77774"/>
                  </a:lnTo>
                  <a:lnTo>
                    <a:pt x="4921478" y="52438"/>
                  </a:lnTo>
                  <a:lnTo>
                    <a:pt x="4908512" y="26377"/>
                  </a:lnTo>
                  <a:lnTo>
                    <a:pt x="4875911" y="0"/>
                  </a:lnTo>
                  <a:lnTo>
                    <a:pt x="4841773" y="0"/>
                  </a:lnTo>
                  <a:lnTo>
                    <a:pt x="4820043" y="17018"/>
                  </a:lnTo>
                  <a:lnTo>
                    <a:pt x="4802975" y="36068"/>
                  </a:lnTo>
                  <a:lnTo>
                    <a:pt x="4789398" y="58039"/>
                  </a:lnTo>
                  <a:lnTo>
                    <a:pt x="4778146" y="83794"/>
                  </a:lnTo>
                  <a:lnTo>
                    <a:pt x="4782553" y="101854"/>
                  </a:lnTo>
                  <a:lnTo>
                    <a:pt x="4789005" y="118897"/>
                  </a:lnTo>
                  <a:lnTo>
                    <a:pt x="4797780" y="135077"/>
                  </a:lnTo>
                  <a:lnTo>
                    <a:pt x="4809185" y="150520"/>
                  </a:lnTo>
                  <a:lnTo>
                    <a:pt x="4829353" y="182143"/>
                  </a:lnTo>
                  <a:lnTo>
                    <a:pt x="4867592" y="237451"/>
                  </a:lnTo>
                  <a:lnTo>
                    <a:pt x="4907800" y="270865"/>
                  </a:lnTo>
                  <a:lnTo>
                    <a:pt x="4930229" y="280873"/>
                  </a:lnTo>
                  <a:lnTo>
                    <a:pt x="4953508" y="280873"/>
                  </a:lnTo>
                  <a:lnTo>
                    <a:pt x="4976787" y="2544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05587" y="333997"/>
              <a:ext cx="2574925" cy="2574925"/>
            </a:xfrm>
            <a:custGeom>
              <a:avLst/>
              <a:gdLst/>
              <a:ahLst/>
              <a:cxnLst/>
              <a:rect l="l" t="t" r="r" b="b"/>
              <a:pathLst>
                <a:path w="2574925" h="2574925">
                  <a:moveTo>
                    <a:pt x="2574836" y="0"/>
                  </a:moveTo>
                  <a:lnTo>
                    <a:pt x="0" y="0"/>
                  </a:lnTo>
                  <a:lnTo>
                    <a:pt x="0" y="2574836"/>
                  </a:lnTo>
                  <a:lnTo>
                    <a:pt x="2574836" y="2574836"/>
                  </a:lnTo>
                  <a:lnTo>
                    <a:pt x="2574836" y="0"/>
                  </a:lnTo>
                  <a:close/>
                </a:path>
              </a:pathLst>
            </a:custGeom>
            <a:solidFill>
              <a:srgbClr val="C226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3492" y="411232"/>
              <a:ext cx="2426930" cy="24975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202310中華そば版下</dc:title>
  <dcterms:created xsi:type="dcterms:W3CDTF">2023-08-17T08:34:44Z</dcterms:created>
  <dcterms:modified xsi:type="dcterms:W3CDTF">2023-08-17T08:34:44Z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2023-08-17T00:00:00Z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2023-08-17T00:00:00Z</vt:filetime>
  </property>
  <property fmtid="{D5CDD505-2E9C-101B-9397-08002B2CF9AE}" pid="5" name="Producer">
    <vt:lpwstr>Adobe PDF library 17.00</vt:lpwstr>
  </property>
</Properties>
</file>