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筑紫C見出ミン" panose="020B0600070205080204" charset="-12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236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06450" y="8420015"/>
            <a:ext cx="3345361" cy="204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dirty="0" err="1">
                <a:solidFill>
                  <a:srgbClr val="0A1B75"/>
                </a:solidFill>
                <a:latin typeface="筑紫C見出ミン"/>
                <a:ea typeface="筑紫C見出ミン"/>
                <a:cs typeface="筑紫C見出ミン"/>
                <a:sym typeface="筑紫C見出ミン"/>
              </a:rPr>
              <a:t>ミルク</a:t>
            </a:r>
            <a:endParaRPr lang="en-US" sz="3299" dirty="0">
              <a:solidFill>
                <a:srgbClr val="0A1B75"/>
              </a:solidFill>
              <a:latin typeface="筑紫C見出ミン"/>
              <a:ea typeface="筑紫C見出ミン"/>
              <a:cs typeface="筑紫C見出ミン"/>
              <a:sym typeface="筑紫C見出ミン"/>
            </a:endParaRPr>
          </a:p>
          <a:p>
            <a:pPr algn="just">
              <a:lnSpc>
                <a:spcPts val="4619"/>
              </a:lnSpc>
            </a:pPr>
            <a:r>
              <a:rPr lang="en-US" sz="3299" dirty="0" err="1">
                <a:solidFill>
                  <a:srgbClr val="0A1B75"/>
                </a:solidFill>
                <a:latin typeface="筑紫C見出ミン"/>
                <a:ea typeface="筑紫C見出ミン"/>
                <a:cs typeface="筑紫C見出ミン"/>
                <a:sym typeface="筑紫C見出ミン"/>
              </a:rPr>
              <a:t>チョコ</a:t>
            </a:r>
            <a:endParaRPr lang="en-US" sz="3299" dirty="0">
              <a:solidFill>
                <a:srgbClr val="0A1B75"/>
              </a:solidFill>
              <a:latin typeface="筑紫C見出ミン"/>
              <a:ea typeface="筑紫C見出ミン"/>
              <a:cs typeface="筑紫C見出ミン"/>
              <a:sym typeface="筑紫C見出ミン"/>
            </a:endParaRP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 dirty="0" err="1">
                <a:solidFill>
                  <a:srgbClr val="0A1B75"/>
                </a:solidFill>
                <a:latin typeface="筑紫C見出ミン"/>
                <a:ea typeface="筑紫C見出ミン"/>
                <a:cs typeface="筑紫C見出ミン"/>
                <a:sym typeface="筑紫C見出ミン"/>
              </a:rPr>
              <a:t>ミックス</a:t>
            </a:r>
            <a:endParaRPr lang="en-US" sz="3299" dirty="0">
              <a:solidFill>
                <a:srgbClr val="0A1B75"/>
              </a:solidFill>
              <a:latin typeface="筑紫C見出ミン"/>
              <a:ea typeface="筑紫C見出ミン"/>
              <a:cs typeface="筑紫C見出ミン"/>
              <a:sym typeface="筑紫C見出ミン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51811" y="8657674"/>
            <a:ext cx="3644738" cy="133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  <a:spcBef>
                <a:spcPct val="0"/>
              </a:spcBef>
            </a:pPr>
            <a:r>
              <a:rPr lang="en-US" sz="7785" dirty="0" smtClean="0">
                <a:solidFill>
                  <a:srgbClr val="0A1B75"/>
                </a:solidFill>
                <a:latin typeface="筑紫C見出ミン"/>
                <a:ea typeface="筑紫C見出ミン"/>
                <a:cs typeface="筑紫C見出ミン"/>
                <a:sym typeface="筑紫C見出ミン"/>
              </a:rPr>
              <a:t>200</a:t>
            </a:r>
            <a:endParaRPr lang="en-US" sz="7785" dirty="0">
              <a:solidFill>
                <a:srgbClr val="0A1B75"/>
              </a:solidFill>
              <a:latin typeface="筑紫C見出ミン"/>
              <a:ea typeface="筑紫C見出ミン"/>
              <a:cs typeface="筑紫C見出ミン"/>
              <a:sym typeface="筑紫C見出ミン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Calibri</vt:lpstr>
      <vt:lpstr>筑紫C見出ミン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ベージュ　シンプル　屋台　のぼり</dc:title>
  <dc:creator>佐藤 直樹</dc:creator>
  <cp:lastModifiedBy>Naoki.sato</cp:lastModifiedBy>
  <cp:revision>4</cp:revision>
  <dcterms:created xsi:type="dcterms:W3CDTF">2006-08-16T00:00:00Z</dcterms:created>
  <dcterms:modified xsi:type="dcterms:W3CDTF">2024-07-29T05:40:48Z</dcterms:modified>
  <dc:identifier>DAGL253VJv4</dc:identifier>
</cp:coreProperties>
</file>