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0692130" cy="15119985"/>
            <a:chOff x="0" y="0"/>
            <a:chExt cx="10692130" cy="1511998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0692003" cy="15119985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8517" y="360177"/>
              <a:ext cx="3025223" cy="3410554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7775387" y="9872231"/>
              <a:ext cx="2491105" cy="2491105"/>
            </a:xfrm>
            <a:custGeom>
              <a:avLst/>
              <a:gdLst/>
              <a:ahLst/>
              <a:cxnLst/>
              <a:rect l="l" t="t" r="r" b="b"/>
              <a:pathLst>
                <a:path w="2491104" h="2491104">
                  <a:moveTo>
                    <a:pt x="1245349" y="0"/>
                  </a:moveTo>
                  <a:lnTo>
                    <a:pt x="1197581" y="899"/>
                  </a:lnTo>
                  <a:lnTo>
                    <a:pt x="1150267" y="3575"/>
                  </a:lnTo>
                  <a:lnTo>
                    <a:pt x="1103441" y="7996"/>
                  </a:lnTo>
                  <a:lnTo>
                    <a:pt x="1057134" y="14130"/>
                  </a:lnTo>
                  <a:lnTo>
                    <a:pt x="1011379" y="21944"/>
                  </a:lnTo>
                  <a:lnTo>
                    <a:pt x="966207" y="31406"/>
                  </a:lnTo>
                  <a:lnTo>
                    <a:pt x="921652" y="42484"/>
                  </a:lnTo>
                  <a:lnTo>
                    <a:pt x="877744" y="55145"/>
                  </a:lnTo>
                  <a:lnTo>
                    <a:pt x="834518" y="69358"/>
                  </a:lnTo>
                  <a:lnTo>
                    <a:pt x="792004" y="85090"/>
                  </a:lnTo>
                  <a:lnTo>
                    <a:pt x="750235" y="102309"/>
                  </a:lnTo>
                  <a:lnTo>
                    <a:pt x="709243" y="120982"/>
                  </a:lnTo>
                  <a:lnTo>
                    <a:pt x="669061" y="141077"/>
                  </a:lnTo>
                  <a:lnTo>
                    <a:pt x="629721" y="162563"/>
                  </a:lnTo>
                  <a:lnTo>
                    <a:pt x="591254" y="185406"/>
                  </a:lnTo>
                  <a:lnTo>
                    <a:pt x="553695" y="209575"/>
                  </a:lnTo>
                  <a:lnTo>
                    <a:pt x="517073" y="235037"/>
                  </a:lnTo>
                  <a:lnTo>
                    <a:pt x="481423" y="261761"/>
                  </a:lnTo>
                  <a:lnTo>
                    <a:pt x="446775" y="289713"/>
                  </a:lnTo>
                  <a:lnTo>
                    <a:pt x="413163" y="318862"/>
                  </a:lnTo>
                  <a:lnTo>
                    <a:pt x="380618" y="349175"/>
                  </a:lnTo>
                  <a:lnTo>
                    <a:pt x="349173" y="380620"/>
                  </a:lnTo>
                  <a:lnTo>
                    <a:pt x="318860" y="413165"/>
                  </a:lnTo>
                  <a:lnTo>
                    <a:pt x="289712" y="446777"/>
                  </a:lnTo>
                  <a:lnTo>
                    <a:pt x="261760" y="481425"/>
                  </a:lnTo>
                  <a:lnTo>
                    <a:pt x="235037" y="517076"/>
                  </a:lnTo>
                  <a:lnTo>
                    <a:pt x="209575" y="553698"/>
                  </a:lnTo>
                  <a:lnTo>
                    <a:pt x="185406" y="591258"/>
                  </a:lnTo>
                  <a:lnTo>
                    <a:pt x="162562" y="629725"/>
                  </a:lnTo>
                  <a:lnTo>
                    <a:pt x="141077" y="669065"/>
                  </a:lnTo>
                  <a:lnTo>
                    <a:pt x="120981" y="709248"/>
                  </a:lnTo>
                  <a:lnTo>
                    <a:pt x="102308" y="750240"/>
                  </a:lnTo>
                  <a:lnTo>
                    <a:pt x="85090" y="792009"/>
                  </a:lnTo>
                  <a:lnTo>
                    <a:pt x="69358" y="834524"/>
                  </a:lnTo>
                  <a:lnTo>
                    <a:pt x="55145" y="877751"/>
                  </a:lnTo>
                  <a:lnTo>
                    <a:pt x="42484" y="921659"/>
                  </a:lnTo>
                  <a:lnTo>
                    <a:pt x="31406" y="966215"/>
                  </a:lnTo>
                  <a:lnTo>
                    <a:pt x="21944" y="1011388"/>
                  </a:lnTo>
                  <a:lnTo>
                    <a:pt x="14130" y="1057144"/>
                  </a:lnTo>
                  <a:lnTo>
                    <a:pt x="7996" y="1103451"/>
                  </a:lnTo>
                  <a:lnTo>
                    <a:pt x="3575" y="1150278"/>
                  </a:lnTo>
                  <a:lnTo>
                    <a:pt x="899" y="1197593"/>
                  </a:lnTo>
                  <a:lnTo>
                    <a:pt x="0" y="1245362"/>
                  </a:lnTo>
                  <a:lnTo>
                    <a:pt x="899" y="1293130"/>
                  </a:lnTo>
                  <a:lnTo>
                    <a:pt x="3575" y="1340445"/>
                  </a:lnTo>
                  <a:lnTo>
                    <a:pt x="7996" y="1387272"/>
                  </a:lnTo>
                  <a:lnTo>
                    <a:pt x="14130" y="1433579"/>
                  </a:lnTo>
                  <a:lnTo>
                    <a:pt x="21944" y="1479335"/>
                  </a:lnTo>
                  <a:lnTo>
                    <a:pt x="31406" y="1524508"/>
                  </a:lnTo>
                  <a:lnTo>
                    <a:pt x="42484" y="1569064"/>
                  </a:lnTo>
                  <a:lnTo>
                    <a:pt x="55145" y="1612972"/>
                  </a:lnTo>
                  <a:lnTo>
                    <a:pt x="69358" y="1656199"/>
                  </a:lnTo>
                  <a:lnTo>
                    <a:pt x="85090" y="1698714"/>
                  </a:lnTo>
                  <a:lnTo>
                    <a:pt x="102308" y="1740483"/>
                  </a:lnTo>
                  <a:lnTo>
                    <a:pt x="120981" y="1781475"/>
                  </a:lnTo>
                  <a:lnTo>
                    <a:pt x="141077" y="1821658"/>
                  </a:lnTo>
                  <a:lnTo>
                    <a:pt x="162562" y="1860998"/>
                  </a:lnTo>
                  <a:lnTo>
                    <a:pt x="185406" y="1899465"/>
                  </a:lnTo>
                  <a:lnTo>
                    <a:pt x="209575" y="1937025"/>
                  </a:lnTo>
                  <a:lnTo>
                    <a:pt x="235037" y="1973647"/>
                  </a:lnTo>
                  <a:lnTo>
                    <a:pt x="261760" y="2009298"/>
                  </a:lnTo>
                  <a:lnTo>
                    <a:pt x="289712" y="2043946"/>
                  </a:lnTo>
                  <a:lnTo>
                    <a:pt x="318860" y="2077558"/>
                  </a:lnTo>
                  <a:lnTo>
                    <a:pt x="349173" y="2110103"/>
                  </a:lnTo>
                  <a:lnTo>
                    <a:pt x="380618" y="2141548"/>
                  </a:lnTo>
                  <a:lnTo>
                    <a:pt x="413163" y="2171861"/>
                  </a:lnTo>
                  <a:lnTo>
                    <a:pt x="446775" y="2201010"/>
                  </a:lnTo>
                  <a:lnTo>
                    <a:pt x="481423" y="2228962"/>
                  </a:lnTo>
                  <a:lnTo>
                    <a:pt x="517073" y="2255686"/>
                  </a:lnTo>
                  <a:lnTo>
                    <a:pt x="553695" y="2281148"/>
                  </a:lnTo>
                  <a:lnTo>
                    <a:pt x="591254" y="2305317"/>
                  </a:lnTo>
                  <a:lnTo>
                    <a:pt x="629721" y="2328160"/>
                  </a:lnTo>
                  <a:lnTo>
                    <a:pt x="669061" y="2349646"/>
                  </a:lnTo>
                  <a:lnTo>
                    <a:pt x="709243" y="2369741"/>
                  </a:lnTo>
                  <a:lnTo>
                    <a:pt x="750235" y="2388414"/>
                  </a:lnTo>
                  <a:lnTo>
                    <a:pt x="792004" y="2405633"/>
                  </a:lnTo>
                  <a:lnTo>
                    <a:pt x="834518" y="2421365"/>
                  </a:lnTo>
                  <a:lnTo>
                    <a:pt x="877744" y="2435578"/>
                  </a:lnTo>
                  <a:lnTo>
                    <a:pt x="921652" y="2448239"/>
                  </a:lnTo>
                  <a:lnTo>
                    <a:pt x="966207" y="2459317"/>
                  </a:lnTo>
                  <a:lnTo>
                    <a:pt x="1011379" y="2468779"/>
                  </a:lnTo>
                  <a:lnTo>
                    <a:pt x="1057134" y="2476593"/>
                  </a:lnTo>
                  <a:lnTo>
                    <a:pt x="1103441" y="2482727"/>
                  </a:lnTo>
                  <a:lnTo>
                    <a:pt x="1150267" y="2487148"/>
                  </a:lnTo>
                  <a:lnTo>
                    <a:pt x="1197581" y="2489824"/>
                  </a:lnTo>
                  <a:lnTo>
                    <a:pt x="1245349" y="2490724"/>
                  </a:lnTo>
                  <a:lnTo>
                    <a:pt x="1293118" y="2489824"/>
                  </a:lnTo>
                  <a:lnTo>
                    <a:pt x="1340432" y="2487148"/>
                  </a:lnTo>
                  <a:lnTo>
                    <a:pt x="1387259" y="2482727"/>
                  </a:lnTo>
                  <a:lnTo>
                    <a:pt x="1433567" y="2476593"/>
                  </a:lnTo>
                  <a:lnTo>
                    <a:pt x="1479323" y="2468779"/>
                  </a:lnTo>
                  <a:lnTo>
                    <a:pt x="1524495" y="2459317"/>
                  </a:lnTo>
                  <a:lnTo>
                    <a:pt x="1569051" y="2448239"/>
                  </a:lnTo>
                  <a:lnTo>
                    <a:pt x="1612959" y="2435578"/>
                  </a:lnTo>
                  <a:lnTo>
                    <a:pt x="1656186" y="2421365"/>
                  </a:lnTo>
                  <a:lnTo>
                    <a:pt x="1698701" y="2405633"/>
                  </a:lnTo>
                  <a:lnTo>
                    <a:pt x="1740470" y="2388414"/>
                  </a:lnTo>
                  <a:lnTo>
                    <a:pt x="1781462" y="2369741"/>
                  </a:lnTo>
                  <a:lnTo>
                    <a:pt x="1821645" y="2349646"/>
                  </a:lnTo>
                  <a:lnTo>
                    <a:pt x="1860986" y="2328160"/>
                  </a:lnTo>
                  <a:lnTo>
                    <a:pt x="1899452" y="2305317"/>
                  </a:lnTo>
                  <a:lnTo>
                    <a:pt x="1937013" y="2281148"/>
                  </a:lnTo>
                  <a:lnTo>
                    <a:pt x="1973634" y="2255686"/>
                  </a:lnTo>
                  <a:lnTo>
                    <a:pt x="2009285" y="2228962"/>
                  </a:lnTo>
                  <a:lnTo>
                    <a:pt x="2043933" y="2201010"/>
                  </a:lnTo>
                  <a:lnTo>
                    <a:pt x="2077546" y="2171861"/>
                  </a:lnTo>
                  <a:lnTo>
                    <a:pt x="2110090" y="2141548"/>
                  </a:lnTo>
                  <a:lnTo>
                    <a:pt x="2141536" y="2110103"/>
                  </a:lnTo>
                  <a:lnTo>
                    <a:pt x="2171849" y="2077558"/>
                  </a:lnTo>
                  <a:lnTo>
                    <a:pt x="2200997" y="2043946"/>
                  </a:lnTo>
                  <a:lnTo>
                    <a:pt x="2228949" y="2009298"/>
                  </a:lnTo>
                  <a:lnTo>
                    <a:pt x="2255673" y="1973647"/>
                  </a:lnTo>
                  <a:lnTo>
                    <a:pt x="2281135" y="1937025"/>
                  </a:lnTo>
                  <a:lnTo>
                    <a:pt x="2305304" y="1899465"/>
                  </a:lnTo>
                  <a:lnTo>
                    <a:pt x="2328147" y="1860998"/>
                  </a:lnTo>
                  <a:lnTo>
                    <a:pt x="2349633" y="1821658"/>
                  </a:lnTo>
                  <a:lnTo>
                    <a:pt x="2369729" y="1781475"/>
                  </a:lnTo>
                  <a:lnTo>
                    <a:pt x="2388402" y="1740483"/>
                  </a:lnTo>
                  <a:lnTo>
                    <a:pt x="2405620" y="1698714"/>
                  </a:lnTo>
                  <a:lnTo>
                    <a:pt x="2421352" y="1656199"/>
                  </a:lnTo>
                  <a:lnTo>
                    <a:pt x="2435565" y="1612972"/>
                  </a:lnTo>
                  <a:lnTo>
                    <a:pt x="2448226" y="1569064"/>
                  </a:lnTo>
                  <a:lnTo>
                    <a:pt x="2459304" y="1524508"/>
                  </a:lnTo>
                  <a:lnTo>
                    <a:pt x="2468766" y="1479335"/>
                  </a:lnTo>
                  <a:lnTo>
                    <a:pt x="2476580" y="1433579"/>
                  </a:lnTo>
                  <a:lnTo>
                    <a:pt x="2482714" y="1387272"/>
                  </a:lnTo>
                  <a:lnTo>
                    <a:pt x="2487135" y="1340445"/>
                  </a:lnTo>
                  <a:lnTo>
                    <a:pt x="2489812" y="1293130"/>
                  </a:lnTo>
                  <a:lnTo>
                    <a:pt x="2490711" y="1245362"/>
                  </a:lnTo>
                  <a:lnTo>
                    <a:pt x="2489812" y="1197593"/>
                  </a:lnTo>
                  <a:lnTo>
                    <a:pt x="2487135" y="1150278"/>
                  </a:lnTo>
                  <a:lnTo>
                    <a:pt x="2482714" y="1103451"/>
                  </a:lnTo>
                  <a:lnTo>
                    <a:pt x="2476580" y="1057144"/>
                  </a:lnTo>
                  <a:lnTo>
                    <a:pt x="2468766" y="1011388"/>
                  </a:lnTo>
                  <a:lnTo>
                    <a:pt x="2459304" y="966215"/>
                  </a:lnTo>
                  <a:lnTo>
                    <a:pt x="2448226" y="921659"/>
                  </a:lnTo>
                  <a:lnTo>
                    <a:pt x="2435565" y="877751"/>
                  </a:lnTo>
                  <a:lnTo>
                    <a:pt x="2421352" y="834524"/>
                  </a:lnTo>
                  <a:lnTo>
                    <a:pt x="2405620" y="792009"/>
                  </a:lnTo>
                  <a:lnTo>
                    <a:pt x="2388402" y="750240"/>
                  </a:lnTo>
                  <a:lnTo>
                    <a:pt x="2369729" y="709248"/>
                  </a:lnTo>
                  <a:lnTo>
                    <a:pt x="2349633" y="669065"/>
                  </a:lnTo>
                  <a:lnTo>
                    <a:pt x="2328147" y="629725"/>
                  </a:lnTo>
                  <a:lnTo>
                    <a:pt x="2305304" y="591258"/>
                  </a:lnTo>
                  <a:lnTo>
                    <a:pt x="2281135" y="553698"/>
                  </a:lnTo>
                  <a:lnTo>
                    <a:pt x="2255673" y="517076"/>
                  </a:lnTo>
                  <a:lnTo>
                    <a:pt x="2228949" y="481425"/>
                  </a:lnTo>
                  <a:lnTo>
                    <a:pt x="2200997" y="446777"/>
                  </a:lnTo>
                  <a:lnTo>
                    <a:pt x="2171849" y="413165"/>
                  </a:lnTo>
                  <a:lnTo>
                    <a:pt x="2141536" y="380620"/>
                  </a:lnTo>
                  <a:lnTo>
                    <a:pt x="2110090" y="349175"/>
                  </a:lnTo>
                  <a:lnTo>
                    <a:pt x="2077546" y="318862"/>
                  </a:lnTo>
                  <a:lnTo>
                    <a:pt x="2043933" y="289713"/>
                  </a:lnTo>
                  <a:lnTo>
                    <a:pt x="2009285" y="261761"/>
                  </a:lnTo>
                  <a:lnTo>
                    <a:pt x="1973634" y="235037"/>
                  </a:lnTo>
                  <a:lnTo>
                    <a:pt x="1937013" y="209575"/>
                  </a:lnTo>
                  <a:lnTo>
                    <a:pt x="1899452" y="185406"/>
                  </a:lnTo>
                  <a:lnTo>
                    <a:pt x="1860986" y="162563"/>
                  </a:lnTo>
                  <a:lnTo>
                    <a:pt x="1821645" y="141077"/>
                  </a:lnTo>
                  <a:lnTo>
                    <a:pt x="1781462" y="120982"/>
                  </a:lnTo>
                  <a:lnTo>
                    <a:pt x="1740470" y="102309"/>
                  </a:lnTo>
                  <a:lnTo>
                    <a:pt x="1698701" y="85090"/>
                  </a:lnTo>
                  <a:lnTo>
                    <a:pt x="1656186" y="69358"/>
                  </a:lnTo>
                  <a:lnTo>
                    <a:pt x="1612959" y="55145"/>
                  </a:lnTo>
                  <a:lnTo>
                    <a:pt x="1569051" y="42484"/>
                  </a:lnTo>
                  <a:lnTo>
                    <a:pt x="1524495" y="31406"/>
                  </a:lnTo>
                  <a:lnTo>
                    <a:pt x="1479323" y="21944"/>
                  </a:lnTo>
                  <a:lnTo>
                    <a:pt x="1433567" y="14130"/>
                  </a:lnTo>
                  <a:lnTo>
                    <a:pt x="1387259" y="7996"/>
                  </a:lnTo>
                  <a:lnTo>
                    <a:pt x="1340432" y="3575"/>
                  </a:lnTo>
                  <a:lnTo>
                    <a:pt x="1293118" y="899"/>
                  </a:lnTo>
                  <a:lnTo>
                    <a:pt x="12453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775387" y="9872231"/>
              <a:ext cx="2491105" cy="2491105"/>
            </a:xfrm>
            <a:custGeom>
              <a:avLst/>
              <a:gdLst/>
              <a:ahLst/>
              <a:cxnLst/>
              <a:rect l="l" t="t" r="r" b="b"/>
              <a:pathLst>
                <a:path w="2491104" h="2491104">
                  <a:moveTo>
                    <a:pt x="2490711" y="1245362"/>
                  </a:moveTo>
                  <a:lnTo>
                    <a:pt x="2489812" y="1293130"/>
                  </a:lnTo>
                  <a:lnTo>
                    <a:pt x="2487135" y="1340445"/>
                  </a:lnTo>
                  <a:lnTo>
                    <a:pt x="2482714" y="1387272"/>
                  </a:lnTo>
                  <a:lnTo>
                    <a:pt x="2476580" y="1433579"/>
                  </a:lnTo>
                  <a:lnTo>
                    <a:pt x="2468766" y="1479335"/>
                  </a:lnTo>
                  <a:lnTo>
                    <a:pt x="2459304" y="1524508"/>
                  </a:lnTo>
                  <a:lnTo>
                    <a:pt x="2448226" y="1569064"/>
                  </a:lnTo>
                  <a:lnTo>
                    <a:pt x="2435565" y="1612972"/>
                  </a:lnTo>
                  <a:lnTo>
                    <a:pt x="2421352" y="1656199"/>
                  </a:lnTo>
                  <a:lnTo>
                    <a:pt x="2405620" y="1698714"/>
                  </a:lnTo>
                  <a:lnTo>
                    <a:pt x="2388402" y="1740483"/>
                  </a:lnTo>
                  <a:lnTo>
                    <a:pt x="2369729" y="1781475"/>
                  </a:lnTo>
                  <a:lnTo>
                    <a:pt x="2349633" y="1821658"/>
                  </a:lnTo>
                  <a:lnTo>
                    <a:pt x="2328147" y="1860998"/>
                  </a:lnTo>
                  <a:lnTo>
                    <a:pt x="2305304" y="1899465"/>
                  </a:lnTo>
                  <a:lnTo>
                    <a:pt x="2281135" y="1937025"/>
                  </a:lnTo>
                  <a:lnTo>
                    <a:pt x="2255673" y="1973647"/>
                  </a:lnTo>
                  <a:lnTo>
                    <a:pt x="2228949" y="2009298"/>
                  </a:lnTo>
                  <a:lnTo>
                    <a:pt x="2200997" y="2043946"/>
                  </a:lnTo>
                  <a:lnTo>
                    <a:pt x="2171849" y="2077558"/>
                  </a:lnTo>
                  <a:lnTo>
                    <a:pt x="2141536" y="2110103"/>
                  </a:lnTo>
                  <a:lnTo>
                    <a:pt x="2110090" y="2141548"/>
                  </a:lnTo>
                  <a:lnTo>
                    <a:pt x="2077546" y="2171861"/>
                  </a:lnTo>
                  <a:lnTo>
                    <a:pt x="2043933" y="2201010"/>
                  </a:lnTo>
                  <a:lnTo>
                    <a:pt x="2009285" y="2228962"/>
                  </a:lnTo>
                  <a:lnTo>
                    <a:pt x="1973634" y="2255686"/>
                  </a:lnTo>
                  <a:lnTo>
                    <a:pt x="1937013" y="2281148"/>
                  </a:lnTo>
                  <a:lnTo>
                    <a:pt x="1899452" y="2305317"/>
                  </a:lnTo>
                  <a:lnTo>
                    <a:pt x="1860986" y="2328160"/>
                  </a:lnTo>
                  <a:lnTo>
                    <a:pt x="1821645" y="2349646"/>
                  </a:lnTo>
                  <a:lnTo>
                    <a:pt x="1781462" y="2369741"/>
                  </a:lnTo>
                  <a:lnTo>
                    <a:pt x="1740470" y="2388414"/>
                  </a:lnTo>
                  <a:lnTo>
                    <a:pt x="1698701" y="2405633"/>
                  </a:lnTo>
                  <a:lnTo>
                    <a:pt x="1656186" y="2421365"/>
                  </a:lnTo>
                  <a:lnTo>
                    <a:pt x="1612959" y="2435578"/>
                  </a:lnTo>
                  <a:lnTo>
                    <a:pt x="1569051" y="2448239"/>
                  </a:lnTo>
                  <a:lnTo>
                    <a:pt x="1524495" y="2459317"/>
                  </a:lnTo>
                  <a:lnTo>
                    <a:pt x="1479323" y="2468779"/>
                  </a:lnTo>
                  <a:lnTo>
                    <a:pt x="1433567" y="2476593"/>
                  </a:lnTo>
                  <a:lnTo>
                    <a:pt x="1387259" y="2482727"/>
                  </a:lnTo>
                  <a:lnTo>
                    <a:pt x="1340432" y="2487148"/>
                  </a:lnTo>
                  <a:lnTo>
                    <a:pt x="1293118" y="2489824"/>
                  </a:lnTo>
                  <a:lnTo>
                    <a:pt x="1245349" y="2490724"/>
                  </a:lnTo>
                  <a:lnTo>
                    <a:pt x="1197581" y="2489824"/>
                  </a:lnTo>
                  <a:lnTo>
                    <a:pt x="1150267" y="2487148"/>
                  </a:lnTo>
                  <a:lnTo>
                    <a:pt x="1103441" y="2482727"/>
                  </a:lnTo>
                  <a:lnTo>
                    <a:pt x="1057134" y="2476593"/>
                  </a:lnTo>
                  <a:lnTo>
                    <a:pt x="1011379" y="2468779"/>
                  </a:lnTo>
                  <a:lnTo>
                    <a:pt x="966207" y="2459317"/>
                  </a:lnTo>
                  <a:lnTo>
                    <a:pt x="921652" y="2448239"/>
                  </a:lnTo>
                  <a:lnTo>
                    <a:pt x="877744" y="2435578"/>
                  </a:lnTo>
                  <a:lnTo>
                    <a:pt x="834518" y="2421365"/>
                  </a:lnTo>
                  <a:lnTo>
                    <a:pt x="792004" y="2405633"/>
                  </a:lnTo>
                  <a:lnTo>
                    <a:pt x="750235" y="2388414"/>
                  </a:lnTo>
                  <a:lnTo>
                    <a:pt x="709243" y="2369741"/>
                  </a:lnTo>
                  <a:lnTo>
                    <a:pt x="669061" y="2349646"/>
                  </a:lnTo>
                  <a:lnTo>
                    <a:pt x="629721" y="2328160"/>
                  </a:lnTo>
                  <a:lnTo>
                    <a:pt x="591254" y="2305317"/>
                  </a:lnTo>
                  <a:lnTo>
                    <a:pt x="553695" y="2281148"/>
                  </a:lnTo>
                  <a:lnTo>
                    <a:pt x="517073" y="2255686"/>
                  </a:lnTo>
                  <a:lnTo>
                    <a:pt x="481423" y="2228962"/>
                  </a:lnTo>
                  <a:lnTo>
                    <a:pt x="446775" y="2201010"/>
                  </a:lnTo>
                  <a:lnTo>
                    <a:pt x="413163" y="2171861"/>
                  </a:lnTo>
                  <a:lnTo>
                    <a:pt x="380618" y="2141548"/>
                  </a:lnTo>
                  <a:lnTo>
                    <a:pt x="349173" y="2110103"/>
                  </a:lnTo>
                  <a:lnTo>
                    <a:pt x="318860" y="2077558"/>
                  </a:lnTo>
                  <a:lnTo>
                    <a:pt x="289712" y="2043946"/>
                  </a:lnTo>
                  <a:lnTo>
                    <a:pt x="261760" y="2009298"/>
                  </a:lnTo>
                  <a:lnTo>
                    <a:pt x="235037" y="1973647"/>
                  </a:lnTo>
                  <a:lnTo>
                    <a:pt x="209575" y="1937025"/>
                  </a:lnTo>
                  <a:lnTo>
                    <a:pt x="185406" y="1899465"/>
                  </a:lnTo>
                  <a:lnTo>
                    <a:pt x="162562" y="1860998"/>
                  </a:lnTo>
                  <a:lnTo>
                    <a:pt x="141077" y="1821658"/>
                  </a:lnTo>
                  <a:lnTo>
                    <a:pt x="120981" y="1781475"/>
                  </a:lnTo>
                  <a:lnTo>
                    <a:pt x="102308" y="1740483"/>
                  </a:lnTo>
                  <a:lnTo>
                    <a:pt x="85090" y="1698714"/>
                  </a:lnTo>
                  <a:lnTo>
                    <a:pt x="69358" y="1656199"/>
                  </a:lnTo>
                  <a:lnTo>
                    <a:pt x="55145" y="1612972"/>
                  </a:lnTo>
                  <a:lnTo>
                    <a:pt x="42484" y="1569064"/>
                  </a:lnTo>
                  <a:lnTo>
                    <a:pt x="31406" y="1524508"/>
                  </a:lnTo>
                  <a:lnTo>
                    <a:pt x="21944" y="1479335"/>
                  </a:lnTo>
                  <a:lnTo>
                    <a:pt x="14130" y="1433579"/>
                  </a:lnTo>
                  <a:lnTo>
                    <a:pt x="7996" y="1387272"/>
                  </a:lnTo>
                  <a:lnTo>
                    <a:pt x="3575" y="1340445"/>
                  </a:lnTo>
                  <a:lnTo>
                    <a:pt x="899" y="1293130"/>
                  </a:lnTo>
                  <a:lnTo>
                    <a:pt x="0" y="1245362"/>
                  </a:lnTo>
                  <a:lnTo>
                    <a:pt x="899" y="1197593"/>
                  </a:lnTo>
                  <a:lnTo>
                    <a:pt x="3575" y="1150278"/>
                  </a:lnTo>
                  <a:lnTo>
                    <a:pt x="7996" y="1103451"/>
                  </a:lnTo>
                  <a:lnTo>
                    <a:pt x="14130" y="1057144"/>
                  </a:lnTo>
                  <a:lnTo>
                    <a:pt x="21944" y="1011388"/>
                  </a:lnTo>
                  <a:lnTo>
                    <a:pt x="31406" y="966215"/>
                  </a:lnTo>
                  <a:lnTo>
                    <a:pt x="42484" y="921659"/>
                  </a:lnTo>
                  <a:lnTo>
                    <a:pt x="55145" y="877751"/>
                  </a:lnTo>
                  <a:lnTo>
                    <a:pt x="69358" y="834524"/>
                  </a:lnTo>
                  <a:lnTo>
                    <a:pt x="85090" y="792009"/>
                  </a:lnTo>
                  <a:lnTo>
                    <a:pt x="102308" y="750240"/>
                  </a:lnTo>
                  <a:lnTo>
                    <a:pt x="120981" y="709248"/>
                  </a:lnTo>
                  <a:lnTo>
                    <a:pt x="141077" y="669065"/>
                  </a:lnTo>
                  <a:lnTo>
                    <a:pt x="162562" y="629725"/>
                  </a:lnTo>
                  <a:lnTo>
                    <a:pt x="185406" y="591258"/>
                  </a:lnTo>
                  <a:lnTo>
                    <a:pt x="209575" y="553698"/>
                  </a:lnTo>
                  <a:lnTo>
                    <a:pt x="235037" y="517076"/>
                  </a:lnTo>
                  <a:lnTo>
                    <a:pt x="261760" y="481425"/>
                  </a:lnTo>
                  <a:lnTo>
                    <a:pt x="289712" y="446777"/>
                  </a:lnTo>
                  <a:lnTo>
                    <a:pt x="318860" y="413165"/>
                  </a:lnTo>
                  <a:lnTo>
                    <a:pt x="349173" y="380620"/>
                  </a:lnTo>
                  <a:lnTo>
                    <a:pt x="380618" y="349175"/>
                  </a:lnTo>
                  <a:lnTo>
                    <a:pt x="413163" y="318862"/>
                  </a:lnTo>
                  <a:lnTo>
                    <a:pt x="446775" y="289713"/>
                  </a:lnTo>
                  <a:lnTo>
                    <a:pt x="481423" y="261761"/>
                  </a:lnTo>
                  <a:lnTo>
                    <a:pt x="517073" y="235037"/>
                  </a:lnTo>
                  <a:lnTo>
                    <a:pt x="553695" y="209575"/>
                  </a:lnTo>
                  <a:lnTo>
                    <a:pt x="591254" y="185406"/>
                  </a:lnTo>
                  <a:lnTo>
                    <a:pt x="629721" y="162563"/>
                  </a:lnTo>
                  <a:lnTo>
                    <a:pt x="669061" y="141077"/>
                  </a:lnTo>
                  <a:lnTo>
                    <a:pt x="709243" y="120982"/>
                  </a:lnTo>
                  <a:lnTo>
                    <a:pt x="750235" y="102309"/>
                  </a:lnTo>
                  <a:lnTo>
                    <a:pt x="792004" y="85090"/>
                  </a:lnTo>
                  <a:lnTo>
                    <a:pt x="834518" y="69358"/>
                  </a:lnTo>
                  <a:lnTo>
                    <a:pt x="877744" y="55145"/>
                  </a:lnTo>
                  <a:lnTo>
                    <a:pt x="921652" y="42484"/>
                  </a:lnTo>
                  <a:lnTo>
                    <a:pt x="966207" y="31406"/>
                  </a:lnTo>
                  <a:lnTo>
                    <a:pt x="1011379" y="21944"/>
                  </a:lnTo>
                  <a:lnTo>
                    <a:pt x="1057134" y="14130"/>
                  </a:lnTo>
                  <a:lnTo>
                    <a:pt x="1103441" y="7996"/>
                  </a:lnTo>
                  <a:lnTo>
                    <a:pt x="1150267" y="3575"/>
                  </a:lnTo>
                  <a:lnTo>
                    <a:pt x="1197581" y="899"/>
                  </a:lnTo>
                  <a:lnTo>
                    <a:pt x="1245349" y="0"/>
                  </a:lnTo>
                  <a:lnTo>
                    <a:pt x="1293118" y="899"/>
                  </a:lnTo>
                  <a:lnTo>
                    <a:pt x="1340432" y="3575"/>
                  </a:lnTo>
                  <a:lnTo>
                    <a:pt x="1387259" y="7996"/>
                  </a:lnTo>
                  <a:lnTo>
                    <a:pt x="1433567" y="14130"/>
                  </a:lnTo>
                  <a:lnTo>
                    <a:pt x="1479323" y="21944"/>
                  </a:lnTo>
                  <a:lnTo>
                    <a:pt x="1524495" y="31406"/>
                  </a:lnTo>
                  <a:lnTo>
                    <a:pt x="1569051" y="42484"/>
                  </a:lnTo>
                  <a:lnTo>
                    <a:pt x="1612959" y="55145"/>
                  </a:lnTo>
                  <a:lnTo>
                    <a:pt x="1656186" y="69358"/>
                  </a:lnTo>
                  <a:lnTo>
                    <a:pt x="1698701" y="85090"/>
                  </a:lnTo>
                  <a:lnTo>
                    <a:pt x="1740470" y="102309"/>
                  </a:lnTo>
                  <a:lnTo>
                    <a:pt x="1781462" y="120982"/>
                  </a:lnTo>
                  <a:lnTo>
                    <a:pt x="1821645" y="141077"/>
                  </a:lnTo>
                  <a:lnTo>
                    <a:pt x="1860986" y="162563"/>
                  </a:lnTo>
                  <a:lnTo>
                    <a:pt x="1899452" y="185406"/>
                  </a:lnTo>
                  <a:lnTo>
                    <a:pt x="1937013" y="209575"/>
                  </a:lnTo>
                  <a:lnTo>
                    <a:pt x="1973634" y="235037"/>
                  </a:lnTo>
                  <a:lnTo>
                    <a:pt x="2009285" y="261761"/>
                  </a:lnTo>
                  <a:lnTo>
                    <a:pt x="2043933" y="289713"/>
                  </a:lnTo>
                  <a:lnTo>
                    <a:pt x="2077546" y="318862"/>
                  </a:lnTo>
                  <a:lnTo>
                    <a:pt x="2110090" y="349175"/>
                  </a:lnTo>
                  <a:lnTo>
                    <a:pt x="2141536" y="380620"/>
                  </a:lnTo>
                  <a:lnTo>
                    <a:pt x="2171849" y="413165"/>
                  </a:lnTo>
                  <a:lnTo>
                    <a:pt x="2200997" y="446777"/>
                  </a:lnTo>
                  <a:lnTo>
                    <a:pt x="2228949" y="481425"/>
                  </a:lnTo>
                  <a:lnTo>
                    <a:pt x="2255673" y="517076"/>
                  </a:lnTo>
                  <a:lnTo>
                    <a:pt x="2281135" y="553698"/>
                  </a:lnTo>
                  <a:lnTo>
                    <a:pt x="2305304" y="591258"/>
                  </a:lnTo>
                  <a:lnTo>
                    <a:pt x="2328147" y="629725"/>
                  </a:lnTo>
                  <a:lnTo>
                    <a:pt x="2349633" y="669065"/>
                  </a:lnTo>
                  <a:lnTo>
                    <a:pt x="2369729" y="709248"/>
                  </a:lnTo>
                  <a:lnTo>
                    <a:pt x="2388402" y="750240"/>
                  </a:lnTo>
                  <a:lnTo>
                    <a:pt x="2405620" y="792009"/>
                  </a:lnTo>
                  <a:lnTo>
                    <a:pt x="2421352" y="834524"/>
                  </a:lnTo>
                  <a:lnTo>
                    <a:pt x="2435565" y="877751"/>
                  </a:lnTo>
                  <a:lnTo>
                    <a:pt x="2448226" y="921659"/>
                  </a:lnTo>
                  <a:lnTo>
                    <a:pt x="2459304" y="966215"/>
                  </a:lnTo>
                  <a:lnTo>
                    <a:pt x="2468766" y="1011388"/>
                  </a:lnTo>
                  <a:lnTo>
                    <a:pt x="2476580" y="1057144"/>
                  </a:lnTo>
                  <a:lnTo>
                    <a:pt x="2482714" y="1103451"/>
                  </a:lnTo>
                  <a:lnTo>
                    <a:pt x="2487135" y="1150278"/>
                  </a:lnTo>
                  <a:lnTo>
                    <a:pt x="2489812" y="1197593"/>
                  </a:lnTo>
                  <a:lnTo>
                    <a:pt x="2490711" y="1245362"/>
                  </a:lnTo>
                  <a:close/>
                </a:path>
              </a:pathLst>
            </a:custGeom>
            <a:ln w="28295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55774" y="10430853"/>
              <a:ext cx="358228" cy="113919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45677" y="10435607"/>
              <a:ext cx="82880" cy="103809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48315" y="10431335"/>
              <a:ext cx="223573" cy="111723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93599" y="10437071"/>
              <a:ext cx="93954" cy="103314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222877" y="10434144"/>
              <a:ext cx="79336" cy="108559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331468" y="10427341"/>
              <a:ext cx="236509" cy="117546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587716" y="10434144"/>
              <a:ext cx="79336" cy="108559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8062836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D416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8062836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8175549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CEA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8175549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8288223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1390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8288223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400936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B91B2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8400936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8513609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DB39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8513609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8626322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189CC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8626322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8738996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EFB61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8738996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8851709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911D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8851709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8964396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E1681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8964396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9077083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CC12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9077083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9189783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EA9B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9189783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9302470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CA8E0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9302470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9415170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3E76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9415170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9527857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0B6DA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9527857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9640557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2E9F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9640557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9753244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99" y="234035"/>
                  </a:lnTo>
                  <a:lnTo>
                    <a:pt x="112699" y="0"/>
                  </a:lnTo>
                  <a:close/>
                </a:path>
              </a:pathLst>
            </a:custGeom>
            <a:solidFill>
              <a:srgbClr val="004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9753244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99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99" y="0"/>
                  </a:lnTo>
                  <a:lnTo>
                    <a:pt x="112699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9865944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0"/>
                  </a:moveTo>
                  <a:lnTo>
                    <a:pt x="0" y="0"/>
                  </a:lnTo>
                  <a:lnTo>
                    <a:pt x="0" y="234035"/>
                  </a:lnTo>
                  <a:lnTo>
                    <a:pt x="112687" y="234035"/>
                  </a:lnTo>
                  <a:lnTo>
                    <a:pt x="112687" y="0"/>
                  </a:lnTo>
                  <a:close/>
                </a:path>
              </a:pathLst>
            </a:custGeom>
            <a:solidFill>
              <a:srgbClr val="14315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9865944" y="11003090"/>
              <a:ext cx="113030" cy="234315"/>
            </a:xfrm>
            <a:custGeom>
              <a:avLst/>
              <a:gdLst/>
              <a:ahLst/>
              <a:cxnLst/>
              <a:rect l="l" t="t" r="r" b="b"/>
              <a:pathLst>
                <a:path w="113029" h="234315">
                  <a:moveTo>
                    <a:pt x="112687" y="234035"/>
                  </a:moveTo>
                  <a:lnTo>
                    <a:pt x="0" y="234035"/>
                  </a:lnTo>
                  <a:lnTo>
                    <a:pt x="0" y="0"/>
                  </a:lnTo>
                  <a:lnTo>
                    <a:pt x="112687" y="0"/>
                  </a:lnTo>
                  <a:lnTo>
                    <a:pt x="112687" y="234035"/>
                  </a:lnTo>
                  <a:close/>
                </a:path>
              </a:pathLst>
            </a:custGeom>
            <a:ln w="839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7982939" y="10079800"/>
              <a:ext cx="2075814" cy="2075814"/>
            </a:xfrm>
            <a:custGeom>
              <a:avLst/>
              <a:gdLst/>
              <a:ahLst/>
              <a:cxnLst/>
              <a:rect l="l" t="t" r="r" b="b"/>
              <a:pathLst>
                <a:path w="2075815" h="2075815">
                  <a:moveTo>
                    <a:pt x="2075599" y="1037793"/>
                  </a:moveTo>
                  <a:lnTo>
                    <a:pt x="2074531" y="1085297"/>
                  </a:lnTo>
                  <a:lnTo>
                    <a:pt x="2071357" y="1132254"/>
                  </a:lnTo>
                  <a:lnTo>
                    <a:pt x="2066125" y="1178616"/>
                  </a:lnTo>
                  <a:lnTo>
                    <a:pt x="2058878" y="1224339"/>
                  </a:lnTo>
                  <a:lnTo>
                    <a:pt x="2049664" y="1269376"/>
                  </a:lnTo>
                  <a:lnTo>
                    <a:pt x="2038527" y="1313681"/>
                  </a:lnTo>
                  <a:lnTo>
                    <a:pt x="2025514" y="1357210"/>
                  </a:lnTo>
                  <a:lnTo>
                    <a:pt x="2010671" y="1399915"/>
                  </a:lnTo>
                  <a:lnTo>
                    <a:pt x="1994043" y="1441751"/>
                  </a:lnTo>
                  <a:lnTo>
                    <a:pt x="1975676" y="1482673"/>
                  </a:lnTo>
                  <a:lnTo>
                    <a:pt x="1955616" y="1522634"/>
                  </a:lnTo>
                  <a:lnTo>
                    <a:pt x="1933908" y="1561590"/>
                  </a:lnTo>
                  <a:lnTo>
                    <a:pt x="1910599" y="1599493"/>
                  </a:lnTo>
                  <a:lnTo>
                    <a:pt x="1885734" y="1636298"/>
                  </a:lnTo>
                  <a:lnTo>
                    <a:pt x="1859359" y="1671960"/>
                  </a:lnTo>
                  <a:lnTo>
                    <a:pt x="1831521" y="1706432"/>
                  </a:lnTo>
                  <a:lnTo>
                    <a:pt x="1802263" y="1739669"/>
                  </a:lnTo>
                  <a:lnTo>
                    <a:pt x="1771634" y="1771626"/>
                  </a:lnTo>
                  <a:lnTo>
                    <a:pt x="1739677" y="1802255"/>
                  </a:lnTo>
                  <a:lnTo>
                    <a:pt x="1706440" y="1831512"/>
                  </a:lnTo>
                  <a:lnTo>
                    <a:pt x="1671967" y="1859351"/>
                  </a:lnTo>
                  <a:lnTo>
                    <a:pt x="1636305" y="1885725"/>
                  </a:lnTo>
                  <a:lnTo>
                    <a:pt x="1599500" y="1910589"/>
                  </a:lnTo>
                  <a:lnTo>
                    <a:pt x="1561597" y="1933898"/>
                  </a:lnTo>
                  <a:lnTo>
                    <a:pt x="1522642" y="1955605"/>
                  </a:lnTo>
                  <a:lnTo>
                    <a:pt x="1482680" y="1975665"/>
                  </a:lnTo>
                  <a:lnTo>
                    <a:pt x="1441759" y="1994032"/>
                  </a:lnTo>
                  <a:lnTo>
                    <a:pt x="1399923" y="2010660"/>
                  </a:lnTo>
                  <a:lnTo>
                    <a:pt x="1357218" y="2025503"/>
                  </a:lnTo>
                  <a:lnTo>
                    <a:pt x="1313690" y="2038515"/>
                  </a:lnTo>
                  <a:lnTo>
                    <a:pt x="1269385" y="2049652"/>
                  </a:lnTo>
                  <a:lnTo>
                    <a:pt x="1224348" y="2058866"/>
                  </a:lnTo>
                  <a:lnTo>
                    <a:pt x="1178626" y="2066112"/>
                  </a:lnTo>
                  <a:lnTo>
                    <a:pt x="1132265" y="2071345"/>
                  </a:lnTo>
                  <a:lnTo>
                    <a:pt x="1085309" y="2074518"/>
                  </a:lnTo>
                  <a:lnTo>
                    <a:pt x="1037805" y="2075586"/>
                  </a:lnTo>
                  <a:lnTo>
                    <a:pt x="990301" y="2074518"/>
                  </a:lnTo>
                  <a:lnTo>
                    <a:pt x="943344" y="2071345"/>
                  </a:lnTo>
                  <a:lnTo>
                    <a:pt x="896981" y="2066112"/>
                  </a:lnTo>
                  <a:lnTo>
                    <a:pt x="851259" y="2058866"/>
                  </a:lnTo>
                  <a:lnTo>
                    <a:pt x="806221" y="2049652"/>
                  </a:lnTo>
                  <a:lnTo>
                    <a:pt x="761916" y="2038515"/>
                  </a:lnTo>
                  <a:lnTo>
                    <a:pt x="718387" y="2025503"/>
                  </a:lnTo>
                  <a:lnTo>
                    <a:pt x="675682" y="2010660"/>
                  </a:lnTo>
                  <a:lnTo>
                    <a:pt x="633845" y="1994032"/>
                  </a:lnTo>
                  <a:lnTo>
                    <a:pt x="592923" y="1975665"/>
                  </a:lnTo>
                  <a:lnTo>
                    <a:pt x="552961" y="1955605"/>
                  </a:lnTo>
                  <a:lnTo>
                    <a:pt x="514005" y="1933898"/>
                  </a:lnTo>
                  <a:lnTo>
                    <a:pt x="476102" y="1910589"/>
                  </a:lnTo>
                  <a:lnTo>
                    <a:pt x="439296" y="1885725"/>
                  </a:lnTo>
                  <a:lnTo>
                    <a:pt x="403633" y="1859351"/>
                  </a:lnTo>
                  <a:lnTo>
                    <a:pt x="369161" y="1831512"/>
                  </a:lnTo>
                  <a:lnTo>
                    <a:pt x="335923" y="1802255"/>
                  </a:lnTo>
                  <a:lnTo>
                    <a:pt x="303966" y="1771626"/>
                  </a:lnTo>
                  <a:lnTo>
                    <a:pt x="273336" y="1739669"/>
                  </a:lnTo>
                  <a:lnTo>
                    <a:pt x="244079" y="1706432"/>
                  </a:lnTo>
                  <a:lnTo>
                    <a:pt x="216240" y="1671960"/>
                  </a:lnTo>
                  <a:lnTo>
                    <a:pt x="189865" y="1636298"/>
                  </a:lnTo>
                  <a:lnTo>
                    <a:pt x="165000" y="1599493"/>
                  </a:lnTo>
                  <a:lnTo>
                    <a:pt x="141691" y="1561590"/>
                  </a:lnTo>
                  <a:lnTo>
                    <a:pt x="119983" y="1522634"/>
                  </a:lnTo>
                  <a:lnTo>
                    <a:pt x="99923" y="1482673"/>
                  </a:lnTo>
                  <a:lnTo>
                    <a:pt x="81556" y="1441751"/>
                  </a:lnTo>
                  <a:lnTo>
                    <a:pt x="64927" y="1399915"/>
                  </a:lnTo>
                  <a:lnTo>
                    <a:pt x="50084" y="1357210"/>
                  </a:lnTo>
                  <a:lnTo>
                    <a:pt x="37071" y="1313681"/>
                  </a:lnTo>
                  <a:lnTo>
                    <a:pt x="25934" y="1269376"/>
                  </a:lnTo>
                  <a:lnTo>
                    <a:pt x="16720" y="1224339"/>
                  </a:lnTo>
                  <a:lnTo>
                    <a:pt x="9473" y="1178616"/>
                  </a:lnTo>
                  <a:lnTo>
                    <a:pt x="4241" y="1132254"/>
                  </a:lnTo>
                  <a:lnTo>
                    <a:pt x="1067" y="1085297"/>
                  </a:lnTo>
                  <a:lnTo>
                    <a:pt x="0" y="1037793"/>
                  </a:lnTo>
                  <a:lnTo>
                    <a:pt x="1067" y="990288"/>
                  </a:lnTo>
                  <a:lnTo>
                    <a:pt x="4241" y="943331"/>
                  </a:lnTo>
                  <a:lnTo>
                    <a:pt x="9473" y="896969"/>
                  </a:lnTo>
                  <a:lnTo>
                    <a:pt x="16720" y="851246"/>
                  </a:lnTo>
                  <a:lnTo>
                    <a:pt x="25934" y="806209"/>
                  </a:lnTo>
                  <a:lnTo>
                    <a:pt x="37071" y="761904"/>
                  </a:lnTo>
                  <a:lnTo>
                    <a:pt x="50084" y="718376"/>
                  </a:lnTo>
                  <a:lnTo>
                    <a:pt x="64927" y="675670"/>
                  </a:lnTo>
                  <a:lnTo>
                    <a:pt x="81556" y="633834"/>
                  </a:lnTo>
                  <a:lnTo>
                    <a:pt x="99923" y="592912"/>
                  </a:lnTo>
                  <a:lnTo>
                    <a:pt x="119983" y="552951"/>
                  </a:lnTo>
                  <a:lnTo>
                    <a:pt x="141691" y="513996"/>
                  </a:lnTo>
                  <a:lnTo>
                    <a:pt x="165000" y="476093"/>
                  </a:lnTo>
                  <a:lnTo>
                    <a:pt x="189865" y="439287"/>
                  </a:lnTo>
                  <a:lnTo>
                    <a:pt x="216240" y="403626"/>
                  </a:lnTo>
                  <a:lnTo>
                    <a:pt x="244079" y="369153"/>
                  </a:lnTo>
                  <a:lnTo>
                    <a:pt x="273336" y="335916"/>
                  </a:lnTo>
                  <a:lnTo>
                    <a:pt x="303966" y="303960"/>
                  </a:lnTo>
                  <a:lnTo>
                    <a:pt x="335923" y="273330"/>
                  </a:lnTo>
                  <a:lnTo>
                    <a:pt x="369161" y="244073"/>
                  </a:lnTo>
                  <a:lnTo>
                    <a:pt x="403633" y="216235"/>
                  </a:lnTo>
                  <a:lnTo>
                    <a:pt x="439296" y="189860"/>
                  </a:lnTo>
                  <a:lnTo>
                    <a:pt x="476102" y="164996"/>
                  </a:lnTo>
                  <a:lnTo>
                    <a:pt x="514005" y="141687"/>
                  </a:lnTo>
                  <a:lnTo>
                    <a:pt x="552961" y="119980"/>
                  </a:lnTo>
                  <a:lnTo>
                    <a:pt x="592923" y="99920"/>
                  </a:lnTo>
                  <a:lnTo>
                    <a:pt x="633845" y="81554"/>
                  </a:lnTo>
                  <a:lnTo>
                    <a:pt x="675682" y="64926"/>
                  </a:lnTo>
                  <a:lnTo>
                    <a:pt x="718387" y="50083"/>
                  </a:lnTo>
                  <a:lnTo>
                    <a:pt x="761916" y="37070"/>
                  </a:lnTo>
                  <a:lnTo>
                    <a:pt x="806221" y="25934"/>
                  </a:lnTo>
                  <a:lnTo>
                    <a:pt x="851259" y="16720"/>
                  </a:lnTo>
                  <a:lnTo>
                    <a:pt x="896981" y="9473"/>
                  </a:lnTo>
                  <a:lnTo>
                    <a:pt x="943344" y="4241"/>
                  </a:lnTo>
                  <a:lnTo>
                    <a:pt x="990301" y="1067"/>
                  </a:lnTo>
                  <a:lnTo>
                    <a:pt x="1037805" y="0"/>
                  </a:lnTo>
                  <a:lnTo>
                    <a:pt x="1085309" y="1067"/>
                  </a:lnTo>
                  <a:lnTo>
                    <a:pt x="1132265" y="4241"/>
                  </a:lnTo>
                  <a:lnTo>
                    <a:pt x="1178626" y="9473"/>
                  </a:lnTo>
                  <a:lnTo>
                    <a:pt x="1224348" y="16720"/>
                  </a:lnTo>
                  <a:lnTo>
                    <a:pt x="1269385" y="25934"/>
                  </a:lnTo>
                  <a:lnTo>
                    <a:pt x="1313690" y="37070"/>
                  </a:lnTo>
                  <a:lnTo>
                    <a:pt x="1357218" y="50083"/>
                  </a:lnTo>
                  <a:lnTo>
                    <a:pt x="1399923" y="64926"/>
                  </a:lnTo>
                  <a:lnTo>
                    <a:pt x="1441759" y="81554"/>
                  </a:lnTo>
                  <a:lnTo>
                    <a:pt x="1482680" y="99920"/>
                  </a:lnTo>
                  <a:lnTo>
                    <a:pt x="1522642" y="119980"/>
                  </a:lnTo>
                  <a:lnTo>
                    <a:pt x="1561597" y="141687"/>
                  </a:lnTo>
                  <a:lnTo>
                    <a:pt x="1599500" y="164996"/>
                  </a:lnTo>
                  <a:lnTo>
                    <a:pt x="1636305" y="189860"/>
                  </a:lnTo>
                  <a:lnTo>
                    <a:pt x="1671967" y="216235"/>
                  </a:lnTo>
                  <a:lnTo>
                    <a:pt x="1706440" y="244073"/>
                  </a:lnTo>
                  <a:lnTo>
                    <a:pt x="1739677" y="273330"/>
                  </a:lnTo>
                  <a:lnTo>
                    <a:pt x="1771634" y="303960"/>
                  </a:lnTo>
                  <a:lnTo>
                    <a:pt x="1802263" y="335916"/>
                  </a:lnTo>
                  <a:lnTo>
                    <a:pt x="1831521" y="369153"/>
                  </a:lnTo>
                  <a:lnTo>
                    <a:pt x="1859359" y="403626"/>
                  </a:lnTo>
                  <a:lnTo>
                    <a:pt x="1885734" y="439287"/>
                  </a:lnTo>
                  <a:lnTo>
                    <a:pt x="1910599" y="476093"/>
                  </a:lnTo>
                  <a:lnTo>
                    <a:pt x="1933908" y="513996"/>
                  </a:lnTo>
                  <a:lnTo>
                    <a:pt x="1955616" y="552951"/>
                  </a:lnTo>
                  <a:lnTo>
                    <a:pt x="1975676" y="592912"/>
                  </a:lnTo>
                  <a:lnTo>
                    <a:pt x="1994043" y="633834"/>
                  </a:lnTo>
                  <a:lnTo>
                    <a:pt x="2010671" y="675670"/>
                  </a:lnTo>
                  <a:lnTo>
                    <a:pt x="2025514" y="718376"/>
                  </a:lnTo>
                  <a:lnTo>
                    <a:pt x="2038527" y="761904"/>
                  </a:lnTo>
                  <a:lnTo>
                    <a:pt x="2049664" y="806209"/>
                  </a:lnTo>
                  <a:lnTo>
                    <a:pt x="2058878" y="851246"/>
                  </a:lnTo>
                  <a:lnTo>
                    <a:pt x="2066125" y="896969"/>
                  </a:lnTo>
                  <a:lnTo>
                    <a:pt x="2071357" y="943331"/>
                  </a:lnTo>
                  <a:lnTo>
                    <a:pt x="2074531" y="990288"/>
                  </a:lnTo>
                  <a:lnTo>
                    <a:pt x="2075599" y="1037793"/>
                  </a:lnTo>
                  <a:close/>
                </a:path>
              </a:pathLst>
            </a:custGeom>
            <a:ln w="9436">
              <a:solidFill>
                <a:srgbClr val="B5B5B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8454873" y="10597287"/>
              <a:ext cx="889000" cy="326390"/>
            </a:xfrm>
            <a:custGeom>
              <a:avLst/>
              <a:gdLst/>
              <a:ahLst/>
              <a:cxnLst/>
              <a:rect l="l" t="t" r="r" b="b"/>
              <a:pathLst>
                <a:path w="889000" h="326390">
                  <a:moveTo>
                    <a:pt x="258457" y="219583"/>
                  </a:moveTo>
                  <a:lnTo>
                    <a:pt x="250317" y="180162"/>
                  </a:lnTo>
                  <a:lnTo>
                    <a:pt x="196380" y="137414"/>
                  </a:lnTo>
                  <a:lnTo>
                    <a:pt x="158089" y="124510"/>
                  </a:lnTo>
                  <a:lnTo>
                    <a:pt x="121691" y="112636"/>
                  </a:lnTo>
                  <a:lnTo>
                    <a:pt x="102298" y="104800"/>
                  </a:lnTo>
                  <a:lnTo>
                    <a:pt x="94576" y="98513"/>
                  </a:lnTo>
                  <a:lnTo>
                    <a:pt x="93192" y="91313"/>
                  </a:lnTo>
                  <a:lnTo>
                    <a:pt x="96685" y="81635"/>
                  </a:lnTo>
                  <a:lnTo>
                    <a:pt x="105219" y="76174"/>
                  </a:lnTo>
                  <a:lnTo>
                    <a:pt x="115963" y="73748"/>
                  </a:lnTo>
                  <a:lnTo>
                    <a:pt x="126022" y="73202"/>
                  </a:lnTo>
                  <a:lnTo>
                    <a:pt x="139585" y="74168"/>
                  </a:lnTo>
                  <a:lnTo>
                    <a:pt x="150456" y="77774"/>
                  </a:lnTo>
                  <a:lnTo>
                    <a:pt x="158076" y="85140"/>
                  </a:lnTo>
                  <a:lnTo>
                    <a:pt x="161874" y="97345"/>
                  </a:lnTo>
                  <a:lnTo>
                    <a:pt x="249389" y="97345"/>
                  </a:lnTo>
                  <a:lnTo>
                    <a:pt x="230822" y="45046"/>
                  </a:lnTo>
                  <a:lnTo>
                    <a:pt x="197332" y="15709"/>
                  </a:lnTo>
                  <a:lnTo>
                    <a:pt x="159308" y="2844"/>
                  </a:lnTo>
                  <a:lnTo>
                    <a:pt x="127152" y="0"/>
                  </a:lnTo>
                  <a:lnTo>
                    <a:pt x="76377" y="7302"/>
                  </a:lnTo>
                  <a:lnTo>
                    <a:pt x="37871" y="27825"/>
                  </a:lnTo>
                  <a:lnTo>
                    <a:pt x="13449" y="59524"/>
                  </a:lnTo>
                  <a:lnTo>
                    <a:pt x="4902" y="100368"/>
                  </a:lnTo>
                  <a:lnTo>
                    <a:pt x="12801" y="138658"/>
                  </a:lnTo>
                  <a:lnTo>
                    <a:pt x="35001" y="165023"/>
                  </a:lnTo>
                  <a:lnTo>
                    <a:pt x="69215" y="183400"/>
                  </a:lnTo>
                  <a:lnTo>
                    <a:pt x="113195" y="197713"/>
                  </a:lnTo>
                  <a:lnTo>
                    <a:pt x="144068" y="207479"/>
                  </a:lnTo>
                  <a:lnTo>
                    <a:pt x="161213" y="215823"/>
                  </a:lnTo>
                  <a:lnTo>
                    <a:pt x="168592" y="223608"/>
                  </a:lnTo>
                  <a:lnTo>
                    <a:pt x="170167" y="231673"/>
                  </a:lnTo>
                  <a:lnTo>
                    <a:pt x="167259" y="241871"/>
                  </a:lnTo>
                  <a:lnTo>
                    <a:pt x="158991" y="248500"/>
                  </a:lnTo>
                  <a:lnTo>
                    <a:pt x="146126" y="252095"/>
                  </a:lnTo>
                  <a:lnTo>
                    <a:pt x="129413" y="253174"/>
                  </a:lnTo>
                  <a:lnTo>
                    <a:pt x="112953" y="251752"/>
                  </a:lnTo>
                  <a:lnTo>
                    <a:pt x="100418" y="246849"/>
                  </a:lnTo>
                  <a:lnTo>
                    <a:pt x="91909" y="237566"/>
                  </a:lnTo>
                  <a:lnTo>
                    <a:pt x="87528" y="222986"/>
                  </a:lnTo>
                  <a:lnTo>
                    <a:pt x="0" y="222986"/>
                  </a:lnTo>
                  <a:lnTo>
                    <a:pt x="18783" y="277279"/>
                  </a:lnTo>
                  <a:lnTo>
                    <a:pt x="52590" y="308444"/>
                  </a:lnTo>
                  <a:lnTo>
                    <a:pt x="92265" y="322618"/>
                  </a:lnTo>
                  <a:lnTo>
                    <a:pt x="128651" y="325983"/>
                  </a:lnTo>
                  <a:lnTo>
                    <a:pt x="191122" y="315620"/>
                  </a:lnTo>
                  <a:lnTo>
                    <a:pt x="231051" y="289483"/>
                  </a:lnTo>
                  <a:lnTo>
                    <a:pt x="252247" y="254990"/>
                  </a:lnTo>
                  <a:lnTo>
                    <a:pt x="258457" y="219583"/>
                  </a:lnTo>
                  <a:close/>
                </a:path>
                <a:path w="889000" h="326390">
                  <a:moveTo>
                    <a:pt x="567029" y="166395"/>
                  </a:moveTo>
                  <a:lnTo>
                    <a:pt x="563397" y="122351"/>
                  </a:lnTo>
                  <a:lnTo>
                    <a:pt x="551980" y="84086"/>
                  </a:lnTo>
                  <a:lnTo>
                    <a:pt x="502983" y="28854"/>
                  </a:lnTo>
                  <a:lnTo>
                    <a:pt x="478751" y="19570"/>
                  </a:lnTo>
                  <a:lnTo>
                    <a:pt x="478751" y="161480"/>
                  </a:lnTo>
                  <a:lnTo>
                    <a:pt x="477901" y="178473"/>
                  </a:lnTo>
                  <a:lnTo>
                    <a:pt x="471919" y="207378"/>
                  </a:lnTo>
                  <a:lnTo>
                    <a:pt x="455676" y="234657"/>
                  </a:lnTo>
                  <a:lnTo>
                    <a:pt x="424040" y="246761"/>
                  </a:lnTo>
                  <a:lnTo>
                    <a:pt x="379133" y="246761"/>
                  </a:lnTo>
                  <a:lnTo>
                    <a:pt x="379133" y="79235"/>
                  </a:lnTo>
                  <a:lnTo>
                    <a:pt x="424040" y="79235"/>
                  </a:lnTo>
                  <a:lnTo>
                    <a:pt x="448513" y="85725"/>
                  </a:lnTo>
                  <a:lnTo>
                    <a:pt x="465543" y="103378"/>
                  </a:lnTo>
                  <a:lnTo>
                    <a:pt x="475513" y="129540"/>
                  </a:lnTo>
                  <a:lnTo>
                    <a:pt x="478751" y="161480"/>
                  </a:lnTo>
                  <a:lnTo>
                    <a:pt x="478751" y="19570"/>
                  </a:lnTo>
                  <a:lnTo>
                    <a:pt x="463943" y="13881"/>
                  </a:lnTo>
                  <a:lnTo>
                    <a:pt x="414235" y="8674"/>
                  </a:lnTo>
                  <a:lnTo>
                    <a:pt x="293497" y="8674"/>
                  </a:lnTo>
                  <a:lnTo>
                    <a:pt x="293497" y="317690"/>
                  </a:lnTo>
                  <a:lnTo>
                    <a:pt x="414235" y="317690"/>
                  </a:lnTo>
                  <a:lnTo>
                    <a:pt x="454113" y="314921"/>
                  </a:lnTo>
                  <a:lnTo>
                    <a:pt x="521474" y="287604"/>
                  </a:lnTo>
                  <a:lnTo>
                    <a:pt x="550773" y="246761"/>
                  </a:lnTo>
                  <a:lnTo>
                    <a:pt x="561428" y="219786"/>
                  </a:lnTo>
                  <a:lnTo>
                    <a:pt x="567029" y="166395"/>
                  </a:lnTo>
                  <a:close/>
                </a:path>
                <a:path w="889000" h="326390">
                  <a:moveTo>
                    <a:pt x="888453" y="150545"/>
                  </a:moveTo>
                  <a:lnTo>
                    <a:pt x="756399" y="150545"/>
                  </a:lnTo>
                  <a:lnTo>
                    <a:pt x="756399" y="211289"/>
                  </a:lnTo>
                  <a:lnTo>
                    <a:pt x="806196" y="211289"/>
                  </a:lnTo>
                  <a:lnTo>
                    <a:pt x="794537" y="235026"/>
                  </a:lnTo>
                  <a:lnTo>
                    <a:pt x="779741" y="247510"/>
                  </a:lnTo>
                  <a:lnTo>
                    <a:pt x="764019" y="252361"/>
                  </a:lnTo>
                  <a:lnTo>
                    <a:pt x="749604" y="253174"/>
                  </a:lnTo>
                  <a:lnTo>
                    <a:pt x="731316" y="251853"/>
                  </a:lnTo>
                  <a:lnTo>
                    <a:pt x="707999" y="242557"/>
                  </a:lnTo>
                  <a:lnTo>
                    <a:pt x="687946" y="217360"/>
                  </a:lnTo>
                  <a:lnTo>
                    <a:pt x="679424" y="168275"/>
                  </a:lnTo>
                  <a:lnTo>
                    <a:pt x="684034" y="122859"/>
                  </a:lnTo>
                  <a:lnTo>
                    <a:pt x="697064" y="93573"/>
                  </a:lnTo>
                  <a:lnTo>
                    <a:pt x="717308" y="77876"/>
                  </a:lnTo>
                  <a:lnTo>
                    <a:pt x="743572" y="73202"/>
                  </a:lnTo>
                  <a:lnTo>
                    <a:pt x="761987" y="74371"/>
                  </a:lnTo>
                  <a:lnTo>
                    <a:pt x="779132" y="79705"/>
                  </a:lnTo>
                  <a:lnTo>
                    <a:pt x="793026" y="91986"/>
                  </a:lnTo>
                  <a:lnTo>
                    <a:pt x="801674" y="113944"/>
                  </a:lnTo>
                  <a:lnTo>
                    <a:pt x="885050" y="113944"/>
                  </a:lnTo>
                  <a:lnTo>
                    <a:pt x="866368" y="64389"/>
                  </a:lnTo>
                  <a:lnTo>
                    <a:pt x="841997" y="33807"/>
                  </a:lnTo>
                  <a:lnTo>
                    <a:pt x="802779" y="9753"/>
                  </a:lnTo>
                  <a:lnTo>
                    <a:pt x="745083" y="0"/>
                  </a:lnTo>
                  <a:lnTo>
                    <a:pt x="706031" y="4457"/>
                  </a:lnTo>
                  <a:lnTo>
                    <a:pt x="669785" y="17957"/>
                  </a:lnTo>
                  <a:lnTo>
                    <a:pt x="638251" y="40652"/>
                  </a:lnTo>
                  <a:lnTo>
                    <a:pt x="613359" y="72720"/>
                  </a:lnTo>
                  <a:lnTo>
                    <a:pt x="597014" y="114325"/>
                  </a:lnTo>
                  <a:lnTo>
                    <a:pt x="591146" y="165633"/>
                  </a:lnTo>
                  <a:lnTo>
                    <a:pt x="596620" y="214617"/>
                  </a:lnTo>
                  <a:lnTo>
                    <a:pt x="613397" y="258419"/>
                  </a:lnTo>
                  <a:lnTo>
                    <a:pt x="641997" y="293776"/>
                  </a:lnTo>
                  <a:lnTo>
                    <a:pt x="682942" y="317385"/>
                  </a:lnTo>
                  <a:lnTo>
                    <a:pt x="736777" y="325983"/>
                  </a:lnTo>
                  <a:lnTo>
                    <a:pt x="774230" y="321856"/>
                  </a:lnTo>
                  <a:lnTo>
                    <a:pt x="800404" y="311886"/>
                  </a:lnTo>
                  <a:lnTo>
                    <a:pt x="817587" y="299720"/>
                  </a:lnTo>
                  <a:lnTo>
                    <a:pt x="828090" y="289013"/>
                  </a:lnTo>
                  <a:lnTo>
                    <a:pt x="831481" y="317690"/>
                  </a:lnTo>
                  <a:lnTo>
                    <a:pt x="888453" y="317690"/>
                  </a:lnTo>
                  <a:lnTo>
                    <a:pt x="888453" y="150545"/>
                  </a:lnTo>
                  <a:close/>
                </a:path>
              </a:pathLst>
            </a:custGeom>
            <a:solidFill>
              <a:srgbClr val="22171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0" name="object 50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370817" y="10681033"/>
              <a:ext cx="221856" cy="242239"/>
            </a:xfrm>
            <a:prstGeom prst="rect">
              <a:avLst/>
            </a:prstGeom>
          </p:spPr>
        </p:pic>
        <p:sp>
          <p:nvSpPr>
            <p:cNvPr id="51" name="object 51" descr=""/>
            <p:cNvSpPr/>
            <p:nvPr/>
          </p:nvSpPr>
          <p:spPr>
            <a:xfrm>
              <a:off x="8808352" y="11678691"/>
              <a:ext cx="426720" cy="393700"/>
            </a:xfrm>
            <a:custGeom>
              <a:avLst/>
              <a:gdLst/>
              <a:ahLst/>
              <a:cxnLst/>
              <a:rect l="l" t="t" r="r" b="b"/>
              <a:pathLst>
                <a:path w="426720" h="393700">
                  <a:moveTo>
                    <a:pt x="426148" y="360248"/>
                  </a:moveTo>
                  <a:lnTo>
                    <a:pt x="425335" y="357911"/>
                  </a:lnTo>
                  <a:lnTo>
                    <a:pt x="406933" y="345198"/>
                  </a:lnTo>
                  <a:lnTo>
                    <a:pt x="334645" y="289026"/>
                  </a:lnTo>
                  <a:lnTo>
                    <a:pt x="299085" y="261010"/>
                  </a:lnTo>
                  <a:lnTo>
                    <a:pt x="275539" y="243217"/>
                  </a:lnTo>
                  <a:lnTo>
                    <a:pt x="254228" y="226263"/>
                  </a:lnTo>
                  <a:lnTo>
                    <a:pt x="244132" y="218071"/>
                  </a:lnTo>
                  <a:lnTo>
                    <a:pt x="234302" y="209550"/>
                  </a:lnTo>
                  <a:lnTo>
                    <a:pt x="227203" y="202730"/>
                  </a:lnTo>
                  <a:lnTo>
                    <a:pt x="236067" y="194627"/>
                  </a:lnTo>
                  <a:lnTo>
                    <a:pt x="257683" y="173482"/>
                  </a:lnTo>
                  <a:lnTo>
                    <a:pt x="266115" y="165747"/>
                  </a:lnTo>
                  <a:lnTo>
                    <a:pt x="280758" y="153555"/>
                  </a:lnTo>
                  <a:lnTo>
                    <a:pt x="287769" y="152323"/>
                  </a:lnTo>
                  <a:lnTo>
                    <a:pt x="299453" y="156781"/>
                  </a:lnTo>
                  <a:lnTo>
                    <a:pt x="312877" y="159867"/>
                  </a:lnTo>
                  <a:lnTo>
                    <a:pt x="367842" y="109982"/>
                  </a:lnTo>
                  <a:lnTo>
                    <a:pt x="403263" y="68275"/>
                  </a:lnTo>
                  <a:lnTo>
                    <a:pt x="422732" y="41516"/>
                  </a:lnTo>
                  <a:lnTo>
                    <a:pt x="419468" y="38404"/>
                  </a:lnTo>
                  <a:lnTo>
                    <a:pt x="417868" y="39497"/>
                  </a:lnTo>
                  <a:lnTo>
                    <a:pt x="405295" y="49542"/>
                  </a:lnTo>
                  <a:lnTo>
                    <a:pt x="394982" y="59309"/>
                  </a:lnTo>
                  <a:lnTo>
                    <a:pt x="350393" y="104851"/>
                  </a:lnTo>
                  <a:lnTo>
                    <a:pt x="340144" y="114427"/>
                  </a:lnTo>
                  <a:lnTo>
                    <a:pt x="338569" y="115265"/>
                  </a:lnTo>
                  <a:lnTo>
                    <a:pt x="334340" y="111455"/>
                  </a:lnTo>
                  <a:lnTo>
                    <a:pt x="334899" y="109588"/>
                  </a:lnTo>
                  <a:lnTo>
                    <a:pt x="341934" y="101714"/>
                  </a:lnTo>
                  <a:lnTo>
                    <a:pt x="358013" y="85928"/>
                  </a:lnTo>
                  <a:lnTo>
                    <a:pt x="370928" y="72720"/>
                  </a:lnTo>
                  <a:lnTo>
                    <a:pt x="383603" y="59283"/>
                  </a:lnTo>
                  <a:lnTo>
                    <a:pt x="404660" y="35902"/>
                  </a:lnTo>
                  <a:lnTo>
                    <a:pt x="411111" y="28155"/>
                  </a:lnTo>
                  <a:lnTo>
                    <a:pt x="407885" y="25463"/>
                  </a:lnTo>
                  <a:lnTo>
                    <a:pt x="406514" y="26492"/>
                  </a:lnTo>
                  <a:lnTo>
                    <a:pt x="400596" y="31915"/>
                  </a:lnTo>
                  <a:lnTo>
                    <a:pt x="395173" y="35534"/>
                  </a:lnTo>
                  <a:lnTo>
                    <a:pt x="331152" y="95059"/>
                  </a:lnTo>
                  <a:lnTo>
                    <a:pt x="327914" y="98336"/>
                  </a:lnTo>
                  <a:lnTo>
                    <a:pt x="324040" y="99606"/>
                  </a:lnTo>
                  <a:lnTo>
                    <a:pt x="322630" y="99568"/>
                  </a:lnTo>
                  <a:lnTo>
                    <a:pt x="319430" y="95173"/>
                  </a:lnTo>
                  <a:lnTo>
                    <a:pt x="323024" y="89966"/>
                  </a:lnTo>
                  <a:lnTo>
                    <a:pt x="337045" y="76885"/>
                  </a:lnTo>
                  <a:lnTo>
                    <a:pt x="361594" y="52882"/>
                  </a:lnTo>
                  <a:lnTo>
                    <a:pt x="379374" y="34772"/>
                  </a:lnTo>
                  <a:lnTo>
                    <a:pt x="390512" y="22682"/>
                  </a:lnTo>
                  <a:lnTo>
                    <a:pt x="397852" y="13843"/>
                  </a:lnTo>
                  <a:lnTo>
                    <a:pt x="395287" y="11010"/>
                  </a:lnTo>
                  <a:lnTo>
                    <a:pt x="394220" y="12509"/>
                  </a:lnTo>
                  <a:lnTo>
                    <a:pt x="383463" y="20840"/>
                  </a:lnTo>
                  <a:lnTo>
                    <a:pt x="374040" y="28702"/>
                  </a:lnTo>
                  <a:lnTo>
                    <a:pt x="364832" y="36842"/>
                  </a:lnTo>
                  <a:lnTo>
                    <a:pt x="355803" y="45173"/>
                  </a:lnTo>
                  <a:lnTo>
                    <a:pt x="345630" y="54533"/>
                  </a:lnTo>
                  <a:lnTo>
                    <a:pt x="312166" y="83756"/>
                  </a:lnTo>
                  <a:lnTo>
                    <a:pt x="310057" y="84150"/>
                  </a:lnTo>
                  <a:lnTo>
                    <a:pt x="305879" y="79844"/>
                  </a:lnTo>
                  <a:lnTo>
                    <a:pt x="305358" y="77368"/>
                  </a:lnTo>
                  <a:lnTo>
                    <a:pt x="312077" y="71018"/>
                  </a:lnTo>
                  <a:lnTo>
                    <a:pt x="353364" y="34721"/>
                  </a:lnTo>
                  <a:lnTo>
                    <a:pt x="366115" y="22910"/>
                  </a:lnTo>
                  <a:lnTo>
                    <a:pt x="386549" y="3035"/>
                  </a:lnTo>
                  <a:lnTo>
                    <a:pt x="384048" y="0"/>
                  </a:lnTo>
                  <a:lnTo>
                    <a:pt x="382638" y="1193"/>
                  </a:lnTo>
                  <a:lnTo>
                    <a:pt x="374573" y="5842"/>
                  </a:lnTo>
                  <a:lnTo>
                    <a:pt x="299847" y="61531"/>
                  </a:lnTo>
                  <a:lnTo>
                    <a:pt x="268478" y="88557"/>
                  </a:lnTo>
                  <a:lnTo>
                    <a:pt x="259981" y="107518"/>
                  </a:lnTo>
                  <a:lnTo>
                    <a:pt x="263309" y="123596"/>
                  </a:lnTo>
                  <a:lnTo>
                    <a:pt x="262458" y="131394"/>
                  </a:lnTo>
                  <a:lnTo>
                    <a:pt x="259105" y="138557"/>
                  </a:lnTo>
                  <a:lnTo>
                    <a:pt x="253352" y="145110"/>
                  </a:lnTo>
                  <a:lnTo>
                    <a:pt x="211937" y="182156"/>
                  </a:lnTo>
                  <a:lnTo>
                    <a:pt x="209562" y="178168"/>
                  </a:lnTo>
                  <a:lnTo>
                    <a:pt x="203161" y="171678"/>
                  </a:lnTo>
                  <a:lnTo>
                    <a:pt x="196189" y="165544"/>
                  </a:lnTo>
                  <a:lnTo>
                    <a:pt x="159702" y="135940"/>
                  </a:lnTo>
                  <a:lnTo>
                    <a:pt x="149364" y="127063"/>
                  </a:lnTo>
                  <a:lnTo>
                    <a:pt x="102870" y="84975"/>
                  </a:lnTo>
                  <a:lnTo>
                    <a:pt x="72021" y="54914"/>
                  </a:lnTo>
                  <a:lnTo>
                    <a:pt x="44538" y="26390"/>
                  </a:lnTo>
                  <a:lnTo>
                    <a:pt x="25082" y="7086"/>
                  </a:lnTo>
                  <a:lnTo>
                    <a:pt x="0" y="30200"/>
                  </a:lnTo>
                  <a:lnTo>
                    <a:pt x="368" y="37096"/>
                  </a:lnTo>
                  <a:lnTo>
                    <a:pt x="14211" y="72593"/>
                  </a:lnTo>
                  <a:lnTo>
                    <a:pt x="41249" y="109956"/>
                  </a:lnTo>
                  <a:lnTo>
                    <a:pt x="71437" y="141312"/>
                  </a:lnTo>
                  <a:lnTo>
                    <a:pt x="106210" y="171729"/>
                  </a:lnTo>
                  <a:lnTo>
                    <a:pt x="168630" y="219570"/>
                  </a:lnTo>
                  <a:lnTo>
                    <a:pt x="145173" y="239598"/>
                  </a:lnTo>
                  <a:lnTo>
                    <a:pt x="21234" y="343687"/>
                  </a:lnTo>
                  <a:lnTo>
                    <a:pt x="1600" y="369722"/>
                  </a:lnTo>
                  <a:lnTo>
                    <a:pt x="8343" y="379844"/>
                  </a:lnTo>
                  <a:lnTo>
                    <a:pt x="16268" y="387616"/>
                  </a:lnTo>
                  <a:lnTo>
                    <a:pt x="21856" y="391782"/>
                  </a:lnTo>
                  <a:lnTo>
                    <a:pt x="27165" y="393357"/>
                  </a:lnTo>
                  <a:lnTo>
                    <a:pt x="32626" y="392366"/>
                  </a:lnTo>
                  <a:lnTo>
                    <a:pt x="94551" y="334505"/>
                  </a:lnTo>
                  <a:lnTo>
                    <a:pt x="170764" y="257403"/>
                  </a:lnTo>
                  <a:lnTo>
                    <a:pt x="201853" y="227050"/>
                  </a:lnTo>
                  <a:lnTo>
                    <a:pt x="256743" y="270129"/>
                  </a:lnTo>
                  <a:lnTo>
                    <a:pt x="361327" y="359054"/>
                  </a:lnTo>
                  <a:lnTo>
                    <a:pt x="397484" y="391629"/>
                  </a:lnTo>
                  <a:lnTo>
                    <a:pt x="400672" y="391833"/>
                  </a:lnTo>
                  <a:lnTo>
                    <a:pt x="408978" y="387527"/>
                  </a:lnTo>
                  <a:lnTo>
                    <a:pt x="413105" y="384340"/>
                  </a:lnTo>
                  <a:lnTo>
                    <a:pt x="416407" y="379806"/>
                  </a:lnTo>
                  <a:lnTo>
                    <a:pt x="419481" y="376720"/>
                  </a:lnTo>
                  <a:lnTo>
                    <a:pt x="421563" y="372795"/>
                  </a:lnTo>
                  <a:lnTo>
                    <a:pt x="426148" y="360248"/>
                  </a:lnTo>
                  <a:close/>
                </a:path>
              </a:pathLst>
            </a:custGeom>
            <a:solidFill>
              <a:srgbClr val="22171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8193951" y="11326165"/>
              <a:ext cx="1664335" cy="307340"/>
            </a:xfrm>
            <a:custGeom>
              <a:avLst/>
              <a:gdLst/>
              <a:ahLst/>
              <a:cxnLst/>
              <a:rect l="l" t="t" r="r" b="b"/>
              <a:pathLst>
                <a:path w="1664334" h="307340">
                  <a:moveTo>
                    <a:pt x="259245" y="206616"/>
                  </a:moveTo>
                  <a:lnTo>
                    <a:pt x="229057" y="145249"/>
                  </a:lnTo>
                  <a:lnTo>
                    <a:pt x="158572" y="117157"/>
                  </a:lnTo>
                  <a:lnTo>
                    <a:pt x="122059" y="105994"/>
                  </a:lnTo>
                  <a:lnTo>
                    <a:pt x="102603" y="98615"/>
                  </a:lnTo>
                  <a:lnTo>
                    <a:pt x="94856" y="92697"/>
                  </a:lnTo>
                  <a:lnTo>
                    <a:pt x="93472" y="85915"/>
                  </a:lnTo>
                  <a:lnTo>
                    <a:pt x="96964" y="76822"/>
                  </a:lnTo>
                  <a:lnTo>
                    <a:pt x="105537" y="71678"/>
                  </a:lnTo>
                  <a:lnTo>
                    <a:pt x="116306" y="69392"/>
                  </a:lnTo>
                  <a:lnTo>
                    <a:pt x="126403" y="68872"/>
                  </a:lnTo>
                  <a:lnTo>
                    <a:pt x="140004" y="69786"/>
                  </a:lnTo>
                  <a:lnTo>
                    <a:pt x="150914" y="73190"/>
                  </a:lnTo>
                  <a:lnTo>
                    <a:pt x="158546" y="80111"/>
                  </a:lnTo>
                  <a:lnTo>
                    <a:pt x="162356" y="91592"/>
                  </a:lnTo>
                  <a:lnTo>
                    <a:pt x="250164" y="91592"/>
                  </a:lnTo>
                  <a:lnTo>
                    <a:pt x="231533" y="42392"/>
                  </a:lnTo>
                  <a:lnTo>
                    <a:pt x="197942" y="14782"/>
                  </a:lnTo>
                  <a:lnTo>
                    <a:pt x="159791" y="2679"/>
                  </a:lnTo>
                  <a:lnTo>
                    <a:pt x="127546" y="0"/>
                  </a:lnTo>
                  <a:lnTo>
                    <a:pt x="76606" y="6870"/>
                  </a:lnTo>
                  <a:lnTo>
                    <a:pt x="37985" y="26187"/>
                  </a:lnTo>
                  <a:lnTo>
                    <a:pt x="13487" y="56019"/>
                  </a:lnTo>
                  <a:lnTo>
                    <a:pt x="4927" y="94437"/>
                  </a:lnTo>
                  <a:lnTo>
                    <a:pt x="12852" y="130467"/>
                  </a:lnTo>
                  <a:lnTo>
                    <a:pt x="35102" y="155282"/>
                  </a:lnTo>
                  <a:lnTo>
                    <a:pt x="69418" y="172567"/>
                  </a:lnTo>
                  <a:lnTo>
                    <a:pt x="113538" y="186029"/>
                  </a:lnTo>
                  <a:lnTo>
                    <a:pt x="144500" y="195224"/>
                  </a:lnTo>
                  <a:lnTo>
                    <a:pt x="161696" y="203073"/>
                  </a:lnTo>
                  <a:lnTo>
                    <a:pt x="169100" y="210400"/>
                  </a:lnTo>
                  <a:lnTo>
                    <a:pt x="170688" y="217982"/>
                  </a:lnTo>
                  <a:lnTo>
                    <a:pt x="167754" y="227584"/>
                  </a:lnTo>
                  <a:lnTo>
                    <a:pt x="159473" y="233832"/>
                  </a:lnTo>
                  <a:lnTo>
                    <a:pt x="146570" y="237210"/>
                  </a:lnTo>
                  <a:lnTo>
                    <a:pt x="129819" y="238213"/>
                  </a:lnTo>
                  <a:lnTo>
                    <a:pt x="113296" y="236880"/>
                  </a:lnTo>
                  <a:lnTo>
                    <a:pt x="100711" y="232270"/>
                  </a:lnTo>
                  <a:lnTo>
                    <a:pt x="92189" y="223545"/>
                  </a:lnTo>
                  <a:lnTo>
                    <a:pt x="87807" y="209816"/>
                  </a:lnTo>
                  <a:lnTo>
                    <a:pt x="0" y="209816"/>
                  </a:lnTo>
                  <a:lnTo>
                    <a:pt x="18834" y="260908"/>
                  </a:lnTo>
                  <a:lnTo>
                    <a:pt x="52743" y="290233"/>
                  </a:lnTo>
                  <a:lnTo>
                    <a:pt x="92544" y="303580"/>
                  </a:lnTo>
                  <a:lnTo>
                    <a:pt x="129057" y="306743"/>
                  </a:lnTo>
                  <a:lnTo>
                    <a:pt x="191719" y="296989"/>
                  </a:lnTo>
                  <a:lnTo>
                    <a:pt x="231762" y="272402"/>
                  </a:lnTo>
                  <a:lnTo>
                    <a:pt x="253009" y="239941"/>
                  </a:lnTo>
                  <a:lnTo>
                    <a:pt x="259245" y="206616"/>
                  </a:lnTo>
                  <a:close/>
                </a:path>
                <a:path w="1664334" h="307340">
                  <a:moveTo>
                    <a:pt x="582790" y="7531"/>
                  </a:moveTo>
                  <a:lnTo>
                    <a:pt x="496874" y="7531"/>
                  </a:lnTo>
                  <a:lnTo>
                    <a:pt x="496874" y="111671"/>
                  </a:lnTo>
                  <a:lnTo>
                    <a:pt x="379158" y="111671"/>
                  </a:lnTo>
                  <a:lnTo>
                    <a:pt x="379158" y="7531"/>
                  </a:lnTo>
                  <a:lnTo>
                    <a:pt x="293255" y="7531"/>
                  </a:lnTo>
                  <a:lnTo>
                    <a:pt x="293255" y="111671"/>
                  </a:lnTo>
                  <a:lnTo>
                    <a:pt x="293255" y="185331"/>
                  </a:lnTo>
                  <a:lnTo>
                    <a:pt x="293255" y="298361"/>
                  </a:lnTo>
                  <a:lnTo>
                    <a:pt x="379158" y="298361"/>
                  </a:lnTo>
                  <a:lnTo>
                    <a:pt x="379158" y="185331"/>
                  </a:lnTo>
                  <a:lnTo>
                    <a:pt x="496874" y="185331"/>
                  </a:lnTo>
                  <a:lnTo>
                    <a:pt x="496874" y="298361"/>
                  </a:lnTo>
                  <a:lnTo>
                    <a:pt x="582790" y="298361"/>
                  </a:lnTo>
                  <a:lnTo>
                    <a:pt x="582790" y="185331"/>
                  </a:lnTo>
                  <a:lnTo>
                    <a:pt x="582790" y="111671"/>
                  </a:lnTo>
                  <a:lnTo>
                    <a:pt x="582790" y="7531"/>
                  </a:lnTo>
                  <a:close/>
                </a:path>
                <a:path w="1664334" h="307340">
                  <a:moveTo>
                    <a:pt x="717067" y="7810"/>
                  </a:moveTo>
                  <a:lnTo>
                    <a:pt x="628116" y="7810"/>
                  </a:lnTo>
                  <a:lnTo>
                    <a:pt x="628116" y="298932"/>
                  </a:lnTo>
                  <a:lnTo>
                    <a:pt x="717067" y="298932"/>
                  </a:lnTo>
                  <a:lnTo>
                    <a:pt x="717067" y="7810"/>
                  </a:lnTo>
                  <a:close/>
                </a:path>
                <a:path w="1664334" h="307340">
                  <a:moveTo>
                    <a:pt x="1037996" y="156565"/>
                  </a:moveTo>
                  <a:lnTo>
                    <a:pt x="1032687" y="107467"/>
                  </a:lnTo>
                  <a:lnTo>
                    <a:pt x="1019276" y="74561"/>
                  </a:lnTo>
                  <a:lnTo>
                    <a:pt x="1015974" y="66446"/>
                  </a:lnTo>
                  <a:lnTo>
                    <a:pt x="986561" y="35153"/>
                  </a:lnTo>
                  <a:lnTo>
                    <a:pt x="949426" y="18046"/>
                  </a:lnTo>
                  <a:lnTo>
                    <a:pt x="949426" y="151955"/>
                  </a:lnTo>
                  <a:lnTo>
                    <a:pt x="948563" y="167944"/>
                  </a:lnTo>
                  <a:lnTo>
                    <a:pt x="942555" y="195135"/>
                  </a:lnTo>
                  <a:lnTo>
                    <a:pt x="926274" y="220802"/>
                  </a:lnTo>
                  <a:lnTo>
                    <a:pt x="894549" y="232194"/>
                  </a:lnTo>
                  <a:lnTo>
                    <a:pt x="849515" y="232194"/>
                  </a:lnTo>
                  <a:lnTo>
                    <a:pt x="849515" y="74561"/>
                  </a:lnTo>
                  <a:lnTo>
                    <a:pt x="894549" y="74561"/>
                  </a:lnTo>
                  <a:lnTo>
                    <a:pt x="919086" y="80657"/>
                  </a:lnTo>
                  <a:lnTo>
                    <a:pt x="936180" y="97282"/>
                  </a:lnTo>
                  <a:lnTo>
                    <a:pt x="946162" y="121894"/>
                  </a:lnTo>
                  <a:lnTo>
                    <a:pt x="949426" y="151955"/>
                  </a:lnTo>
                  <a:lnTo>
                    <a:pt x="949426" y="18046"/>
                  </a:lnTo>
                  <a:lnTo>
                    <a:pt x="943229" y="15189"/>
                  </a:lnTo>
                  <a:lnTo>
                    <a:pt x="884707" y="8166"/>
                  </a:lnTo>
                  <a:lnTo>
                    <a:pt x="763600" y="8166"/>
                  </a:lnTo>
                  <a:lnTo>
                    <a:pt x="763600" y="298932"/>
                  </a:lnTo>
                  <a:lnTo>
                    <a:pt x="884707" y="298932"/>
                  </a:lnTo>
                  <a:lnTo>
                    <a:pt x="932332" y="295097"/>
                  </a:lnTo>
                  <a:lnTo>
                    <a:pt x="974305" y="281749"/>
                  </a:lnTo>
                  <a:lnTo>
                    <a:pt x="1007795" y="256070"/>
                  </a:lnTo>
                  <a:lnTo>
                    <a:pt x="1029970" y="215277"/>
                  </a:lnTo>
                  <a:lnTo>
                    <a:pt x="1037996" y="156565"/>
                  </a:lnTo>
                  <a:close/>
                </a:path>
                <a:path w="1664334" h="307340">
                  <a:moveTo>
                    <a:pt x="1355458" y="298932"/>
                  </a:moveTo>
                  <a:lnTo>
                    <a:pt x="1341361" y="260235"/>
                  </a:lnTo>
                  <a:lnTo>
                    <a:pt x="1320952" y="204139"/>
                  </a:lnTo>
                  <a:lnTo>
                    <a:pt x="1277785" y="85559"/>
                  </a:lnTo>
                  <a:lnTo>
                    <a:pt x="1249489" y="7810"/>
                  </a:lnTo>
                  <a:lnTo>
                    <a:pt x="1241539" y="7810"/>
                  </a:lnTo>
                  <a:lnTo>
                    <a:pt x="1241539" y="204139"/>
                  </a:lnTo>
                  <a:lnTo>
                    <a:pt x="1168488" y="204139"/>
                  </a:lnTo>
                  <a:lnTo>
                    <a:pt x="1204823" y="85559"/>
                  </a:lnTo>
                  <a:lnTo>
                    <a:pt x="1241539" y="204139"/>
                  </a:lnTo>
                  <a:lnTo>
                    <a:pt x="1241539" y="7810"/>
                  </a:lnTo>
                  <a:lnTo>
                    <a:pt x="1160551" y="7810"/>
                  </a:lnTo>
                  <a:lnTo>
                    <a:pt x="1054569" y="298932"/>
                  </a:lnTo>
                  <a:lnTo>
                    <a:pt x="1139355" y="298932"/>
                  </a:lnTo>
                  <a:lnTo>
                    <a:pt x="1151089" y="260235"/>
                  </a:lnTo>
                  <a:lnTo>
                    <a:pt x="1258570" y="260235"/>
                  </a:lnTo>
                  <a:lnTo>
                    <a:pt x="1270685" y="298932"/>
                  </a:lnTo>
                  <a:lnTo>
                    <a:pt x="1355458" y="298932"/>
                  </a:lnTo>
                  <a:close/>
                </a:path>
                <a:path w="1664334" h="307340">
                  <a:moveTo>
                    <a:pt x="1663839" y="298932"/>
                  </a:moveTo>
                  <a:lnTo>
                    <a:pt x="1562785" y="148056"/>
                  </a:lnTo>
                  <a:lnTo>
                    <a:pt x="1656651" y="7823"/>
                  </a:lnTo>
                  <a:lnTo>
                    <a:pt x="1557883" y="7823"/>
                  </a:lnTo>
                  <a:lnTo>
                    <a:pt x="1513217" y="74206"/>
                  </a:lnTo>
                  <a:lnTo>
                    <a:pt x="1468945" y="7823"/>
                  </a:lnTo>
                  <a:lnTo>
                    <a:pt x="1370152" y="7823"/>
                  </a:lnTo>
                  <a:lnTo>
                    <a:pt x="1464017" y="148056"/>
                  </a:lnTo>
                  <a:lnTo>
                    <a:pt x="1362964" y="298932"/>
                  </a:lnTo>
                  <a:lnTo>
                    <a:pt x="1461744" y="298932"/>
                  </a:lnTo>
                  <a:lnTo>
                    <a:pt x="1513217" y="221894"/>
                  </a:lnTo>
                  <a:lnTo>
                    <a:pt x="1564690" y="298932"/>
                  </a:lnTo>
                  <a:lnTo>
                    <a:pt x="1663839" y="298932"/>
                  </a:lnTo>
                  <a:close/>
                </a:path>
              </a:pathLst>
            </a:custGeom>
            <a:solidFill>
              <a:srgbClr val="E6001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0" y="12569876"/>
              <a:ext cx="10692130" cy="2550160"/>
            </a:xfrm>
            <a:custGeom>
              <a:avLst/>
              <a:gdLst/>
              <a:ahLst/>
              <a:cxnLst/>
              <a:rect l="l" t="t" r="r" b="b"/>
              <a:pathLst>
                <a:path w="10692130" h="2550159">
                  <a:moveTo>
                    <a:pt x="0" y="2550109"/>
                  </a:moveTo>
                  <a:lnTo>
                    <a:pt x="0" y="0"/>
                  </a:lnTo>
                  <a:lnTo>
                    <a:pt x="10692003" y="0"/>
                  </a:lnTo>
                  <a:lnTo>
                    <a:pt x="10692003" y="2550109"/>
                  </a:lnTo>
                  <a:lnTo>
                    <a:pt x="0" y="25501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4" name="object 54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543988" y="14721202"/>
              <a:ext cx="1441441" cy="118041"/>
            </a:xfrm>
            <a:prstGeom prst="rect">
              <a:avLst/>
            </a:prstGeom>
          </p:spPr>
        </p:pic>
        <p:pic>
          <p:nvPicPr>
            <p:cNvPr id="55" name="object 55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589081" y="12685094"/>
              <a:ext cx="5042439" cy="249322"/>
            </a:xfrm>
            <a:prstGeom prst="rect">
              <a:avLst/>
            </a:prstGeom>
          </p:spPr>
        </p:pic>
        <p:pic>
          <p:nvPicPr>
            <p:cNvPr id="56" name="object 56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703574" y="12692566"/>
              <a:ext cx="183718" cy="232257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942816" y="12689367"/>
              <a:ext cx="206641" cy="234111"/>
            </a:xfrm>
            <a:prstGeom prst="rect">
              <a:avLst/>
            </a:prstGeom>
          </p:spPr>
        </p:pic>
        <p:pic>
          <p:nvPicPr>
            <p:cNvPr id="58" name="object 58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191636" y="12687768"/>
              <a:ext cx="234391" cy="248780"/>
            </a:xfrm>
            <a:prstGeom prst="rect">
              <a:avLst/>
            </a:prstGeom>
          </p:spPr>
        </p:pic>
        <p:sp>
          <p:nvSpPr>
            <p:cNvPr id="59" name="object 59" descr=""/>
            <p:cNvSpPr/>
            <p:nvPr/>
          </p:nvSpPr>
          <p:spPr>
            <a:xfrm>
              <a:off x="4207332" y="1475968"/>
              <a:ext cx="6005195" cy="2127885"/>
            </a:xfrm>
            <a:custGeom>
              <a:avLst/>
              <a:gdLst/>
              <a:ahLst/>
              <a:cxnLst/>
              <a:rect l="l" t="t" r="r" b="b"/>
              <a:pathLst>
                <a:path w="6005195" h="2127885">
                  <a:moveTo>
                    <a:pt x="847369" y="1398016"/>
                  </a:moveTo>
                  <a:lnTo>
                    <a:pt x="718324" y="1398016"/>
                  </a:lnTo>
                  <a:lnTo>
                    <a:pt x="718324" y="1507744"/>
                  </a:lnTo>
                  <a:lnTo>
                    <a:pt x="718324" y="1653032"/>
                  </a:lnTo>
                  <a:lnTo>
                    <a:pt x="228600" y="1653032"/>
                  </a:lnTo>
                  <a:lnTo>
                    <a:pt x="228600" y="1507744"/>
                  </a:lnTo>
                  <a:lnTo>
                    <a:pt x="718324" y="1507744"/>
                  </a:lnTo>
                  <a:lnTo>
                    <a:pt x="718324" y="1398016"/>
                  </a:lnTo>
                  <a:lnTo>
                    <a:pt x="101600" y="1398016"/>
                  </a:lnTo>
                  <a:lnTo>
                    <a:pt x="101600" y="1757692"/>
                  </a:lnTo>
                  <a:lnTo>
                    <a:pt x="847369" y="1757692"/>
                  </a:lnTo>
                  <a:lnTo>
                    <a:pt x="847369" y="1653032"/>
                  </a:lnTo>
                  <a:lnTo>
                    <a:pt x="847369" y="1507744"/>
                  </a:lnTo>
                  <a:lnTo>
                    <a:pt x="847369" y="1398016"/>
                  </a:lnTo>
                  <a:close/>
                </a:path>
                <a:path w="6005195" h="2127885">
                  <a:moveTo>
                    <a:pt x="865644" y="222504"/>
                  </a:moveTo>
                  <a:lnTo>
                    <a:pt x="483616" y="222504"/>
                  </a:lnTo>
                  <a:lnTo>
                    <a:pt x="488492" y="160667"/>
                  </a:lnTo>
                  <a:lnTo>
                    <a:pt x="491363" y="114935"/>
                  </a:lnTo>
                  <a:lnTo>
                    <a:pt x="492899" y="77774"/>
                  </a:lnTo>
                  <a:lnTo>
                    <a:pt x="493776" y="41656"/>
                  </a:lnTo>
                  <a:lnTo>
                    <a:pt x="352552" y="39624"/>
                  </a:lnTo>
                  <a:lnTo>
                    <a:pt x="352450" y="75057"/>
                  </a:lnTo>
                  <a:lnTo>
                    <a:pt x="351790" y="117348"/>
                  </a:lnTo>
                  <a:lnTo>
                    <a:pt x="349973" y="166497"/>
                  </a:lnTo>
                  <a:lnTo>
                    <a:pt x="346456" y="222504"/>
                  </a:lnTo>
                  <a:lnTo>
                    <a:pt x="68059" y="222504"/>
                  </a:lnTo>
                  <a:lnTo>
                    <a:pt x="68059" y="349504"/>
                  </a:lnTo>
                  <a:lnTo>
                    <a:pt x="332232" y="349504"/>
                  </a:lnTo>
                  <a:lnTo>
                    <a:pt x="322465" y="402551"/>
                  </a:lnTo>
                  <a:lnTo>
                    <a:pt x="310743" y="452589"/>
                  </a:lnTo>
                  <a:lnTo>
                    <a:pt x="296786" y="499770"/>
                  </a:lnTo>
                  <a:lnTo>
                    <a:pt x="280263" y="544245"/>
                  </a:lnTo>
                  <a:lnTo>
                    <a:pt x="260896" y="586181"/>
                  </a:lnTo>
                  <a:lnTo>
                    <a:pt x="238379" y="625741"/>
                  </a:lnTo>
                  <a:lnTo>
                    <a:pt x="212407" y="663079"/>
                  </a:lnTo>
                  <a:lnTo>
                    <a:pt x="182689" y="698347"/>
                  </a:lnTo>
                  <a:lnTo>
                    <a:pt x="148920" y="731710"/>
                  </a:lnTo>
                  <a:lnTo>
                    <a:pt x="110794" y="763320"/>
                  </a:lnTo>
                  <a:lnTo>
                    <a:pt x="68021" y="793356"/>
                  </a:lnTo>
                  <a:lnTo>
                    <a:pt x="20307" y="821956"/>
                  </a:lnTo>
                  <a:lnTo>
                    <a:pt x="113779" y="922540"/>
                  </a:lnTo>
                  <a:lnTo>
                    <a:pt x="167551" y="886587"/>
                  </a:lnTo>
                  <a:lnTo>
                    <a:pt x="226288" y="839685"/>
                  </a:lnTo>
                  <a:lnTo>
                    <a:pt x="256400" y="811314"/>
                  </a:lnTo>
                  <a:lnTo>
                    <a:pt x="286397" y="779221"/>
                  </a:lnTo>
                  <a:lnTo>
                    <a:pt x="315849" y="743089"/>
                  </a:lnTo>
                  <a:lnTo>
                    <a:pt x="344271" y="702589"/>
                  </a:lnTo>
                  <a:lnTo>
                    <a:pt x="371246" y="657390"/>
                  </a:lnTo>
                  <a:lnTo>
                    <a:pt x="396303" y="607161"/>
                  </a:lnTo>
                  <a:lnTo>
                    <a:pt x="418985" y="551586"/>
                  </a:lnTo>
                  <a:lnTo>
                    <a:pt x="438873" y="490334"/>
                  </a:lnTo>
                  <a:lnTo>
                    <a:pt x="455472" y="423087"/>
                  </a:lnTo>
                  <a:lnTo>
                    <a:pt x="468376" y="349504"/>
                  </a:lnTo>
                  <a:lnTo>
                    <a:pt x="729500" y="349504"/>
                  </a:lnTo>
                  <a:lnTo>
                    <a:pt x="729500" y="408432"/>
                  </a:lnTo>
                  <a:lnTo>
                    <a:pt x="728891" y="455358"/>
                  </a:lnTo>
                  <a:lnTo>
                    <a:pt x="727125" y="508419"/>
                  </a:lnTo>
                  <a:lnTo>
                    <a:pt x="724293" y="564045"/>
                  </a:lnTo>
                  <a:lnTo>
                    <a:pt x="720483" y="618655"/>
                  </a:lnTo>
                  <a:lnTo>
                    <a:pt x="715797" y="668680"/>
                  </a:lnTo>
                  <a:lnTo>
                    <a:pt x="710298" y="710539"/>
                  </a:lnTo>
                  <a:lnTo>
                    <a:pt x="695032" y="759929"/>
                  </a:lnTo>
                  <a:lnTo>
                    <a:pt x="658228" y="781685"/>
                  </a:lnTo>
                  <a:lnTo>
                    <a:pt x="626872" y="784364"/>
                  </a:lnTo>
                  <a:lnTo>
                    <a:pt x="580250" y="782662"/>
                  </a:lnTo>
                  <a:lnTo>
                    <a:pt x="538099" y="778395"/>
                  </a:lnTo>
                  <a:lnTo>
                    <a:pt x="500710" y="772795"/>
                  </a:lnTo>
                  <a:lnTo>
                    <a:pt x="468376" y="767092"/>
                  </a:lnTo>
                  <a:lnTo>
                    <a:pt x="472440" y="901204"/>
                  </a:lnTo>
                  <a:lnTo>
                    <a:pt x="504774" y="905459"/>
                  </a:lnTo>
                  <a:lnTo>
                    <a:pt x="551307" y="910856"/>
                  </a:lnTo>
                  <a:lnTo>
                    <a:pt x="604888" y="915492"/>
                  </a:lnTo>
                  <a:lnTo>
                    <a:pt x="658380" y="917460"/>
                  </a:lnTo>
                  <a:lnTo>
                    <a:pt x="701192" y="914717"/>
                  </a:lnTo>
                  <a:lnTo>
                    <a:pt x="740981" y="904811"/>
                  </a:lnTo>
                  <a:lnTo>
                    <a:pt x="776439" y="885202"/>
                  </a:lnTo>
                  <a:lnTo>
                    <a:pt x="806246" y="853351"/>
                  </a:lnTo>
                  <a:lnTo>
                    <a:pt x="829068" y="806716"/>
                  </a:lnTo>
                  <a:lnTo>
                    <a:pt x="846378" y="726363"/>
                  </a:lnTo>
                  <a:lnTo>
                    <a:pt x="852551" y="675233"/>
                  </a:lnTo>
                  <a:lnTo>
                    <a:pt x="857275" y="619988"/>
                  </a:lnTo>
                  <a:lnTo>
                    <a:pt x="860755" y="563029"/>
                  </a:lnTo>
                  <a:lnTo>
                    <a:pt x="863155" y="506730"/>
                  </a:lnTo>
                  <a:lnTo>
                    <a:pt x="864654" y="453491"/>
                  </a:lnTo>
                  <a:lnTo>
                    <a:pt x="865428" y="405701"/>
                  </a:lnTo>
                  <a:lnTo>
                    <a:pt x="865644" y="365760"/>
                  </a:lnTo>
                  <a:lnTo>
                    <a:pt x="865644" y="222504"/>
                  </a:lnTo>
                  <a:close/>
                </a:path>
                <a:path w="6005195" h="2127885">
                  <a:moveTo>
                    <a:pt x="925588" y="1208011"/>
                  </a:moveTo>
                  <a:lnTo>
                    <a:pt x="23355" y="1208011"/>
                  </a:lnTo>
                  <a:lnTo>
                    <a:pt x="23355" y="1327912"/>
                  </a:lnTo>
                  <a:lnTo>
                    <a:pt x="925588" y="1327912"/>
                  </a:lnTo>
                  <a:lnTo>
                    <a:pt x="925588" y="1208011"/>
                  </a:lnTo>
                  <a:close/>
                </a:path>
                <a:path w="6005195" h="2127885">
                  <a:moveTo>
                    <a:pt x="948956" y="1979168"/>
                  </a:moveTo>
                  <a:lnTo>
                    <a:pt x="695972" y="1979168"/>
                  </a:lnTo>
                  <a:lnTo>
                    <a:pt x="714641" y="1929104"/>
                  </a:lnTo>
                  <a:lnTo>
                    <a:pt x="731786" y="1877314"/>
                  </a:lnTo>
                  <a:lnTo>
                    <a:pt x="746264" y="1829727"/>
                  </a:lnTo>
                  <a:lnTo>
                    <a:pt x="756932" y="1792224"/>
                  </a:lnTo>
                  <a:lnTo>
                    <a:pt x="626872" y="1770888"/>
                  </a:lnTo>
                  <a:lnTo>
                    <a:pt x="620636" y="1797723"/>
                  </a:lnTo>
                  <a:lnTo>
                    <a:pt x="608203" y="1846834"/>
                  </a:lnTo>
                  <a:lnTo>
                    <a:pt x="589864" y="1910054"/>
                  </a:lnTo>
                  <a:lnTo>
                    <a:pt x="565924" y="1979168"/>
                  </a:lnTo>
                  <a:lnTo>
                    <a:pt x="276352" y="1979168"/>
                  </a:lnTo>
                  <a:lnTo>
                    <a:pt x="372872" y="1953768"/>
                  </a:lnTo>
                  <a:lnTo>
                    <a:pt x="364058" y="1920354"/>
                  </a:lnTo>
                  <a:lnTo>
                    <a:pt x="351917" y="1879219"/>
                  </a:lnTo>
                  <a:lnTo>
                    <a:pt x="334937" y="1829727"/>
                  </a:lnTo>
                  <a:lnTo>
                    <a:pt x="311912" y="1771904"/>
                  </a:lnTo>
                  <a:lnTo>
                    <a:pt x="192024" y="1803400"/>
                  </a:lnTo>
                  <a:lnTo>
                    <a:pt x="211582" y="1853590"/>
                  </a:lnTo>
                  <a:lnTo>
                    <a:pt x="226568" y="1900821"/>
                  </a:lnTo>
                  <a:lnTo>
                    <a:pt x="237744" y="1943277"/>
                  </a:lnTo>
                  <a:lnTo>
                    <a:pt x="245872" y="1979168"/>
                  </a:lnTo>
                  <a:lnTo>
                    <a:pt x="0" y="1979168"/>
                  </a:lnTo>
                  <a:lnTo>
                    <a:pt x="0" y="2098052"/>
                  </a:lnTo>
                  <a:lnTo>
                    <a:pt x="948956" y="2098052"/>
                  </a:lnTo>
                  <a:lnTo>
                    <a:pt x="948956" y="1979168"/>
                  </a:lnTo>
                  <a:close/>
                </a:path>
                <a:path w="6005195" h="2127885">
                  <a:moveTo>
                    <a:pt x="1300467" y="435864"/>
                  </a:moveTo>
                  <a:lnTo>
                    <a:pt x="1172451" y="425716"/>
                  </a:lnTo>
                  <a:lnTo>
                    <a:pt x="1162253" y="495388"/>
                  </a:lnTo>
                  <a:lnTo>
                    <a:pt x="1149311" y="556361"/>
                  </a:lnTo>
                  <a:lnTo>
                    <a:pt x="1133843" y="609485"/>
                  </a:lnTo>
                  <a:lnTo>
                    <a:pt x="1116063" y="655586"/>
                  </a:lnTo>
                  <a:lnTo>
                    <a:pt x="1096200" y="695490"/>
                  </a:lnTo>
                  <a:lnTo>
                    <a:pt x="1074445" y="730034"/>
                  </a:lnTo>
                  <a:lnTo>
                    <a:pt x="1026147" y="786396"/>
                  </a:lnTo>
                  <a:lnTo>
                    <a:pt x="1124699" y="883932"/>
                  </a:lnTo>
                  <a:lnTo>
                    <a:pt x="1157414" y="848652"/>
                  </a:lnTo>
                  <a:lnTo>
                    <a:pt x="1197698" y="793076"/>
                  </a:lnTo>
                  <a:lnTo>
                    <a:pt x="1218679" y="755535"/>
                  </a:lnTo>
                  <a:lnTo>
                    <a:pt x="1239189" y="710336"/>
                  </a:lnTo>
                  <a:lnTo>
                    <a:pt x="1258404" y="656640"/>
                  </a:lnTo>
                  <a:lnTo>
                    <a:pt x="1275562" y="593559"/>
                  </a:lnTo>
                  <a:lnTo>
                    <a:pt x="1289850" y="520255"/>
                  </a:lnTo>
                  <a:lnTo>
                    <a:pt x="1300467" y="435864"/>
                  </a:lnTo>
                  <a:close/>
                </a:path>
                <a:path w="6005195" h="2127885">
                  <a:moveTo>
                    <a:pt x="1301496" y="1483360"/>
                  </a:moveTo>
                  <a:lnTo>
                    <a:pt x="1292059" y="1447927"/>
                  </a:lnTo>
                  <a:lnTo>
                    <a:pt x="1279398" y="1410208"/>
                  </a:lnTo>
                  <a:lnTo>
                    <a:pt x="1264056" y="1372489"/>
                  </a:lnTo>
                  <a:lnTo>
                    <a:pt x="1246632" y="1337056"/>
                  </a:lnTo>
                  <a:lnTo>
                    <a:pt x="1149096" y="1357376"/>
                  </a:lnTo>
                  <a:lnTo>
                    <a:pt x="1168158" y="1400644"/>
                  </a:lnTo>
                  <a:lnTo>
                    <a:pt x="1182751" y="1442974"/>
                  </a:lnTo>
                  <a:lnTo>
                    <a:pt x="1192949" y="1478813"/>
                  </a:lnTo>
                  <a:lnTo>
                    <a:pt x="1198880" y="1502664"/>
                  </a:lnTo>
                  <a:lnTo>
                    <a:pt x="1301496" y="1483360"/>
                  </a:lnTo>
                  <a:close/>
                </a:path>
                <a:path w="6005195" h="2127885">
                  <a:moveTo>
                    <a:pt x="1468132" y="1469148"/>
                  </a:moveTo>
                  <a:lnTo>
                    <a:pt x="1460627" y="1430502"/>
                  </a:lnTo>
                  <a:lnTo>
                    <a:pt x="1451610" y="1393190"/>
                  </a:lnTo>
                  <a:lnTo>
                    <a:pt x="1440688" y="1356258"/>
                  </a:lnTo>
                  <a:lnTo>
                    <a:pt x="1427492" y="1318768"/>
                  </a:lnTo>
                  <a:lnTo>
                    <a:pt x="1328928" y="1339088"/>
                  </a:lnTo>
                  <a:lnTo>
                    <a:pt x="1342288" y="1379562"/>
                  </a:lnTo>
                  <a:lnTo>
                    <a:pt x="1351343" y="1410208"/>
                  </a:lnTo>
                  <a:lnTo>
                    <a:pt x="1359496" y="1442250"/>
                  </a:lnTo>
                  <a:lnTo>
                    <a:pt x="1370584" y="1488452"/>
                  </a:lnTo>
                  <a:lnTo>
                    <a:pt x="1468132" y="1469148"/>
                  </a:lnTo>
                  <a:close/>
                </a:path>
                <a:path w="6005195" h="2127885">
                  <a:moveTo>
                    <a:pt x="1682508" y="1277112"/>
                  </a:moveTo>
                  <a:lnTo>
                    <a:pt x="1631708" y="1169416"/>
                  </a:lnTo>
                  <a:lnTo>
                    <a:pt x="1588465" y="1179601"/>
                  </a:lnTo>
                  <a:lnTo>
                    <a:pt x="1541678" y="1187310"/>
                  </a:lnTo>
                  <a:lnTo>
                    <a:pt x="1493139" y="1192961"/>
                  </a:lnTo>
                  <a:lnTo>
                    <a:pt x="1444650" y="1197013"/>
                  </a:lnTo>
                  <a:lnTo>
                    <a:pt x="1398016" y="1199896"/>
                  </a:lnTo>
                  <a:lnTo>
                    <a:pt x="1241171" y="1206982"/>
                  </a:lnTo>
                  <a:lnTo>
                    <a:pt x="1185443" y="1208468"/>
                  </a:lnTo>
                  <a:lnTo>
                    <a:pt x="1131824" y="1209040"/>
                  </a:lnTo>
                  <a:lnTo>
                    <a:pt x="1148080" y="1315720"/>
                  </a:lnTo>
                  <a:lnTo>
                    <a:pt x="1200670" y="1315618"/>
                  </a:lnTo>
                  <a:lnTo>
                    <a:pt x="1256639" y="1314323"/>
                  </a:lnTo>
                  <a:lnTo>
                    <a:pt x="1314615" y="1312024"/>
                  </a:lnTo>
                  <a:lnTo>
                    <a:pt x="1373187" y="1308862"/>
                  </a:lnTo>
                  <a:lnTo>
                    <a:pt x="1430947" y="1305013"/>
                  </a:lnTo>
                  <a:lnTo>
                    <a:pt x="1486522" y="1300657"/>
                  </a:lnTo>
                  <a:lnTo>
                    <a:pt x="1538490" y="1295958"/>
                  </a:lnTo>
                  <a:lnTo>
                    <a:pt x="1585480" y="1291082"/>
                  </a:lnTo>
                  <a:lnTo>
                    <a:pt x="1626069" y="1286205"/>
                  </a:lnTo>
                  <a:lnTo>
                    <a:pt x="1658874" y="1281480"/>
                  </a:lnTo>
                  <a:lnTo>
                    <a:pt x="1682508" y="1277112"/>
                  </a:lnTo>
                  <a:close/>
                </a:path>
                <a:path w="6005195" h="2127885">
                  <a:moveTo>
                    <a:pt x="1686572" y="1737372"/>
                  </a:moveTo>
                  <a:lnTo>
                    <a:pt x="1611884" y="1748802"/>
                  </a:lnTo>
                  <a:lnTo>
                    <a:pt x="1550822" y="1757083"/>
                  </a:lnTo>
                  <a:lnTo>
                    <a:pt x="1464056" y="1767852"/>
                  </a:lnTo>
                  <a:lnTo>
                    <a:pt x="1464056" y="1744484"/>
                  </a:lnTo>
                  <a:lnTo>
                    <a:pt x="1564068" y="1688477"/>
                  </a:lnTo>
                  <a:lnTo>
                    <a:pt x="1588008" y="1674380"/>
                  </a:lnTo>
                  <a:lnTo>
                    <a:pt x="1608696" y="1660588"/>
                  </a:lnTo>
                  <a:lnTo>
                    <a:pt x="1626997" y="1647952"/>
                  </a:lnTo>
                  <a:lnTo>
                    <a:pt x="1643583" y="1636077"/>
                  </a:lnTo>
                  <a:lnTo>
                    <a:pt x="1659140" y="1624596"/>
                  </a:lnTo>
                  <a:lnTo>
                    <a:pt x="1659140" y="1515872"/>
                  </a:lnTo>
                  <a:lnTo>
                    <a:pt x="1592084" y="1515872"/>
                  </a:lnTo>
                  <a:lnTo>
                    <a:pt x="1604251" y="1491589"/>
                  </a:lnTo>
                  <a:lnTo>
                    <a:pt x="1623949" y="1448943"/>
                  </a:lnTo>
                  <a:lnTo>
                    <a:pt x="1646504" y="1394282"/>
                  </a:lnTo>
                  <a:lnTo>
                    <a:pt x="1667256" y="1334008"/>
                  </a:lnTo>
                  <a:lnTo>
                    <a:pt x="1561592" y="1304544"/>
                  </a:lnTo>
                  <a:lnTo>
                    <a:pt x="1548853" y="1345412"/>
                  </a:lnTo>
                  <a:lnTo>
                    <a:pt x="1529842" y="1399159"/>
                  </a:lnTo>
                  <a:lnTo>
                    <a:pt x="1505877" y="1458417"/>
                  </a:lnTo>
                  <a:lnTo>
                    <a:pt x="1478292" y="1515872"/>
                  </a:lnTo>
                  <a:lnTo>
                    <a:pt x="1147064" y="1515872"/>
                  </a:lnTo>
                  <a:lnTo>
                    <a:pt x="1147064" y="1624596"/>
                  </a:lnTo>
                  <a:lnTo>
                    <a:pt x="1486408" y="1624596"/>
                  </a:lnTo>
                  <a:lnTo>
                    <a:pt x="1444853" y="1649679"/>
                  </a:lnTo>
                  <a:lnTo>
                    <a:pt x="1418463" y="1665236"/>
                  </a:lnTo>
                  <a:lnTo>
                    <a:pt x="1399108" y="1675460"/>
                  </a:lnTo>
                  <a:lnTo>
                    <a:pt x="1378712" y="1684540"/>
                  </a:lnTo>
                  <a:lnTo>
                    <a:pt x="1342136" y="1684540"/>
                  </a:lnTo>
                  <a:lnTo>
                    <a:pt x="1342136" y="1780044"/>
                  </a:lnTo>
                  <a:lnTo>
                    <a:pt x="1283055" y="1785404"/>
                  </a:lnTo>
                  <a:lnTo>
                    <a:pt x="1227696" y="1789442"/>
                  </a:lnTo>
                  <a:lnTo>
                    <a:pt x="1175956" y="1792325"/>
                  </a:lnTo>
                  <a:lnTo>
                    <a:pt x="1127747" y="1794268"/>
                  </a:lnTo>
                  <a:lnTo>
                    <a:pt x="1138936" y="1914156"/>
                  </a:lnTo>
                  <a:lnTo>
                    <a:pt x="1168107" y="1912454"/>
                  </a:lnTo>
                  <a:lnTo>
                    <a:pt x="1205484" y="1909711"/>
                  </a:lnTo>
                  <a:lnTo>
                    <a:pt x="1342136" y="1896884"/>
                  </a:lnTo>
                  <a:lnTo>
                    <a:pt x="1342136" y="1987308"/>
                  </a:lnTo>
                  <a:lnTo>
                    <a:pt x="1341755" y="1994763"/>
                  </a:lnTo>
                  <a:lnTo>
                    <a:pt x="1339088" y="2001278"/>
                  </a:lnTo>
                  <a:lnTo>
                    <a:pt x="1331849" y="2005876"/>
                  </a:lnTo>
                  <a:lnTo>
                    <a:pt x="1317752" y="2007628"/>
                  </a:lnTo>
                  <a:lnTo>
                    <a:pt x="1205992" y="2007628"/>
                  </a:lnTo>
                  <a:lnTo>
                    <a:pt x="1227328" y="2127516"/>
                  </a:lnTo>
                  <a:lnTo>
                    <a:pt x="1382776" y="2127516"/>
                  </a:lnTo>
                  <a:lnTo>
                    <a:pt x="1422908" y="2120341"/>
                  </a:lnTo>
                  <a:lnTo>
                    <a:pt x="1447800" y="2101354"/>
                  </a:lnTo>
                  <a:lnTo>
                    <a:pt x="1460500" y="2074367"/>
                  </a:lnTo>
                  <a:lnTo>
                    <a:pt x="1464056" y="2043188"/>
                  </a:lnTo>
                  <a:lnTo>
                    <a:pt x="1464056" y="1896884"/>
                  </a:lnTo>
                  <a:lnTo>
                    <a:pt x="1464056" y="1882660"/>
                  </a:lnTo>
                  <a:lnTo>
                    <a:pt x="1542110" y="1872830"/>
                  </a:lnTo>
                  <a:lnTo>
                    <a:pt x="1603883" y="1863483"/>
                  </a:lnTo>
                  <a:lnTo>
                    <a:pt x="1651368" y="1855076"/>
                  </a:lnTo>
                  <a:lnTo>
                    <a:pt x="1686572" y="1848116"/>
                  </a:lnTo>
                  <a:lnTo>
                    <a:pt x="1686572" y="1767852"/>
                  </a:lnTo>
                  <a:lnTo>
                    <a:pt x="1686572" y="1737372"/>
                  </a:lnTo>
                  <a:close/>
                </a:path>
                <a:path w="6005195" h="2127885">
                  <a:moveTo>
                    <a:pt x="1811528" y="163576"/>
                  </a:moveTo>
                  <a:lnTo>
                    <a:pt x="1799691" y="112014"/>
                  </a:lnTo>
                  <a:lnTo>
                    <a:pt x="1786890" y="67310"/>
                  </a:lnTo>
                  <a:lnTo>
                    <a:pt x="1775244" y="32118"/>
                  </a:lnTo>
                  <a:lnTo>
                    <a:pt x="1766824" y="9144"/>
                  </a:lnTo>
                  <a:lnTo>
                    <a:pt x="1679448" y="20320"/>
                  </a:lnTo>
                  <a:lnTo>
                    <a:pt x="1687372" y="43776"/>
                  </a:lnTo>
                  <a:lnTo>
                    <a:pt x="1696339" y="74676"/>
                  </a:lnTo>
                  <a:lnTo>
                    <a:pt x="1707032" y="117754"/>
                  </a:lnTo>
                  <a:lnTo>
                    <a:pt x="1720088" y="177800"/>
                  </a:lnTo>
                  <a:lnTo>
                    <a:pt x="1811528" y="163576"/>
                  </a:lnTo>
                  <a:close/>
                </a:path>
                <a:path w="6005195" h="2127885">
                  <a:moveTo>
                    <a:pt x="1888744" y="207264"/>
                  </a:moveTo>
                  <a:lnTo>
                    <a:pt x="1537195" y="207264"/>
                  </a:lnTo>
                  <a:lnTo>
                    <a:pt x="1537195" y="51816"/>
                  </a:lnTo>
                  <a:lnTo>
                    <a:pt x="1400048" y="51816"/>
                  </a:lnTo>
                  <a:lnTo>
                    <a:pt x="1400048" y="207264"/>
                  </a:lnTo>
                  <a:lnTo>
                    <a:pt x="1051547" y="207264"/>
                  </a:lnTo>
                  <a:lnTo>
                    <a:pt x="1051547" y="334264"/>
                  </a:lnTo>
                  <a:lnTo>
                    <a:pt x="1400048" y="334264"/>
                  </a:lnTo>
                  <a:lnTo>
                    <a:pt x="1400048" y="919492"/>
                  </a:lnTo>
                  <a:lnTo>
                    <a:pt x="1537195" y="919492"/>
                  </a:lnTo>
                  <a:lnTo>
                    <a:pt x="1537195" y="335280"/>
                  </a:lnTo>
                  <a:lnTo>
                    <a:pt x="1888744" y="335280"/>
                  </a:lnTo>
                  <a:lnTo>
                    <a:pt x="1888744" y="207264"/>
                  </a:lnTo>
                  <a:close/>
                </a:path>
                <a:path w="6005195" h="2127885">
                  <a:moveTo>
                    <a:pt x="1920240" y="793508"/>
                  </a:moveTo>
                  <a:lnTo>
                    <a:pt x="1879561" y="741222"/>
                  </a:lnTo>
                  <a:lnTo>
                    <a:pt x="1846859" y="688035"/>
                  </a:lnTo>
                  <a:lnTo>
                    <a:pt x="1821218" y="635127"/>
                  </a:lnTo>
                  <a:lnTo>
                    <a:pt x="1801749" y="583704"/>
                  </a:lnTo>
                  <a:lnTo>
                    <a:pt x="1787575" y="534936"/>
                  </a:lnTo>
                  <a:lnTo>
                    <a:pt x="1777796" y="490029"/>
                  </a:lnTo>
                  <a:lnTo>
                    <a:pt x="1771523" y="450176"/>
                  </a:lnTo>
                  <a:lnTo>
                    <a:pt x="1767840" y="416560"/>
                  </a:lnTo>
                  <a:lnTo>
                    <a:pt x="1640827" y="433832"/>
                  </a:lnTo>
                  <a:lnTo>
                    <a:pt x="1646351" y="485521"/>
                  </a:lnTo>
                  <a:lnTo>
                    <a:pt x="1653870" y="535254"/>
                  </a:lnTo>
                  <a:lnTo>
                    <a:pt x="1663547" y="583196"/>
                  </a:lnTo>
                  <a:lnTo>
                    <a:pt x="1675587" y="629513"/>
                  </a:lnTo>
                  <a:lnTo>
                    <a:pt x="1690116" y="674382"/>
                  </a:lnTo>
                  <a:lnTo>
                    <a:pt x="1707337" y="717969"/>
                  </a:lnTo>
                  <a:lnTo>
                    <a:pt x="1727415" y="760437"/>
                  </a:lnTo>
                  <a:lnTo>
                    <a:pt x="1750517" y="801979"/>
                  </a:lnTo>
                  <a:lnTo>
                    <a:pt x="1776806" y="842746"/>
                  </a:lnTo>
                  <a:lnTo>
                    <a:pt x="1806460" y="882916"/>
                  </a:lnTo>
                  <a:lnTo>
                    <a:pt x="1920240" y="793508"/>
                  </a:lnTo>
                  <a:close/>
                </a:path>
                <a:path w="6005195" h="2127885">
                  <a:moveTo>
                    <a:pt x="1953768" y="156464"/>
                  </a:moveTo>
                  <a:lnTo>
                    <a:pt x="1942490" y="106730"/>
                  </a:lnTo>
                  <a:lnTo>
                    <a:pt x="1929765" y="62611"/>
                  </a:lnTo>
                  <a:lnTo>
                    <a:pt x="1917623" y="26301"/>
                  </a:lnTo>
                  <a:lnTo>
                    <a:pt x="1908060" y="0"/>
                  </a:lnTo>
                  <a:lnTo>
                    <a:pt x="1818640" y="12192"/>
                  </a:lnTo>
                  <a:lnTo>
                    <a:pt x="1830920" y="45097"/>
                  </a:lnTo>
                  <a:lnTo>
                    <a:pt x="1841385" y="78867"/>
                  </a:lnTo>
                  <a:lnTo>
                    <a:pt x="1851647" y="118922"/>
                  </a:lnTo>
                  <a:lnTo>
                    <a:pt x="1863344" y="170688"/>
                  </a:lnTo>
                  <a:lnTo>
                    <a:pt x="1953768" y="156464"/>
                  </a:lnTo>
                  <a:close/>
                </a:path>
                <a:path w="6005195" h="2127885">
                  <a:moveTo>
                    <a:pt x="2090953" y="1826780"/>
                  </a:moveTo>
                  <a:lnTo>
                    <a:pt x="1965972" y="1796300"/>
                  </a:lnTo>
                  <a:lnTo>
                    <a:pt x="1964601" y="1834692"/>
                  </a:lnTo>
                  <a:lnTo>
                    <a:pt x="1961908" y="1890915"/>
                  </a:lnTo>
                  <a:lnTo>
                    <a:pt x="1957679" y="1945030"/>
                  </a:lnTo>
                  <a:lnTo>
                    <a:pt x="1942731" y="1985149"/>
                  </a:lnTo>
                  <a:lnTo>
                    <a:pt x="1925332" y="1989340"/>
                  </a:lnTo>
                  <a:lnTo>
                    <a:pt x="1877580" y="1989340"/>
                  </a:lnTo>
                  <a:lnTo>
                    <a:pt x="1867928" y="1987854"/>
                  </a:lnTo>
                  <a:lnTo>
                    <a:pt x="1860562" y="1983625"/>
                  </a:lnTo>
                  <a:lnTo>
                    <a:pt x="1855863" y="1976907"/>
                  </a:lnTo>
                  <a:lnTo>
                    <a:pt x="1854212" y="1968004"/>
                  </a:lnTo>
                  <a:lnTo>
                    <a:pt x="1854212" y="1176528"/>
                  </a:lnTo>
                  <a:lnTo>
                    <a:pt x="1725180" y="1176528"/>
                  </a:lnTo>
                  <a:lnTo>
                    <a:pt x="1725180" y="2023884"/>
                  </a:lnTo>
                  <a:lnTo>
                    <a:pt x="1734489" y="2071014"/>
                  </a:lnTo>
                  <a:lnTo>
                    <a:pt x="1757045" y="2098433"/>
                  </a:lnTo>
                  <a:lnTo>
                    <a:pt x="1784743" y="2111171"/>
                  </a:lnTo>
                  <a:lnTo>
                    <a:pt x="1809508" y="2114308"/>
                  </a:lnTo>
                  <a:lnTo>
                    <a:pt x="1979180" y="2114308"/>
                  </a:lnTo>
                  <a:lnTo>
                    <a:pt x="2042756" y="2089454"/>
                  </a:lnTo>
                  <a:lnTo>
                    <a:pt x="2065553" y="2055393"/>
                  </a:lnTo>
                  <a:lnTo>
                    <a:pt x="2078863" y="1989340"/>
                  </a:lnTo>
                  <a:lnTo>
                    <a:pt x="2080336" y="1979002"/>
                  </a:lnTo>
                  <a:lnTo>
                    <a:pt x="2084920" y="1928025"/>
                  </a:lnTo>
                  <a:lnTo>
                    <a:pt x="2088299" y="1875523"/>
                  </a:lnTo>
                  <a:lnTo>
                    <a:pt x="2090953" y="1826780"/>
                  </a:lnTo>
                  <a:close/>
                </a:path>
                <a:path w="6005195" h="2127885">
                  <a:moveTo>
                    <a:pt x="2591816" y="1577848"/>
                  </a:moveTo>
                  <a:lnTo>
                    <a:pt x="2538819" y="1550174"/>
                  </a:lnTo>
                  <a:lnTo>
                    <a:pt x="2484120" y="1526108"/>
                  </a:lnTo>
                  <a:lnTo>
                    <a:pt x="2430272" y="1505712"/>
                  </a:lnTo>
                  <a:lnTo>
                    <a:pt x="2379802" y="1489036"/>
                  </a:lnTo>
                  <a:lnTo>
                    <a:pt x="2335263" y="1476146"/>
                  </a:lnTo>
                  <a:lnTo>
                    <a:pt x="2299195" y="1467104"/>
                  </a:lnTo>
                  <a:lnTo>
                    <a:pt x="2244331" y="1582928"/>
                  </a:lnTo>
                  <a:lnTo>
                    <a:pt x="2303957" y="1601533"/>
                  </a:lnTo>
                  <a:lnTo>
                    <a:pt x="2354211" y="1618640"/>
                  </a:lnTo>
                  <a:lnTo>
                    <a:pt x="2398763" y="1635633"/>
                  </a:lnTo>
                  <a:lnTo>
                    <a:pt x="2441283" y="1653895"/>
                  </a:lnTo>
                  <a:lnTo>
                    <a:pt x="2485440" y="1674812"/>
                  </a:lnTo>
                  <a:lnTo>
                    <a:pt x="2534907" y="1699768"/>
                  </a:lnTo>
                  <a:lnTo>
                    <a:pt x="2591816" y="1577848"/>
                  </a:lnTo>
                  <a:close/>
                </a:path>
                <a:path w="6005195" h="2127885">
                  <a:moveTo>
                    <a:pt x="2680208" y="1344168"/>
                  </a:moveTo>
                  <a:lnTo>
                    <a:pt x="2622232" y="1316367"/>
                  </a:lnTo>
                  <a:lnTo>
                    <a:pt x="2564574" y="1292796"/>
                  </a:lnTo>
                  <a:lnTo>
                    <a:pt x="2509393" y="1273302"/>
                  </a:lnTo>
                  <a:lnTo>
                    <a:pt x="2458872" y="1257693"/>
                  </a:lnTo>
                  <a:lnTo>
                    <a:pt x="2415171" y="1245806"/>
                  </a:lnTo>
                  <a:lnTo>
                    <a:pt x="2380475" y="1237488"/>
                  </a:lnTo>
                  <a:lnTo>
                    <a:pt x="2327643" y="1353312"/>
                  </a:lnTo>
                  <a:lnTo>
                    <a:pt x="2365057" y="1363281"/>
                  </a:lnTo>
                  <a:lnTo>
                    <a:pt x="2409901" y="1376870"/>
                  </a:lnTo>
                  <a:lnTo>
                    <a:pt x="2460117" y="1393952"/>
                  </a:lnTo>
                  <a:lnTo>
                    <a:pt x="2513622" y="1414424"/>
                  </a:lnTo>
                  <a:lnTo>
                    <a:pt x="2568371" y="1438160"/>
                  </a:lnTo>
                  <a:lnTo>
                    <a:pt x="2622296" y="1465072"/>
                  </a:lnTo>
                  <a:lnTo>
                    <a:pt x="2680208" y="1344168"/>
                  </a:lnTo>
                  <a:close/>
                </a:path>
                <a:path w="6005195" h="2127885">
                  <a:moveTo>
                    <a:pt x="2902724" y="372872"/>
                  </a:moveTo>
                  <a:lnTo>
                    <a:pt x="2576576" y="372872"/>
                  </a:lnTo>
                  <a:lnTo>
                    <a:pt x="2576576" y="226555"/>
                  </a:lnTo>
                  <a:lnTo>
                    <a:pt x="2652776" y="214426"/>
                  </a:lnTo>
                  <a:lnTo>
                    <a:pt x="2715323" y="202692"/>
                  </a:lnTo>
                  <a:lnTo>
                    <a:pt x="2765679" y="191744"/>
                  </a:lnTo>
                  <a:lnTo>
                    <a:pt x="2805303" y="181952"/>
                  </a:lnTo>
                  <a:lnTo>
                    <a:pt x="2835656" y="173723"/>
                  </a:lnTo>
                  <a:lnTo>
                    <a:pt x="2765564" y="48755"/>
                  </a:lnTo>
                  <a:lnTo>
                    <a:pt x="2731478" y="60591"/>
                  </a:lnTo>
                  <a:lnTo>
                    <a:pt x="2691663" y="72390"/>
                  </a:lnTo>
                  <a:lnTo>
                    <a:pt x="2646972" y="83870"/>
                  </a:lnTo>
                  <a:lnTo>
                    <a:pt x="2598229" y="94742"/>
                  </a:lnTo>
                  <a:lnTo>
                    <a:pt x="2546324" y="104724"/>
                  </a:lnTo>
                  <a:lnTo>
                    <a:pt x="2492083" y="113538"/>
                  </a:lnTo>
                  <a:lnTo>
                    <a:pt x="2436368" y="120891"/>
                  </a:lnTo>
                  <a:lnTo>
                    <a:pt x="2380272" y="126873"/>
                  </a:lnTo>
                  <a:lnTo>
                    <a:pt x="2325916" y="131787"/>
                  </a:lnTo>
                  <a:lnTo>
                    <a:pt x="2273071" y="135686"/>
                  </a:lnTo>
                  <a:lnTo>
                    <a:pt x="2221458" y="138633"/>
                  </a:lnTo>
                  <a:lnTo>
                    <a:pt x="2170836" y="140665"/>
                  </a:lnTo>
                  <a:lnTo>
                    <a:pt x="2120976" y="141846"/>
                  </a:lnTo>
                  <a:lnTo>
                    <a:pt x="2071611" y="142227"/>
                  </a:lnTo>
                  <a:lnTo>
                    <a:pt x="2098027" y="262128"/>
                  </a:lnTo>
                  <a:lnTo>
                    <a:pt x="2142896" y="261810"/>
                  </a:lnTo>
                  <a:lnTo>
                    <a:pt x="2188184" y="260819"/>
                  </a:lnTo>
                  <a:lnTo>
                    <a:pt x="2234412" y="259092"/>
                  </a:lnTo>
                  <a:lnTo>
                    <a:pt x="2282126" y="256590"/>
                  </a:lnTo>
                  <a:lnTo>
                    <a:pt x="2331834" y="253250"/>
                  </a:lnTo>
                  <a:lnTo>
                    <a:pt x="2384082" y="249021"/>
                  </a:lnTo>
                  <a:lnTo>
                    <a:pt x="2439416" y="243840"/>
                  </a:lnTo>
                  <a:lnTo>
                    <a:pt x="2439416" y="372872"/>
                  </a:lnTo>
                  <a:lnTo>
                    <a:pt x="2030971" y="372872"/>
                  </a:lnTo>
                  <a:lnTo>
                    <a:pt x="2030971" y="496824"/>
                  </a:lnTo>
                  <a:lnTo>
                    <a:pt x="2439416" y="496824"/>
                  </a:lnTo>
                  <a:lnTo>
                    <a:pt x="2439073" y="506336"/>
                  </a:lnTo>
                  <a:lnTo>
                    <a:pt x="2427935" y="585863"/>
                  </a:lnTo>
                  <a:lnTo>
                    <a:pt x="2411590" y="627405"/>
                  </a:lnTo>
                  <a:lnTo>
                    <a:pt x="2388311" y="663524"/>
                  </a:lnTo>
                  <a:lnTo>
                    <a:pt x="2359063" y="694639"/>
                  </a:lnTo>
                  <a:lnTo>
                    <a:pt x="2324773" y="721144"/>
                  </a:lnTo>
                  <a:lnTo>
                    <a:pt x="2286444" y="743470"/>
                  </a:lnTo>
                  <a:lnTo>
                    <a:pt x="2245004" y="762012"/>
                  </a:lnTo>
                  <a:lnTo>
                    <a:pt x="2201443" y="777201"/>
                  </a:lnTo>
                  <a:lnTo>
                    <a:pt x="2156701" y="789444"/>
                  </a:lnTo>
                  <a:lnTo>
                    <a:pt x="2111756" y="799147"/>
                  </a:lnTo>
                  <a:lnTo>
                    <a:pt x="2067560" y="806716"/>
                  </a:lnTo>
                  <a:lnTo>
                    <a:pt x="2126488" y="925588"/>
                  </a:lnTo>
                  <a:lnTo>
                    <a:pt x="2202065" y="908177"/>
                  </a:lnTo>
                  <a:lnTo>
                    <a:pt x="2268690" y="887857"/>
                  </a:lnTo>
                  <a:lnTo>
                    <a:pt x="2326894" y="864908"/>
                  </a:lnTo>
                  <a:lnTo>
                    <a:pt x="2377262" y="839660"/>
                  </a:lnTo>
                  <a:lnTo>
                    <a:pt x="2420340" y="812406"/>
                  </a:lnTo>
                  <a:lnTo>
                    <a:pt x="2456688" y="783450"/>
                  </a:lnTo>
                  <a:lnTo>
                    <a:pt x="2486901" y="753097"/>
                  </a:lnTo>
                  <a:lnTo>
                    <a:pt x="2511514" y="721664"/>
                  </a:lnTo>
                  <a:lnTo>
                    <a:pt x="2546210" y="656767"/>
                  </a:lnTo>
                  <a:lnTo>
                    <a:pt x="2565311" y="591172"/>
                  </a:lnTo>
                  <a:lnTo>
                    <a:pt x="2573299" y="527329"/>
                  </a:lnTo>
                  <a:lnTo>
                    <a:pt x="2574556" y="496824"/>
                  </a:lnTo>
                  <a:lnTo>
                    <a:pt x="2902724" y="496824"/>
                  </a:lnTo>
                  <a:lnTo>
                    <a:pt x="2902724" y="372872"/>
                  </a:lnTo>
                  <a:close/>
                </a:path>
                <a:path w="6005195" h="2127885">
                  <a:moveTo>
                    <a:pt x="3115068" y="1436624"/>
                  </a:moveTo>
                  <a:lnTo>
                    <a:pt x="2985020" y="1376680"/>
                  </a:lnTo>
                  <a:lnTo>
                    <a:pt x="2963786" y="1440192"/>
                  </a:lnTo>
                  <a:lnTo>
                    <a:pt x="2941510" y="1498625"/>
                  </a:lnTo>
                  <a:lnTo>
                    <a:pt x="2918129" y="1552155"/>
                  </a:lnTo>
                  <a:lnTo>
                    <a:pt x="2893593" y="1601038"/>
                  </a:lnTo>
                  <a:lnTo>
                    <a:pt x="2867837" y="1645475"/>
                  </a:lnTo>
                  <a:lnTo>
                    <a:pt x="2840825" y="1685696"/>
                  </a:lnTo>
                  <a:lnTo>
                    <a:pt x="2812478" y="1721916"/>
                  </a:lnTo>
                  <a:lnTo>
                    <a:pt x="2782747" y="1754352"/>
                  </a:lnTo>
                  <a:lnTo>
                    <a:pt x="2751594" y="1783219"/>
                  </a:lnTo>
                  <a:lnTo>
                    <a:pt x="2718943" y="1808746"/>
                  </a:lnTo>
                  <a:lnTo>
                    <a:pt x="2684742" y="1831149"/>
                  </a:lnTo>
                  <a:lnTo>
                    <a:pt x="2648953" y="1850644"/>
                  </a:lnTo>
                  <a:lnTo>
                    <a:pt x="2611488" y="1867458"/>
                  </a:lnTo>
                  <a:lnTo>
                    <a:pt x="2572321" y="1881797"/>
                  </a:lnTo>
                  <a:lnTo>
                    <a:pt x="2531376" y="1893900"/>
                  </a:lnTo>
                  <a:lnTo>
                    <a:pt x="2488615" y="1903971"/>
                  </a:lnTo>
                  <a:lnTo>
                    <a:pt x="2443962" y="1912239"/>
                  </a:lnTo>
                  <a:lnTo>
                    <a:pt x="2397379" y="1918906"/>
                  </a:lnTo>
                  <a:lnTo>
                    <a:pt x="2348801" y="1924215"/>
                  </a:lnTo>
                  <a:lnTo>
                    <a:pt x="2298179" y="1928380"/>
                  </a:lnTo>
                  <a:lnTo>
                    <a:pt x="2333739" y="2073668"/>
                  </a:lnTo>
                  <a:lnTo>
                    <a:pt x="2388412" y="2067356"/>
                  </a:lnTo>
                  <a:lnTo>
                    <a:pt x="2440648" y="2059520"/>
                  </a:lnTo>
                  <a:lnTo>
                    <a:pt x="2490520" y="2050110"/>
                  </a:lnTo>
                  <a:lnTo>
                    <a:pt x="2538107" y="2039048"/>
                  </a:lnTo>
                  <a:lnTo>
                    <a:pt x="2583497" y="2026285"/>
                  </a:lnTo>
                  <a:lnTo>
                    <a:pt x="2626753" y="2011768"/>
                  </a:lnTo>
                  <a:lnTo>
                    <a:pt x="2667965" y="1995411"/>
                  </a:lnTo>
                  <a:lnTo>
                    <a:pt x="2707221" y="1977174"/>
                  </a:lnTo>
                  <a:lnTo>
                    <a:pt x="2744597" y="1956993"/>
                  </a:lnTo>
                  <a:lnTo>
                    <a:pt x="2780169" y="1934806"/>
                  </a:lnTo>
                  <a:lnTo>
                    <a:pt x="2814015" y="1910562"/>
                  </a:lnTo>
                  <a:lnTo>
                    <a:pt x="2846222" y="1884184"/>
                  </a:lnTo>
                  <a:lnTo>
                    <a:pt x="2876867" y="1855622"/>
                  </a:lnTo>
                  <a:lnTo>
                    <a:pt x="2906039" y="1824824"/>
                  </a:lnTo>
                  <a:lnTo>
                    <a:pt x="2933801" y="1791716"/>
                  </a:lnTo>
                  <a:lnTo>
                    <a:pt x="2960243" y="1756232"/>
                  </a:lnTo>
                  <a:lnTo>
                    <a:pt x="2985439" y="1718335"/>
                  </a:lnTo>
                  <a:lnTo>
                    <a:pt x="3009481" y="1677949"/>
                  </a:lnTo>
                  <a:lnTo>
                    <a:pt x="3032442" y="1635010"/>
                  </a:lnTo>
                  <a:lnTo>
                    <a:pt x="3054400" y="1589481"/>
                  </a:lnTo>
                  <a:lnTo>
                    <a:pt x="3075432" y="1541272"/>
                  </a:lnTo>
                  <a:lnTo>
                    <a:pt x="3095637" y="1490345"/>
                  </a:lnTo>
                  <a:lnTo>
                    <a:pt x="3115068" y="1436624"/>
                  </a:lnTo>
                  <a:close/>
                </a:path>
                <a:path w="6005195" h="2127885">
                  <a:moveTo>
                    <a:pt x="3742956" y="318008"/>
                  </a:moveTo>
                  <a:lnTo>
                    <a:pt x="3337560" y="373888"/>
                  </a:lnTo>
                  <a:lnTo>
                    <a:pt x="3312160" y="215392"/>
                  </a:lnTo>
                  <a:lnTo>
                    <a:pt x="3188208" y="228600"/>
                  </a:lnTo>
                  <a:lnTo>
                    <a:pt x="3213608" y="391160"/>
                  </a:lnTo>
                  <a:lnTo>
                    <a:pt x="3020568" y="417576"/>
                  </a:lnTo>
                  <a:lnTo>
                    <a:pt x="3038843" y="537464"/>
                  </a:lnTo>
                  <a:lnTo>
                    <a:pt x="3231883" y="508000"/>
                  </a:lnTo>
                  <a:lnTo>
                    <a:pt x="3298952" y="944892"/>
                  </a:lnTo>
                  <a:lnTo>
                    <a:pt x="3426968" y="928636"/>
                  </a:lnTo>
                  <a:lnTo>
                    <a:pt x="3355848" y="489724"/>
                  </a:lnTo>
                  <a:lnTo>
                    <a:pt x="3593604" y="453136"/>
                  </a:lnTo>
                  <a:lnTo>
                    <a:pt x="3576155" y="502920"/>
                  </a:lnTo>
                  <a:lnTo>
                    <a:pt x="3555250" y="542645"/>
                  </a:lnTo>
                  <a:lnTo>
                    <a:pt x="3528631" y="576186"/>
                  </a:lnTo>
                  <a:lnTo>
                    <a:pt x="3494074" y="607390"/>
                  </a:lnTo>
                  <a:lnTo>
                    <a:pt x="3449332" y="640092"/>
                  </a:lnTo>
                  <a:lnTo>
                    <a:pt x="3537724" y="723404"/>
                  </a:lnTo>
                  <a:lnTo>
                    <a:pt x="3580422" y="690905"/>
                  </a:lnTo>
                  <a:lnTo>
                    <a:pt x="3617290" y="656767"/>
                  </a:lnTo>
                  <a:lnTo>
                    <a:pt x="3648684" y="620928"/>
                  </a:lnTo>
                  <a:lnTo>
                    <a:pt x="3674922" y="583336"/>
                  </a:lnTo>
                  <a:lnTo>
                    <a:pt x="3696335" y="543941"/>
                  </a:lnTo>
                  <a:lnTo>
                    <a:pt x="3713276" y="502691"/>
                  </a:lnTo>
                  <a:lnTo>
                    <a:pt x="3726078" y="459536"/>
                  </a:lnTo>
                  <a:lnTo>
                    <a:pt x="3735070" y="414401"/>
                  </a:lnTo>
                  <a:lnTo>
                    <a:pt x="3740581" y="367245"/>
                  </a:lnTo>
                  <a:lnTo>
                    <a:pt x="3742956" y="318008"/>
                  </a:lnTo>
                  <a:close/>
                </a:path>
                <a:path w="6005195" h="2127885">
                  <a:moveTo>
                    <a:pt x="4101604" y="1540256"/>
                  </a:moveTo>
                  <a:lnTo>
                    <a:pt x="3775456" y="1540256"/>
                  </a:lnTo>
                  <a:lnTo>
                    <a:pt x="3775456" y="1393939"/>
                  </a:lnTo>
                  <a:lnTo>
                    <a:pt x="3851656" y="1381810"/>
                  </a:lnTo>
                  <a:lnTo>
                    <a:pt x="3914203" y="1370076"/>
                  </a:lnTo>
                  <a:lnTo>
                    <a:pt x="3964559" y="1359128"/>
                  </a:lnTo>
                  <a:lnTo>
                    <a:pt x="4004183" y="1349336"/>
                  </a:lnTo>
                  <a:lnTo>
                    <a:pt x="4034536" y="1341107"/>
                  </a:lnTo>
                  <a:lnTo>
                    <a:pt x="3964444" y="1216139"/>
                  </a:lnTo>
                  <a:lnTo>
                    <a:pt x="3930370" y="1227975"/>
                  </a:lnTo>
                  <a:lnTo>
                    <a:pt x="3890556" y="1239774"/>
                  </a:lnTo>
                  <a:lnTo>
                    <a:pt x="3845852" y="1251254"/>
                  </a:lnTo>
                  <a:lnTo>
                    <a:pt x="3797122" y="1262126"/>
                  </a:lnTo>
                  <a:lnTo>
                    <a:pt x="3745204" y="1272108"/>
                  </a:lnTo>
                  <a:lnTo>
                    <a:pt x="3690963" y="1280922"/>
                  </a:lnTo>
                  <a:lnTo>
                    <a:pt x="3635248" y="1288275"/>
                  </a:lnTo>
                  <a:lnTo>
                    <a:pt x="3579152" y="1294257"/>
                  </a:lnTo>
                  <a:lnTo>
                    <a:pt x="3524808" y="1299171"/>
                  </a:lnTo>
                  <a:lnTo>
                    <a:pt x="3471951" y="1303070"/>
                  </a:lnTo>
                  <a:lnTo>
                    <a:pt x="3420338" y="1306017"/>
                  </a:lnTo>
                  <a:lnTo>
                    <a:pt x="3369729" y="1308049"/>
                  </a:lnTo>
                  <a:lnTo>
                    <a:pt x="3319856" y="1309230"/>
                  </a:lnTo>
                  <a:lnTo>
                    <a:pt x="3270491" y="1309611"/>
                  </a:lnTo>
                  <a:lnTo>
                    <a:pt x="3296907" y="1429512"/>
                  </a:lnTo>
                  <a:lnTo>
                    <a:pt x="3341789" y="1429194"/>
                  </a:lnTo>
                  <a:lnTo>
                    <a:pt x="3387077" y="1428203"/>
                  </a:lnTo>
                  <a:lnTo>
                    <a:pt x="3433305" y="1426476"/>
                  </a:lnTo>
                  <a:lnTo>
                    <a:pt x="3481006" y="1423974"/>
                  </a:lnTo>
                  <a:lnTo>
                    <a:pt x="3530714" y="1420634"/>
                  </a:lnTo>
                  <a:lnTo>
                    <a:pt x="3582974" y="1416405"/>
                  </a:lnTo>
                  <a:lnTo>
                    <a:pt x="3638296" y="1411224"/>
                  </a:lnTo>
                  <a:lnTo>
                    <a:pt x="3638296" y="1540256"/>
                  </a:lnTo>
                  <a:lnTo>
                    <a:pt x="3229851" y="1540256"/>
                  </a:lnTo>
                  <a:lnTo>
                    <a:pt x="3229851" y="1664208"/>
                  </a:lnTo>
                  <a:lnTo>
                    <a:pt x="3638296" y="1664208"/>
                  </a:lnTo>
                  <a:lnTo>
                    <a:pt x="3637965" y="1673720"/>
                  </a:lnTo>
                  <a:lnTo>
                    <a:pt x="3626815" y="1753247"/>
                  </a:lnTo>
                  <a:lnTo>
                    <a:pt x="3610483" y="1794789"/>
                  </a:lnTo>
                  <a:lnTo>
                    <a:pt x="3587204" y="1830908"/>
                  </a:lnTo>
                  <a:lnTo>
                    <a:pt x="3557943" y="1862023"/>
                  </a:lnTo>
                  <a:lnTo>
                    <a:pt x="3523665" y="1888528"/>
                  </a:lnTo>
                  <a:lnTo>
                    <a:pt x="3485324" y="1910854"/>
                  </a:lnTo>
                  <a:lnTo>
                    <a:pt x="3443884" y="1929396"/>
                  </a:lnTo>
                  <a:lnTo>
                    <a:pt x="3400323" y="1944585"/>
                  </a:lnTo>
                  <a:lnTo>
                    <a:pt x="3355581" y="1956828"/>
                  </a:lnTo>
                  <a:lnTo>
                    <a:pt x="3310636" y="1966531"/>
                  </a:lnTo>
                  <a:lnTo>
                    <a:pt x="3266440" y="1974100"/>
                  </a:lnTo>
                  <a:lnTo>
                    <a:pt x="3325368" y="2092972"/>
                  </a:lnTo>
                  <a:lnTo>
                    <a:pt x="3400958" y="2075561"/>
                  </a:lnTo>
                  <a:lnTo>
                    <a:pt x="3467570" y="2055241"/>
                  </a:lnTo>
                  <a:lnTo>
                    <a:pt x="3525774" y="2032292"/>
                  </a:lnTo>
                  <a:lnTo>
                    <a:pt x="3576142" y="2007044"/>
                  </a:lnTo>
                  <a:lnTo>
                    <a:pt x="3619220" y="1979790"/>
                  </a:lnTo>
                  <a:lnTo>
                    <a:pt x="3655580" y="1950834"/>
                  </a:lnTo>
                  <a:lnTo>
                    <a:pt x="3685781" y="1920481"/>
                  </a:lnTo>
                  <a:lnTo>
                    <a:pt x="3710394" y="1889048"/>
                  </a:lnTo>
                  <a:lnTo>
                    <a:pt x="3745103" y="1824151"/>
                  </a:lnTo>
                  <a:lnTo>
                    <a:pt x="3764191" y="1758556"/>
                  </a:lnTo>
                  <a:lnTo>
                    <a:pt x="3772192" y="1694713"/>
                  </a:lnTo>
                  <a:lnTo>
                    <a:pt x="3773436" y="1664208"/>
                  </a:lnTo>
                  <a:lnTo>
                    <a:pt x="4101604" y="1664208"/>
                  </a:lnTo>
                  <a:lnTo>
                    <a:pt x="4101604" y="1540256"/>
                  </a:lnTo>
                  <a:close/>
                </a:path>
                <a:path w="6005195" h="2127885">
                  <a:moveTo>
                    <a:pt x="4768100" y="486676"/>
                  </a:moveTo>
                  <a:lnTo>
                    <a:pt x="4765954" y="437057"/>
                  </a:lnTo>
                  <a:lnTo>
                    <a:pt x="4759579" y="390296"/>
                  </a:lnTo>
                  <a:lnTo>
                    <a:pt x="4749089" y="346468"/>
                  </a:lnTo>
                  <a:lnTo>
                    <a:pt x="4734598" y="305663"/>
                  </a:lnTo>
                  <a:lnTo>
                    <a:pt x="4716208" y="267957"/>
                  </a:lnTo>
                  <a:lnTo>
                    <a:pt x="4694047" y="233438"/>
                  </a:lnTo>
                  <a:lnTo>
                    <a:pt x="4671542" y="206248"/>
                  </a:lnTo>
                  <a:lnTo>
                    <a:pt x="4668190" y="202196"/>
                  </a:lnTo>
                  <a:lnTo>
                    <a:pt x="4638789" y="174307"/>
                  </a:lnTo>
                  <a:lnTo>
                    <a:pt x="4605921" y="149872"/>
                  </a:lnTo>
                  <a:lnTo>
                    <a:pt x="4569714" y="128955"/>
                  </a:lnTo>
                  <a:lnTo>
                    <a:pt x="4530280" y="111645"/>
                  </a:lnTo>
                  <a:lnTo>
                    <a:pt x="4487710" y="98044"/>
                  </a:lnTo>
                  <a:lnTo>
                    <a:pt x="4442142" y="88214"/>
                  </a:lnTo>
                  <a:lnTo>
                    <a:pt x="4393654" y="82257"/>
                  </a:lnTo>
                  <a:lnTo>
                    <a:pt x="4342384" y="80264"/>
                  </a:lnTo>
                  <a:lnTo>
                    <a:pt x="4289780" y="82461"/>
                  </a:lnTo>
                  <a:lnTo>
                    <a:pt x="4246880" y="87998"/>
                  </a:lnTo>
                  <a:lnTo>
                    <a:pt x="4246880" y="212344"/>
                  </a:lnTo>
                  <a:lnTo>
                    <a:pt x="4239361" y="295122"/>
                  </a:lnTo>
                  <a:lnTo>
                    <a:pt x="4229659" y="370509"/>
                  </a:lnTo>
                  <a:lnTo>
                    <a:pt x="4217987" y="438378"/>
                  </a:lnTo>
                  <a:lnTo>
                    <a:pt x="4204551" y="498640"/>
                  </a:lnTo>
                  <a:lnTo>
                    <a:pt x="4189514" y="551192"/>
                  </a:lnTo>
                  <a:lnTo>
                    <a:pt x="4173105" y="595947"/>
                  </a:lnTo>
                  <a:lnTo>
                    <a:pt x="4155503" y="632777"/>
                  </a:lnTo>
                  <a:lnTo>
                    <a:pt x="4117543" y="682320"/>
                  </a:lnTo>
                  <a:lnTo>
                    <a:pt x="4077195" y="699020"/>
                  </a:lnTo>
                  <a:lnTo>
                    <a:pt x="4054208" y="693369"/>
                  </a:lnTo>
                  <a:lnTo>
                    <a:pt x="4027411" y="671334"/>
                  </a:lnTo>
                  <a:lnTo>
                    <a:pt x="4005186" y="625297"/>
                  </a:lnTo>
                  <a:lnTo>
                    <a:pt x="3995915" y="547636"/>
                  </a:lnTo>
                  <a:lnTo>
                    <a:pt x="3997731" y="506095"/>
                  </a:lnTo>
                  <a:lnTo>
                    <a:pt x="4003484" y="464286"/>
                  </a:lnTo>
                  <a:lnTo>
                    <a:pt x="4013644" y="422986"/>
                  </a:lnTo>
                  <a:lnTo>
                    <a:pt x="4028668" y="382943"/>
                  </a:lnTo>
                  <a:lnTo>
                    <a:pt x="4049014" y="344932"/>
                  </a:lnTo>
                  <a:lnTo>
                    <a:pt x="4075150" y="309740"/>
                  </a:lnTo>
                  <a:lnTo>
                    <a:pt x="4107548" y="278104"/>
                  </a:lnTo>
                  <a:lnTo>
                    <a:pt x="4146651" y="250825"/>
                  </a:lnTo>
                  <a:lnTo>
                    <a:pt x="4192943" y="228638"/>
                  </a:lnTo>
                  <a:lnTo>
                    <a:pt x="4246880" y="212344"/>
                  </a:lnTo>
                  <a:lnTo>
                    <a:pt x="4246880" y="87998"/>
                  </a:lnTo>
                  <a:lnTo>
                    <a:pt x="4191736" y="99542"/>
                  </a:lnTo>
                  <a:lnTo>
                    <a:pt x="4146588" y="114109"/>
                  </a:lnTo>
                  <a:lnTo>
                    <a:pt x="4104208" y="132448"/>
                  </a:lnTo>
                  <a:lnTo>
                    <a:pt x="4064749" y="154406"/>
                  </a:lnTo>
                  <a:lnTo>
                    <a:pt x="4028351" y="179832"/>
                  </a:lnTo>
                  <a:lnTo>
                    <a:pt x="3995166" y="208534"/>
                  </a:lnTo>
                  <a:lnTo>
                    <a:pt x="3965346" y="240347"/>
                  </a:lnTo>
                  <a:lnTo>
                    <a:pt x="3939019" y="275132"/>
                  </a:lnTo>
                  <a:lnTo>
                    <a:pt x="3916349" y="312686"/>
                  </a:lnTo>
                  <a:lnTo>
                    <a:pt x="3897477" y="352869"/>
                  </a:lnTo>
                  <a:lnTo>
                    <a:pt x="3882542" y="395503"/>
                  </a:lnTo>
                  <a:lnTo>
                    <a:pt x="3871684" y="440448"/>
                  </a:lnTo>
                  <a:lnTo>
                    <a:pt x="3865080" y="487464"/>
                  </a:lnTo>
                  <a:lnTo>
                    <a:pt x="3862832" y="536460"/>
                  </a:lnTo>
                  <a:lnTo>
                    <a:pt x="3865397" y="585571"/>
                  </a:lnTo>
                  <a:lnTo>
                    <a:pt x="3873055" y="633818"/>
                  </a:lnTo>
                  <a:lnTo>
                    <a:pt x="3885819" y="679894"/>
                  </a:lnTo>
                  <a:lnTo>
                    <a:pt x="3903688" y="722490"/>
                  </a:lnTo>
                  <a:lnTo>
                    <a:pt x="3926624" y="760285"/>
                  </a:lnTo>
                  <a:lnTo>
                    <a:pt x="3954640" y="791959"/>
                  </a:lnTo>
                  <a:lnTo>
                    <a:pt x="3987736" y="816216"/>
                  </a:lnTo>
                  <a:lnTo>
                    <a:pt x="4025887" y="831723"/>
                  </a:lnTo>
                  <a:lnTo>
                    <a:pt x="4069080" y="837196"/>
                  </a:lnTo>
                  <a:lnTo>
                    <a:pt x="4132999" y="825855"/>
                  </a:lnTo>
                  <a:lnTo>
                    <a:pt x="4184675" y="797750"/>
                  </a:lnTo>
                  <a:lnTo>
                    <a:pt x="4224312" y="761695"/>
                  </a:lnTo>
                  <a:lnTo>
                    <a:pt x="4252099" y="726516"/>
                  </a:lnTo>
                  <a:lnTo>
                    <a:pt x="4291622" y="655916"/>
                  </a:lnTo>
                  <a:lnTo>
                    <a:pt x="4311459" y="606679"/>
                  </a:lnTo>
                  <a:lnTo>
                    <a:pt x="4328071" y="554482"/>
                  </a:lnTo>
                  <a:lnTo>
                    <a:pt x="4341787" y="500545"/>
                  </a:lnTo>
                  <a:lnTo>
                    <a:pt x="4352937" y="446024"/>
                  </a:lnTo>
                  <a:lnTo>
                    <a:pt x="4361866" y="392125"/>
                  </a:lnTo>
                  <a:lnTo>
                    <a:pt x="4368901" y="340004"/>
                  </a:lnTo>
                  <a:lnTo>
                    <a:pt x="4374375" y="290868"/>
                  </a:lnTo>
                  <a:lnTo>
                    <a:pt x="4378642" y="245884"/>
                  </a:lnTo>
                  <a:lnTo>
                    <a:pt x="4381487" y="212344"/>
                  </a:lnTo>
                  <a:lnTo>
                    <a:pt x="4382008" y="206248"/>
                  </a:lnTo>
                  <a:lnTo>
                    <a:pt x="4442422" y="215849"/>
                  </a:lnTo>
                  <a:lnTo>
                    <a:pt x="4492180" y="233654"/>
                  </a:lnTo>
                  <a:lnTo>
                    <a:pt x="4532236" y="258368"/>
                  </a:lnTo>
                  <a:lnTo>
                    <a:pt x="4563542" y="288696"/>
                  </a:lnTo>
                  <a:lnTo>
                    <a:pt x="4587024" y="323354"/>
                  </a:lnTo>
                  <a:lnTo>
                    <a:pt x="4603648" y="361061"/>
                  </a:lnTo>
                  <a:lnTo>
                    <a:pt x="4614354" y="400519"/>
                  </a:lnTo>
                  <a:lnTo>
                    <a:pt x="4620082" y="440448"/>
                  </a:lnTo>
                  <a:lnTo>
                    <a:pt x="4621784" y="479564"/>
                  </a:lnTo>
                  <a:lnTo>
                    <a:pt x="4618342" y="537768"/>
                  </a:lnTo>
                  <a:lnTo>
                    <a:pt x="4608373" y="588302"/>
                  </a:lnTo>
                  <a:lnTo>
                    <a:pt x="4592434" y="631685"/>
                  </a:lnTo>
                  <a:lnTo>
                    <a:pt x="4571060" y="668464"/>
                  </a:lnTo>
                  <a:lnTo>
                    <a:pt x="4544809" y="699147"/>
                  </a:lnTo>
                  <a:lnTo>
                    <a:pt x="4514215" y="724293"/>
                  </a:lnTo>
                  <a:lnTo>
                    <a:pt x="4479836" y="744410"/>
                  </a:lnTo>
                  <a:lnTo>
                    <a:pt x="4442218" y="760056"/>
                  </a:lnTo>
                  <a:lnTo>
                    <a:pt x="4401909" y="771740"/>
                  </a:lnTo>
                  <a:lnTo>
                    <a:pt x="4359440" y="780008"/>
                  </a:lnTo>
                  <a:lnTo>
                    <a:pt x="4315371" y="785393"/>
                  </a:lnTo>
                  <a:lnTo>
                    <a:pt x="4270248" y="788428"/>
                  </a:lnTo>
                  <a:lnTo>
                    <a:pt x="4312920" y="918489"/>
                  </a:lnTo>
                  <a:lnTo>
                    <a:pt x="4361904" y="913930"/>
                  </a:lnTo>
                  <a:lnTo>
                    <a:pt x="4408906" y="907008"/>
                  </a:lnTo>
                  <a:lnTo>
                    <a:pt x="4453788" y="897610"/>
                  </a:lnTo>
                  <a:lnTo>
                    <a:pt x="4496346" y="885583"/>
                  </a:lnTo>
                  <a:lnTo>
                    <a:pt x="4536452" y="870800"/>
                  </a:lnTo>
                  <a:lnTo>
                    <a:pt x="4573930" y="853109"/>
                  </a:lnTo>
                  <a:lnTo>
                    <a:pt x="4608614" y="832396"/>
                  </a:lnTo>
                  <a:lnTo>
                    <a:pt x="4640338" y="808494"/>
                  </a:lnTo>
                  <a:lnTo>
                    <a:pt x="4668952" y="781291"/>
                  </a:lnTo>
                  <a:lnTo>
                    <a:pt x="4694275" y="750633"/>
                  </a:lnTo>
                  <a:lnTo>
                    <a:pt x="4716145" y="716407"/>
                  </a:lnTo>
                  <a:lnTo>
                    <a:pt x="4734420" y="678446"/>
                  </a:lnTo>
                  <a:lnTo>
                    <a:pt x="4748911" y="636625"/>
                  </a:lnTo>
                  <a:lnTo>
                    <a:pt x="4759464" y="590816"/>
                  </a:lnTo>
                  <a:lnTo>
                    <a:pt x="4765916" y="540880"/>
                  </a:lnTo>
                  <a:lnTo>
                    <a:pt x="4768100" y="486676"/>
                  </a:lnTo>
                  <a:close/>
                </a:path>
                <a:path w="6005195" h="2127885">
                  <a:moveTo>
                    <a:pt x="4942840" y="1925332"/>
                  </a:moveTo>
                  <a:lnTo>
                    <a:pt x="4772152" y="1925332"/>
                  </a:lnTo>
                  <a:lnTo>
                    <a:pt x="4774755" y="1901875"/>
                  </a:lnTo>
                  <a:lnTo>
                    <a:pt x="4778845" y="1860880"/>
                  </a:lnTo>
                  <a:lnTo>
                    <a:pt x="4789678" y="1744052"/>
                  </a:lnTo>
                  <a:lnTo>
                    <a:pt x="4795507" y="1677098"/>
                  </a:lnTo>
                  <a:lnTo>
                    <a:pt x="4800981" y="1610360"/>
                  </a:lnTo>
                  <a:lnTo>
                    <a:pt x="4805654" y="1548295"/>
                  </a:lnTo>
                  <a:lnTo>
                    <a:pt x="4809071" y="1495336"/>
                  </a:lnTo>
                  <a:lnTo>
                    <a:pt x="4810760" y="1455928"/>
                  </a:lnTo>
                  <a:lnTo>
                    <a:pt x="4298683" y="1455928"/>
                  </a:lnTo>
                  <a:lnTo>
                    <a:pt x="4298683" y="1581912"/>
                  </a:lnTo>
                  <a:lnTo>
                    <a:pt x="4670552" y="1581912"/>
                  </a:lnTo>
                  <a:lnTo>
                    <a:pt x="4668812" y="1615338"/>
                  </a:lnTo>
                  <a:lnTo>
                    <a:pt x="4665548" y="1663153"/>
                  </a:lnTo>
                  <a:lnTo>
                    <a:pt x="4661141" y="1719846"/>
                  </a:lnTo>
                  <a:lnTo>
                    <a:pt x="4655934" y="1779930"/>
                  </a:lnTo>
                  <a:lnTo>
                    <a:pt x="4650270" y="1837880"/>
                  </a:lnTo>
                  <a:lnTo>
                    <a:pt x="4644529" y="1888185"/>
                  </a:lnTo>
                  <a:lnTo>
                    <a:pt x="4639043" y="1925332"/>
                  </a:lnTo>
                  <a:lnTo>
                    <a:pt x="4215371" y="1925332"/>
                  </a:lnTo>
                  <a:lnTo>
                    <a:pt x="4215371" y="2044204"/>
                  </a:lnTo>
                  <a:lnTo>
                    <a:pt x="4942840" y="2044204"/>
                  </a:lnTo>
                  <a:lnTo>
                    <a:pt x="4942840" y="1925332"/>
                  </a:lnTo>
                  <a:close/>
                </a:path>
                <a:path w="6005195" h="2127885">
                  <a:moveTo>
                    <a:pt x="6004572" y="1580896"/>
                  </a:moveTo>
                  <a:lnTo>
                    <a:pt x="5104384" y="1580896"/>
                  </a:lnTo>
                  <a:lnTo>
                    <a:pt x="5104384" y="1725168"/>
                  </a:lnTo>
                  <a:lnTo>
                    <a:pt x="6004572" y="1725168"/>
                  </a:lnTo>
                  <a:lnTo>
                    <a:pt x="6004572" y="1580896"/>
                  </a:lnTo>
                  <a:close/>
                </a:path>
              </a:pathLst>
            </a:custGeom>
            <a:solidFill>
              <a:srgbClr val="796A5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0" name="object 60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380269" y="14365029"/>
              <a:ext cx="1857425" cy="42084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veganメニューポスター17種</dc:title>
  <dcterms:created xsi:type="dcterms:W3CDTF">2022-08-26T05:13:21Z</dcterms:created>
  <dcterms:modified xsi:type="dcterms:W3CDTF">2022-08-26T05:13:21Z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2022-08-10T00:00:00Z</vt:filetime>
  </property>
  <property fmtid="{D5CDD505-2E9C-101B-9397-08002B2CF9AE}" pid="3" name="Creator">
    <vt:lpwstr>Adobe Illustrator 26.3 (Macintosh)</vt:lpwstr>
  </property>
  <property fmtid="{D5CDD505-2E9C-101B-9397-08002B2CF9AE}" pid="4" name="LastSaved">
    <vt:filetime>2022-08-26T00:00:00Z</vt:filetime>
  </property>
  <property fmtid="{D5CDD505-2E9C-101B-9397-08002B2CF9AE}" pid="5" name="Producer">
    <vt:lpwstr>Adobe PDF library 16.07</vt:lpwstr>
  </property>
</Properties>
</file>