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3"/>
            <a:ext cx="6300962" cy="29435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33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31" y="12222963"/>
            <a:ext cx="3926757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6" y="12466528"/>
            <a:ext cx="516255" cy="175895"/>
            <a:chOff x="931636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6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51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4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6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7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307" y="12485720"/>
            <a:ext cx="173437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9" y="12466528"/>
            <a:ext cx="304165" cy="171450"/>
            <a:chOff x="2233289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9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53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54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75616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91158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74" y="12479080"/>
            <a:ext cx="225425" cy="163195"/>
            <a:chOff x="3161374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1374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294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28" y="18279"/>
                  </a:lnTo>
                  <a:lnTo>
                    <a:pt x="21375" y="29513"/>
                  </a:lnTo>
                  <a:lnTo>
                    <a:pt x="31934" y="40887"/>
                  </a:lnTo>
                  <a:lnTo>
                    <a:pt x="40398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17981" y="12470228"/>
            <a:ext cx="2821421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1627" y="12713057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07856" y="12716764"/>
            <a:ext cx="123631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40" y="12718969"/>
            <a:ext cx="779145" cy="170180"/>
            <a:chOff x="3710440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10440" y="1272708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7300" y="12718969"/>
              <a:ext cx="340958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82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0490" y="3604908"/>
            <a:ext cx="2264795" cy="3006643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486255" y="3429106"/>
            <a:ext cx="513715" cy="589915"/>
          </a:xfrm>
          <a:custGeom>
            <a:avLst/>
            <a:gdLst/>
            <a:ahLst/>
            <a:cxnLst/>
            <a:rect l="l" t="t" r="r" b="b"/>
            <a:pathLst>
              <a:path w="513714" h="589914">
                <a:moveTo>
                  <a:pt x="56934" y="64579"/>
                </a:moveTo>
                <a:lnTo>
                  <a:pt x="20840" y="64579"/>
                </a:lnTo>
                <a:lnTo>
                  <a:pt x="12017" y="65880"/>
                </a:lnTo>
                <a:lnTo>
                  <a:pt x="5472" y="69783"/>
                </a:lnTo>
                <a:lnTo>
                  <a:pt x="1400" y="76291"/>
                </a:lnTo>
                <a:lnTo>
                  <a:pt x="0" y="85407"/>
                </a:lnTo>
                <a:lnTo>
                  <a:pt x="0" y="396468"/>
                </a:lnTo>
                <a:lnTo>
                  <a:pt x="2347" y="457304"/>
                </a:lnTo>
                <a:lnTo>
                  <a:pt x="12496" y="502005"/>
                </a:lnTo>
                <a:lnTo>
                  <a:pt x="51730" y="551910"/>
                </a:lnTo>
                <a:lnTo>
                  <a:pt x="107632" y="578383"/>
                </a:lnTo>
                <a:lnTo>
                  <a:pt x="150123" y="586716"/>
                </a:lnTo>
                <a:lnTo>
                  <a:pt x="193465" y="589840"/>
                </a:lnTo>
                <a:lnTo>
                  <a:pt x="236416" y="589318"/>
                </a:lnTo>
                <a:lnTo>
                  <a:pt x="277736" y="586714"/>
                </a:lnTo>
                <a:lnTo>
                  <a:pt x="285807" y="586368"/>
                </a:lnTo>
                <a:lnTo>
                  <a:pt x="352724" y="582031"/>
                </a:lnTo>
                <a:lnTo>
                  <a:pt x="413131" y="576999"/>
                </a:lnTo>
                <a:lnTo>
                  <a:pt x="433959" y="554774"/>
                </a:lnTo>
                <a:lnTo>
                  <a:pt x="433959" y="553389"/>
                </a:lnTo>
                <a:lnTo>
                  <a:pt x="433090" y="547827"/>
                </a:lnTo>
                <a:lnTo>
                  <a:pt x="195808" y="547827"/>
                </a:lnTo>
                <a:lnTo>
                  <a:pt x="168824" y="546952"/>
                </a:lnTo>
                <a:lnTo>
                  <a:pt x="115643" y="529571"/>
                </a:lnTo>
                <a:lnTo>
                  <a:pt x="85906" y="498869"/>
                </a:lnTo>
                <a:lnTo>
                  <a:pt x="73596" y="457568"/>
                </a:lnTo>
                <a:lnTo>
                  <a:pt x="72210" y="426237"/>
                </a:lnTo>
                <a:lnTo>
                  <a:pt x="72430" y="410994"/>
                </a:lnTo>
                <a:lnTo>
                  <a:pt x="72910" y="396468"/>
                </a:lnTo>
                <a:lnTo>
                  <a:pt x="74295" y="340918"/>
                </a:lnTo>
                <a:lnTo>
                  <a:pt x="120215" y="327051"/>
                </a:lnTo>
                <a:lnTo>
                  <a:pt x="165772" y="312017"/>
                </a:lnTo>
                <a:lnTo>
                  <a:pt x="183600" y="305511"/>
                </a:lnTo>
                <a:lnTo>
                  <a:pt x="72910" y="305511"/>
                </a:lnTo>
                <a:lnTo>
                  <a:pt x="77076" y="85407"/>
                </a:lnTo>
                <a:lnTo>
                  <a:pt x="75784" y="76586"/>
                </a:lnTo>
                <a:lnTo>
                  <a:pt x="71953" y="70045"/>
                </a:lnTo>
                <a:lnTo>
                  <a:pt x="65648" y="65978"/>
                </a:lnTo>
                <a:lnTo>
                  <a:pt x="56934" y="64579"/>
                </a:lnTo>
                <a:close/>
              </a:path>
              <a:path w="513714" h="589914">
                <a:moveTo>
                  <a:pt x="411746" y="533946"/>
                </a:moveTo>
                <a:lnTo>
                  <a:pt x="354374" y="538752"/>
                </a:lnTo>
                <a:lnTo>
                  <a:pt x="300129" y="542710"/>
                </a:lnTo>
                <a:lnTo>
                  <a:pt x="247708" y="545756"/>
                </a:lnTo>
                <a:lnTo>
                  <a:pt x="195808" y="547827"/>
                </a:lnTo>
                <a:lnTo>
                  <a:pt x="433090" y="547827"/>
                </a:lnTo>
                <a:lnTo>
                  <a:pt x="432538" y="544295"/>
                </a:lnTo>
                <a:lnTo>
                  <a:pt x="428320" y="537938"/>
                </a:lnTo>
                <a:lnTo>
                  <a:pt x="421368" y="534446"/>
                </a:lnTo>
                <a:lnTo>
                  <a:pt x="411746" y="533946"/>
                </a:lnTo>
                <a:close/>
              </a:path>
              <a:path w="513714" h="589914">
                <a:moveTo>
                  <a:pt x="369998" y="147981"/>
                </a:moveTo>
                <a:lnTo>
                  <a:pt x="362284" y="148448"/>
                </a:lnTo>
                <a:lnTo>
                  <a:pt x="354114" y="152755"/>
                </a:lnTo>
                <a:lnTo>
                  <a:pt x="304883" y="185671"/>
                </a:lnTo>
                <a:lnTo>
                  <a:pt x="256520" y="215193"/>
                </a:lnTo>
                <a:lnTo>
                  <a:pt x="209083" y="241630"/>
                </a:lnTo>
                <a:lnTo>
                  <a:pt x="162630" y="265289"/>
                </a:lnTo>
                <a:lnTo>
                  <a:pt x="117219" y="286480"/>
                </a:lnTo>
                <a:lnTo>
                  <a:pt x="72910" y="305511"/>
                </a:lnTo>
                <a:lnTo>
                  <a:pt x="183600" y="305511"/>
                </a:lnTo>
                <a:lnTo>
                  <a:pt x="256036" y="277188"/>
                </a:lnTo>
                <a:lnTo>
                  <a:pt x="300865" y="256761"/>
                </a:lnTo>
                <a:lnTo>
                  <a:pt x="345573" y="233906"/>
                </a:lnTo>
                <a:lnTo>
                  <a:pt x="390220" y="208305"/>
                </a:lnTo>
                <a:lnTo>
                  <a:pt x="400723" y="195630"/>
                </a:lnTo>
                <a:lnTo>
                  <a:pt x="400667" y="187992"/>
                </a:lnTo>
                <a:lnTo>
                  <a:pt x="397167" y="179831"/>
                </a:lnTo>
                <a:lnTo>
                  <a:pt x="383273" y="158305"/>
                </a:lnTo>
                <a:lnTo>
                  <a:pt x="377059" y="151289"/>
                </a:lnTo>
                <a:lnTo>
                  <a:pt x="369998" y="147981"/>
                </a:lnTo>
                <a:close/>
              </a:path>
              <a:path w="513714" h="589914">
                <a:moveTo>
                  <a:pt x="443687" y="0"/>
                </a:moveTo>
                <a:lnTo>
                  <a:pt x="417017" y="5380"/>
                </a:lnTo>
                <a:lnTo>
                  <a:pt x="394908" y="20132"/>
                </a:lnTo>
                <a:lnTo>
                  <a:pt x="379831" y="42176"/>
                </a:lnTo>
                <a:lnTo>
                  <a:pt x="374256" y="69430"/>
                </a:lnTo>
                <a:lnTo>
                  <a:pt x="379734" y="96794"/>
                </a:lnTo>
                <a:lnTo>
                  <a:pt x="394650" y="119078"/>
                </a:lnTo>
                <a:lnTo>
                  <a:pt x="416727" y="134071"/>
                </a:lnTo>
                <a:lnTo>
                  <a:pt x="443687" y="139560"/>
                </a:lnTo>
                <a:lnTo>
                  <a:pt x="470646" y="134071"/>
                </a:lnTo>
                <a:lnTo>
                  <a:pt x="492723" y="119078"/>
                </a:lnTo>
                <a:lnTo>
                  <a:pt x="498999" y="109702"/>
                </a:lnTo>
                <a:lnTo>
                  <a:pt x="443687" y="109702"/>
                </a:lnTo>
                <a:lnTo>
                  <a:pt x="428824" y="106339"/>
                </a:lnTo>
                <a:lnTo>
                  <a:pt x="416433" y="97377"/>
                </a:lnTo>
                <a:lnTo>
                  <a:pt x="407947" y="84510"/>
                </a:lnTo>
                <a:lnTo>
                  <a:pt x="404799" y="69430"/>
                </a:lnTo>
                <a:lnTo>
                  <a:pt x="407947" y="54567"/>
                </a:lnTo>
                <a:lnTo>
                  <a:pt x="416433" y="42176"/>
                </a:lnTo>
                <a:lnTo>
                  <a:pt x="428824" y="33690"/>
                </a:lnTo>
                <a:lnTo>
                  <a:pt x="443687" y="30543"/>
                </a:lnTo>
                <a:lnTo>
                  <a:pt x="499768" y="30543"/>
                </a:lnTo>
                <a:lnTo>
                  <a:pt x="492723" y="20132"/>
                </a:lnTo>
                <a:lnTo>
                  <a:pt x="470646" y="5380"/>
                </a:lnTo>
                <a:lnTo>
                  <a:pt x="443687" y="0"/>
                </a:lnTo>
                <a:close/>
              </a:path>
              <a:path w="513714" h="589914">
                <a:moveTo>
                  <a:pt x="499768" y="30543"/>
                </a:moveTo>
                <a:lnTo>
                  <a:pt x="443687" y="30543"/>
                </a:lnTo>
                <a:lnTo>
                  <a:pt x="458657" y="33690"/>
                </a:lnTo>
                <a:lnTo>
                  <a:pt x="471284" y="42176"/>
                </a:lnTo>
                <a:lnTo>
                  <a:pt x="480006" y="54567"/>
                </a:lnTo>
                <a:lnTo>
                  <a:pt x="483260" y="69430"/>
                </a:lnTo>
                <a:lnTo>
                  <a:pt x="480006" y="84510"/>
                </a:lnTo>
                <a:lnTo>
                  <a:pt x="471284" y="97377"/>
                </a:lnTo>
                <a:lnTo>
                  <a:pt x="458657" y="106339"/>
                </a:lnTo>
                <a:lnTo>
                  <a:pt x="443687" y="109702"/>
                </a:lnTo>
                <a:lnTo>
                  <a:pt x="498999" y="109702"/>
                </a:lnTo>
                <a:lnTo>
                  <a:pt x="507639" y="96794"/>
                </a:lnTo>
                <a:lnTo>
                  <a:pt x="513118" y="69430"/>
                </a:lnTo>
                <a:lnTo>
                  <a:pt x="507639" y="42176"/>
                </a:lnTo>
                <a:lnTo>
                  <a:pt x="499768" y="30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245147" y="3485351"/>
            <a:ext cx="363220" cy="572770"/>
          </a:xfrm>
          <a:custGeom>
            <a:avLst/>
            <a:gdLst/>
            <a:ahLst/>
            <a:cxnLst/>
            <a:rect l="l" t="t" r="r" b="b"/>
            <a:pathLst>
              <a:path w="363220" h="572770">
                <a:moveTo>
                  <a:pt x="342303" y="0"/>
                </a:moveTo>
                <a:lnTo>
                  <a:pt x="307581" y="0"/>
                </a:lnTo>
                <a:lnTo>
                  <a:pt x="298760" y="1300"/>
                </a:lnTo>
                <a:lnTo>
                  <a:pt x="292219" y="5203"/>
                </a:lnTo>
                <a:lnTo>
                  <a:pt x="288152" y="11712"/>
                </a:lnTo>
                <a:lnTo>
                  <a:pt x="286873" y="20047"/>
                </a:lnTo>
                <a:lnTo>
                  <a:pt x="286753" y="188163"/>
                </a:lnTo>
                <a:lnTo>
                  <a:pt x="284441" y="243939"/>
                </a:lnTo>
                <a:lnTo>
                  <a:pt x="277312" y="295172"/>
                </a:lnTo>
                <a:lnTo>
                  <a:pt x="265074" y="341998"/>
                </a:lnTo>
                <a:lnTo>
                  <a:pt x="247436" y="384555"/>
                </a:lnTo>
                <a:lnTo>
                  <a:pt x="224106" y="422980"/>
                </a:lnTo>
                <a:lnTo>
                  <a:pt x="194792" y="457411"/>
                </a:lnTo>
                <a:lnTo>
                  <a:pt x="159203" y="487985"/>
                </a:lnTo>
                <a:lnTo>
                  <a:pt x="117047" y="514839"/>
                </a:lnTo>
                <a:lnTo>
                  <a:pt x="68033" y="538111"/>
                </a:lnTo>
                <a:lnTo>
                  <a:pt x="60103" y="542675"/>
                </a:lnTo>
                <a:lnTo>
                  <a:pt x="55102" y="548087"/>
                </a:lnTo>
                <a:lnTo>
                  <a:pt x="53096" y="554413"/>
                </a:lnTo>
                <a:lnTo>
                  <a:pt x="54152" y="561721"/>
                </a:lnTo>
                <a:lnTo>
                  <a:pt x="57665" y="567814"/>
                </a:lnTo>
                <a:lnTo>
                  <a:pt x="63001" y="571434"/>
                </a:lnTo>
                <a:lnTo>
                  <a:pt x="70161" y="572452"/>
                </a:lnTo>
                <a:lnTo>
                  <a:pt x="79146" y="570738"/>
                </a:lnTo>
                <a:lnTo>
                  <a:pt x="129579" y="551639"/>
                </a:lnTo>
                <a:lnTo>
                  <a:pt x="174883" y="529225"/>
                </a:lnTo>
                <a:lnTo>
                  <a:pt x="215126" y="503557"/>
                </a:lnTo>
                <a:lnTo>
                  <a:pt x="250376" y="474694"/>
                </a:lnTo>
                <a:lnTo>
                  <a:pt x="280704" y="442694"/>
                </a:lnTo>
                <a:lnTo>
                  <a:pt x="306176" y="407618"/>
                </a:lnTo>
                <a:lnTo>
                  <a:pt x="326863" y="369524"/>
                </a:lnTo>
                <a:lnTo>
                  <a:pt x="342834" y="328472"/>
                </a:lnTo>
                <a:lnTo>
                  <a:pt x="354156" y="284522"/>
                </a:lnTo>
                <a:lnTo>
                  <a:pt x="360898" y="237732"/>
                </a:lnTo>
                <a:lnTo>
                  <a:pt x="363131" y="188163"/>
                </a:lnTo>
                <a:lnTo>
                  <a:pt x="363019" y="20047"/>
                </a:lnTo>
                <a:lnTo>
                  <a:pt x="361828" y="11712"/>
                </a:lnTo>
                <a:lnTo>
                  <a:pt x="357922" y="5203"/>
                </a:lnTo>
                <a:lnTo>
                  <a:pt x="351413" y="1300"/>
                </a:lnTo>
                <a:lnTo>
                  <a:pt x="342303" y="0"/>
                </a:lnTo>
                <a:close/>
              </a:path>
              <a:path w="363220" h="572770">
                <a:moveTo>
                  <a:pt x="50673" y="18745"/>
                </a:moveTo>
                <a:lnTo>
                  <a:pt x="20828" y="18745"/>
                </a:lnTo>
                <a:lnTo>
                  <a:pt x="12006" y="20143"/>
                </a:lnTo>
                <a:lnTo>
                  <a:pt x="5465" y="24210"/>
                </a:lnTo>
                <a:lnTo>
                  <a:pt x="1398" y="30752"/>
                </a:lnTo>
                <a:lnTo>
                  <a:pt x="0" y="39573"/>
                </a:lnTo>
                <a:lnTo>
                  <a:pt x="0" y="314528"/>
                </a:lnTo>
                <a:lnTo>
                  <a:pt x="1398" y="323349"/>
                </a:lnTo>
                <a:lnTo>
                  <a:pt x="5465" y="329890"/>
                </a:lnTo>
                <a:lnTo>
                  <a:pt x="12006" y="333957"/>
                </a:lnTo>
                <a:lnTo>
                  <a:pt x="20828" y="335356"/>
                </a:lnTo>
                <a:lnTo>
                  <a:pt x="50673" y="335356"/>
                </a:lnTo>
                <a:lnTo>
                  <a:pt x="59788" y="333957"/>
                </a:lnTo>
                <a:lnTo>
                  <a:pt x="66297" y="329890"/>
                </a:lnTo>
                <a:lnTo>
                  <a:pt x="70200" y="323349"/>
                </a:lnTo>
                <a:lnTo>
                  <a:pt x="71501" y="314528"/>
                </a:lnTo>
                <a:lnTo>
                  <a:pt x="71501" y="39573"/>
                </a:lnTo>
                <a:lnTo>
                  <a:pt x="70102" y="30462"/>
                </a:lnTo>
                <a:lnTo>
                  <a:pt x="66035" y="23953"/>
                </a:lnTo>
                <a:lnTo>
                  <a:pt x="59494" y="20047"/>
                </a:lnTo>
                <a:lnTo>
                  <a:pt x="50673" y="18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857517" y="3448543"/>
            <a:ext cx="610235" cy="632460"/>
          </a:xfrm>
          <a:custGeom>
            <a:avLst/>
            <a:gdLst/>
            <a:ahLst/>
            <a:cxnLst/>
            <a:rect l="l" t="t" r="r" b="b"/>
            <a:pathLst>
              <a:path w="610235" h="632460">
                <a:moveTo>
                  <a:pt x="340233" y="479793"/>
                </a:moveTo>
                <a:lnTo>
                  <a:pt x="269405" y="479793"/>
                </a:lnTo>
                <a:lnTo>
                  <a:pt x="269405" y="613105"/>
                </a:lnTo>
                <a:lnTo>
                  <a:pt x="270576" y="621306"/>
                </a:lnTo>
                <a:lnTo>
                  <a:pt x="274091" y="627164"/>
                </a:lnTo>
                <a:lnTo>
                  <a:pt x="279949" y="630678"/>
                </a:lnTo>
                <a:lnTo>
                  <a:pt x="288150" y="631850"/>
                </a:lnTo>
                <a:lnTo>
                  <a:pt x="321487" y="631850"/>
                </a:lnTo>
                <a:lnTo>
                  <a:pt x="329688" y="630678"/>
                </a:lnTo>
                <a:lnTo>
                  <a:pt x="335546" y="627164"/>
                </a:lnTo>
                <a:lnTo>
                  <a:pt x="339061" y="621306"/>
                </a:lnTo>
                <a:lnTo>
                  <a:pt x="340233" y="613105"/>
                </a:lnTo>
                <a:lnTo>
                  <a:pt x="340233" y="479793"/>
                </a:lnTo>
                <a:close/>
              </a:path>
              <a:path w="610235" h="632460">
                <a:moveTo>
                  <a:pt x="577697" y="443687"/>
                </a:moveTo>
                <a:lnTo>
                  <a:pt x="31940" y="443687"/>
                </a:lnTo>
                <a:lnTo>
                  <a:pt x="23739" y="444837"/>
                </a:lnTo>
                <a:lnTo>
                  <a:pt x="17881" y="448200"/>
                </a:lnTo>
                <a:lnTo>
                  <a:pt x="14366" y="453647"/>
                </a:lnTo>
                <a:lnTo>
                  <a:pt x="13195" y="461048"/>
                </a:lnTo>
                <a:lnTo>
                  <a:pt x="14366" y="469249"/>
                </a:lnTo>
                <a:lnTo>
                  <a:pt x="17881" y="475107"/>
                </a:lnTo>
                <a:lnTo>
                  <a:pt x="23739" y="478621"/>
                </a:lnTo>
                <a:lnTo>
                  <a:pt x="31940" y="479793"/>
                </a:lnTo>
                <a:lnTo>
                  <a:pt x="577697" y="479793"/>
                </a:lnTo>
                <a:lnTo>
                  <a:pt x="585893" y="478643"/>
                </a:lnTo>
                <a:lnTo>
                  <a:pt x="591751" y="475280"/>
                </a:lnTo>
                <a:lnTo>
                  <a:pt x="595269" y="469833"/>
                </a:lnTo>
                <a:lnTo>
                  <a:pt x="596442" y="462432"/>
                </a:lnTo>
                <a:lnTo>
                  <a:pt x="595269" y="454231"/>
                </a:lnTo>
                <a:lnTo>
                  <a:pt x="591751" y="448373"/>
                </a:lnTo>
                <a:lnTo>
                  <a:pt x="585893" y="444858"/>
                </a:lnTo>
                <a:lnTo>
                  <a:pt x="577697" y="443687"/>
                </a:lnTo>
                <a:close/>
              </a:path>
              <a:path w="610235" h="632460">
                <a:moveTo>
                  <a:pt x="340233" y="321475"/>
                </a:moveTo>
                <a:lnTo>
                  <a:pt x="269405" y="321475"/>
                </a:lnTo>
                <a:lnTo>
                  <a:pt x="269405" y="443687"/>
                </a:lnTo>
                <a:lnTo>
                  <a:pt x="340233" y="443687"/>
                </a:lnTo>
                <a:lnTo>
                  <a:pt x="340233" y="321475"/>
                </a:lnTo>
                <a:close/>
              </a:path>
              <a:path w="610235" h="632460">
                <a:moveTo>
                  <a:pt x="590880" y="284683"/>
                </a:moveTo>
                <a:lnTo>
                  <a:pt x="18745" y="284683"/>
                </a:lnTo>
                <a:lnTo>
                  <a:pt x="10525" y="285854"/>
                </a:lnTo>
                <a:lnTo>
                  <a:pt x="4686" y="289282"/>
                </a:lnTo>
                <a:lnTo>
                  <a:pt x="1171" y="294932"/>
                </a:lnTo>
                <a:lnTo>
                  <a:pt x="0" y="302729"/>
                </a:lnTo>
                <a:lnTo>
                  <a:pt x="1171" y="310930"/>
                </a:lnTo>
                <a:lnTo>
                  <a:pt x="4686" y="316788"/>
                </a:lnTo>
                <a:lnTo>
                  <a:pt x="10544" y="320303"/>
                </a:lnTo>
                <a:lnTo>
                  <a:pt x="18745" y="321475"/>
                </a:lnTo>
                <a:lnTo>
                  <a:pt x="590880" y="321475"/>
                </a:lnTo>
                <a:lnTo>
                  <a:pt x="599101" y="320303"/>
                </a:lnTo>
                <a:lnTo>
                  <a:pt x="604945" y="316876"/>
                </a:lnTo>
                <a:lnTo>
                  <a:pt x="608464" y="311225"/>
                </a:lnTo>
                <a:lnTo>
                  <a:pt x="609638" y="303428"/>
                </a:lnTo>
                <a:lnTo>
                  <a:pt x="608464" y="295227"/>
                </a:lnTo>
                <a:lnTo>
                  <a:pt x="604945" y="289369"/>
                </a:lnTo>
                <a:lnTo>
                  <a:pt x="599083" y="285854"/>
                </a:lnTo>
                <a:lnTo>
                  <a:pt x="590880" y="284683"/>
                </a:lnTo>
                <a:close/>
              </a:path>
              <a:path w="610235" h="632460">
                <a:moveTo>
                  <a:pt x="181914" y="111798"/>
                </a:moveTo>
                <a:lnTo>
                  <a:pt x="113182" y="111798"/>
                </a:lnTo>
                <a:lnTo>
                  <a:pt x="129040" y="159117"/>
                </a:lnTo>
                <a:lnTo>
                  <a:pt x="143209" y="203965"/>
                </a:lnTo>
                <a:lnTo>
                  <a:pt x="155557" y="245950"/>
                </a:lnTo>
                <a:lnTo>
                  <a:pt x="165950" y="284683"/>
                </a:lnTo>
                <a:lnTo>
                  <a:pt x="233997" y="284683"/>
                </a:lnTo>
                <a:lnTo>
                  <a:pt x="222246" y="240680"/>
                </a:lnTo>
                <a:lnTo>
                  <a:pt x="209780" y="197197"/>
                </a:lnTo>
                <a:lnTo>
                  <a:pt x="196401" y="154236"/>
                </a:lnTo>
                <a:lnTo>
                  <a:pt x="181914" y="111798"/>
                </a:lnTo>
                <a:close/>
              </a:path>
              <a:path w="610235" h="632460">
                <a:moveTo>
                  <a:pt x="502704" y="111798"/>
                </a:moveTo>
                <a:lnTo>
                  <a:pt x="432574" y="111798"/>
                </a:lnTo>
                <a:lnTo>
                  <a:pt x="415692" y="160192"/>
                </a:lnTo>
                <a:lnTo>
                  <a:pt x="397508" y="205270"/>
                </a:lnTo>
                <a:lnTo>
                  <a:pt x="378283" y="246832"/>
                </a:lnTo>
                <a:lnTo>
                  <a:pt x="358279" y="284683"/>
                </a:lnTo>
                <a:lnTo>
                  <a:pt x="427710" y="284683"/>
                </a:lnTo>
                <a:lnTo>
                  <a:pt x="450802" y="240680"/>
                </a:lnTo>
                <a:lnTo>
                  <a:pt x="470936" y="197459"/>
                </a:lnTo>
                <a:lnTo>
                  <a:pt x="488252" y="154531"/>
                </a:lnTo>
                <a:lnTo>
                  <a:pt x="502704" y="111798"/>
                </a:lnTo>
                <a:close/>
              </a:path>
              <a:path w="610235" h="632460">
                <a:moveTo>
                  <a:pt x="564502" y="76377"/>
                </a:moveTo>
                <a:lnTo>
                  <a:pt x="32639" y="76377"/>
                </a:lnTo>
                <a:lnTo>
                  <a:pt x="26390" y="81940"/>
                </a:lnTo>
                <a:lnTo>
                  <a:pt x="26390" y="93040"/>
                </a:lnTo>
                <a:lnTo>
                  <a:pt x="27562" y="101248"/>
                </a:lnTo>
                <a:lnTo>
                  <a:pt x="31076" y="107110"/>
                </a:lnTo>
                <a:lnTo>
                  <a:pt x="36934" y="110626"/>
                </a:lnTo>
                <a:lnTo>
                  <a:pt x="45135" y="111798"/>
                </a:lnTo>
                <a:lnTo>
                  <a:pt x="576999" y="111798"/>
                </a:lnTo>
                <a:lnTo>
                  <a:pt x="583247" y="106235"/>
                </a:lnTo>
                <a:lnTo>
                  <a:pt x="583247" y="95123"/>
                </a:lnTo>
                <a:lnTo>
                  <a:pt x="582075" y="86921"/>
                </a:lnTo>
                <a:lnTo>
                  <a:pt x="578561" y="81064"/>
                </a:lnTo>
                <a:lnTo>
                  <a:pt x="572703" y="77549"/>
                </a:lnTo>
                <a:lnTo>
                  <a:pt x="564502" y="76377"/>
                </a:lnTo>
                <a:close/>
              </a:path>
              <a:path w="610235" h="632460">
                <a:moveTo>
                  <a:pt x="321487" y="0"/>
                </a:moveTo>
                <a:lnTo>
                  <a:pt x="288150" y="0"/>
                </a:lnTo>
                <a:lnTo>
                  <a:pt x="279949" y="1171"/>
                </a:lnTo>
                <a:lnTo>
                  <a:pt x="274091" y="4687"/>
                </a:lnTo>
                <a:lnTo>
                  <a:pt x="270576" y="10549"/>
                </a:lnTo>
                <a:lnTo>
                  <a:pt x="269405" y="18757"/>
                </a:lnTo>
                <a:lnTo>
                  <a:pt x="269405" y="76377"/>
                </a:lnTo>
                <a:lnTo>
                  <a:pt x="340233" y="76377"/>
                </a:lnTo>
                <a:lnTo>
                  <a:pt x="340233" y="18757"/>
                </a:lnTo>
                <a:lnTo>
                  <a:pt x="339061" y="10549"/>
                </a:lnTo>
                <a:lnTo>
                  <a:pt x="335546" y="4687"/>
                </a:lnTo>
                <a:lnTo>
                  <a:pt x="329688" y="1171"/>
                </a:lnTo>
                <a:lnTo>
                  <a:pt x="3214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585851" y="3462430"/>
            <a:ext cx="623570" cy="611505"/>
          </a:xfrm>
          <a:custGeom>
            <a:avLst/>
            <a:gdLst/>
            <a:ahLst/>
            <a:cxnLst/>
            <a:rect l="l" t="t" r="r" b="b"/>
            <a:pathLst>
              <a:path w="623570" h="611504">
                <a:moveTo>
                  <a:pt x="353415" y="0"/>
                </a:moveTo>
                <a:lnTo>
                  <a:pt x="319405" y="0"/>
                </a:lnTo>
                <a:lnTo>
                  <a:pt x="311196" y="1171"/>
                </a:lnTo>
                <a:lnTo>
                  <a:pt x="305334" y="4686"/>
                </a:lnTo>
                <a:lnTo>
                  <a:pt x="301818" y="10544"/>
                </a:lnTo>
                <a:lnTo>
                  <a:pt x="300647" y="18745"/>
                </a:lnTo>
                <a:lnTo>
                  <a:pt x="300647" y="100672"/>
                </a:lnTo>
                <a:lnTo>
                  <a:pt x="170802" y="100672"/>
                </a:lnTo>
                <a:lnTo>
                  <a:pt x="189563" y="52541"/>
                </a:lnTo>
                <a:lnTo>
                  <a:pt x="195582" y="29924"/>
                </a:lnTo>
                <a:lnTo>
                  <a:pt x="193813" y="23090"/>
                </a:lnTo>
                <a:lnTo>
                  <a:pt x="189050" y="18077"/>
                </a:lnTo>
                <a:lnTo>
                  <a:pt x="181229" y="15278"/>
                </a:lnTo>
                <a:lnTo>
                  <a:pt x="152069" y="9728"/>
                </a:lnTo>
                <a:lnTo>
                  <a:pt x="144289" y="9346"/>
                </a:lnTo>
                <a:lnTo>
                  <a:pt x="137745" y="11371"/>
                </a:lnTo>
                <a:lnTo>
                  <a:pt x="132633" y="15870"/>
                </a:lnTo>
                <a:lnTo>
                  <a:pt x="129146" y="22910"/>
                </a:lnTo>
                <a:lnTo>
                  <a:pt x="111420" y="73556"/>
                </a:lnTo>
                <a:lnTo>
                  <a:pt x="91626" y="122100"/>
                </a:lnTo>
                <a:lnTo>
                  <a:pt x="69863" y="168443"/>
                </a:lnTo>
                <a:lnTo>
                  <a:pt x="46235" y="212485"/>
                </a:lnTo>
                <a:lnTo>
                  <a:pt x="20840" y="254126"/>
                </a:lnTo>
                <a:lnTo>
                  <a:pt x="17312" y="261667"/>
                </a:lnTo>
                <a:lnTo>
                  <a:pt x="46520" y="293014"/>
                </a:lnTo>
                <a:lnTo>
                  <a:pt x="60677" y="296830"/>
                </a:lnTo>
                <a:lnTo>
                  <a:pt x="66744" y="294182"/>
                </a:lnTo>
                <a:lnTo>
                  <a:pt x="96967" y="249862"/>
                </a:lnTo>
                <a:lnTo>
                  <a:pt x="119173" y="212032"/>
                </a:lnTo>
                <a:lnTo>
                  <a:pt x="138908" y="174593"/>
                </a:lnTo>
                <a:lnTo>
                  <a:pt x="156235" y="137477"/>
                </a:lnTo>
                <a:lnTo>
                  <a:pt x="300647" y="137477"/>
                </a:lnTo>
                <a:lnTo>
                  <a:pt x="300647" y="339534"/>
                </a:lnTo>
                <a:lnTo>
                  <a:pt x="18757" y="339534"/>
                </a:lnTo>
                <a:lnTo>
                  <a:pt x="10549" y="340706"/>
                </a:lnTo>
                <a:lnTo>
                  <a:pt x="4687" y="344220"/>
                </a:lnTo>
                <a:lnTo>
                  <a:pt x="1171" y="350078"/>
                </a:lnTo>
                <a:lnTo>
                  <a:pt x="0" y="358279"/>
                </a:lnTo>
                <a:lnTo>
                  <a:pt x="1171" y="366480"/>
                </a:lnTo>
                <a:lnTo>
                  <a:pt x="4687" y="372338"/>
                </a:lnTo>
                <a:lnTo>
                  <a:pt x="10549" y="375853"/>
                </a:lnTo>
                <a:lnTo>
                  <a:pt x="18757" y="377024"/>
                </a:lnTo>
                <a:lnTo>
                  <a:pt x="300647" y="377024"/>
                </a:lnTo>
                <a:lnTo>
                  <a:pt x="300647" y="592264"/>
                </a:lnTo>
                <a:lnTo>
                  <a:pt x="301818" y="600472"/>
                </a:lnTo>
                <a:lnTo>
                  <a:pt x="305334" y="606334"/>
                </a:lnTo>
                <a:lnTo>
                  <a:pt x="311196" y="609850"/>
                </a:lnTo>
                <a:lnTo>
                  <a:pt x="319405" y="611022"/>
                </a:lnTo>
                <a:lnTo>
                  <a:pt x="353415" y="611022"/>
                </a:lnTo>
                <a:lnTo>
                  <a:pt x="361623" y="609850"/>
                </a:lnTo>
                <a:lnTo>
                  <a:pt x="367485" y="606334"/>
                </a:lnTo>
                <a:lnTo>
                  <a:pt x="371001" y="600472"/>
                </a:lnTo>
                <a:lnTo>
                  <a:pt x="372173" y="592264"/>
                </a:lnTo>
                <a:lnTo>
                  <a:pt x="372173" y="377024"/>
                </a:lnTo>
                <a:lnTo>
                  <a:pt x="604774" y="377024"/>
                </a:lnTo>
                <a:lnTo>
                  <a:pt x="612975" y="375853"/>
                </a:lnTo>
                <a:lnTo>
                  <a:pt x="618832" y="372338"/>
                </a:lnTo>
                <a:lnTo>
                  <a:pt x="622347" y="366480"/>
                </a:lnTo>
                <a:lnTo>
                  <a:pt x="623519" y="358279"/>
                </a:lnTo>
                <a:lnTo>
                  <a:pt x="622347" y="350078"/>
                </a:lnTo>
                <a:lnTo>
                  <a:pt x="618832" y="344220"/>
                </a:lnTo>
                <a:lnTo>
                  <a:pt x="612975" y="340706"/>
                </a:lnTo>
                <a:lnTo>
                  <a:pt x="604774" y="339534"/>
                </a:lnTo>
                <a:lnTo>
                  <a:pt x="372173" y="339534"/>
                </a:lnTo>
                <a:lnTo>
                  <a:pt x="372173" y="137477"/>
                </a:lnTo>
                <a:lnTo>
                  <a:pt x="573519" y="137477"/>
                </a:lnTo>
                <a:lnTo>
                  <a:pt x="581727" y="136316"/>
                </a:lnTo>
                <a:lnTo>
                  <a:pt x="587589" y="132878"/>
                </a:lnTo>
                <a:lnTo>
                  <a:pt x="591105" y="127228"/>
                </a:lnTo>
                <a:lnTo>
                  <a:pt x="592277" y="119430"/>
                </a:lnTo>
                <a:lnTo>
                  <a:pt x="591105" y="111227"/>
                </a:lnTo>
                <a:lnTo>
                  <a:pt x="587589" y="105365"/>
                </a:lnTo>
                <a:lnTo>
                  <a:pt x="581727" y="101846"/>
                </a:lnTo>
                <a:lnTo>
                  <a:pt x="573519" y="100672"/>
                </a:lnTo>
                <a:lnTo>
                  <a:pt x="372173" y="100672"/>
                </a:lnTo>
                <a:lnTo>
                  <a:pt x="372173" y="18745"/>
                </a:lnTo>
                <a:lnTo>
                  <a:pt x="371001" y="10544"/>
                </a:lnTo>
                <a:lnTo>
                  <a:pt x="367485" y="4686"/>
                </a:lnTo>
                <a:lnTo>
                  <a:pt x="361623" y="1171"/>
                </a:lnTo>
                <a:lnTo>
                  <a:pt x="3534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315889" y="3451743"/>
            <a:ext cx="633730" cy="614680"/>
          </a:xfrm>
          <a:custGeom>
            <a:avLst/>
            <a:gdLst/>
            <a:ahLst/>
            <a:cxnLst/>
            <a:rect l="l" t="t" r="r" b="b"/>
            <a:pathLst>
              <a:path w="633729" h="614679">
                <a:moveTo>
                  <a:pt x="373238" y="389889"/>
                </a:moveTo>
                <a:lnTo>
                  <a:pt x="308659" y="389889"/>
                </a:lnTo>
                <a:lnTo>
                  <a:pt x="301001" y="443229"/>
                </a:lnTo>
                <a:lnTo>
                  <a:pt x="283380" y="488950"/>
                </a:lnTo>
                <a:lnTo>
                  <a:pt x="256326" y="525779"/>
                </a:lnTo>
                <a:lnTo>
                  <a:pt x="220371" y="553720"/>
                </a:lnTo>
                <a:lnTo>
                  <a:pt x="168257" y="579120"/>
                </a:lnTo>
                <a:lnTo>
                  <a:pt x="163723" y="584200"/>
                </a:lnTo>
                <a:lnTo>
                  <a:pt x="183522" y="614679"/>
                </a:lnTo>
                <a:lnTo>
                  <a:pt x="191324" y="613409"/>
                </a:lnTo>
                <a:lnTo>
                  <a:pt x="238310" y="595629"/>
                </a:lnTo>
                <a:lnTo>
                  <a:pt x="278156" y="572770"/>
                </a:lnTo>
                <a:lnTo>
                  <a:pt x="310945" y="544829"/>
                </a:lnTo>
                <a:lnTo>
                  <a:pt x="336762" y="513079"/>
                </a:lnTo>
                <a:lnTo>
                  <a:pt x="355694" y="476250"/>
                </a:lnTo>
                <a:lnTo>
                  <a:pt x="367824" y="435609"/>
                </a:lnTo>
                <a:lnTo>
                  <a:pt x="373238" y="389889"/>
                </a:lnTo>
                <a:close/>
              </a:path>
              <a:path w="633729" h="614679">
                <a:moveTo>
                  <a:pt x="132294" y="17779"/>
                </a:moveTo>
                <a:lnTo>
                  <a:pt x="108697" y="17779"/>
                </a:lnTo>
                <a:lnTo>
                  <a:pt x="100494" y="19050"/>
                </a:lnTo>
                <a:lnTo>
                  <a:pt x="94632" y="22859"/>
                </a:lnTo>
                <a:lnTo>
                  <a:pt x="91113" y="29209"/>
                </a:lnTo>
                <a:lnTo>
                  <a:pt x="89940" y="36829"/>
                </a:lnTo>
                <a:lnTo>
                  <a:pt x="89884" y="191770"/>
                </a:lnTo>
                <a:lnTo>
                  <a:pt x="88581" y="251459"/>
                </a:lnTo>
                <a:lnTo>
                  <a:pt x="84539" y="308609"/>
                </a:lnTo>
                <a:lnTo>
                  <a:pt x="77861" y="361950"/>
                </a:lnTo>
                <a:lnTo>
                  <a:pt x="68596" y="411479"/>
                </a:lnTo>
                <a:lnTo>
                  <a:pt x="56791" y="457200"/>
                </a:lnTo>
                <a:lnTo>
                  <a:pt x="42496" y="496570"/>
                </a:lnTo>
                <a:lnTo>
                  <a:pt x="25759" y="533400"/>
                </a:lnTo>
                <a:lnTo>
                  <a:pt x="6628" y="565150"/>
                </a:lnTo>
                <a:lnTo>
                  <a:pt x="3134" y="571500"/>
                </a:lnTo>
                <a:lnTo>
                  <a:pt x="25693" y="609600"/>
                </a:lnTo>
                <a:lnTo>
                  <a:pt x="32580" y="612139"/>
                </a:lnTo>
                <a:lnTo>
                  <a:pt x="39334" y="610870"/>
                </a:lnTo>
                <a:lnTo>
                  <a:pt x="70980" y="568959"/>
                </a:lnTo>
                <a:lnTo>
                  <a:pt x="92551" y="527050"/>
                </a:lnTo>
                <a:lnTo>
                  <a:pt x="110734" y="481329"/>
                </a:lnTo>
                <a:lnTo>
                  <a:pt x="126046" y="431800"/>
                </a:lnTo>
                <a:lnTo>
                  <a:pt x="192868" y="431800"/>
                </a:lnTo>
                <a:lnTo>
                  <a:pt x="187850" y="422909"/>
                </a:lnTo>
                <a:lnTo>
                  <a:pt x="165693" y="387350"/>
                </a:lnTo>
                <a:lnTo>
                  <a:pt x="141324" y="349250"/>
                </a:lnTo>
                <a:lnTo>
                  <a:pt x="146886" y="314959"/>
                </a:lnTo>
                <a:lnTo>
                  <a:pt x="183566" y="314959"/>
                </a:lnTo>
                <a:lnTo>
                  <a:pt x="185761" y="311150"/>
                </a:lnTo>
                <a:lnTo>
                  <a:pt x="192186" y="295909"/>
                </a:lnTo>
                <a:lnTo>
                  <a:pt x="198091" y="280670"/>
                </a:lnTo>
                <a:lnTo>
                  <a:pt x="203736" y="265429"/>
                </a:lnTo>
                <a:lnTo>
                  <a:pt x="209383" y="251459"/>
                </a:lnTo>
                <a:lnTo>
                  <a:pt x="611402" y="251459"/>
                </a:lnTo>
                <a:lnTo>
                  <a:pt x="619597" y="250189"/>
                </a:lnTo>
                <a:lnTo>
                  <a:pt x="623503" y="247650"/>
                </a:lnTo>
                <a:lnTo>
                  <a:pt x="151052" y="247650"/>
                </a:lnTo>
                <a:lnTo>
                  <a:pt x="151052" y="36829"/>
                </a:lnTo>
                <a:lnTo>
                  <a:pt x="149880" y="29209"/>
                </a:lnTo>
                <a:lnTo>
                  <a:pt x="146364" y="22859"/>
                </a:lnTo>
                <a:lnTo>
                  <a:pt x="140502" y="19050"/>
                </a:lnTo>
                <a:lnTo>
                  <a:pt x="132294" y="17779"/>
                </a:lnTo>
                <a:close/>
              </a:path>
              <a:path w="633729" h="614679">
                <a:moveTo>
                  <a:pt x="489888" y="389889"/>
                </a:moveTo>
                <a:lnTo>
                  <a:pt x="423924" y="389889"/>
                </a:lnTo>
                <a:lnTo>
                  <a:pt x="423924" y="557529"/>
                </a:lnTo>
                <a:lnTo>
                  <a:pt x="427687" y="582929"/>
                </a:lnTo>
                <a:lnTo>
                  <a:pt x="442580" y="598170"/>
                </a:lnTo>
                <a:lnTo>
                  <a:pt x="474009" y="605789"/>
                </a:lnTo>
                <a:lnTo>
                  <a:pt x="527378" y="608329"/>
                </a:lnTo>
                <a:lnTo>
                  <a:pt x="569047" y="608329"/>
                </a:lnTo>
                <a:lnTo>
                  <a:pt x="573898" y="605789"/>
                </a:lnTo>
                <a:lnTo>
                  <a:pt x="583967" y="604520"/>
                </a:lnTo>
                <a:lnTo>
                  <a:pt x="620420" y="584200"/>
                </a:lnTo>
                <a:lnTo>
                  <a:pt x="620484" y="580389"/>
                </a:lnTo>
                <a:lnTo>
                  <a:pt x="622501" y="574039"/>
                </a:lnTo>
                <a:lnTo>
                  <a:pt x="622874" y="572770"/>
                </a:lnTo>
                <a:lnTo>
                  <a:pt x="507751" y="572770"/>
                </a:lnTo>
                <a:lnTo>
                  <a:pt x="496047" y="570229"/>
                </a:lnTo>
                <a:lnTo>
                  <a:pt x="490983" y="561339"/>
                </a:lnTo>
                <a:lnTo>
                  <a:pt x="489956" y="542289"/>
                </a:lnTo>
                <a:lnTo>
                  <a:pt x="489888" y="389889"/>
                </a:lnTo>
                <a:close/>
              </a:path>
              <a:path w="633729" h="614679">
                <a:moveTo>
                  <a:pt x="591259" y="453389"/>
                </a:moveTo>
                <a:lnTo>
                  <a:pt x="582938" y="453389"/>
                </a:lnTo>
                <a:lnTo>
                  <a:pt x="576764" y="457200"/>
                </a:lnTo>
                <a:lnTo>
                  <a:pt x="572802" y="463550"/>
                </a:lnTo>
                <a:lnTo>
                  <a:pt x="571117" y="471170"/>
                </a:lnTo>
                <a:lnTo>
                  <a:pt x="569944" y="502920"/>
                </a:lnTo>
                <a:lnTo>
                  <a:pt x="568441" y="528320"/>
                </a:lnTo>
                <a:lnTo>
                  <a:pt x="558554" y="565150"/>
                </a:lnTo>
                <a:lnTo>
                  <a:pt x="542600" y="572770"/>
                </a:lnTo>
                <a:lnTo>
                  <a:pt x="622874" y="572770"/>
                </a:lnTo>
                <a:lnTo>
                  <a:pt x="625857" y="562609"/>
                </a:lnTo>
                <a:lnTo>
                  <a:pt x="627972" y="553720"/>
                </a:lnTo>
                <a:lnTo>
                  <a:pt x="629434" y="542289"/>
                </a:lnTo>
                <a:lnTo>
                  <a:pt x="631076" y="524509"/>
                </a:lnTo>
                <a:lnTo>
                  <a:pt x="632048" y="514350"/>
                </a:lnTo>
                <a:lnTo>
                  <a:pt x="632673" y="502920"/>
                </a:lnTo>
                <a:lnTo>
                  <a:pt x="633217" y="488950"/>
                </a:lnTo>
                <a:lnTo>
                  <a:pt x="633614" y="476250"/>
                </a:lnTo>
                <a:lnTo>
                  <a:pt x="632857" y="468629"/>
                </a:lnTo>
                <a:lnTo>
                  <a:pt x="629624" y="462279"/>
                </a:lnTo>
                <a:lnTo>
                  <a:pt x="624047" y="457200"/>
                </a:lnTo>
                <a:lnTo>
                  <a:pt x="616253" y="455929"/>
                </a:lnTo>
                <a:lnTo>
                  <a:pt x="591259" y="453389"/>
                </a:lnTo>
                <a:close/>
              </a:path>
              <a:path w="633729" h="614679">
                <a:moveTo>
                  <a:pt x="192868" y="431800"/>
                </a:moveTo>
                <a:lnTo>
                  <a:pt x="126046" y="431800"/>
                </a:lnTo>
                <a:lnTo>
                  <a:pt x="139983" y="453389"/>
                </a:lnTo>
                <a:lnTo>
                  <a:pt x="153657" y="474979"/>
                </a:lnTo>
                <a:lnTo>
                  <a:pt x="167067" y="499109"/>
                </a:lnTo>
                <a:lnTo>
                  <a:pt x="180211" y="524509"/>
                </a:lnTo>
                <a:lnTo>
                  <a:pt x="185102" y="530859"/>
                </a:lnTo>
                <a:lnTo>
                  <a:pt x="191233" y="534670"/>
                </a:lnTo>
                <a:lnTo>
                  <a:pt x="198276" y="534670"/>
                </a:lnTo>
                <a:lnTo>
                  <a:pt x="228119" y="506729"/>
                </a:lnTo>
                <a:lnTo>
                  <a:pt x="228378" y="500379"/>
                </a:lnTo>
                <a:lnTo>
                  <a:pt x="226033" y="492759"/>
                </a:lnTo>
                <a:lnTo>
                  <a:pt x="207921" y="458470"/>
                </a:lnTo>
                <a:lnTo>
                  <a:pt x="192868" y="431800"/>
                </a:lnTo>
                <a:close/>
              </a:path>
              <a:path w="633729" h="614679">
                <a:moveTo>
                  <a:pt x="601673" y="356870"/>
                </a:moveTo>
                <a:lnTo>
                  <a:pt x="191324" y="356870"/>
                </a:lnTo>
                <a:lnTo>
                  <a:pt x="185075" y="361950"/>
                </a:lnTo>
                <a:lnTo>
                  <a:pt x="185075" y="372109"/>
                </a:lnTo>
                <a:lnTo>
                  <a:pt x="186247" y="379729"/>
                </a:lnTo>
                <a:lnTo>
                  <a:pt x="189762" y="386079"/>
                </a:lnTo>
                <a:lnTo>
                  <a:pt x="195619" y="389889"/>
                </a:lnTo>
                <a:lnTo>
                  <a:pt x="614170" y="389889"/>
                </a:lnTo>
                <a:lnTo>
                  <a:pt x="620419" y="384809"/>
                </a:lnTo>
                <a:lnTo>
                  <a:pt x="620419" y="374650"/>
                </a:lnTo>
                <a:lnTo>
                  <a:pt x="619247" y="367029"/>
                </a:lnTo>
                <a:lnTo>
                  <a:pt x="615732" y="360679"/>
                </a:lnTo>
                <a:lnTo>
                  <a:pt x="609874" y="358139"/>
                </a:lnTo>
                <a:lnTo>
                  <a:pt x="601673" y="356870"/>
                </a:lnTo>
                <a:close/>
              </a:path>
              <a:path w="633729" h="614679">
                <a:moveTo>
                  <a:pt x="323950" y="251459"/>
                </a:moveTo>
                <a:lnTo>
                  <a:pt x="260755" y="251459"/>
                </a:lnTo>
                <a:lnTo>
                  <a:pt x="260755" y="356870"/>
                </a:lnTo>
                <a:lnTo>
                  <a:pt x="323950" y="356870"/>
                </a:lnTo>
                <a:lnTo>
                  <a:pt x="323950" y="251459"/>
                </a:lnTo>
                <a:close/>
              </a:path>
              <a:path w="633729" h="614679">
                <a:moveTo>
                  <a:pt x="549603" y="251459"/>
                </a:moveTo>
                <a:lnTo>
                  <a:pt x="487805" y="251459"/>
                </a:lnTo>
                <a:lnTo>
                  <a:pt x="487805" y="356870"/>
                </a:lnTo>
                <a:lnTo>
                  <a:pt x="549603" y="356870"/>
                </a:lnTo>
                <a:lnTo>
                  <a:pt x="549603" y="251459"/>
                </a:lnTo>
                <a:close/>
              </a:path>
              <a:path w="633729" h="614679">
                <a:moveTo>
                  <a:pt x="37870" y="111759"/>
                </a:moveTo>
                <a:lnTo>
                  <a:pt x="29561" y="111759"/>
                </a:lnTo>
                <a:lnTo>
                  <a:pt x="23468" y="115570"/>
                </a:lnTo>
                <a:lnTo>
                  <a:pt x="19717" y="120650"/>
                </a:lnTo>
                <a:lnTo>
                  <a:pt x="18439" y="128270"/>
                </a:lnTo>
                <a:lnTo>
                  <a:pt x="16590" y="179070"/>
                </a:lnTo>
                <a:lnTo>
                  <a:pt x="13052" y="227329"/>
                </a:lnTo>
                <a:lnTo>
                  <a:pt x="7693" y="271779"/>
                </a:lnTo>
                <a:lnTo>
                  <a:pt x="379" y="312420"/>
                </a:lnTo>
                <a:lnTo>
                  <a:pt x="0" y="320039"/>
                </a:lnTo>
                <a:lnTo>
                  <a:pt x="39101" y="342900"/>
                </a:lnTo>
                <a:lnTo>
                  <a:pt x="45772" y="341629"/>
                </a:lnTo>
                <a:lnTo>
                  <a:pt x="62189" y="283209"/>
                </a:lnTo>
                <a:lnTo>
                  <a:pt x="68515" y="234950"/>
                </a:lnTo>
                <a:lnTo>
                  <a:pt x="72888" y="185420"/>
                </a:lnTo>
                <a:lnTo>
                  <a:pt x="75373" y="132079"/>
                </a:lnTo>
                <a:lnTo>
                  <a:pt x="74212" y="124459"/>
                </a:lnTo>
                <a:lnTo>
                  <a:pt x="70772" y="118109"/>
                </a:lnTo>
                <a:lnTo>
                  <a:pt x="65118" y="114300"/>
                </a:lnTo>
                <a:lnTo>
                  <a:pt x="57313" y="113029"/>
                </a:lnTo>
                <a:lnTo>
                  <a:pt x="37870" y="111759"/>
                </a:lnTo>
                <a:close/>
              </a:path>
              <a:path w="633729" h="614679">
                <a:moveTo>
                  <a:pt x="183566" y="314959"/>
                </a:moveTo>
                <a:lnTo>
                  <a:pt x="146886" y="314959"/>
                </a:lnTo>
                <a:lnTo>
                  <a:pt x="160780" y="321309"/>
                </a:lnTo>
                <a:lnTo>
                  <a:pt x="168684" y="322579"/>
                </a:lnTo>
                <a:lnTo>
                  <a:pt x="175614" y="322579"/>
                </a:lnTo>
                <a:lnTo>
                  <a:pt x="181372" y="318770"/>
                </a:lnTo>
                <a:lnTo>
                  <a:pt x="183566" y="314959"/>
                </a:lnTo>
                <a:close/>
              </a:path>
              <a:path w="633729" h="614679">
                <a:moveTo>
                  <a:pt x="204519" y="115570"/>
                </a:moveTo>
                <a:lnTo>
                  <a:pt x="196356" y="115570"/>
                </a:lnTo>
                <a:lnTo>
                  <a:pt x="189758" y="118109"/>
                </a:lnTo>
                <a:lnTo>
                  <a:pt x="184984" y="123189"/>
                </a:lnTo>
                <a:lnTo>
                  <a:pt x="182294" y="130809"/>
                </a:lnTo>
                <a:lnTo>
                  <a:pt x="176435" y="160020"/>
                </a:lnTo>
                <a:lnTo>
                  <a:pt x="169278" y="190500"/>
                </a:lnTo>
                <a:lnTo>
                  <a:pt x="160818" y="219709"/>
                </a:lnTo>
                <a:lnTo>
                  <a:pt x="151052" y="247650"/>
                </a:lnTo>
                <a:lnTo>
                  <a:pt x="623503" y="247650"/>
                </a:lnTo>
                <a:lnTo>
                  <a:pt x="625456" y="246379"/>
                </a:lnTo>
                <a:lnTo>
                  <a:pt x="628973" y="240029"/>
                </a:lnTo>
                <a:lnTo>
                  <a:pt x="630147" y="232409"/>
                </a:lnTo>
                <a:lnTo>
                  <a:pt x="628973" y="224789"/>
                </a:lnTo>
                <a:lnTo>
                  <a:pt x="625456" y="218439"/>
                </a:lnTo>
                <a:lnTo>
                  <a:pt x="619597" y="214629"/>
                </a:lnTo>
                <a:lnTo>
                  <a:pt x="219086" y="214629"/>
                </a:lnTo>
                <a:lnTo>
                  <a:pt x="225404" y="191770"/>
                </a:lnTo>
                <a:lnTo>
                  <a:pt x="230028" y="172720"/>
                </a:lnTo>
                <a:lnTo>
                  <a:pt x="233350" y="156209"/>
                </a:lnTo>
                <a:lnTo>
                  <a:pt x="235761" y="140970"/>
                </a:lnTo>
                <a:lnTo>
                  <a:pt x="235922" y="133350"/>
                </a:lnTo>
                <a:lnTo>
                  <a:pt x="233413" y="127000"/>
                </a:lnTo>
                <a:lnTo>
                  <a:pt x="228430" y="121920"/>
                </a:lnTo>
                <a:lnTo>
                  <a:pt x="221169" y="119379"/>
                </a:lnTo>
                <a:lnTo>
                  <a:pt x="204519" y="115570"/>
                </a:lnTo>
                <a:close/>
              </a:path>
              <a:path w="633729" h="614679">
                <a:moveTo>
                  <a:pt x="305192" y="149859"/>
                </a:moveTo>
                <a:lnTo>
                  <a:pt x="279500" y="149859"/>
                </a:lnTo>
                <a:lnTo>
                  <a:pt x="271299" y="151129"/>
                </a:lnTo>
                <a:lnTo>
                  <a:pt x="265441" y="154939"/>
                </a:lnTo>
                <a:lnTo>
                  <a:pt x="261926" y="161289"/>
                </a:lnTo>
                <a:lnTo>
                  <a:pt x="260755" y="168909"/>
                </a:lnTo>
                <a:lnTo>
                  <a:pt x="260755" y="214629"/>
                </a:lnTo>
                <a:lnTo>
                  <a:pt x="323937" y="214629"/>
                </a:lnTo>
                <a:lnTo>
                  <a:pt x="323937" y="168909"/>
                </a:lnTo>
                <a:lnTo>
                  <a:pt x="322765" y="161289"/>
                </a:lnTo>
                <a:lnTo>
                  <a:pt x="319251" y="154939"/>
                </a:lnTo>
                <a:lnTo>
                  <a:pt x="313393" y="151129"/>
                </a:lnTo>
                <a:lnTo>
                  <a:pt x="305192" y="149859"/>
                </a:lnTo>
                <a:close/>
              </a:path>
              <a:path w="633729" h="614679">
                <a:moveTo>
                  <a:pt x="439190" y="104139"/>
                </a:moveTo>
                <a:lnTo>
                  <a:pt x="373238" y="104139"/>
                </a:lnTo>
                <a:lnTo>
                  <a:pt x="373238" y="214629"/>
                </a:lnTo>
                <a:lnTo>
                  <a:pt x="439190" y="214629"/>
                </a:lnTo>
                <a:lnTo>
                  <a:pt x="439190" y="104139"/>
                </a:lnTo>
                <a:close/>
              </a:path>
              <a:path w="633729" h="614679">
                <a:moveTo>
                  <a:pt x="530845" y="149859"/>
                </a:moveTo>
                <a:lnTo>
                  <a:pt x="506550" y="149859"/>
                </a:lnTo>
                <a:lnTo>
                  <a:pt x="498349" y="151129"/>
                </a:lnTo>
                <a:lnTo>
                  <a:pt x="492491" y="154939"/>
                </a:lnTo>
                <a:lnTo>
                  <a:pt x="488977" y="161289"/>
                </a:lnTo>
                <a:lnTo>
                  <a:pt x="487805" y="168909"/>
                </a:lnTo>
                <a:lnTo>
                  <a:pt x="487805" y="214629"/>
                </a:lnTo>
                <a:lnTo>
                  <a:pt x="549603" y="214629"/>
                </a:lnTo>
                <a:lnTo>
                  <a:pt x="549603" y="168909"/>
                </a:lnTo>
                <a:lnTo>
                  <a:pt x="548432" y="161289"/>
                </a:lnTo>
                <a:lnTo>
                  <a:pt x="544915" y="154939"/>
                </a:lnTo>
                <a:lnTo>
                  <a:pt x="539054" y="151129"/>
                </a:lnTo>
                <a:lnTo>
                  <a:pt x="530845" y="149859"/>
                </a:lnTo>
                <a:close/>
              </a:path>
              <a:path w="633729" h="614679">
                <a:moveTo>
                  <a:pt x="594739" y="68579"/>
                </a:moveTo>
                <a:lnTo>
                  <a:pt x="221169" y="68579"/>
                </a:lnTo>
                <a:lnTo>
                  <a:pt x="214920" y="73659"/>
                </a:lnTo>
                <a:lnTo>
                  <a:pt x="214920" y="85089"/>
                </a:lnTo>
                <a:lnTo>
                  <a:pt x="216092" y="92709"/>
                </a:lnTo>
                <a:lnTo>
                  <a:pt x="219608" y="99059"/>
                </a:lnTo>
                <a:lnTo>
                  <a:pt x="225470" y="102870"/>
                </a:lnTo>
                <a:lnTo>
                  <a:pt x="233678" y="104139"/>
                </a:lnTo>
                <a:lnTo>
                  <a:pt x="607236" y="104139"/>
                </a:lnTo>
                <a:lnTo>
                  <a:pt x="613484" y="97789"/>
                </a:lnTo>
                <a:lnTo>
                  <a:pt x="613484" y="87629"/>
                </a:lnTo>
                <a:lnTo>
                  <a:pt x="612313" y="78739"/>
                </a:lnTo>
                <a:lnTo>
                  <a:pt x="608798" y="72389"/>
                </a:lnTo>
                <a:lnTo>
                  <a:pt x="602940" y="69850"/>
                </a:lnTo>
                <a:lnTo>
                  <a:pt x="594739" y="68579"/>
                </a:lnTo>
                <a:close/>
              </a:path>
              <a:path w="633729" h="614679">
                <a:moveTo>
                  <a:pt x="420457" y="0"/>
                </a:moveTo>
                <a:lnTo>
                  <a:pt x="391996" y="0"/>
                </a:lnTo>
                <a:lnTo>
                  <a:pt x="383788" y="1270"/>
                </a:lnTo>
                <a:lnTo>
                  <a:pt x="377926" y="5079"/>
                </a:lnTo>
                <a:lnTo>
                  <a:pt x="374410" y="10159"/>
                </a:lnTo>
                <a:lnTo>
                  <a:pt x="373238" y="19050"/>
                </a:lnTo>
                <a:lnTo>
                  <a:pt x="373238" y="68579"/>
                </a:lnTo>
                <a:lnTo>
                  <a:pt x="439190" y="68579"/>
                </a:lnTo>
                <a:lnTo>
                  <a:pt x="439190" y="19050"/>
                </a:lnTo>
                <a:lnTo>
                  <a:pt x="438020" y="10159"/>
                </a:lnTo>
                <a:lnTo>
                  <a:pt x="434510" y="5079"/>
                </a:lnTo>
                <a:lnTo>
                  <a:pt x="428656" y="1270"/>
                </a:lnTo>
                <a:lnTo>
                  <a:pt x="4204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080008" y="3447855"/>
            <a:ext cx="576580" cy="615315"/>
          </a:xfrm>
          <a:custGeom>
            <a:avLst/>
            <a:gdLst/>
            <a:ahLst/>
            <a:cxnLst/>
            <a:rect l="l" t="t" r="r" b="b"/>
            <a:pathLst>
              <a:path w="576579" h="615314">
                <a:moveTo>
                  <a:pt x="557555" y="73596"/>
                </a:moveTo>
                <a:lnTo>
                  <a:pt x="18745" y="73596"/>
                </a:lnTo>
                <a:lnTo>
                  <a:pt x="10549" y="74768"/>
                </a:lnTo>
                <a:lnTo>
                  <a:pt x="4691" y="78282"/>
                </a:lnTo>
                <a:lnTo>
                  <a:pt x="1173" y="84140"/>
                </a:lnTo>
                <a:lnTo>
                  <a:pt x="0" y="92341"/>
                </a:lnTo>
                <a:lnTo>
                  <a:pt x="0" y="596430"/>
                </a:lnTo>
                <a:lnTo>
                  <a:pt x="1173" y="604631"/>
                </a:lnTo>
                <a:lnTo>
                  <a:pt x="4691" y="610488"/>
                </a:lnTo>
                <a:lnTo>
                  <a:pt x="10549" y="614003"/>
                </a:lnTo>
                <a:lnTo>
                  <a:pt x="18745" y="615175"/>
                </a:lnTo>
                <a:lnTo>
                  <a:pt x="50698" y="615175"/>
                </a:lnTo>
                <a:lnTo>
                  <a:pt x="69430" y="110401"/>
                </a:lnTo>
                <a:lnTo>
                  <a:pt x="576300" y="110401"/>
                </a:lnTo>
                <a:lnTo>
                  <a:pt x="576300" y="92341"/>
                </a:lnTo>
                <a:lnTo>
                  <a:pt x="575129" y="84140"/>
                </a:lnTo>
                <a:lnTo>
                  <a:pt x="571614" y="78282"/>
                </a:lnTo>
                <a:lnTo>
                  <a:pt x="565756" y="74768"/>
                </a:lnTo>
                <a:lnTo>
                  <a:pt x="557555" y="73596"/>
                </a:lnTo>
                <a:close/>
              </a:path>
              <a:path w="576579" h="615314">
                <a:moveTo>
                  <a:pt x="389521" y="572134"/>
                </a:moveTo>
                <a:lnTo>
                  <a:pt x="380916" y="572902"/>
                </a:lnTo>
                <a:lnTo>
                  <a:pt x="374851" y="576210"/>
                </a:lnTo>
                <a:lnTo>
                  <a:pt x="371260" y="581991"/>
                </a:lnTo>
                <a:lnTo>
                  <a:pt x="370078" y="590181"/>
                </a:lnTo>
                <a:lnTo>
                  <a:pt x="370078" y="590880"/>
                </a:lnTo>
                <a:lnTo>
                  <a:pt x="476328" y="612166"/>
                </a:lnTo>
                <a:lnTo>
                  <a:pt x="488124" y="612406"/>
                </a:lnTo>
                <a:lnTo>
                  <a:pt x="535586" y="609845"/>
                </a:lnTo>
                <a:lnTo>
                  <a:pt x="562154" y="598692"/>
                </a:lnTo>
                <a:lnTo>
                  <a:pt x="573204" y="574916"/>
                </a:lnTo>
                <a:lnTo>
                  <a:pt x="477012" y="574916"/>
                </a:lnTo>
                <a:lnTo>
                  <a:pt x="460994" y="574774"/>
                </a:lnTo>
                <a:lnTo>
                  <a:pt x="441077" y="574306"/>
                </a:lnTo>
                <a:lnTo>
                  <a:pt x="417254" y="573448"/>
                </a:lnTo>
                <a:lnTo>
                  <a:pt x="389521" y="572134"/>
                </a:lnTo>
                <a:close/>
              </a:path>
              <a:path w="576579" h="615314">
                <a:moveTo>
                  <a:pt x="576300" y="110401"/>
                </a:moveTo>
                <a:lnTo>
                  <a:pt x="506869" y="110401"/>
                </a:lnTo>
                <a:lnTo>
                  <a:pt x="506869" y="529780"/>
                </a:lnTo>
                <a:lnTo>
                  <a:pt x="506403" y="555874"/>
                </a:lnTo>
                <a:lnTo>
                  <a:pt x="503137" y="569274"/>
                </a:lnTo>
                <a:lnTo>
                  <a:pt x="494273" y="574211"/>
                </a:lnTo>
                <a:lnTo>
                  <a:pt x="477012" y="574916"/>
                </a:lnTo>
                <a:lnTo>
                  <a:pt x="573204" y="574916"/>
                </a:lnTo>
                <a:lnTo>
                  <a:pt x="573751" y="573739"/>
                </a:lnTo>
                <a:lnTo>
                  <a:pt x="576300" y="529780"/>
                </a:lnTo>
                <a:lnTo>
                  <a:pt x="576300" y="110401"/>
                </a:lnTo>
                <a:close/>
              </a:path>
              <a:path w="576579" h="615314">
                <a:moveTo>
                  <a:pt x="365651" y="370776"/>
                </a:moveTo>
                <a:lnTo>
                  <a:pt x="279120" y="370776"/>
                </a:lnTo>
                <a:lnTo>
                  <a:pt x="322646" y="396338"/>
                </a:lnTo>
                <a:lnTo>
                  <a:pt x="364351" y="424764"/>
                </a:lnTo>
                <a:lnTo>
                  <a:pt x="403716" y="455533"/>
                </a:lnTo>
                <a:lnTo>
                  <a:pt x="440220" y="488124"/>
                </a:lnTo>
                <a:lnTo>
                  <a:pt x="447070" y="493087"/>
                </a:lnTo>
                <a:lnTo>
                  <a:pt x="479899" y="470250"/>
                </a:lnTo>
                <a:lnTo>
                  <a:pt x="481177" y="463554"/>
                </a:lnTo>
                <a:lnTo>
                  <a:pt x="479331" y="456989"/>
                </a:lnTo>
                <a:lnTo>
                  <a:pt x="474230" y="450621"/>
                </a:lnTo>
                <a:lnTo>
                  <a:pt x="437619" y="420179"/>
                </a:lnTo>
                <a:lnTo>
                  <a:pt x="395862" y="389867"/>
                </a:lnTo>
                <a:lnTo>
                  <a:pt x="365651" y="370776"/>
                </a:lnTo>
                <a:close/>
              </a:path>
              <a:path w="576579" h="615314">
                <a:moveTo>
                  <a:pt x="271487" y="265925"/>
                </a:moveTo>
                <a:lnTo>
                  <a:pt x="236245" y="326329"/>
                </a:lnTo>
                <a:lnTo>
                  <a:pt x="215201" y="365060"/>
                </a:lnTo>
                <a:lnTo>
                  <a:pt x="187060" y="398727"/>
                </a:lnTo>
                <a:lnTo>
                  <a:pt x="151355" y="427963"/>
                </a:lnTo>
                <a:lnTo>
                  <a:pt x="107619" y="453402"/>
                </a:lnTo>
                <a:lnTo>
                  <a:pt x="100560" y="458086"/>
                </a:lnTo>
                <a:lnTo>
                  <a:pt x="96948" y="463813"/>
                </a:lnTo>
                <a:lnTo>
                  <a:pt x="96589" y="470583"/>
                </a:lnTo>
                <a:lnTo>
                  <a:pt x="99288" y="478396"/>
                </a:lnTo>
                <a:lnTo>
                  <a:pt x="102069" y="483946"/>
                </a:lnTo>
                <a:lnTo>
                  <a:pt x="107157" y="490025"/>
                </a:lnTo>
                <a:lnTo>
                  <a:pt x="113091" y="493498"/>
                </a:lnTo>
                <a:lnTo>
                  <a:pt x="119938" y="494106"/>
                </a:lnTo>
                <a:lnTo>
                  <a:pt x="127762" y="491591"/>
                </a:lnTo>
                <a:lnTo>
                  <a:pt x="177774" y="464511"/>
                </a:lnTo>
                <a:lnTo>
                  <a:pt x="220105" y="434827"/>
                </a:lnTo>
                <a:lnTo>
                  <a:pt x="254104" y="403321"/>
                </a:lnTo>
                <a:lnTo>
                  <a:pt x="279120" y="370776"/>
                </a:lnTo>
                <a:lnTo>
                  <a:pt x="365651" y="370776"/>
                </a:lnTo>
                <a:lnTo>
                  <a:pt x="349547" y="360599"/>
                </a:lnTo>
                <a:lnTo>
                  <a:pt x="299262" y="333286"/>
                </a:lnTo>
                <a:lnTo>
                  <a:pt x="304093" y="321576"/>
                </a:lnTo>
                <a:lnTo>
                  <a:pt x="308237" y="310362"/>
                </a:lnTo>
                <a:lnTo>
                  <a:pt x="311667" y="299985"/>
                </a:lnTo>
                <a:lnTo>
                  <a:pt x="314540" y="290233"/>
                </a:lnTo>
                <a:lnTo>
                  <a:pt x="315373" y="281793"/>
                </a:lnTo>
                <a:lnTo>
                  <a:pt x="312888" y="275307"/>
                </a:lnTo>
                <a:lnTo>
                  <a:pt x="307409" y="270902"/>
                </a:lnTo>
                <a:lnTo>
                  <a:pt x="299262" y="268706"/>
                </a:lnTo>
                <a:lnTo>
                  <a:pt x="271487" y="265925"/>
                </a:lnTo>
                <a:close/>
              </a:path>
              <a:path w="576579" h="615314">
                <a:moveTo>
                  <a:pt x="367818" y="186778"/>
                </a:moveTo>
                <a:lnTo>
                  <a:pt x="278422" y="186778"/>
                </a:lnTo>
                <a:lnTo>
                  <a:pt x="324937" y="213607"/>
                </a:lnTo>
                <a:lnTo>
                  <a:pt x="369301" y="243103"/>
                </a:lnTo>
                <a:lnTo>
                  <a:pt x="410929" y="275332"/>
                </a:lnTo>
                <a:lnTo>
                  <a:pt x="449237" y="310362"/>
                </a:lnTo>
                <a:lnTo>
                  <a:pt x="455991" y="315147"/>
                </a:lnTo>
                <a:lnTo>
                  <a:pt x="462684" y="316872"/>
                </a:lnTo>
                <a:lnTo>
                  <a:pt x="469252" y="315343"/>
                </a:lnTo>
                <a:lnTo>
                  <a:pt x="475627" y="310362"/>
                </a:lnTo>
                <a:lnTo>
                  <a:pt x="485343" y="299250"/>
                </a:lnTo>
                <a:lnTo>
                  <a:pt x="489922" y="292496"/>
                </a:lnTo>
                <a:lnTo>
                  <a:pt x="491248" y="285803"/>
                </a:lnTo>
                <a:lnTo>
                  <a:pt x="489450" y="279240"/>
                </a:lnTo>
                <a:lnTo>
                  <a:pt x="484657" y="272872"/>
                </a:lnTo>
                <a:lnTo>
                  <a:pt x="445920" y="240169"/>
                </a:lnTo>
                <a:lnTo>
                  <a:pt x="401847" y="208121"/>
                </a:lnTo>
                <a:lnTo>
                  <a:pt x="367818" y="186778"/>
                </a:lnTo>
                <a:close/>
              </a:path>
              <a:path w="576579" h="615314">
                <a:moveTo>
                  <a:pt x="310375" y="110401"/>
                </a:moveTo>
                <a:lnTo>
                  <a:pt x="242316" y="110401"/>
                </a:lnTo>
                <a:lnTo>
                  <a:pt x="227125" y="154560"/>
                </a:lnTo>
                <a:lnTo>
                  <a:pt x="206065" y="191387"/>
                </a:lnTo>
                <a:lnTo>
                  <a:pt x="178436" y="222381"/>
                </a:lnTo>
                <a:lnTo>
                  <a:pt x="143539" y="249042"/>
                </a:lnTo>
                <a:lnTo>
                  <a:pt x="100672" y="272872"/>
                </a:lnTo>
                <a:lnTo>
                  <a:pt x="93613" y="277557"/>
                </a:lnTo>
                <a:lnTo>
                  <a:pt x="90003" y="283287"/>
                </a:lnTo>
                <a:lnTo>
                  <a:pt x="89648" y="290058"/>
                </a:lnTo>
                <a:lnTo>
                  <a:pt x="92354" y="297865"/>
                </a:lnTo>
                <a:lnTo>
                  <a:pt x="95821" y="304812"/>
                </a:lnTo>
                <a:lnTo>
                  <a:pt x="100909" y="310891"/>
                </a:lnTo>
                <a:lnTo>
                  <a:pt x="106843" y="314364"/>
                </a:lnTo>
                <a:lnTo>
                  <a:pt x="113689" y="314972"/>
                </a:lnTo>
                <a:lnTo>
                  <a:pt x="121513" y="312458"/>
                </a:lnTo>
                <a:lnTo>
                  <a:pt x="174346" y="283928"/>
                </a:lnTo>
                <a:lnTo>
                  <a:pt x="218717" y="252995"/>
                </a:lnTo>
                <a:lnTo>
                  <a:pt x="253714" y="220373"/>
                </a:lnTo>
                <a:lnTo>
                  <a:pt x="278422" y="186778"/>
                </a:lnTo>
                <a:lnTo>
                  <a:pt x="367818" y="186778"/>
                </a:lnTo>
                <a:lnTo>
                  <a:pt x="352830" y="177378"/>
                </a:lnTo>
                <a:lnTo>
                  <a:pt x="299262" y="148589"/>
                </a:lnTo>
                <a:lnTo>
                  <a:pt x="300704" y="143010"/>
                </a:lnTo>
                <a:lnTo>
                  <a:pt x="302995" y="134700"/>
                </a:lnTo>
                <a:lnTo>
                  <a:pt x="306197" y="123788"/>
                </a:lnTo>
                <a:lnTo>
                  <a:pt x="310375" y="110401"/>
                </a:lnTo>
                <a:close/>
              </a:path>
              <a:path w="576579" h="615314">
                <a:moveTo>
                  <a:pt x="303428" y="0"/>
                </a:moveTo>
                <a:lnTo>
                  <a:pt x="272186" y="0"/>
                </a:lnTo>
                <a:lnTo>
                  <a:pt x="263983" y="1171"/>
                </a:lnTo>
                <a:lnTo>
                  <a:pt x="258121" y="4686"/>
                </a:lnTo>
                <a:lnTo>
                  <a:pt x="254602" y="10544"/>
                </a:lnTo>
                <a:lnTo>
                  <a:pt x="253428" y="18745"/>
                </a:lnTo>
                <a:lnTo>
                  <a:pt x="252674" y="33562"/>
                </a:lnTo>
                <a:lnTo>
                  <a:pt x="251526" y="47732"/>
                </a:lnTo>
                <a:lnTo>
                  <a:pt x="250117" y="61121"/>
                </a:lnTo>
                <a:lnTo>
                  <a:pt x="248577" y="73596"/>
                </a:lnTo>
                <a:lnTo>
                  <a:pt x="318008" y="73596"/>
                </a:lnTo>
                <a:lnTo>
                  <a:pt x="319439" y="60048"/>
                </a:lnTo>
                <a:lnTo>
                  <a:pt x="320609" y="46432"/>
                </a:lnTo>
                <a:lnTo>
                  <a:pt x="321520" y="32686"/>
                </a:lnTo>
                <a:lnTo>
                  <a:pt x="322173" y="18745"/>
                </a:lnTo>
                <a:lnTo>
                  <a:pt x="320905" y="10833"/>
                </a:lnTo>
                <a:lnTo>
                  <a:pt x="317230" y="4943"/>
                </a:lnTo>
                <a:lnTo>
                  <a:pt x="311340" y="1268"/>
                </a:lnTo>
                <a:lnTo>
                  <a:pt x="3034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395306" y="4129674"/>
            <a:ext cx="593090" cy="507365"/>
          </a:xfrm>
          <a:custGeom>
            <a:avLst/>
            <a:gdLst/>
            <a:ahLst/>
            <a:cxnLst/>
            <a:rect l="l" t="t" r="r" b="b"/>
            <a:pathLst>
              <a:path w="593089" h="507364">
                <a:moveTo>
                  <a:pt x="488810" y="218020"/>
                </a:moveTo>
                <a:lnTo>
                  <a:pt x="104140" y="218020"/>
                </a:lnTo>
                <a:lnTo>
                  <a:pt x="95938" y="219192"/>
                </a:lnTo>
                <a:lnTo>
                  <a:pt x="90081" y="222707"/>
                </a:lnTo>
                <a:lnTo>
                  <a:pt x="86566" y="228565"/>
                </a:lnTo>
                <a:lnTo>
                  <a:pt x="85394" y="236766"/>
                </a:lnTo>
                <a:lnTo>
                  <a:pt x="86566" y="244967"/>
                </a:lnTo>
                <a:lnTo>
                  <a:pt x="90081" y="250825"/>
                </a:lnTo>
                <a:lnTo>
                  <a:pt x="95938" y="254339"/>
                </a:lnTo>
                <a:lnTo>
                  <a:pt x="104140" y="255511"/>
                </a:lnTo>
                <a:lnTo>
                  <a:pt x="488810" y="255511"/>
                </a:lnTo>
                <a:lnTo>
                  <a:pt x="497011" y="254339"/>
                </a:lnTo>
                <a:lnTo>
                  <a:pt x="502869" y="250825"/>
                </a:lnTo>
                <a:lnTo>
                  <a:pt x="506383" y="244967"/>
                </a:lnTo>
                <a:lnTo>
                  <a:pt x="507555" y="236766"/>
                </a:lnTo>
                <a:lnTo>
                  <a:pt x="506383" y="228565"/>
                </a:lnTo>
                <a:lnTo>
                  <a:pt x="502869" y="222707"/>
                </a:lnTo>
                <a:lnTo>
                  <a:pt x="497011" y="219192"/>
                </a:lnTo>
                <a:lnTo>
                  <a:pt x="488810" y="218020"/>
                </a:lnTo>
                <a:close/>
              </a:path>
              <a:path w="593089" h="507364">
                <a:moveTo>
                  <a:pt x="529082" y="0"/>
                </a:moveTo>
                <a:lnTo>
                  <a:pt x="63868" y="0"/>
                </a:lnTo>
                <a:lnTo>
                  <a:pt x="55667" y="1171"/>
                </a:lnTo>
                <a:lnTo>
                  <a:pt x="49809" y="4686"/>
                </a:lnTo>
                <a:lnTo>
                  <a:pt x="46294" y="10544"/>
                </a:lnTo>
                <a:lnTo>
                  <a:pt x="45123" y="18745"/>
                </a:lnTo>
                <a:lnTo>
                  <a:pt x="45123" y="20129"/>
                </a:lnTo>
                <a:lnTo>
                  <a:pt x="46294" y="28330"/>
                </a:lnTo>
                <a:lnTo>
                  <a:pt x="49809" y="34188"/>
                </a:lnTo>
                <a:lnTo>
                  <a:pt x="55667" y="37703"/>
                </a:lnTo>
                <a:lnTo>
                  <a:pt x="63868" y="38874"/>
                </a:lnTo>
                <a:lnTo>
                  <a:pt x="529082" y="38874"/>
                </a:lnTo>
                <a:lnTo>
                  <a:pt x="537283" y="37703"/>
                </a:lnTo>
                <a:lnTo>
                  <a:pt x="543140" y="34188"/>
                </a:lnTo>
                <a:lnTo>
                  <a:pt x="546655" y="28330"/>
                </a:lnTo>
                <a:lnTo>
                  <a:pt x="547827" y="20129"/>
                </a:lnTo>
                <a:lnTo>
                  <a:pt x="547827" y="18745"/>
                </a:lnTo>
                <a:lnTo>
                  <a:pt x="546655" y="10544"/>
                </a:lnTo>
                <a:lnTo>
                  <a:pt x="543140" y="4686"/>
                </a:lnTo>
                <a:lnTo>
                  <a:pt x="537283" y="1171"/>
                </a:lnTo>
                <a:lnTo>
                  <a:pt x="529082" y="0"/>
                </a:lnTo>
                <a:close/>
              </a:path>
              <a:path w="593089" h="507364">
                <a:moveTo>
                  <a:pt x="574217" y="467982"/>
                </a:moveTo>
                <a:lnTo>
                  <a:pt x="18745" y="467982"/>
                </a:lnTo>
                <a:lnTo>
                  <a:pt x="10538" y="469153"/>
                </a:lnTo>
                <a:lnTo>
                  <a:pt x="4681" y="472668"/>
                </a:lnTo>
                <a:lnTo>
                  <a:pt x="1169" y="478526"/>
                </a:lnTo>
                <a:lnTo>
                  <a:pt x="0" y="486727"/>
                </a:lnTo>
                <a:lnTo>
                  <a:pt x="0" y="488124"/>
                </a:lnTo>
                <a:lnTo>
                  <a:pt x="1169" y="496320"/>
                </a:lnTo>
                <a:lnTo>
                  <a:pt x="4681" y="502178"/>
                </a:lnTo>
                <a:lnTo>
                  <a:pt x="10538" y="505696"/>
                </a:lnTo>
                <a:lnTo>
                  <a:pt x="18745" y="506869"/>
                </a:lnTo>
                <a:lnTo>
                  <a:pt x="574217" y="506869"/>
                </a:lnTo>
                <a:lnTo>
                  <a:pt x="582413" y="505696"/>
                </a:lnTo>
                <a:lnTo>
                  <a:pt x="588271" y="502178"/>
                </a:lnTo>
                <a:lnTo>
                  <a:pt x="591789" y="496320"/>
                </a:lnTo>
                <a:lnTo>
                  <a:pt x="592963" y="488124"/>
                </a:lnTo>
                <a:lnTo>
                  <a:pt x="592963" y="486727"/>
                </a:lnTo>
                <a:lnTo>
                  <a:pt x="591789" y="478526"/>
                </a:lnTo>
                <a:lnTo>
                  <a:pt x="588271" y="472668"/>
                </a:lnTo>
                <a:lnTo>
                  <a:pt x="582413" y="469153"/>
                </a:lnTo>
                <a:lnTo>
                  <a:pt x="574217" y="4679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4116315" y="4062517"/>
            <a:ext cx="606425" cy="613410"/>
          </a:xfrm>
          <a:custGeom>
            <a:avLst/>
            <a:gdLst/>
            <a:ahLst/>
            <a:cxnLst/>
            <a:rect l="l" t="t" r="r" b="b"/>
            <a:pathLst>
              <a:path w="606425" h="613410">
                <a:moveTo>
                  <a:pt x="132292" y="233791"/>
                </a:moveTo>
                <a:lnTo>
                  <a:pt x="62861" y="233791"/>
                </a:lnTo>
                <a:lnTo>
                  <a:pt x="62764" y="518474"/>
                </a:lnTo>
                <a:lnTo>
                  <a:pt x="62547" y="534136"/>
                </a:lnTo>
                <a:lnTo>
                  <a:pt x="67725" y="577491"/>
                </a:lnTo>
                <a:lnTo>
                  <a:pt x="110686" y="609081"/>
                </a:lnTo>
                <a:lnTo>
                  <a:pt x="165629" y="611514"/>
                </a:lnTo>
                <a:lnTo>
                  <a:pt x="200506" y="612315"/>
                </a:lnTo>
                <a:lnTo>
                  <a:pt x="291994" y="612899"/>
                </a:lnTo>
                <a:lnTo>
                  <a:pt x="322209" y="612748"/>
                </a:lnTo>
                <a:lnTo>
                  <a:pt x="355613" y="612208"/>
                </a:lnTo>
                <a:lnTo>
                  <a:pt x="467770" y="607868"/>
                </a:lnTo>
                <a:lnTo>
                  <a:pt x="517197" y="602398"/>
                </a:lnTo>
                <a:lnTo>
                  <a:pt x="558499" y="588386"/>
                </a:lnTo>
                <a:lnTo>
                  <a:pt x="574764" y="577491"/>
                </a:lnTo>
                <a:lnTo>
                  <a:pt x="294775" y="577491"/>
                </a:lnTo>
                <a:lnTo>
                  <a:pt x="267833" y="577242"/>
                </a:lnTo>
                <a:lnTo>
                  <a:pt x="176729" y="574024"/>
                </a:lnTo>
                <a:lnTo>
                  <a:pt x="138108" y="563261"/>
                </a:lnTo>
                <a:lnTo>
                  <a:pt x="132354" y="511527"/>
                </a:lnTo>
                <a:lnTo>
                  <a:pt x="132292" y="376831"/>
                </a:lnTo>
                <a:lnTo>
                  <a:pt x="576665" y="376831"/>
                </a:lnTo>
                <a:lnTo>
                  <a:pt x="576665" y="340712"/>
                </a:lnTo>
                <a:lnTo>
                  <a:pt x="132292" y="340712"/>
                </a:lnTo>
                <a:lnTo>
                  <a:pt x="132292" y="233791"/>
                </a:lnTo>
                <a:close/>
              </a:path>
              <a:path w="606425" h="613410">
                <a:moveTo>
                  <a:pt x="559316" y="452510"/>
                </a:moveTo>
                <a:lnTo>
                  <a:pt x="536315" y="484593"/>
                </a:lnTo>
                <a:lnTo>
                  <a:pt x="534142" y="499295"/>
                </a:lnTo>
                <a:lnTo>
                  <a:pt x="514268" y="548068"/>
                </a:lnTo>
                <a:lnTo>
                  <a:pt x="458631" y="574024"/>
                </a:lnTo>
                <a:lnTo>
                  <a:pt x="294775" y="577491"/>
                </a:lnTo>
                <a:lnTo>
                  <a:pt x="574764" y="577491"/>
                </a:lnTo>
                <a:lnTo>
                  <a:pt x="595092" y="538533"/>
                </a:lnTo>
                <a:lnTo>
                  <a:pt x="605837" y="477504"/>
                </a:lnTo>
                <a:lnTo>
                  <a:pt x="605585" y="469172"/>
                </a:lnTo>
                <a:lnTo>
                  <a:pt x="602796" y="462923"/>
                </a:lnTo>
                <a:lnTo>
                  <a:pt x="597534" y="458757"/>
                </a:lnTo>
                <a:lnTo>
                  <a:pt x="589860" y="456676"/>
                </a:lnTo>
                <a:lnTo>
                  <a:pt x="559316" y="452510"/>
                </a:lnTo>
                <a:close/>
              </a:path>
              <a:path w="606425" h="613410">
                <a:moveTo>
                  <a:pt x="576665" y="376831"/>
                </a:moveTo>
                <a:lnTo>
                  <a:pt x="507246" y="376831"/>
                </a:lnTo>
                <a:lnTo>
                  <a:pt x="507246" y="387931"/>
                </a:lnTo>
                <a:lnTo>
                  <a:pt x="508416" y="396137"/>
                </a:lnTo>
                <a:lnTo>
                  <a:pt x="511928" y="401994"/>
                </a:lnTo>
                <a:lnTo>
                  <a:pt x="517785" y="405506"/>
                </a:lnTo>
                <a:lnTo>
                  <a:pt x="525992" y="406676"/>
                </a:lnTo>
                <a:lnTo>
                  <a:pt x="557919" y="406676"/>
                </a:lnTo>
                <a:lnTo>
                  <a:pt x="566126" y="405506"/>
                </a:lnTo>
                <a:lnTo>
                  <a:pt x="571983" y="401994"/>
                </a:lnTo>
                <a:lnTo>
                  <a:pt x="575495" y="396137"/>
                </a:lnTo>
                <a:lnTo>
                  <a:pt x="576665" y="387931"/>
                </a:lnTo>
                <a:lnTo>
                  <a:pt x="576665" y="376831"/>
                </a:lnTo>
                <a:close/>
              </a:path>
              <a:path w="606425" h="613410">
                <a:moveTo>
                  <a:pt x="359342" y="202549"/>
                </a:moveTo>
                <a:lnTo>
                  <a:pt x="291296" y="202549"/>
                </a:lnTo>
                <a:lnTo>
                  <a:pt x="291296" y="340712"/>
                </a:lnTo>
                <a:lnTo>
                  <a:pt x="359342" y="340712"/>
                </a:lnTo>
                <a:lnTo>
                  <a:pt x="359342" y="202549"/>
                </a:lnTo>
                <a:close/>
              </a:path>
              <a:path w="606425" h="613410">
                <a:moveTo>
                  <a:pt x="576665" y="202549"/>
                </a:moveTo>
                <a:lnTo>
                  <a:pt x="507246" y="202549"/>
                </a:lnTo>
                <a:lnTo>
                  <a:pt x="507246" y="340712"/>
                </a:lnTo>
                <a:lnTo>
                  <a:pt x="576665" y="340712"/>
                </a:lnTo>
                <a:lnTo>
                  <a:pt x="576665" y="202549"/>
                </a:lnTo>
                <a:close/>
              </a:path>
              <a:path w="606425" h="613410">
                <a:moveTo>
                  <a:pt x="179450" y="0"/>
                </a:moveTo>
                <a:lnTo>
                  <a:pt x="172997" y="1713"/>
                </a:lnTo>
                <a:lnTo>
                  <a:pt x="167717" y="5771"/>
                </a:lnTo>
                <a:lnTo>
                  <a:pt x="163546" y="12303"/>
                </a:lnTo>
                <a:lnTo>
                  <a:pt x="138904" y="59117"/>
                </a:lnTo>
                <a:lnTo>
                  <a:pt x="110895" y="102863"/>
                </a:lnTo>
                <a:lnTo>
                  <a:pt x="79653" y="143477"/>
                </a:lnTo>
                <a:lnTo>
                  <a:pt x="45313" y="180893"/>
                </a:lnTo>
                <a:lnTo>
                  <a:pt x="8009" y="215046"/>
                </a:lnTo>
                <a:lnTo>
                  <a:pt x="2649" y="220821"/>
                </a:lnTo>
                <a:lnTo>
                  <a:pt x="23" y="226853"/>
                </a:lnTo>
                <a:lnTo>
                  <a:pt x="0" y="233405"/>
                </a:lnTo>
                <a:lnTo>
                  <a:pt x="2447" y="240738"/>
                </a:lnTo>
                <a:lnTo>
                  <a:pt x="8009" y="251850"/>
                </a:lnTo>
                <a:lnTo>
                  <a:pt x="13303" y="258866"/>
                </a:lnTo>
                <a:lnTo>
                  <a:pt x="19638" y="262174"/>
                </a:lnTo>
                <a:lnTo>
                  <a:pt x="26756" y="261707"/>
                </a:lnTo>
                <a:lnTo>
                  <a:pt x="34400" y="257400"/>
                </a:lnTo>
                <a:lnTo>
                  <a:pt x="49931" y="244819"/>
                </a:lnTo>
                <a:lnTo>
                  <a:pt x="56755" y="239142"/>
                </a:lnTo>
                <a:lnTo>
                  <a:pt x="62861" y="233791"/>
                </a:lnTo>
                <a:lnTo>
                  <a:pt x="132292" y="233791"/>
                </a:lnTo>
                <a:lnTo>
                  <a:pt x="132292" y="202549"/>
                </a:lnTo>
                <a:lnTo>
                  <a:pt x="576665" y="202549"/>
                </a:lnTo>
                <a:lnTo>
                  <a:pt x="576665" y="187969"/>
                </a:lnTo>
                <a:lnTo>
                  <a:pt x="575495" y="179768"/>
                </a:lnTo>
                <a:lnTo>
                  <a:pt x="571983" y="173910"/>
                </a:lnTo>
                <a:lnTo>
                  <a:pt x="566126" y="170396"/>
                </a:lnTo>
                <a:lnTo>
                  <a:pt x="557919" y="169224"/>
                </a:lnTo>
                <a:lnTo>
                  <a:pt x="371839" y="169224"/>
                </a:lnTo>
                <a:lnTo>
                  <a:pt x="373960" y="167141"/>
                </a:lnTo>
                <a:lnTo>
                  <a:pt x="132292" y="167141"/>
                </a:lnTo>
                <a:lnTo>
                  <a:pt x="152115" y="142665"/>
                </a:lnTo>
                <a:lnTo>
                  <a:pt x="169007" y="120270"/>
                </a:lnTo>
                <a:lnTo>
                  <a:pt x="183166" y="99960"/>
                </a:lnTo>
                <a:lnTo>
                  <a:pt x="194788" y="81734"/>
                </a:lnTo>
                <a:lnTo>
                  <a:pt x="449605" y="81734"/>
                </a:lnTo>
                <a:lnTo>
                  <a:pt x="450300" y="79651"/>
                </a:lnTo>
                <a:lnTo>
                  <a:pt x="450300" y="68538"/>
                </a:lnTo>
                <a:lnTo>
                  <a:pt x="449128" y="60337"/>
                </a:lnTo>
                <a:lnTo>
                  <a:pt x="445613" y="54480"/>
                </a:lnTo>
                <a:lnTo>
                  <a:pt x="439755" y="50965"/>
                </a:lnTo>
                <a:lnTo>
                  <a:pt x="431554" y="49793"/>
                </a:lnTo>
                <a:lnTo>
                  <a:pt x="214918" y="49793"/>
                </a:lnTo>
                <a:lnTo>
                  <a:pt x="218398" y="41462"/>
                </a:lnTo>
                <a:lnTo>
                  <a:pt x="224646" y="28965"/>
                </a:lnTo>
                <a:lnTo>
                  <a:pt x="226594" y="20395"/>
                </a:lnTo>
                <a:lnTo>
                  <a:pt x="225160" y="13517"/>
                </a:lnTo>
                <a:lnTo>
                  <a:pt x="220345" y="8461"/>
                </a:lnTo>
                <a:lnTo>
                  <a:pt x="212149" y="5356"/>
                </a:lnTo>
                <a:lnTo>
                  <a:pt x="187143" y="505"/>
                </a:lnTo>
                <a:lnTo>
                  <a:pt x="179450" y="0"/>
                </a:lnTo>
                <a:close/>
              </a:path>
              <a:path w="606425" h="613410">
                <a:moveTo>
                  <a:pt x="449605" y="81734"/>
                </a:moveTo>
                <a:lnTo>
                  <a:pt x="379484" y="81734"/>
                </a:lnTo>
                <a:lnTo>
                  <a:pt x="356821" y="107284"/>
                </a:lnTo>
                <a:lnTo>
                  <a:pt x="335652" y="129905"/>
                </a:lnTo>
                <a:lnTo>
                  <a:pt x="315914" y="149792"/>
                </a:lnTo>
                <a:lnTo>
                  <a:pt x="297544" y="167141"/>
                </a:lnTo>
                <a:lnTo>
                  <a:pt x="373960" y="167141"/>
                </a:lnTo>
                <a:lnTo>
                  <a:pt x="413763" y="126949"/>
                </a:lnTo>
                <a:lnTo>
                  <a:pt x="442667" y="93532"/>
                </a:lnTo>
                <a:lnTo>
                  <a:pt x="448217" y="85899"/>
                </a:lnTo>
                <a:lnTo>
                  <a:pt x="449605" y="817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887374" y="4074818"/>
            <a:ext cx="558165" cy="594360"/>
          </a:xfrm>
          <a:custGeom>
            <a:avLst/>
            <a:gdLst/>
            <a:ahLst/>
            <a:cxnLst/>
            <a:rect l="l" t="t" r="r" b="b"/>
            <a:pathLst>
              <a:path w="558164" h="594360">
                <a:moveTo>
                  <a:pt x="319392" y="0"/>
                </a:moveTo>
                <a:lnTo>
                  <a:pt x="286765" y="0"/>
                </a:lnTo>
                <a:lnTo>
                  <a:pt x="277944" y="598"/>
                </a:lnTo>
                <a:lnTo>
                  <a:pt x="271403" y="4254"/>
                </a:lnTo>
                <a:lnTo>
                  <a:pt x="267336" y="10644"/>
                </a:lnTo>
                <a:lnTo>
                  <a:pt x="265937" y="19443"/>
                </a:lnTo>
                <a:lnTo>
                  <a:pt x="265937" y="176364"/>
                </a:lnTo>
                <a:lnTo>
                  <a:pt x="20840" y="176364"/>
                </a:lnTo>
                <a:lnTo>
                  <a:pt x="11626" y="177634"/>
                </a:lnTo>
                <a:lnTo>
                  <a:pt x="4952" y="181313"/>
                </a:lnTo>
                <a:lnTo>
                  <a:pt x="1013" y="187203"/>
                </a:lnTo>
                <a:lnTo>
                  <a:pt x="0" y="195110"/>
                </a:lnTo>
                <a:lnTo>
                  <a:pt x="1693" y="203420"/>
                </a:lnTo>
                <a:lnTo>
                  <a:pt x="5729" y="209518"/>
                </a:lnTo>
                <a:lnTo>
                  <a:pt x="12110" y="213273"/>
                </a:lnTo>
                <a:lnTo>
                  <a:pt x="20840" y="214553"/>
                </a:lnTo>
                <a:lnTo>
                  <a:pt x="266636" y="214553"/>
                </a:lnTo>
                <a:lnTo>
                  <a:pt x="263689" y="271929"/>
                </a:lnTo>
                <a:lnTo>
                  <a:pt x="257008" y="324537"/>
                </a:lnTo>
                <a:lnTo>
                  <a:pt x="245918" y="372752"/>
                </a:lnTo>
                <a:lnTo>
                  <a:pt x="229742" y="416948"/>
                </a:lnTo>
                <a:lnTo>
                  <a:pt x="207807" y="457499"/>
                </a:lnTo>
                <a:lnTo>
                  <a:pt x="179436" y="494779"/>
                </a:lnTo>
                <a:lnTo>
                  <a:pt x="143954" y="529162"/>
                </a:lnTo>
                <a:lnTo>
                  <a:pt x="100685" y="561022"/>
                </a:lnTo>
                <a:lnTo>
                  <a:pt x="93817" y="566885"/>
                </a:lnTo>
                <a:lnTo>
                  <a:pt x="90009" y="573006"/>
                </a:lnTo>
                <a:lnTo>
                  <a:pt x="89457" y="579387"/>
                </a:lnTo>
                <a:lnTo>
                  <a:pt x="92354" y="586028"/>
                </a:lnTo>
                <a:lnTo>
                  <a:pt x="97549" y="591382"/>
                </a:lnTo>
                <a:lnTo>
                  <a:pt x="103719" y="594004"/>
                </a:lnTo>
                <a:lnTo>
                  <a:pt x="110801" y="594026"/>
                </a:lnTo>
                <a:lnTo>
                  <a:pt x="118732" y="591578"/>
                </a:lnTo>
                <a:lnTo>
                  <a:pt x="163198" y="567766"/>
                </a:lnTo>
                <a:lnTo>
                  <a:pt x="202165" y="540234"/>
                </a:lnTo>
                <a:lnTo>
                  <a:pt x="235841" y="509220"/>
                </a:lnTo>
                <a:lnTo>
                  <a:pt x="264433" y="474961"/>
                </a:lnTo>
                <a:lnTo>
                  <a:pt x="288151" y="437694"/>
                </a:lnTo>
                <a:lnTo>
                  <a:pt x="307203" y="397657"/>
                </a:lnTo>
                <a:lnTo>
                  <a:pt x="321798" y="355087"/>
                </a:lnTo>
                <a:lnTo>
                  <a:pt x="332143" y="310221"/>
                </a:lnTo>
                <a:lnTo>
                  <a:pt x="338447" y="263298"/>
                </a:lnTo>
                <a:lnTo>
                  <a:pt x="340918" y="214553"/>
                </a:lnTo>
                <a:lnTo>
                  <a:pt x="536727" y="214553"/>
                </a:lnTo>
                <a:lnTo>
                  <a:pt x="545837" y="213273"/>
                </a:lnTo>
                <a:lnTo>
                  <a:pt x="552346" y="209518"/>
                </a:lnTo>
                <a:lnTo>
                  <a:pt x="556253" y="203420"/>
                </a:lnTo>
                <a:lnTo>
                  <a:pt x="557555" y="195110"/>
                </a:lnTo>
                <a:lnTo>
                  <a:pt x="556253" y="187203"/>
                </a:lnTo>
                <a:lnTo>
                  <a:pt x="552346" y="181313"/>
                </a:lnTo>
                <a:lnTo>
                  <a:pt x="545837" y="177634"/>
                </a:lnTo>
                <a:lnTo>
                  <a:pt x="536727" y="176364"/>
                </a:lnTo>
                <a:lnTo>
                  <a:pt x="340220" y="176364"/>
                </a:lnTo>
                <a:lnTo>
                  <a:pt x="340220" y="20828"/>
                </a:lnTo>
                <a:lnTo>
                  <a:pt x="338919" y="11717"/>
                </a:lnTo>
                <a:lnTo>
                  <a:pt x="335016" y="5208"/>
                </a:lnTo>
                <a:lnTo>
                  <a:pt x="328508" y="1302"/>
                </a:lnTo>
                <a:lnTo>
                  <a:pt x="319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629604" y="4103353"/>
            <a:ext cx="553085" cy="541655"/>
          </a:xfrm>
          <a:custGeom>
            <a:avLst/>
            <a:gdLst/>
            <a:ahLst/>
            <a:cxnLst/>
            <a:rect l="l" t="t" r="r" b="b"/>
            <a:pathLst>
              <a:path w="553085" h="541654">
                <a:moveTo>
                  <a:pt x="226288" y="0"/>
                </a:moveTo>
                <a:lnTo>
                  <a:pt x="218887" y="2190"/>
                </a:lnTo>
                <a:lnTo>
                  <a:pt x="213311" y="7767"/>
                </a:lnTo>
                <a:lnTo>
                  <a:pt x="209689" y="16602"/>
                </a:lnTo>
                <a:lnTo>
                  <a:pt x="193410" y="75247"/>
                </a:lnTo>
                <a:lnTo>
                  <a:pt x="176101" y="132826"/>
                </a:lnTo>
                <a:lnTo>
                  <a:pt x="158192" y="188648"/>
                </a:lnTo>
                <a:lnTo>
                  <a:pt x="140111" y="242019"/>
                </a:lnTo>
                <a:lnTo>
                  <a:pt x="122288" y="292250"/>
                </a:lnTo>
                <a:lnTo>
                  <a:pt x="105152" y="338649"/>
                </a:lnTo>
                <a:lnTo>
                  <a:pt x="89133" y="380523"/>
                </a:lnTo>
                <a:lnTo>
                  <a:pt x="74660" y="417182"/>
                </a:lnTo>
                <a:lnTo>
                  <a:pt x="52070" y="472087"/>
                </a:lnTo>
                <a:lnTo>
                  <a:pt x="17360" y="477637"/>
                </a:lnTo>
                <a:lnTo>
                  <a:pt x="8885" y="480240"/>
                </a:lnTo>
                <a:lnTo>
                  <a:pt x="3208" y="484925"/>
                </a:lnTo>
                <a:lnTo>
                  <a:pt x="267" y="491694"/>
                </a:lnTo>
                <a:lnTo>
                  <a:pt x="0" y="500548"/>
                </a:lnTo>
                <a:lnTo>
                  <a:pt x="1384" y="513045"/>
                </a:lnTo>
                <a:lnTo>
                  <a:pt x="3812" y="522010"/>
                </a:lnTo>
                <a:lnTo>
                  <a:pt x="8847" y="527978"/>
                </a:lnTo>
                <a:lnTo>
                  <a:pt x="16227" y="530820"/>
                </a:lnTo>
                <a:lnTo>
                  <a:pt x="25692" y="530405"/>
                </a:lnTo>
                <a:lnTo>
                  <a:pt x="440207" y="445696"/>
                </a:lnTo>
                <a:lnTo>
                  <a:pt x="448754" y="465052"/>
                </a:lnTo>
                <a:lnTo>
                  <a:pt x="474929" y="528323"/>
                </a:lnTo>
                <a:lnTo>
                  <a:pt x="479851" y="536395"/>
                </a:lnTo>
                <a:lnTo>
                  <a:pt x="486206" y="540821"/>
                </a:lnTo>
                <a:lnTo>
                  <a:pt x="493867" y="541601"/>
                </a:lnTo>
                <a:lnTo>
                  <a:pt x="502704" y="538737"/>
                </a:lnTo>
                <a:lnTo>
                  <a:pt x="540880" y="519293"/>
                </a:lnTo>
                <a:lnTo>
                  <a:pt x="548436" y="513869"/>
                </a:lnTo>
                <a:lnTo>
                  <a:pt x="552343" y="507144"/>
                </a:lnTo>
                <a:lnTo>
                  <a:pt x="552604" y="499378"/>
                </a:lnTo>
                <a:lnTo>
                  <a:pt x="549224" y="490832"/>
                </a:lnTo>
                <a:lnTo>
                  <a:pt x="519779" y="443495"/>
                </a:lnTo>
                <a:lnTo>
                  <a:pt x="490760" y="400306"/>
                </a:lnTo>
                <a:lnTo>
                  <a:pt x="461551" y="360552"/>
                </a:lnTo>
                <a:lnTo>
                  <a:pt x="431534" y="323519"/>
                </a:lnTo>
                <a:lnTo>
                  <a:pt x="400093" y="288490"/>
                </a:lnTo>
                <a:lnTo>
                  <a:pt x="366610" y="254752"/>
                </a:lnTo>
                <a:lnTo>
                  <a:pt x="352456" y="247205"/>
                </a:lnTo>
                <a:lnTo>
                  <a:pt x="345611" y="248408"/>
                </a:lnTo>
                <a:lnTo>
                  <a:pt x="338836" y="252669"/>
                </a:lnTo>
                <a:lnTo>
                  <a:pt x="333855" y="259059"/>
                </a:lnTo>
                <a:lnTo>
                  <a:pt x="332325" y="265776"/>
                </a:lnTo>
                <a:lnTo>
                  <a:pt x="334051" y="272882"/>
                </a:lnTo>
                <a:lnTo>
                  <a:pt x="338836" y="280444"/>
                </a:lnTo>
                <a:lnTo>
                  <a:pt x="360684" y="307124"/>
                </a:lnTo>
                <a:lnTo>
                  <a:pt x="379796" y="334517"/>
                </a:lnTo>
                <a:lnTo>
                  <a:pt x="398389" y="366469"/>
                </a:lnTo>
                <a:lnTo>
                  <a:pt x="418680" y="406822"/>
                </a:lnTo>
                <a:lnTo>
                  <a:pt x="115951" y="464442"/>
                </a:lnTo>
                <a:lnTo>
                  <a:pt x="137429" y="419332"/>
                </a:lnTo>
                <a:lnTo>
                  <a:pt x="158742" y="373782"/>
                </a:lnTo>
                <a:lnTo>
                  <a:pt x="179777" y="327763"/>
                </a:lnTo>
                <a:lnTo>
                  <a:pt x="200418" y="281246"/>
                </a:lnTo>
                <a:lnTo>
                  <a:pt x="220550" y="234203"/>
                </a:lnTo>
                <a:lnTo>
                  <a:pt x="240059" y="186605"/>
                </a:lnTo>
                <a:lnTo>
                  <a:pt x="258830" y="138424"/>
                </a:lnTo>
                <a:lnTo>
                  <a:pt x="276748" y="89631"/>
                </a:lnTo>
                <a:lnTo>
                  <a:pt x="293700" y="40198"/>
                </a:lnTo>
                <a:lnTo>
                  <a:pt x="295149" y="31210"/>
                </a:lnTo>
                <a:lnTo>
                  <a:pt x="293274" y="23976"/>
                </a:lnTo>
                <a:lnTo>
                  <a:pt x="288142" y="18429"/>
                </a:lnTo>
                <a:lnTo>
                  <a:pt x="279819" y="14506"/>
                </a:lnTo>
                <a:lnTo>
                  <a:pt x="235381" y="1323"/>
                </a:lnTo>
                <a:lnTo>
                  <a:pt x="2262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331020" y="4106059"/>
            <a:ext cx="618490" cy="527685"/>
          </a:xfrm>
          <a:custGeom>
            <a:avLst/>
            <a:gdLst/>
            <a:ahLst/>
            <a:cxnLst/>
            <a:rect l="l" t="t" r="r" b="b"/>
            <a:pathLst>
              <a:path w="618490" h="527685">
                <a:moveTo>
                  <a:pt x="333797" y="0"/>
                </a:moveTo>
                <a:lnTo>
                  <a:pt x="301869" y="0"/>
                </a:lnTo>
                <a:lnTo>
                  <a:pt x="293048" y="1302"/>
                </a:lnTo>
                <a:lnTo>
                  <a:pt x="286507" y="5210"/>
                </a:lnTo>
                <a:lnTo>
                  <a:pt x="282440" y="11722"/>
                </a:lnTo>
                <a:lnTo>
                  <a:pt x="281041" y="20840"/>
                </a:lnTo>
                <a:lnTo>
                  <a:pt x="281041" y="486041"/>
                </a:lnTo>
                <a:lnTo>
                  <a:pt x="315750" y="522833"/>
                </a:lnTo>
                <a:lnTo>
                  <a:pt x="329725" y="527354"/>
                </a:lnTo>
                <a:lnTo>
                  <a:pt x="336744" y="526551"/>
                </a:lnTo>
                <a:lnTo>
                  <a:pt x="344223" y="523532"/>
                </a:lnTo>
                <a:lnTo>
                  <a:pt x="391598" y="494823"/>
                </a:lnTo>
                <a:lnTo>
                  <a:pt x="434472" y="463113"/>
                </a:lnTo>
                <a:lnTo>
                  <a:pt x="443069" y="455485"/>
                </a:lnTo>
                <a:lnTo>
                  <a:pt x="354637" y="455485"/>
                </a:lnTo>
                <a:lnTo>
                  <a:pt x="354637" y="20840"/>
                </a:lnTo>
                <a:lnTo>
                  <a:pt x="353237" y="11722"/>
                </a:lnTo>
                <a:lnTo>
                  <a:pt x="349165" y="5210"/>
                </a:lnTo>
                <a:lnTo>
                  <a:pt x="342620" y="1302"/>
                </a:lnTo>
                <a:lnTo>
                  <a:pt x="333797" y="0"/>
                </a:lnTo>
                <a:close/>
              </a:path>
              <a:path w="618490" h="527685">
                <a:moveTo>
                  <a:pt x="600119" y="200163"/>
                </a:moveTo>
                <a:lnTo>
                  <a:pt x="592883" y="200583"/>
                </a:lnTo>
                <a:lnTo>
                  <a:pt x="586295" y="204518"/>
                </a:lnTo>
                <a:lnTo>
                  <a:pt x="580291" y="211772"/>
                </a:lnTo>
                <a:lnTo>
                  <a:pt x="552890" y="254098"/>
                </a:lnTo>
                <a:lnTo>
                  <a:pt x="524141" y="294102"/>
                </a:lnTo>
                <a:lnTo>
                  <a:pt x="493884" y="331675"/>
                </a:lnTo>
                <a:lnTo>
                  <a:pt x="461964" y="366709"/>
                </a:lnTo>
                <a:lnTo>
                  <a:pt x="428221" y="399094"/>
                </a:lnTo>
                <a:lnTo>
                  <a:pt x="392414" y="428782"/>
                </a:lnTo>
                <a:lnTo>
                  <a:pt x="354637" y="455485"/>
                </a:lnTo>
                <a:lnTo>
                  <a:pt x="443069" y="455485"/>
                </a:lnTo>
                <a:lnTo>
                  <a:pt x="473221" y="428723"/>
                </a:lnTo>
                <a:lnTo>
                  <a:pt x="507993" y="392214"/>
                </a:lnTo>
                <a:lnTo>
                  <a:pt x="539274" y="353790"/>
                </a:lnTo>
                <a:lnTo>
                  <a:pt x="567326" y="313895"/>
                </a:lnTo>
                <a:lnTo>
                  <a:pt x="592467" y="272909"/>
                </a:lnTo>
                <a:lnTo>
                  <a:pt x="615013" y="231216"/>
                </a:lnTo>
                <a:lnTo>
                  <a:pt x="618028" y="222777"/>
                </a:lnTo>
                <a:lnTo>
                  <a:pt x="617788" y="215249"/>
                </a:lnTo>
                <a:lnTo>
                  <a:pt x="614424" y="208763"/>
                </a:lnTo>
                <a:lnTo>
                  <a:pt x="608066" y="203453"/>
                </a:lnTo>
                <a:lnTo>
                  <a:pt x="600119" y="200163"/>
                </a:lnTo>
                <a:close/>
              </a:path>
              <a:path w="618490" h="527685">
                <a:moveTo>
                  <a:pt x="190782" y="82626"/>
                </a:moveTo>
                <a:lnTo>
                  <a:pt x="155362" y="82626"/>
                </a:lnTo>
                <a:lnTo>
                  <a:pt x="146639" y="83928"/>
                </a:lnTo>
                <a:lnTo>
                  <a:pt x="140261" y="87834"/>
                </a:lnTo>
                <a:lnTo>
                  <a:pt x="136227" y="94343"/>
                </a:lnTo>
                <a:lnTo>
                  <a:pt x="134534" y="103454"/>
                </a:lnTo>
                <a:lnTo>
                  <a:pt x="131436" y="158720"/>
                </a:lnTo>
                <a:lnTo>
                  <a:pt x="126288" y="211252"/>
                </a:lnTo>
                <a:lnTo>
                  <a:pt x="118276" y="261441"/>
                </a:lnTo>
                <a:lnTo>
                  <a:pt x="106586" y="309676"/>
                </a:lnTo>
                <a:lnTo>
                  <a:pt x="90404" y="356350"/>
                </a:lnTo>
                <a:lnTo>
                  <a:pt x="68917" y="401852"/>
                </a:lnTo>
                <a:lnTo>
                  <a:pt x="41310" y="446573"/>
                </a:lnTo>
                <a:lnTo>
                  <a:pt x="6772" y="490905"/>
                </a:lnTo>
                <a:lnTo>
                  <a:pt x="1693" y="498467"/>
                </a:lnTo>
                <a:lnTo>
                  <a:pt x="0" y="505572"/>
                </a:lnTo>
                <a:lnTo>
                  <a:pt x="1693" y="512285"/>
                </a:lnTo>
                <a:lnTo>
                  <a:pt x="6772" y="518667"/>
                </a:lnTo>
                <a:lnTo>
                  <a:pt x="13373" y="523457"/>
                </a:lnTo>
                <a:lnTo>
                  <a:pt x="20489" y="525183"/>
                </a:lnTo>
                <a:lnTo>
                  <a:pt x="27865" y="523650"/>
                </a:lnTo>
                <a:lnTo>
                  <a:pt x="74411" y="479677"/>
                </a:lnTo>
                <a:lnTo>
                  <a:pt x="107532" y="439039"/>
                </a:lnTo>
                <a:lnTo>
                  <a:pt x="135094" y="396703"/>
                </a:lnTo>
                <a:lnTo>
                  <a:pt x="157581" y="352617"/>
                </a:lnTo>
                <a:lnTo>
                  <a:pt x="175481" y="306731"/>
                </a:lnTo>
                <a:lnTo>
                  <a:pt x="189278" y="258993"/>
                </a:lnTo>
                <a:lnTo>
                  <a:pt x="199459" y="209351"/>
                </a:lnTo>
                <a:lnTo>
                  <a:pt x="206508" y="157755"/>
                </a:lnTo>
                <a:lnTo>
                  <a:pt x="210912" y="104152"/>
                </a:lnTo>
                <a:lnTo>
                  <a:pt x="210006" y="94933"/>
                </a:lnTo>
                <a:lnTo>
                  <a:pt x="206305" y="88184"/>
                </a:lnTo>
                <a:lnTo>
                  <a:pt x="199874" y="84037"/>
                </a:lnTo>
                <a:lnTo>
                  <a:pt x="190782" y="8262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056749" y="4081321"/>
            <a:ext cx="627380" cy="604520"/>
          </a:xfrm>
          <a:custGeom>
            <a:avLst/>
            <a:gdLst/>
            <a:ahLst/>
            <a:cxnLst/>
            <a:rect l="l" t="t" r="r" b="b"/>
            <a:pathLst>
              <a:path w="627379" h="604520">
                <a:moveTo>
                  <a:pt x="273221" y="565150"/>
                </a:moveTo>
                <a:lnTo>
                  <a:pt x="264509" y="565150"/>
                </a:lnTo>
                <a:lnTo>
                  <a:pt x="258208" y="568960"/>
                </a:lnTo>
                <a:lnTo>
                  <a:pt x="254381" y="575310"/>
                </a:lnTo>
                <a:lnTo>
                  <a:pt x="253091" y="582930"/>
                </a:lnTo>
                <a:lnTo>
                  <a:pt x="254250" y="590550"/>
                </a:lnTo>
                <a:lnTo>
                  <a:pt x="257686" y="596900"/>
                </a:lnTo>
                <a:lnTo>
                  <a:pt x="263336" y="600710"/>
                </a:lnTo>
                <a:lnTo>
                  <a:pt x="271138" y="601980"/>
                </a:lnTo>
                <a:lnTo>
                  <a:pt x="298132" y="604520"/>
                </a:lnTo>
                <a:lnTo>
                  <a:pt x="320440" y="604520"/>
                </a:lnTo>
                <a:lnTo>
                  <a:pt x="360562" y="603250"/>
                </a:lnTo>
                <a:lnTo>
                  <a:pt x="383181" y="594360"/>
                </a:lnTo>
                <a:lnTo>
                  <a:pt x="393174" y="574040"/>
                </a:lnTo>
                <a:lnTo>
                  <a:pt x="393561" y="567690"/>
                </a:lnTo>
                <a:lnTo>
                  <a:pt x="311104" y="567690"/>
                </a:lnTo>
                <a:lnTo>
                  <a:pt x="301863" y="566420"/>
                </a:lnTo>
                <a:lnTo>
                  <a:pt x="289235" y="566420"/>
                </a:lnTo>
                <a:lnTo>
                  <a:pt x="273221" y="565150"/>
                </a:lnTo>
                <a:close/>
              </a:path>
              <a:path w="627379" h="604520">
                <a:moveTo>
                  <a:pt x="95217" y="372110"/>
                </a:moveTo>
                <a:lnTo>
                  <a:pt x="88438" y="373380"/>
                </a:lnTo>
                <a:lnTo>
                  <a:pt x="83089" y="378460"/>
                </a:lnTo>
                <a:lnTo>
                  <a:pt x="79495" y="386080"/>
                </a:lnTo>
                <a:lnTo>
                  <a:pt x="65210" y="431800"/>
                </a:lnTo>
                <a:lnTo>
                  <a:pt x="49555" y="476250"/>
                </a:lnTo>
                <a:lnTo>
                  <a:pt x="32729" y="516890"/>
                </a:lnTo>
                <a:lnTo>
                  <a:pt x="14928" y="556260"/>
                </a:lnTo>
                <a:lnTo>
                  <a:pt x="12605" y="563880"/>
                </a:lnTo>
                <a:lnTo>
                  <a:pt x="42703" y="594360"/>
                </a:lnTo>
                <a:lnTo>
                  <a:pt x="50331" y="598170"/>
                </a:lnTo>
                <a:lnTo>
                  <a:pt x="57373" y="598170"/>
                </a:lnTo>
                <a:lnTo>
                  <a:pt x="89915" y="543560"/>
                </a:lnTo>
                <a:lnTo>
                  <a:pt x="108834" y="499110"/>
                </a:lnTo>
                <a:lnTo>
                  <a:pt x="125411" y="453390"/>
                </a:lnTo>
                <a:lnTo>
                  <a:pt x="139909" y="407670"/>
                </a:lnTo>
                <a:lnTo>
                  <a:pt x="141089" y="398780"/>
                </a:lnTo>
                <a:lnTo>
                  <a:pt x="139471" y="392430"/>
                </a:lnTo>
                <a:lnTo>
                  <a:pt x="135119" y="387350"/>
                </a:lnTo>
                <a:lnTo>
                  <a:pt x="128098" y="383540"/>
                </a:lnTo>
                <a:lnTo>
                  <a:pt x="103104" y="373380"/>
                </a:lnTo>
                <a:lnTo>
                  <a:pt x="95217" y="372110"/>
                </a:lnTo>
                <a:close/>
              </a:path>
              <a:path w="627379" h="604520">
                <a:moveTo>
                  <a:pt x="242131" y="374650"/>
                </a:moveTo>
                <a:lnTo>
                  <a:pt x="235381" y="377190"/>
                </a:lnTo>
                <a:lnTo>
                  <a:pt x="230193" y="381000"/>
                </a:lnTo>
                <a:lnTo>
                  <a:pt x="226701" y="388620"/>
                </a:lnTo>
                <a:lnTo>
                  <a:pt x="212410" y="433070"/>
                </a:lnTo>
                <a:lnTo>
                  <a:pt x="196756" y="473710"/>
                </a:lnTo>
                <a:lnTo>
                  <a:pt x="179933" y="510540"/>
                </a:lnTo>
                <a:lnTo>
                  <a:pt x="162134" y="544830"/>
                </a:lnTo>
                <a:lnTo>
                  <a:pt x="159021" y="552450"/>
                </a:lnTo>
                <a:lnTo>
                  <a:pt x="192574" y="582930"/>
                </a:lnTo>
                <a:lnTo>
                  <a:pt x="199451" y="582930"/>
                </a:lnTo>
                <a:lnTo>
                  <a:pt x="233155" y="533400"/>
                </a:lnTo>
                <a:lnTo>
                  <a:pt x="252652" y="492760"/>
                </a:lnTo>
                <a:lnTo>
                  <a:pt x="269412" y="450850"/>
                </a:lnTo>
                <a:lnTo>
                  <a:pt x="283635" y="407670"/>
                </a:lnTo>
                <a:lnTo>
                  <a:pt x="284713" y="398780"/>
                </a:lnTo>
                <a:lnTo>
                  <a:pt x="282859" y="392430"/>
                </a:lnTo>
                <a:lnTo>
                  <a:pt x="278268" y="387350"/>
                </a:lnTo>
                <a:lnTo>
                  <a:pt x="271138" y="383540"/>
                </a:lnTo>
                <a:lnTo>
                  <a:pt x="242131" y="374650"/>
                </a:lnTo>
                <a:close/>
              </a:path>
              <a:path w="627379" h="604520">
                <a:moveTo>
                  <a:pt x="446963" y="377190"/>
                </a:moveTo>
                <a:lnTo>
                  <a:pt x="409484" y="396240"/>
                </a:lnTo>
                <a:lnTo>
                  <a:pt x="408309" y="402590"/>
                </a:lnTo>
                <a:lnTo>
                  <a:pt x="410000" y="410210"/>
                </a:lnTo>
                <a:lnTo>
                  <a:pt x="441509" y="491490"/>
                </a:lnTo>
                <a:lnTo>
                  <a:pt x="455602" y="530860"/>
                </a:lnTo>
                <a:lnTo>
                  <a:pt x="468331" y="570230"/>
                </a:lnTo>
                <a:lnTo>
                  <a:pt x="471827" y="576580"/>
                </a:lnTo>
                <a:lnTo>
                  <a:pt x="477011" y="581660"/>
                </a:lnTo>
                <a:lnTo>
                  <a:pt x="483758" y="582930"/>
                </a:lnTo>
                <a:lnTo>
                  <a:pt x="491940" y="581660"/>
                </a:lnTo>
                <a:lnTo>
                  <a:pt x="512768" y="574040"/>
                </a:lnTo>
                <a:lnTo>
                  <a:pt x="519782" y="570230"/>
                </a:lnTo>
                <a:lnTo>
                  <a:pt x="524130" y="565150"/>
                </a:lnTo>
                <a:lnTo>
                  <a:pt x="525747" y="557530"/>
                </a:lnTo>
                <a:lnTo>
                  <a:pt x="524567" y="549910"/>
                </a:lnTo>
                <a:lnTo>
                  <a:pt x="510923" y="511810"/>
                </a:lnTo>
                <a:lnTo>
                  <a:pt x="496103" y="471170"/>
                </a:lnTo>
                <a:lnTo>
                  <a:pt x="480240" y="431800"/>
                </a:lnTo>
                <a:lnTo>
                  <a:pt x="463467" y="389890"/>
                </a:lnTo>
                <a:lnTo>
                  <a:pt x="459185" y="382270"/>
                </a:lnTo>
                <a:lnTo>
                  <a:pt x="453661" y="378460"/>
                </a:lnTo>
                <a:lnTo>
                  <a:pt x="446963" y="377190"/>
                </a:lnTo>
                <a:close/>
              </a:path>
              <a:path w="627379" h="604520">
                <a:moveTo>
                  <a:pt x="536032" y="374650"/>
                </a:moveTo>
                <a:lnTo>
                  <a:pt x="529022" y="374650"/>
                </a:lnTo>
                <a:lnTo>
                  <a:pt x="521100" y="377190"/>
                </a:lnTo>
                <a:lnTo>
                  <a:pt x="505821" y="384810"/>
                </a:lnTo>
                <a:lnTo>
                  <a:pt x="498953" y="388620"/>
                </a:lnTo>
                <a:lnTo>
                  <a:pt x="495146" y="394970"/>
                </a:lnTo>
                <a:lnTo>
                  <a:pt x="494593" y="402590"/>
                </a:lnTo>
                <a:lnTo>
                  <a:pt x="497490" y="410210"/>
                </a:lnTo>
                <a:lnTo>
                  <a:pt x="517005" y="447040"/>
                </a:lnTo>
                <a:lnTo>
                  <a:pt x="535938" y="485140"/>
                </a:lnTo>
                <a:lnTo>
                  <a:pt x="554221" y="523240"/>
                </a:lnTo>
                <a:lnTo>
                  <a:pt x="571785" y="562610"/>
                </a:lnTo>
                <a:lnTo>
                  <a:pt x="576182" y="570230"/>
                </a:lnTo>
                <a:lnTo>
                  <a:pt x="581945" y="574040"/>
                </a:lnTo>
                <a:lnTo>
                  <a:pt x="588880" y="575310"/>
                </a:lnTo>
                <a:lnTo>
                  <a:pt x="596792" y="572770"/>
                </a:lnTo>
                <a:lnTo>
                  <a:pt x="615524" y="563880"/>
                </a:lnTo>
                <a:lnTo>
                  <a:pt x="622307" y="558800"/>
                </a:lnTo>
                <a:lnTo>
                  <a:pt x="626030" y="553720"/>
                </a:lnTo>
                <a:lnTo>
                  <a:pt x="626758" y="547370"/>
                </a:lnTo>
                <a:lnTo>
                  <a:pt x="624554" y="539750"/>
                </a:lnTo>
                <a:lnTo>
                  <a:pt x="590621" y="467360"/>
                </a:lnTo>
                <a:lnTo>
                  <a:pt x="569974" y="426720"/>
                </a:lnTo>
                <a:lnTo>
                  <a:pt x="546792" y="384810"/>
                </a:lnTo>
                <a:lnTo>
                  <a:pt x="541999" y="378460"/>
                </a:lnTo>
                <a:lnTo>
                  <a:pt x="536032" y="374650"/>
                </a:lnTo>
                <a:close/>
              </a:path>
              <a:path w="627379" h="604520">
                <a:moveTo>
                  <a:pt x="376675" y="278130"/>
                </a:moveTo>
                <a:lnTo>
                  <a:pt x="344735" y="278130"/>
                </a:lnTo>
                <a:lnTo>
                  <a:pt x="336534" y="279400"/>
                </a:lnTo>
                <a:lnTo>
                  <a:pt x="330676" y="283210"/>
                </a:lnTo>
                <a:lnTo>
                  <a:pt x="327161" y="288290"/>
                </a:lnTo>
                <a:lnTo>
                  <a:pt x="325989" y="297180"/>
                </a:lnTo>
                <a:lnTo>
                  <a:pt x="325951" y="543560"/>
                </a:lnTo>
                <a:lnTo>
                  <a:pt x="325848" y="553720"/>
                </a:lnTo>
                <a:lnTo>
                  <a:pt x="324861" y="562610"/>
                </a:lnTo>
                <a:lnTo>
                  <a:pt x="322180" y="566420"/>
                </a:lnTo>
                <a:lnTo>
                  <a:pt x="316960" y="567690"/>
                </a:lnTo>
                <a:lnTo>
                  <a:pt x="393561" y="567690"/>
                </a:lnTo>
                <a:lnTo>
                  <a:pt x="395420" y="537210"/>
                </a:lnTo>
                <a:lnTo>
                  <a:pt x="395420" y="297180"/>
                </a:lnTo>
                <a:lnTo>
                  <a:pt x="394249" y="288290"/>
                </a:lnTo>
                <a:lnTo>
                  <a:pt x="390734" y="283210"/>
                </a:lnTo>
                <a:lnTo>
                  <a:pt x="384876" y="279400"/>
                </a:lnTo>
                <a:lnTo>
                  <a:pt x="376675" y="278130"/>
                </a:lnTo>
                <a:close/>
              </a:path>
              <a:path w="627379" h="604520">
                <a:moveTo>
                  <a:pt x="364877" y="195580"/>
                </a:moveTo>
                <a:lnTo>
                  <a:pt x="296144" y="195580"/>
                </a:lnTo>
                <a:lnTo>
                  <a:pt x="267236" y="238760"/>
                </a:lnTo>
                <a:lnTo>
                  <a:pt x="233643" y="276860"/>
                </a:lnTo>
                <a:lnTo>
                  <a:pt x="195366" y="311150"/>
                </a:lnTo>
                <a:lnTo>
                  <a:pt x="152406" y="341630"/>
                </a:lnTo>
                <a:lnTo>
                  <a:pt x="146157" y="346710"/>
                </a:lnTo>
                <a:lnTo>
                  <a:pt x="143033" y="353060"/>
                </a:lnTo>
                <a:lnTo>
                  <a:pt x="143033" y="360680"/>
                </a:lnTo>
                <a:lnTo>
                  <a:pt x="146157" y="368300"/>
                </a:lnTo>
                <a:lnTo>
                  <a:pt x="151720" y="377190"/>
                </a:lnTo>
                <a:lnTo>
                  <a:pt x="156904" y="383540"/>
                </a:lnTo>
                <a:lnTo>
                  <a:pt x="162998" y="387350"/>
                </a:lnTo>
                <a:lnTo>
                  <a:pt x="169872" y="387350"/>
                </a:lnTo>
                <a:lnTo>
                  <a:pt x="226426" y="351790"/>
                </a:lnTo>
                <a:lnTo>
                  <a:pt x="269488" y="316230"/>
                </a:lnTo>
                <a:lnTo>
                  <a:pt x="306785" y="278130"/>
                </a:lnTo>
                <a:lnTo>
                  <a:pt x="338515" y="238760"/>
                </a:lnTo>
                <a:lnTo>
                  <a:pt x="364877" y="195580"/>
                </a:lnTo>
                <a:close/>
              </a:path>
              <a:path w="627379" h="604520">
                <a:moveTo>
                  <a:pt x="469030" y="195580"/>
                </a:moveTo>
                <a:lnTo>
                  <a:pt x="401669" y="195580"/>
                </a:lnTo>
                <a:lnTo>
                  <a:pt x="427528" y="236220"/>
                </a:lnTo>
                <a:lnTo>
                  <a:pt x="458553" y="275590"/>
                </a:lnTo>
                <a:lnTo>
                  <a:pt x="494909" y="313690"/>
                </a:lnTo>
                <a:lnTo>
                  <a:pt x="536763" y="349250"/>
                </a:lnTo>
                <a:lnTo>
                  <a:pt x="584282" y="381000"/>
                </a:lnTo>
                <a:lnTo>
                  <a:pt x="592008" y="384810"/>
                </a:lnTo>
                <a:lnTo>
                  <a:pt x="599214" y="384810"/>
                </a:lnTo>
                <a:lnTo>
                  <a:pt x="605378" y="381000"/>
                </a:lnTo>
                <a:lnTo>
                  <a:pt x="609974" y="374650"/>
                </a:lnTo>
                <a:lnTo>
                  <a:pt x="614140" y="365760"/>
                </a:lnTo>
                <a:lnTo>
                  <a:pt x="616473" y="358140"/>
                </a:lnTo>
                <a:lnTo>
                  <a:pt x="616135" y="351790"/>
                </a:lnTo>
                <a:lnTo>
                  <a:pt x="613066" y="345440"/>
                </a:lnTo>
                <a:lnTo>
                  <a:pt x="607206" y="340360"/>
                </a:lnTo>
                <a:lnTo>
                  <a:pt x="567547" y="309880"/>
                </a:lnTo>
                <a:lnTo>
                  <a:pt x="531083" y="276860"/>
                </a:lnTo>
                <a:lnTo>
                  <a:pt x="498137" y="237490"/>
                </a:lnTo>
                <a:lnTo>
                  <a:pt x="469030" y="195580"/>
                </a:lnTo>
                <a:close/>
              </a:path>
              <a:path w="627379" h="604520">
                <a:moveTo>
                  <a:pt x="25607" y="158750"/>
                </a:moveTo>
                <a:lnTo>
                  <a:pt x="0" y="189230"/>
                </a:lnTo>
                <a:lnTo>
                  <a:pt x="2085" y="195580"/>
                </a:lnTo>
                <a:lnTo>
                  <a:pt x="7296" y="201930"/>
                </a:lnTo>
                <a:lnTo>
                  <a:pt x="51903" y="242570"/>
                </a:lnTo>
                <a:lnTo>
                  <a:pt x="73884" y="264160"/>
                </a:lnTo>
                <a:lnTo>
                  <a:pt x="95472" y="285750"/>
                </a:lnTo>
                <a:lnTo>
                  <a:pt x="102340" y="290830"/>
                </a:lnTo>
                <a:lnTo>
                  <a:pt x="109272" y="292100"/>
                </a:lnTo>
                <a:lnTo>
                  <a:pt x="116073" y="290830"/>
                </a:lnTo>
                <a:lnTo>
                  <a:pt x="122548" y="284480"/>
                </a:lnTo>
                <a:lnTo>
                  <a:pt x="131578" y="274320"/>
                </a:lnTo>
                <a:lnTo>
                  <a:pt x="135860" y="267970"/>
                </a:lnTo>
                <a:lnTo>
                  <a:pt x="137215" y="261620"/>
                </a:lnTo>
                <a:lnTo>
                  <a:pt x="135577" y="254000"/>
                </a:lnTo>
                <a:lnTo>
                  <a:pt x="90349" y="209550"/>
                </a:lnTo>
                <a:lnTo>
                  <a:pt x="39922" y="165100"/>
                </a:lnTo>
                <a:lnTo>
                  <a:pt x="32668" y="160020"/>
                </a:lnTo>
                <a:lnTo>
                  <a:pt x="25607" y="158750"/>
                </a:lnTo>
                <a:close/>
              </a:path>
              <a:path w="627379" h="604520">
                <a:moveTo>
                  <a:pt x="596093" y="160020"/>
                </a:moveTo>
                <a:lnTo>
                  <a:pt x="151022" y="160020"/>
                </a:lnTo>
                <a:lnTo>
                  <a:pt x="144773" y="165100"/>
                </a:lnTo>
                <a:lnTo>
                  <a:pt x="144773" y="176530"/>
                </a:lnTo>
                <a:lnTo>
                  <a:pt x="145945" y="185420"/>
                </a:lnTo>
                <a:lnTo>
                  <a:pt x="149459" y="190500"/>
                </a:lnTo>
                <a:lnTo>
                  <a:pt x="155317" y="194310"/>
                </a:lnTo>
                <a:lnTo>
                  <a:pt x="163518" y="195580"/>
                </a:lnTo>
                <a:lnTo>
                  <a:pt x="608590" y="195580"/>
                </a:lnTo>
                <a:lnTo>
                  <a:pt x="614826" y="190500"/>
                </a:lnTo>
                <a:lnTo>
                  <a:pt x="614826" y="179070"/>
                </a:lnTo>
                <a:lnTo>
                  <a:pt x="613656" y="170180"/>
                </a:lnTo>
                <a:lnTo>
                  <a:pt x="610146" y="165100"/>
                </a:lnTo>
                <a:lnTo>
                  <a:pt x="604292" y="161290"/>
                </a:lnTo>
                <a:lnTo>
                  <a:pt x="596093" y="160020"/>
                </a:lnTo>
                <a:close/>
              </a:path>
              <a:path w="627379" h="604520">
                <a:moveTo>
                  <a:pt x="412712" y="68580"/>
                </a:moveTo>
                <a:lnTo>
                  <a:pt x="341268" y="68580"/>
                </a:lnTo>
                <a:lnTo>
                  <a:pt x="335161" y="95250"/>
                </a:lnTo>
                <a:lnTo>
                  <a:pt x="328336" y="119380"/>
                </a:lnTo>
                <a:lnTo>
                  <a:pt x="320858" y="140970"/>
                </a:lnTo>
                <a:lnTo>
                  <a:pt x="312794" y="160020"/>
                </a:lnTo>
                <a:lnTo>
                  <a:pt x="382936" y="160020"/>
                </a:lnTo>
                <a:lnTo>
                  <a:pt x="393765" y="132080"/>
                </a:lnTo>
                <a:lnTo>
                  <a:pt x="402453" y="106680"/>
                </a:lnTo>
                <a:lnTo>
                  <a:pt x="409193" y="83820"/>
                </a:lnTo>
                <a:lnTo>
                  <a:pt x="412712" y="68580"/>
                </a:lnTo>
                <a:close/>
              </a:path>
              <a:path w="627379" h="604520">
                <a:moveTo>
                  <a:pt x="51900" y="5080"/>
                </a:moveTo>
                <a:lnTo>
                  <a:pt x="26125" y="33020"/>
                </a:lnTo>
                <a:lnTo>
                  <a:pt x="27892" y="39370"/>
                </a:lnTo>
                <a:lnTo>
                  <a:pt x="32975" y="45720"/>
                </a:lnTo>
                <a:lnTo>
                  <a:pt x="50565" y="62230"/>
                </a:lnTo>
                <a:lnTo>
                  <a:pt x="68997" y="78740"/>
                </a:lnTo>
                <a:lnTo>
                  <a:pt x="88341" y="97790"/>
                </a:lnTo>
                <a:lnTo>
                  <a:pt x="108667" y="118110"/>
                </a:lnTo>
                <a:lnTo>
                  <a:pt x="115034" y="123190"/>
                </a:lnTo>
                <a:lnTo>
                  <a:pt x="121594" y="125730"/>
                </a:lnTo>
                <a:lnTo>
                  <a:pt x="128286" y="123190"/>
                </a:lnTo>
                <a:lnTo>
                  <a:pt x="135045" y="118110"/>
                </a:lnTo>
                <a:lnTo>
                  <a:pt x="144773" y="109220"/>
                </a:lnTo>
                <a:lnTo>
                  <a:pt x="149459" y="101600"/>
                </a:lnTo>
                <a:lnTo>
                  <a:pt x="151022" y="95250"/>
                </a:lnTo>
                <a:lnTo>
                  <a:pt x="149459" y="88900"/>
                </a:lnTo>
                <a:lnTo>
                  <a:pt x="144773" y="82550"/>
                </a:lnTo>
                <a:lnTo>
                  <a:pt x="128104" y="66040"/>
                </a:lnTo>
                <a:lnTo>
                  <a:pt x="109356" y="48260"/>
                </a:lnTo>
                <a:lnTo>
                  <a:pt x="88527" y="30480"/>
                </a:lnTo>
                <a:lnTo>
                  <a:pt x="65614" y="10160"/>
                </a:lnTo>
                <a:lnTo>
                  <a:pt x="58756" y="6350"/>
                </a:lnTo>
                <a:lnTo>
                  <a:pt x="51900" y="5080"/>
                </a:lnTo>
                <a:close/>
              </a:path>
              <a:path w="627379" h="604520">
                <a:moveTo>
                  <a:pt x="567738" y="0"/>
                </a:moveTo>
                <a:lnTo>
                  <a:pt x="559288" y="1270"/>
                </a:lnTo>
                <a:lnTo>
                  <a:pt x="510682" y="11430"/>
                </a:lnTo>
                <a:lnTo>
                  <a:pt x="460605" y="20320"/>
                </a:lnTo>
                <a:lnTo>
                  <a:pt x="355605" y="33020"/>
                </a:lnTo>
                <a:lnTo>
                  <a:pt x="300462" y="36830"/>
                </a:lnTo>
                <a:lnTo>
                  <a:pt x="243413" y="39370"/>
                </a:lnTo>
                <a:lnTo>
                  <a:pt x="184346" y="39370"/>
                </a:lnTo>
                <a:lnTo>
                  <a:pt x="176047" y="40640"/>
                </a:lnTo>
                <a:lnTo>
                  <a:pt x="170024" y="44450"/>
                </a:lnTo>
                <a:lnTo>
                  <a:pt x="166473" y="49530"/>
                </a:lnTo>
                <a:lnTo>
                  <a:pt x="165588" y="57150"/>
                </a:lnTo>
                <a:lnTo>
                  <a:pt x="167164" y="64770"/>
                </a:lnTo>
                <a:lnTo>
                  <a:pt x="170888" y="71120"/>
                </a:lnTo>
                <a:lnTo>
                  <a:pt x="176826" y="73660"/>
                </a:lnTo>
                <a:lnTo>
                  <a:pt x="185045" y="74930"/>
                </a:lnTo>
                <a:lnTo>
                  <a:pt x="225760" y="74930"/>
                </a:lnTo>
                <a:lnTo>
                  <a:pt x="304067" y="72390"/>
                </a:lnTo>
                <a:lnTo>
                  <a:pt x="341268" y="68580"/>
                </a:lnTo>
                <a:lnTo>
                  <a:pt x="412712" y="68580"/>
                </a:lnTo>
                <a:lnTo>
                  <a:pt x="414178" y="62230"/>
                </a:lnTo>
                <a:lnTo>
                  <a:pt x="456997" y="55880"/>
                </a:lnTo>
                <a:lnTo>
                  <a:pt x="496885" y="50800"/>
                </a:lnTo>
                <a:lnTo>
                  <a:pt x="533781" y="44450"/>
                </a:lnTo>
                <a:lnTo>
                  <a:pt x="567620" y="36830"/>
                </a:lnTo>
                <a:lnTo>
                  <a:pt x="574770" y="34290"/>
                </a:lnTo>
                <a:lnTo>
                  <a:pt x="579508" y="29210"/>
                </a:lnTo>
                <a:lnTo>
                  <a:pt x="581773" y="22860"/>
                </a:lnTo>
                <a:lnTo>
                  <a:pt x="581501" y="15240"/>
                </a:lnTo>
                <a:lnTo>
                  <a:pt x="578909" y="7620"/>
                </a:lnTo>
                <a:lnTo>
                  <a:pt x="574300" y="2540"/>
                </a:lnTo>
                <a:lnTo>
                  <a:pt x="5677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845227" y="4070384"/>
            <a:ext cx="549910" cy="588645"/>
          </a:xfrm>
          <a:custGeom>
            <a:avLst/>
            <a:gdLst/>
            <a:ahLst/>
            <a:cxnLst/>
            <a:rect l="l" t="t" r="r" b="b"/>
            <a:pathLst>
              <a:path w="549909" h="588645">
                <a:moveTo>
                  <a:pt x="158326" y="0"/>
                </a:moveTo>
                <a:lnTo>
                  <a:pt x="151625" y="183"/>
                </a:lnTo>
                <a:lnTo>
                  <a:pt x="145443" y="2840"/>
                </a:lnTo>
                <a:lnTo>
                  <a:pt x="140166" y="7906"/>
                </a:lnTo>
                <a:lnTo>
                  <a:pt x="137260" y="14567"/>
                </a:lnTo>
                <a:lnTo>
                  <a:pt x="137741" y="21620"/>
                </a:lnTo>
                <a:lnTo>
                  <a:pt x="187355" y="58551"/>
                </a:lnTo>
                <a:lnTo>
                  <a:pt x="231909" y="78902"/>
                </a:lnTo>
                <a:lnTo>
                  <a:pt x="284405" y="94829"/>
                </a:lnTo>
                <a:lnTo>
                  <a:pt x="347773" y="105810"/>
                </a:lnTo>
                <a:lnTo>
                  <a:pt x="356539" y="105124"/>
                </a:lnTo>
                <a:lnTo>
                  <a:pt x="363745" y="101379"/>
                </a:lnTo>
                <a:lnTo>
                  <a:pt x="368867" y="95161"/>
                </a:lnTo>
                <a:lnTo>
                  <a:pt x="371382" y="87052"/>
                </a:lnTo>
                <a:lnTo>
                  <a:pt x="372779" y="77337"/>
                </a:lnTo>
                <a:lnTo>
                  <a:pt x="372268" y="68169"/>
                </a:lnTo>
                <a:lnTo>
                  <a:pt x="368176" y="60760"/>
                </a:lnTo>
                <a:lnTo>
                  <a:pt x="361349" y="55566"/>
                </a:lnTo>
                <a:lnTo>
                  <a:pt x="352637" y="53042"/>
                </a:lnTo>
                <a:lnTo>
                  <a:pt x="301964" y="46685"/>
                </a:lnTo>
                <a:lnTo>
                  <a:pt x="254998" y="36552"/>
                </a:lnTo>
                <a:lnTo>
                  <a:pt x="209982" y="21993"/>
                </a:lnTo>
                <a:lnTo>
                  <a:pt x="165160" y="2356"/>
                </a:lnTo>
                <a:lnTo>
                  <a:pt x="158326" y="0"/>
                </a:lnTo>
                <a:close/>
              </a:path>
              <a:path w="549909" h="588645">
                <a:moveTo>
                  <a:pt x="341873" y="405759"/>
                </a:moveTo>
                <a:lnTo>
                  <a:pt x="263064" y="405759"/>
                </a:lnTo>
                <a:lnTo>
                  <a:pt x="273757" y="408625"/>
                </a:lnTo>
                <a:lnTo>
                  <a:pt x="281385" y="415655"/>
                </a:lnTo>
                <a:lnTo>
                  <a:pt x="293927" y="454574"/>
                </a:lnTo>
                <a:lnTo>
                  <a:pt x="298551" y="485272"/>
                </a:lnTo>
                <a:lnTo>
                  <a:pt x="301253" y="498799"/>
                </a:lnTo>
                <a:lnTo>
                  <a:pt x="321756" y="540706"/>
                </a:lnTo>
                <a:lnTo>
                  <a:pt x="353925" y="567646"/>
                </a:lnTo>
                <a:lnTo>
                  <a:pt x="394385" y="582473"/>
                </a:lnTo>
                <a:lnTo>
                  <a:pt x="439763" y="588041"/>
                </a:lnTo>
                <a:lnTo>
                  <a:pt x="486683" y="587206"/>
                </a:lnTo>
                <a:lnTo>
                  <a:pt x="531771" y="582822"/>
                </a:lnTo>
                <a:lnTo>
                  <a:pt x="549830" y="562680"/>
                </a:lnTo>
                <a:lnTo>
                  <a:pt x="549830" y="548799"/>
                </a:lnTo>
                <a:lnTo>
                  <a:pt x="547866" y="538877"/>
                </a:lnTo>
                <a:lnTo>
                  <a:pt x="543942" y="533483"/>
                </a:lnTo>
                <a:lnTo>
                  <a:pt x="447998" y="533483"/>
                </a:lnTo>
                <a:lnTo>
                  <a:pt x="435263" y="532822"/>
                </a:lnTo>
                <a:lnTo>
                  <a:pt x="391436" y="519113"/>
                </a:lnTo>
                <a:lnTo>
                  <a:pt x="367915" y="483534"/>
                </a:lnTo>
                <a:lnTo>
                  <a:pt x="364333" y="467943"/>
                </a:lnTo>
                <a:lnTo>
                  <a:pt x="360621" y="452546"/>
                </a:lnTo>
                <a:lnTo>
                  <a:pt x="356387" y="437539"/>
                </a:lnTo>
                <a:lnTo>
                  <a:pt x="351240" y="423120"/>
                </a:lnTo>
                <a:lnTo>
                  <a:pt x="344560" y="409482"/>
                </a:lnTo>
                <a:lnTo>
                  <a:pt x="341873" y="405759"/>
                </a:lnTo>
                <a:close/>
              </a:path>
              <a:path w="549909" h="588645">
                <a:moveTo>
                  <a:pt x="384565" y="185655"/>
                </a:moveTo>
                <a:lnTo>
                  <a:pt x="65185" y="185655"/>
                </a:lnTo>
                <a:lnTo>
                  <a:pt x="56550" y="187023"/>
                </a:lnTo>
                <a:lnTo>
                  <a:pt x="49736" y="190865"/>
                </a:lnTo>
                <a:lnTo>
                  <a:pt x="45265" y="196789"/>
                </a:lnTo>
                <a:lnTo>
                  <a:pt x="43659" y="204400"/>
                </a:lnTo>
                <a:lnTo>
                  <a:pt x="45265" y="212017"/>
                </a:lnTo>
                <a:lnTo>
                  <a:pt x="49736" y="217940"/>
                </a:lnTo>
                <a:lnTo>
                  <a:pt x="56550" y="221779"/>
                </a:lnTo>
                <a:lnTo>
                  <a:pt x="65185" y="223145"/>
                </a:lnTo>
                <a:lnTo>
                  <a:pt x="301253" y="223145"/>
                </a:lnTo>
                <a:lnTo>
                  <a:pt x="6169" y="530041"/>
                </a:lnTo>
                <a:lnTo>
                  <a:pt x="1229" y="537975"/>
                </a:lnTo>
                <a:lnTo>
                  <a:pt x="0" y="546622"/>
                </a:lnTo>
                <a:lnTo>
                  <a:pt x="2547" y="555139"/>
                </a:lnTo>
                <a:lnTo>
                  <a:pt x="8937" y="562680"/>
                </a:lnTo>
                <a:lnTo>
                  <a:pt x="26984" y="576561"/>
                </a:lnTo>
                <a:lnTo>
                  <a:pt x="34680" y="580613"/>
                </a:lnTo>
                <a:lnTo>
                  <a:pt x="42700" y="581343"/>
                </a:lnTo>
                <a:lnTo>
                  <a:pt x="50330" y="578815"/>
                </a:lnTo>
                <a:lnTo>
                  <a:pt x="56854" y="573094"/>
                </a:lnTo>
                <a:lnTo>
                  <a:pt x="82011" y="542758"/>
                </a:lnTo>
                <a:lnTo>
                  <a:pt x="108145" y="512683"/>
                </a:lnTo>
                <a:lnTo>
                  <a:pt x="148510" y="468941"/>
                </a:lnTo>
                <a:lnTo>
                  <a:pt x="204225" y="422510"/>
                </a:lnTo>
                <a:lnTo>
                  <a:pt x="263064" y="405759"/>
                </a:lnTo>
                <a:lnTo>
                  <a:pt x="341873" y="405759"/>
                </a:lnTo>
                <a:lnTo>
                  <a:pt x="335797" y="397342"/>
                </a:lnTo>
                <a:lnTo>
                  <a:pt x="324690" y="386111"/>
                </a:lnTo>
                <a:lnTo>
                  <a:pt x="310981" y="375203"/>
                </a:lnTo>
                <a:lnTo>
                  <a:pt x="300749" y="371050"/>
                </a:lnTo>
                <a:lnTo>
                  <a:pt x="238071" y="371050"/>
                </a:lnTo>
                <a:lnTo>
                  <a:pt x="259236" y="349155"/>
                </a:lnTo>
                <a:lnTo>
                  <a:pt x="297002" y="311509"/>
                </a:lnTo>
                <a:lnTo>
                  <a:pt x="345573" y="265790"/>
                </a:lnTo>
                <a:lnTo>
                  <a:pt x="399157" y="219678"/>
                </a:lnTo>
                <a:lnTo>
                  <a:pt x="406353" y="209674"/>
                </a:lnTo>
                <a:lnTo>
                  <a:pt x="406711" y="198500"/>
                </a:lnTo>
                <a:lnTo>
                  <a:pt x="399643" y="189408"/>
                </a:lnTo>
                <a:lnTo>
                  <a:pt x="384565" y="185655"/>
                </a:lnTo>
                <a:close/>
              </a:path>
              <a:path w="549909" h="588645">
                <a:moveTo>
                  <a:pt x="524138" y="526574"/>
                </a:moveTo>
                <a:lnTo>
                  <a:pt x="474511" y="532728"/>
                </a:lnTo>
                <a:lnTo>
                  <a:pt x="447998" y="533483"/>
                </a:lnTo>
                <a:lnTo>
                  <a:pt x="543942" y="533483"/>
                </a:lnTo>
                <a:lnTo>
                  <a:pt x="542451" y="531433"/>
                </a:lnTo>
                <a:lnTo>
                  <a:pt x="534303" y="527116"/>
                </a:lnTo>
                <a:lnTo>
                  <a:pt x="524138" y="526574"/>
                </a:lnTo>
                <a:close/>
              </a:path>
              <a:path w="549909" h="588645">
                <a:moveTo>
                  <a:pt x="270359" y="365835"/>
                </a:moveTo>
                <a:lnTo>
                  <a:pt x="251218" y="367986"/>
                </a:lnTo>
                <a:lnTo>
                  <a:pt x="238071" y="371050"/>
                </a:lnTo>
                <a:lnTo>
                  <a:pt x="300749" y="371050"/>
                </a:lnTo>
                <a:lnTo>
                  <a:pt x="291583" y="367330"/>
                </a:lnTo>
                <a:lnTo>
                  <a:pt x="270359" y="3658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9" name="object 49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294568" y="14817000"/>
              <a:ext cx="353695" cy="86995"/>
            </a:xfrm>
            <a:custGeom>
              <a:avLst/>
              <a:gdLst/>
              <a:ahLst/>
              <a:cxnLst/>
              <a:rect l="l" t="t" r="r" b="b"/>
              <a:pathLst>
                <a:path w="353695" h="86994">
                  <a:moveTo>
                    <a:pt x="353682" y="9512"/>
                  </a:moveTo>
                  <a:lnTo>
                    <a:pt x="347078" y="9512"/>
                  </a:lnTo>
                  <a:lnTo>
                    <a:pt x="347078" y="85039"/>
                  </a:lnTo>
                  <a:lnTo>
                    <a:pt x="353682" y="85039"/>
                  </a:lnTo>
                  <a:lnTo>
                    <a:pt x="353682" y="9512"/>
                  </a:lnTo>
                  <a:close/>
                </a:path>
                <a:path w="353695" h="86994">
                  <a:moveTo>
                    <a:pt x="353682" y="888"/>
                  </a:moveTo>
                  <a:lnTo>
                    <a:pt x="348221" y="888"/>
                  </a:lnTo>
                  <a:lnTo>
                    <a:pt x="341871" y="6464"/>
                  </a:lnTo>
                  <a:lnTo>
                    <a:pt x="333756" y="11417"/>
                  </a:lnTo>
                  <a:lnTo>
                    <a:pt x="328295" y="13322"/>
                  </a:lnTo>
                  <a:lnTo>
                    <a:pt x="328295" y="19291"/>
                  </a:lnTo>
                  <a:lnTo>
                    <a:pt x="333248" y="18148"/>
                  </a:lnTo>
                  <a:lnTo>
                    <a:pt x="342760" y="13322"/>
                  </a:lnTo>
                  <a:lnTo>
                    <a:pt x="347078" y="9512"/>
                  </a:lnTo>
                  <a:lnTo>
                    <a:pt x="353682" y="9512"/>
                  </a:lnTo>
                  <a:lnTo>
                    <a:pt x="353682" y="888"/>
                  </a:lnTo>
                  <a:close/>
                </a:path>
                <a:path w="353695" h="86994">
                  <a:moveTo>
                    <a:pt x="289547" y="0"/>
                  </a:moveTo>
                  <a:lnTo>
                    <a:pt x="263252" y="27898"/>
                  </a:lnTo>
                  <a:lnTo>
                    <a:pt x="262010" y="43408"/>
                  </a:lnTo>
                  <a:lnTo>
                    <a:pt x="263193" y="58718"/>
                  </a:lnTo>
                  <a:lnTo>
                    <a:pt x="267444" y="72632"/>
                  </a:lnTo>
                  <a:lnTo>
                    <a:pt x="275765" y="82691"/>
                  </a:lnTo>
                  <a:lnTo>
                    <a:pt x="289166" y="86563"/>
                  </a:lnTo>
                  <a:lnTo>
                    <a:pt x="302853" y="82396"/>
                  </a:lnTo>
                  <a:lnTo>
                    <a:pt x="304368" y="80467"/>
                  </a:lnTo>
                  <a:lnTo>
                    <a:pt x="289166" y="80467"/>
                  </a:lnTo>
                  <a:lnTo>
                    <a:pt x="279012" y="76961"/>
                  </a:lnTo>
                  <a:lnTo>
                    <a:pt x="272894" y="68029"/>
                  </a:lnTo>
                  <a:lnTo>
                    <a:pt x="269896" y="56051"/>
                  </a:lnTo>
                  <a:lnTo>
                    <a:pt x="269100" y="43408"/>
                  </a:lnTo>
                  <a:lnTo>
                    <a:pt x="269886" y="29759"/>
                  </a:lnTo>
                  <a:lnTo>
                    <a:pt x="272910" y="17797"/>
                  </a:lnTo>
                  <a:lnTo>
                    <a:pt x="279172" y="9309"/>
                  </a:lnTo>
                  <a:lnTo>
                    <a:pt x="289674" y="6083"/>
                  </a:lnTo>
                  <a:lnTo>
                    <a:pt x="304769" y="6083"/>
                  </a:lnTo>
                  <a:lnTo>
                    <a:pt x="302960" y="3879"/>
                  </a:lnTo>
                  <a:lnTo>
                    <a:pt x="289547" y="0"/>
                  </a:lnTo>
                  <a:close/>
                </a:path>
                <a:path w="353695" h="86994">
                  <a:moveTo>
                    <a:pt x="304769" y="6083"/>
                  </a:moveTo>
                  <a:lnTo>
                    <a:pt x="289674" y="6083"/>
                  </a:lnTo>
                  <a:lnTo>
                    <a:pt x="299727" y="9547"/>
                  </a:lnTo>
                  <a:lnTo>
                    <a:pt x="305760" y="18368"/>
                  </a:lnTo>
                  <a:lnTo>
                    <a:pt x="308699" y="30188"/>
                  </a:lnTo>
                  <a:lnTo>
                    <a:pt x="309473" y="42646"/>
                  </a:lnTo>
                  <a:lnTo>
                    <a:pt x="308691" y="56105"/>
                  </a:lnTo>
                  <a:lnTo>
                    <a:pt x="305696" y="68267"/>
                  </a:lnTo>
                  <a:lnTo>
                    <a:pt x="299513" y="77074"/>
                  </a:lnTo>
                  <a:lnTo>
                    <a:pt x="289166" y="80467"/>
                  </a:lnTo>
                  <a:lnTo>
                    <a:pt x="304368" y="80467"/>
                  </a:lnTo>
                  <a:lnTo>
                    <a:pt x="311183" y="71791"/>
                  </a:lnTo>
                  <a:lnTo>
                    <a:pt x="315324" y="57593"/>
                  </a:lnTo>
                  <a:lnTo>
                    <a:pt x="316445" y="42646"/>
                  </a:lnTo>
                  <a:lnTo>
                    <a:pt x="315313" y="27630"/>
                  </a:lnTo>
                  <a:lnTo>
                    <a:pt x="311183" y="13898"/>
                  </a:lnTo>
                  <a:lnTo>
                    <a:pt x="304769" y="6083"/>
                  </a:lnTo>
                  <a:close/>
                </a:path>
                <a:path w="353695" h="86994">
                  <a:moveTo>
                    <a:pt x="240199" y="6083"/>
                  </a:moveTo>
                  <a:lnTo>
                    <a:pt x="235432" y="6083"/>
                  </a:lnTo>
                  <a:lnTo>
                    <a:pt x="240512" y="13957"/>
                  </a:lnTo>
                  <a:lnTo>
                    <a:pt x="240437" y="23736"/>
                  </a:lnTo>
                  <a:lnTo>
                    <a:pt x="239711" y="29900"/>
                  </a:lnTo>
                  <a:lnTo>
                    <a:pt x="236862" y="35440"/>
                  </a:lnTo>
                  <a:lnTo>
                    <a:pt x="231302" y="41126"/>
                  </a:lnTo>
                  <a:lnTo>
                    <a:pt x="222364" y="48361"/>
                  </a:lnTo>
                  <a:lnTo>
                    <a:pt x="211358" y="58028"/>
                  </a:lnTo>
                  <a:lnTo>
                    <a:pt x="203368" y="67457"/>
                  </a:lnTo>
                  <a:lnTo>
                    <a:pt x="198497" y="76413"/>
                  </a:lnTo>
                  <a:lnTo>
                    <a:pt x="196850" y="84658"/>
                  </a:lnTo>
                  <a:lnTo>
                    <a:pt x="196850" y="85039"/>
                  </a:lnTo>
                  <a:lnTo>
                    <a:pt x="249783" y="85039"/>
                  </a:lnTo>
                  <a:lnTo>
                    <a:pt x="250926" y="78816"/>
                  </a:lnTo>
                  <a:lnTo>
                    <a:pt x="204215" y="78816"/>
                  </a:lnTo>
                  <a:lnTo>
                    <a:pt x="207040" y="72717"/>
                  </a:lnTo>
                  <a:lnTo>
                    <a:pt x="211713" y="66460"/>
                  </a:lnTo>
                  <a:lnTo>
                    <a:pt x="218223" y="59844"/>
                  </a:lnTo>
                  <a:lnTo>
                    <a:pt x="226555" y="52666"/>
                  </a:lnTo>
                  <a:lnTo>
                    <a:pt x="236358" y="44455"/>
                  </a:lnTo>
                  <a:lnTo>
                    <a:pt x="242831" y="37788"/>
                  </a:lnTo>
                  <a:lnTo>
                    <a:pt x="246402" y="31074"/>
                  </a:lnTo>
                  <a:lnTo>
                    <a:pt x="247497" y="22720"/>
                  </a:lnTo>
                  <a:lnTo>
                    <a:pt x="246102" y="14455"/>
                  </a:lnTo>
                  <a:lnTo>
                    <a:pt x="241768" y="7169"/>
                  </a:lnTo>
                  <a:lnTo>
                    <a:pt x="240199" y="6083"/>
                  </a:lnTo>
                  <a:close/>
                </a:path>
                <a:path w="353695" h="86994">
                  <a:moveTo>
                    <a:pt x="223380" y="0"/>
                  </a:moveTo>
                  <a:lnTo>
                    <a:pt x="212956" y="1744"/>
                  </a:lnTo>
                  <a:lnTo>
                    <a:pt x="205130" y="6629"/>
                  </a:lnTo>
                  <a:lnTo>
                    <a:pt x="199923" y="14133"/>
                  </a:lnTo>
                  <a:lnTo>
                    <a:pt x="197358" y="23736"/>
                  </a:lnTo>
                  <a:lnTo>
                    <a:pt x="203835" y="23736"/>
                  </a:lnTo>
                  <a:lnTo>
                    <a:pt x="206187" y="15834"/>
                  </a:lnTo>
                  <a:lnTo>
                    <a:pt x="210126" y="10337"/>
                  </a:lnTo>
                  <a:lnTo>
                    <a:pt x="215806" y="7127"/>
                  </a:lnTo>
                  <a:lnTo>
                    <a:pt x="223380" y="6083"/>
                  </a:lnTo>
                  <a:lnTo>
                    <a:pt x="240199" y="6083"/>
                  </a:lnTo>
                  <a:lnTo>
                    <a:pt x="234269" y="1978"/>
                  </a:lnTo>
                  <a:lnTo>
                    <a:pt x="223380" y="0"/>
                  </a:lnTo>
                  <a:close/>
                </a:path>
                <a:path w="353695" h="86994">
                  <a:moveTo>
                    <a:pt x="175937" y="6083"/>
                  </a:moveTo>
                  <a:lnTo>
                    <a:pt x="171170" y="6083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9" y="29900"/>
                  </a:lnTo>
                  <a:lnTo>
                    <a:pt x="172600" y="35440"/>
                  </a:lnTo>
                  <a:lnTo>
                    <a:pt x="167040" y="41126"/>
                  </a:lnTo>
                  <a:lnTo>
                    <a:pt x="158102" y="48361"/>
                  </a:lnTo>
                  <a:lnTo>
                    <a:pt x="147102" y="58028"/>
                  </a:lnTo>
                  <a:lnTo>
                    <a:pt x="139111" y="67457"/>
                  </a:lnTo>
                  <a:lnTo>
                    <a:pt x="134236" y="76413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21" y="85039"/>
                  </a:lnTo>
                  <a:lnTo>
                    <a:pt x="186664" y="78816"/>
                  </a:lnTo>
                  <a:lnTo>
                    <a:pt x="139954" y="78816"/>
                  </a:lnTo>
                  <a:lnTo>
                    <a:pt x="142778" y="72717"/>
                  </a:lnTo>
                  <a:lnTo>
                    <a:pt x="147451" y="66460"/>
                  </a:lnTo>
                  <a:lnTo>
                    <a:pt x="153961" y="59844"/>
                  </a:lnTo>
                  <a:lnTo>
                    <a:pt x="162293" y="52666"/>
                  </a:lnTo>
                  <a:lnTo>
                    <a:pt x="172096" y="44455"/>
                  </a:lnTo>
                  <a:lnTo>
                    <a:pt x="178569" y="37788"/>
                  </a:lnTo>
                  <a:lnTo>
                    <a:pt x="182140" y="31074"/>
                  </a:lnTo>
                  <a:lnTo>
                    <a:pt x="183235" y="22720"/>
                  </a:lnTo>
                  <a:lnTo>
                    <a:pt x="181840" y="14455"/>
                  </a:lnTo>
                  <a:lnTo>
                    <a:pt x="177506" y="7169"/>
                  </a:lnTo>
                  <a:lnTo>
                    <a:pt x="175937" y="6083"/>
                  </a:lnTo>
                  <a:close/>
                </a:path>
                <a:path w="353695" h="86994">
                  <a:moveTo>
                    <a:pt x="159118" y="0"/>
                  </a:moveTo>
                  <a:lnTo>
                    <a:pt x="148694" y="1744"/>
                  </a:lnTo>
                  <a:lnTo>
                    <a:pt x="140868" y="6629"/>
                  </a:lnTo>
                  <a:lnTo>
                    <a:pt x="135661" y="14133"/>
                  </a:lnTo>
                  <a:lnTo>
                    <a:pt x="133096" y="23736"/>
                  </a:lnTo>
                  <a:lnTo>
                    <a:pt x="139573" y="23736"/>
                  </a:lnTo>
                  <a:lnTo>
                    <a:pt x="141925" y="15834"/>
                  </a:lnTo>
                  <a:lnTo>
                    <a:pt x="145864" y="10337"/>
                  </a:lnTo>
                  <a:lnTo>
                    <a:pt x="151544" y="7127"/>
                  </a:lnTo>
                  <a:lnTo>
                    <a:pt x="159118" y="6083"/>
                  </a:lnTo>
                  <a:lnTo>
                    <a:pt x="175937" y="6083"/>
                  </a:lnTo>
                  <a:lnTo>
                    <a:pt x="170007" y="1978"/>
                  </a:lnTo>
                  <a:lnTo>
                    <a:pt x="159118" y="0"/>
                  </a:lnTo>
                  <a:close/>
                </a:path>
                <a:path w="353695" h="86994">
                  <a:moveTo>
                    <a:pt x="92697" y="0"/>
                  </a:moveTo>
                  <a:lnTo>
                    <a:pt x="66402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5" y="82396"/>
                  </a:lnTo>
                  <a:lnTo>
                    <a:pt x="107521" y="80467"/>
                  </a:lnTo>
                  <a:lnTo>
                    <a:pt x="92316" y="80467"/>
                  </a:lnTo>
                  <a:lnTo>
                    <a:pt x="82164" y="76961"/>
                  </a:lnTo>
                  <a:lnTo>
                    <a:pt x="76050" y="68029"/>
                  </a:lnTo>
                  <a:lnTo>
                    <a:pt x="73056" y="56051"/>
                  </a:lnTo>
                  <a:lnTo>
                    <a:pt x="72263" y="43408"/>
                  </a:lnTo>
                  <a:lnTo>
                    <a:pt x="73046" y="29759"/>
                  </a:lnTo>
                  <a:lnTo>
                    <a:pt x="76066" y="17797"/>
                  </a:lnTo>
                  <a:lnTo>
                    <a:pt x="82324" y="9309"/>
                  </a:lnTo>
                  <a:lnTo>
                    <a:pt x="92824" y="6083"/>
                  </a:lnTo>
                  <a:lnTo>
                    <a:pt x="107922" y="6083"/>
                  </a:lnTo>
                  <a:lnTo>
                    <a:pt x="106112" y="3879"/>
                  </a:lnTo>
                  <a:lnTo>
                    <a:pt x="92697" y="0"/>
                  </a:lnTo>
                  <a:close/>
                </a:path>
                <a:path w="353695" h="86994">
                  <a:moveTo>
                    <a:pt x="107922" y="6083"/>
                  </a:moveTo>
                  <a:lnTo>
                    <a:pt x="92824" y="6083"/>
                  </a:lnTo>
                  <a:lnTo>
                    <a:pt x="102877" y="9547"/>
                  </a:lnTo>
                  <a:lnTo>
                    <a:pt x="108910" y="18368"/>
                  </a:lnTo>
                  <a:lnTo>
                    <a:pt x="111849" y="30188"/>
                  </a:lnTo>
                  <a:lnTo>
                    <a:pt x="112623" y="42646"/>
                  </a:lnTo>
                  <a:lnTo>
                    <a:pt x="111841" y="56105"/>
                  </a:lnTo>
                  <a:lnTo>
                    <a:pt x="108846" y="68267"/>
                  </a:lnTo>
                  <a:lnTo>
                    <a:pt x="102663" y="77074"/>
                  </a:lnTo>
                  <a:lnTo>
                    <a:pt x="92316" y="80467"/>
                  </a:lnTo>
                  <a:lnTo>
                    <a:pt x="107521" y="80467"/>
                  </a:lnTo>
                  <a:lnTo>
                    <a:pt x="114339" y="71791"/>
                  </a:lnTo>
                  <a:lnTo>
                    <a:pt x="118485" y="57593"/>
                  </a:lnTo>
                  <a:lnTo>
                    <a:pt x="119608" y="42646"/>
                  </a:lnTo>
                  <a:lnTo>
                    <a:pt x="118473" y="27630"/>
                  </a:lnTo>
                  <a:lnTo>
                    <a:pt x="114339" y="13898"/>
                  </a:lnTo>
                  <a:lnTo>
                    <a:pt x="107922" y="6083"/>
                  </a:lnTo>
                  <a:close/>
                </a:path>
                <a:path w="353695" h="86994">
                  <a:moveTo>
                    <a:pt x="43349" y="6083"/>
                  </a:moveTo>
                  <a:lnTo>
                    <a:pt x="38582" y="6083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1" y="29900"/>
                  </a:lnTo>
                  <a:lnTo>
                    <a:pt x="40012" y="35440"/>
                  </a:lnTo>
                  <a:lnTo>
                    <a:pt x="34452" y="41126"/>
                  </a:lnTo>
                  <a:lnTo>
                    <a:pt x="25514" y="48361"/>
                  </a:lnTo>
                  <a:lnTo>
                    <a:pt x="14514" y="58028"/>
                  </a:lnTo>
                  <a:lnTo>
                    <a:pt x="6523" y="67457"/>
                  </a:lnTo>
                  <a:lnTo>
                    <a:pt x="1648" y="76413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16"/>
                  </a:lnTo>
                  <a:lnTo>
                    <a:pt x="7366" y="78816"/>
                  </a:lnTo>
                  <a:lnTo>
                    <a:pt x="10195" y="72717"/>
                  </a:lnTo>
                  <a:lnTo>
                    <a:pt x="14868" y="66460"/>
                  </a:lnTo>
                  <a:lnTo>
                    <a:pt x="21374" y="59844"/>
                  </a:lnTo>
                  <a:lnTo>
                    <a:pt x="29705" y="52666"/>
                  </a:lnTo>
                  <a:lnTo>
                    <a:pt x="39508" y="44455"/>
                  </a:lnTo>
                  <a:lnTo>
                    <a:pt x="45981" y="37788"/>
                  </a:lnTo>
                  <a:lnTo>
                    <a:pt x="49552" y="31074"/>
                  </a:lnTo>
                  <a:lnTo>
                    <a:pt x="50647" y="22720"/>
                  </a:lnTo>
                  <a:lnTo>
                    <a:pt x="49252" y="14455"/>
                  </a:lnTo>
                  <a:lnTo>
                    <a:pt x="44918" y="7169"/>
                  </a:lnTo>
                  <a:lnTo>
                    <a:pt x="43349" y="6083"/>
                  </a:lnTo>
                  <a:close/>
                </a:path>
                <a:path w="353695" h="86994">
                  <a:moveTo>
                    <a:pt x="26530" y="0"/>
                  </a:moveTo>
                  <a:lnTo>
                    <a:pt x="16106" y="1744"/>
                  </a:lnTo>
                  <a:lnTo>
                    <a:pt x="8280" y="6629"/>
                  </a:lnTo>
                  <a:lnTo>
                    <a:pt x="3073" y="14133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2" y="15834"/>
                  </a:lnTo>
                  <a:lnTo>
                    <a:pt x="13281" y="10337"/>
                  </a:lnTo>
                  <a:lnTo>
                    <a:pt x="18957" y="7127"/>
                  </a:lnTo>
                  <a:lnTo>
                    <a:pt x="26530" y="6083"/>
                  </a:lnTo>
                  <a:lnTo>
                    <a:pt x="43349" y="6083"/>
                  </a:lnTo>
                  <a:lnTo>
                    <a:pt x="37419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29889" y="14386574"/>
              <a:ext cx="1875131" cy="424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ピリ辛牛焼肉三色ナムル添え_202201免疫力ポスター (1)</dc:title>
  <dcterms:created xsi:type="dcterms:W3CDTF">2022-08-09T00:57:06Z</dcterms:created>
  <dcterms:modified xsi:type="dcterms:W3CDTF">2022-08-09T00:57:06Z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2022-08-09T00:00:00Z</vt:filetime>
  </property>
  <property fmtid="{D5CDD505-2E9C-101B-9397-08002B2CF9AE}" pid="5" name="Producer">
    <vt:lpwstr>Adobe PDF library 16.07</vt:lpwstr>
  </property>
</Properties>
</file>