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7556500" cy="10693400"/>
  <p:notesSz cx="6858000" cy="9144000"/>
  <p:embeddedFontLst>
    <p:embeddedFont>
      <p:font typeface="Winter Solid" charset="1" panose="02000505000000020004"/>
      <p:regular r:id="rId7"/>
    </p:embeddedFont>
    <p:embeddedFont>
      <p:font typeface="DNP  秀英明朝  Pr6 Bold" charset="1" panose="02020600000000000000"/>
      <p:regular r:id="rId8"/>
    </p:embeddedFont>
    <p:embeddedFont>
      <p:font typeface="DNP  秀英初号明朝  Std" charset="1" panose="0202070000000000000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09" y="0"/>
            <a:ext cx="7545059" cy="10669767"/>
            <a:chOff x="0" y="0"/>
            <a:chExt cx="28486621" cy="402840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86608" cy="40284019"/>
            </a:xfrm>
            <a:custGeom>
              <a:avLst/>
              <a:gdLst/>
              <a:ahLst/>
              <a:cxnLst/>
              <a:rect r="r" b="b" t="t" l="l"/>
              <a:pathLst>
                <a:path h="40284019" w="28486608">
                  <a:moveTo>
                    <a:pt x="0" y="0"/>
                  </a:moveTo>
                  <a:lnTo>
                    <a:pt x="28486608" y="0"/>
                  </a:lnTo>
                  <a:lnTo>
                    <a:pt x="28486608" y="40284019"/>
                  </a:lnTo>
                  <a:lnTo>
                    <a:pt x="0" y="40284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8" t="0" r="-2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484615" y="8076887"/>
            <a:ext cx="73838" cy="73828"/>
            <a:chOff x="0" y="0"/>
            <a:chExt cx="278778" cy="2787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" cy="278765"/>
            </a:xfrm>
            <a:custGeom>
              <a:avLst/>
              <a:gdLst/>
              <a:ahLst/>
              <a:cxnLst/>
              <a:rect r="r" b="b" t="t" l="l"/>
              <a:pathLst>
                <a:path h="278765" w="278765">
                  <a:moveTo>
                    <a:pt x="0" y="0"/>
                  </a:moveTo>
                  <a:lnTo>
                    <a:pt x="278765" y="0"/>
                  </a:lnTo>
                  <a:lnTo>
                    <a:pt x="278765" y="278765"/>
                  </a:lnTo>
                  <a:lnTo>
                    <a:pt x="0" y="27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" r="-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832362" y="6309768"/>
            <a:ext cx="6298727" cy="6176158"/>
            <a:chOff x="0" y="0"/>
            <a:chExt cx="82893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8930" cy="812800"/>
            </a:xfrm>
            <a:custGeom>
              <a:avLst/>
              <a:gdLst/>
              <a:ahLst/>
              <a:cxnLst/>
              <a:rect r="r" b="b" t="t" l="l"/>
              <a:pathLst>
                <a:path h="812800" w="828930">
                  <a:moveTo>
                    <a:pt x="414465" y="0"/>
                  </a:moveTo>
                  <a:cubicBezTo>
                    <a:pt x="185562" y="0"/>
                    <a:pt x="0" y="181951"/>
                    <a:pt x="0" y="406400"/>
                  </a:cubicBezTo>
                  <a:cubicBezTo>
                    <a:pt x="0" y="630849"/>
                    <a:pt x="185562" y="812800"/>
                    <a:pt x="414465" y="812800"/>
                  </a:cubicBezTo>
                  <a:cubicBezTo>
                    <a:pt x="643368" y="812800"/>
                    <a:pt x="828930" y="630849"/>
                    <a:pt x="828930" y="406400"/>
                  </a:cubicBezTo>
                  <a:cubicBezTo>
                    <a:pt x="828930" y="181951"/>
                    <a:pt x="643368" y="0"/>
                    <a:pt x="414465" y="0"/>
                  </a:cubicBezTo>
                  <a:close/>
                </a:path>
              </a:pathLst>
            </a:custGeom>
            <a:solidFill>
              <a:srgbClr val="FCFCFD">
                <a:alpha val="7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7712" y="47625"/>
              <a:ext cx="673506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27306" y="7395301"/>
            <a:ext cx="3323392" cy="903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1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Winter Solid"/>
                <a:ea typeface="Winter Solid"/>
                <a:cs typeface="Winter Solid"/>
                <a:sym typeface="Winter Solid"/>
              </a:rPr>
              <a:t>WINTER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5028" y="8189695"/>
            <a:ext cx="4982885" cy="903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1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Winter Solid"/>
                <a:ea typeface="Winter Solid"/>
                <a:cs typeface="Winter Solid"/>
                <a:sym typeface="Winter Solid"/>
              </a:rPr>
              <a:t>PARTYPLAN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3028" y="9591372"/>
            <a:ext cx="4673560" cy="72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b="true" sz="1800" spc="136">
                <a:solidFill>
                  <a:srgbClr val="000000"/>
                </a:solidFill>
                <a:latin typeface="DNP  秀英明朝  Pr6 Bold"/>
                <a:ea typeface="DNP  秀英明朝  Pr6 Bold"/>
                <a:cs typeface="DNP  秀英明朝  Pr6 Bold"/>
                <a:sym typeface="DNP  秀英明朝  Pr6 Bold"/>
              </a:rPr>
              <a:t>ご予算に合わせて料理を提供いたします。</a:t>
            </a:r>
          </a:p>
          <a:p>
            <a:pPr algn="ctr">
              <a:lnSpc>
                <a:spcPts val="2232"/>
              </a:lnSpc>
              <a:spcBef>
                <a:spcPct val="0"/>
              </a:spcBef>
            </a:pPr>
            <a:r>
              <a:rPr lang="en-US" b="true" sz="1800" spc="136">
                <a:solidFill>
                  <a:srgbClr val="000000"/>
                </a:solidFill>
                <a:latin typeface="DNP  秀英明朝  Pr6 Bold"/>
                <a:ea typeface="DNP  秀英明朝  Pr6 Bold"/>
                <a:cs typeface="DNP  秀英明朝  Pr6 Bold"/>
                <a:sym typeface="DNP  秀英明朝  Pr6 Bold"/>
              </a:rPr>
              <a:t>プランは食堂までお問い合わせください！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3987" y="8858165"/>
            <a:ext cx="4571643" cy="494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0"/>
              </a:lnSpc>
              <a:spcBef>
                <a:spcPct val="0"/>
              </a:spcBef>
            </a:pPr>
            <a:r>
              <a:rPr lang="en-US" sz="2000">
                <a:solidFill>
                  <a:srgbClr val="DE8F50"/>
                </a:solidFill>
                <a:latin typeface="DNP  秀英初号明朝  Std"/>
                <a:ea typeface="DNP  秀英初号明朝  Std"/>
                <a:cs typeface="DNP  秀英初号明朝  Std"/>
                <a:sym typeface="DNP  秀英初号明朝  Std"/>
              </a:rPr>
              <a:t>～</a:t>
            </a:r>
            <a:r>
              <a:rPr lang="en-US" sz="2000">
                <a:solidFill>
                  <a:srgbClr val="DE8F50"/>
                </a:solidFill>
                <a:latin typeface="DNP  秀英初号明朝  Std"/>
                <a:ea typeface="DNP  秀英初号明朝  Std"/>
                <a:cs typeface="DNP  秀英初号明朝  Std"/>
                <a:sym typeface="DNP  秀英初号明朝  Std"/>
              </a:rPr>
              <a:t>シダックスが贈る冬のごちそう時間～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DAHELYa9b5g</dc:identifier>
  <dcterms:modified xsi:type="dcterms:W3CDTF">2011-08-01T06:04:30Z</dcterms:modified>
  <cp:revision>1</cp:revision>
  <dc:title>夏宴会</dc:title>
</cp:coreProperties>
</file>