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</p:sldIdLst>
  <p:sldSz cx="7556500" cy="10693400"/>
  <p:notesSz cx="6858000" cy="9144000"/>
  <p:embeddedFontLst>
    <p:embeddedFont>
      <p:font typeface="モトヤ明朝モダン" panose="020B0600070205080204" charset="-128"/>
      <p:regular r:id="rId3"/>
    </p:embeddedFont>
    <p:embeddedFont>
      <p:font typeface="Ipaex Mincho" panose="020B0600070205080204" charset="-128"/>
      <p:regular r:id="rId4"/>
    </p:embeddedFont>
    <p:embeddedFont>
      <p:font typeface="Calibri" panose="020F0502020204030204" pitchFamily="34" charset="0"/>
      <p:regular r:id="rId5"/>
      <p:bold r:id="rId6"/>
      <p:italic r:id="rId7"/>
      <p:boldItalic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236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406650" y="9156700"/>
            <a:ext cx="2438135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dirty="0" err="1">
                <a:solidFill>
                  <a:srgbClr val="FFFFFF"/>
                </a:solidFill>
                <a:latin typeface="モトヤ明朝モダン"/>
                <a:ea typeface="モトヤ明朝モダン"/>
                <a:cs typeface="モトヤ明朝モダン"/>
                <a:sym typeface="モトヤ明朝モダン"/>
              </a:rPr>
              <a:t>ソルト</a:t>
            </a:r>
            <a:endParaRPr lang="en-US" sz="2399" dirty="0">
              <a:solidFill>
                <a:srgbClr val="FFFFFF"/>
              </a:solidFill>
              <a:latin typeface="モトヤ明朝モダン"/>
              <a:ea typeface="モトヤ明朝モダン"/>
              <a:cs typeface="モトヤ明朝モダン"/>
              <a:sym typeface="モトヤ明朝モダン"/>
            </a:endParaRPr>
          </a:p>
          <a:p>
            <a:pPr algn="just">
              <a:lnSpc>
                <a:spcPts val="3359"/>
              </a:lnSpc>
            </a:pPr>
            <a:r>
              <a:rPr lang="en-US" sz="2399" dirty="0" err="1">
                <a:solidFill>
                  <a:srgbClr val="FFFFFF"/>
                </a:solidFill>
                <a:latin typeface="モトヤ明朝モダン"/>
                <a:ea typeface="モトヤ明朝モダン"/>
                <a:cs typeface="モトヤ明朝モダン"/>
                <a:sym typeface="モトヤ明朝モダン"/>
              </a:rPr>
              <a:t>コンソメ</a:t>
            </a:r>
            <a:endParaRPr lang="en-US" sz="2399" dirty="0">
              <a:solidFill>
                <a:srgbClr val="FFFFFF"/>
              </a:solidFill>
              <a:latin typeface="モトヤ明朝モダン"/>
              <a:ea typeface="モトヤ明朝モダン"/>
              <a:cs typeface="モトヤ明朝モダン"/>
              <a:sym typeface="モトヤ明朝モダン"/>
            </a:endParaRPr>
          </a:p>
          <a:p>
            <a:pPr algn="just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モトヤ明朝モダン"/>
                <a:ea typeface="モトヤ明朝モダン"/>
                <a:cs typeface="モトヤ明朝モダン"/>
                <a:sym typeface="モトヤ明朝モダン"/>
              </a:rPr>
              <a:t>バタ</a:t>
            </a:r>
            <a:r>
              <a:rPr lang="en-US" sz="2799" dirty="0">
                <a:solidFill>
                  <a:srgbClr val="FFFFFF"/>
                </a:solidFill>
                <a:latin typeface="モトヤ明朝モダン"/>
                <a:ea typeface="モトヤ明朝モダン"/>
                <a:cs typeface="モトヤ明朝モダン"/>
                <a:sym typeface="モトヤ明朝モダン"/>
              </a:rPr>
              <a:t>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33909" y="9207957"/>
            <a:ext cx="3651801" cy="132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0"/>
              </a:lnSpc>
            </a:pPr>
            <a:r>
              <a:rPr lang="en-US" sz="7778" dirty="0" smtClean="0">
                <a:solidFill>
                  <a:srgbClr val="FFFFFF"/>
                </a:solidFill>
                <a:latin typeface="Ipaex Mincho"/>
                <a:ea typeface="Ipaex Mincho"/>
                <a:cs typeface="Ipaex Mincho"/>
                <a:sym typeface="Ipaex Mincho"/>
              </a:rPr>
              <a:t>500</a:t>
            </a:r>
            <a:endParaRPr lang="en-US" sz="7778" dirty="0">
              <a:solidFill>
                <a:srgbClr val="FFFFFF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</Words>
  <Application>Microsoft Office PowerPoint</Application>
  <PresentationFormat>ユーザー設定</PresentationFormat>
  <Paragraphs>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モトヤ明朝モダン</vt:lpstr>
      <vt:lpstr>Ipaex Mincho</vt:lpstr>
      <vt:lpstr>Calibri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ベージュ　シンプル　屋台　のぼり</dc:title>
  <dc:creator>佐藤 直樹</dc:creator>
  <cp:lastModifiedBy>Naoki.sato</cp:lastModifiedBy>
  <cp:revision>4</cp:revision>
  <dcterms:created xsi:type="dcterms:W3CDTF">2006-08-16T00:00:00Z</dcterms:created>
  <dcterms:modified xsi:type="dcterms:W3CDTF">2024-07-29T05:38:31Z</dcterms:modified>
  <dc:identifier>DAGL253VJv4</dc:identifier>
</cp:coreProperties>
</file>