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</p:sldIdLst>
  <p:sldSz cx="7556500" cy="10693400"/>
  <p:notesSz cx="6858000" cy="9144000"/>
  <p:embeddedFontLst>
    <p:embeddedFont>
      <p:font typeface="Source Han Serif JP" charset="1" panose="02020400000000000000"/>
      <p:regular r:id="rId7"/>
    </p:embeddedFont>
    <p:embeddedFont>
      <p:font typeface="Source Han Serif JP Heavy" charset="1" panose="02020900000000000000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Relationship Id="rId7" Target="../media/image6.jpeg" Type="http://schemas.openxmlformats.org/officeDocument/2006/relationships/image"/><Relationship Id="rId8" Target="../media/image7.jpeg" Type="http://schemas.openxmlformats.org/officeDocument/2006/relationships/image"/><Relationship Id="rId9" Target="../media/image8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285" t="-1336" r="0" b="-32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83250" y="-251709"/>
            <a:ext cx="8476823" cy="11433394"/>
            <a:chOff x="0" y="0"/>
            <a:chExt cx="3037902" cy="40974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37902" cy="4097470"/>
            </a:xfrm>
            <a:custGeom>
              <a:avLst/>
              <a:gdLst/>
              <a:ahLst/>
              <a:cxnLst/>
              <a:rect r="r" b="b" t="t" l="l"/>
              <a:pathLst>
                <a:path h="4097470" w="3037902">
                  <a:moveTo>
                    <a:pt x="0" y="0"/>
                  </a:moveTo>
                  <a:lnTo>
                    <a:pt x="3037902" y="0"/>
                  </a:lnTo>
                  <a:lnTo>
                    <a:pt x="3037902" y="4097470"/>
                  </a:lnTo>
                  <a:lnTo>
                    <a:pt x="0" y="4097470"/>
                  </a:lnTo>
                  <a:close/>
                </a:path>
              </a:pathLst>
            </a:custGeom>
            <a:solidFill>
              <a:srgbClr val="2C3B6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33350"/>
              <a:ext cx="3037902" cy="4230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83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916298" y="2722586"/>
            <a:ext cx="2478102" cy="2444028"/>
          </a:xfrm>
          <a:custGeom>
            <a:avLst/>
            <a:gdLst/>
            <a:ahLst/>
            <a:cxnLst/>
            <a:rect r="r" b="b" t="t" l="l"/>
            <a:pathLst>
              <a:path h="2444028" w="2478102">
                <a:moveTo>
                  <a:pt x="0" y="0"/>
                </a:moveTo>
                <a:lnTo>
                  <a:pt x="2478101" y="0"/>
                </a:lnTo>
                <a:lnTo>
                  <a:pt x="2478101" y="2444028"/>
                </a:lnTo>
                <a:lnTo>
                  <a:pt x="0" y="2444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96007" y="153243"/>
            <a:ext cx="2754420" cy="2716547"/>
          </a:xfrm>
          <a:custGeom>
            <a:avLst/>
            <a:gdLst/>
            <a:ahLst/>
            <a:cxnLst/>
            <a:rect r="r" b="b" t="t" l="l"/>
            <a:pathLst>
              <a:path h="2716547" w="2754420">
                <a:moveTo>
                  <a:pt x="0" y="0"/>
                </a:moveTo>
                <a:lnTo>
                  <a:pt x="2754420" y="0"/>
                </a:lnTo>
                <a:lnTo>
                  <a:pt x="2754420" y="2716547"/>
                </a:lnTo>
                <a:lnTo>
                  <a:pt x="0" y="2716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96007" y="503601"/>
            <a:ext cx="4785682" cy="3074801"/>
          </a:xfrm>
          <a:custGeom>
            <a:avLst/>
            <a:gdLst/>
            <a:ahLst/>
            <a:cxnLst/>
            <a:rect r="r" b="b" t="t" l="l"/>
            <a:pathLst>
              <a:path h="3074801" w="4785682">
                <a:moveTo>
                  <a:pt x="0" y="0"/>
                </a:moveTo>
                <a:lnTo>
                  <a:pt x="4785682" y="0"/>
                </a:lnTo>
                <a:lnTo>
                  <a:pt x="4785682" y="3074801"/>
                </a:lnTo>
                <a:lnTo>
                  <a:pt x="0" y="30748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3756415" y="7693244"/>
            <a:ext cx="1428693" cy="1428693"/>
            <a:chOff x="0" y="0"/>
            <a:chExt cx="788438" cy="78843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88438" cy="788438"/>
            </a:xfrm>
            <a:custGeom>
              <a:avLst/>
              <a:gdLst/>
              <a:ahLst/>
              <a:cxnLst/>
              <a:rect r="r" b="b" t="t" l="l"/>
              <a:pathLst>
                <a:path h="788438" w="788438">
                  <a:moveTo>
                    <a:pt x="394219" y="0"/>
                  </a:moveTo>
                  <a:cubicBezTo>
                    <a:pt x="176498" y="0"/>
                    <a:pt x="0" y="176498"/>
                    <a:pt x="0" y="394219"/>
                  </a:cubicBezTo>
                  <a:cubicBezTo>
                    <a:pt x="0" y="611940"/>
                    <a:pt x="176498" y="788438"/>
                    <a:pt x="394219" y="788438"/>
                  </a:cubicBezTo>
                  <a:cubicBezTo>
                    <a:pt x="611940" y="788438"/>
                    <a:pt x="788438" y="611940"/>
                    <a:pt x="788438" y="394219"/>
                  </a:cubicBezTo>
                  <a:cubicBezTo>
                    <a:pt x="788438" y="176498"/>
                    <a:pt x="611940" y="0"/>
                    <a:pt x="394219" y="0"/>
                  </a:cubicBezTo>
                  <a:close/>
                </a:path>
              </a:pathLst>
            </a:custGeom>
            <a:blipFill>
              <a:blip r:embed="rId6"/>
              <a:stretch>
                <a:fillRect l="-12499" t="0" r="-12499" b="0"/>
              </a:stretch>
            </a:blipFill>
            <a:ln w="38100" cap="sq">
              <a:gradFill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335227" y="7729244"/>
            <a:ext cx="1428693" cy="1428693"/>
            <a:chOff x="0" y="0"/>
            <a:chExt cx="750768" cy="75076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50768" cy="750768"/>
            </a:xfrm>
            <a:custGeom>
              <a:avLst/>
              <a:gdLst/>
              <a:ahLst/>
              <a:cxnLst/>
              <a:rect r="r" b="b" t="t" l="l"/>
              <a:pathLst>
                <a:path h="750768" w="750768">
                  <a:moveTo>
                    <a:pt x="375384" y="0"/>
                  </a:moveTo>
                  <a:cubicBezTo>
                    <a:pt x="168065" y="0"/>
                    <a:pt x="0" y="168065"/>
                    <a:pt x="0" y="375384"/>
                  </a:cubicBezTo>
                  <a:cubicBezTo>
                    <a:pt x="0" y="582703"/>
                    <a:pt x="168065" y="750768"/>
                    <a:pt x="375384" y="750768"/>
                  </a:cubicBezTo>
                  <a:cubicBezTo>
                    <a:pt x="582703" y="750768"/>
                    <a:pt x="750768" y="582703"/>
                    <a:pt x="750768" y="375384"/>
                  </a:cubicBezTo>
                  <a:cubicBezTo>
                    <a:pt x="750768" y="168065"/>
                    <a:pt x="582703" y="0"/>
                    <a:pt x="375384" y="0"/>
                  </a:cubicBezTo>
                  <a:close/>
                </a:path>
              </a:pathLst>
            </a:custGeom>
            <a:blipFill>
              <a:blip r:embed="rId7"/>
              <a:stretch>
                <a:fillRect l="-25046" t="0" r="-25046" b="0"/>
              </a:stretch>
            </a:blipFill>
            <a:ln w="38100" cap="sq">
              <a:gradFill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5484170" y="7693244"/>
            <a:ext cx="1428693" cy="1428693"/>
            <a:chOff x="0" y="0"/>
            <a:chExt cx="750768" cy="750768"/>
          </a:xfrm>
        </p:grpSpPr>
        <p:sp>
          <p:nvSpPr>
            <p:cNvPr name="Freeform 14" id="14"/>
            <p:cNvSpPr/>
            <p:nvPr/>
          </p:nvSpPr>
          <p:spPr>
            <a:xfrm flipH="false" flipV="false" rot="-278521">
              <a:off x="-20" y="-20"/>
              <a:ext cx="750808" cy="750808"/>
            </a:xfrm>
            <a:custGeom>
              <a:avLst/>
              <a:gdLst/>
              <a:ahLst/>
              <a:cxnLst/>
              <a:rect r="r" b="b" t="t" l="l"/>
              <a:pathLst>
                <a:path h="750808" w="750808">
                  <a:moveTo>
                    <a:pt x="405784" y="1251"/>
                  </a:moveTo>
                  <a:cubicBezTo>
                    <a:pt x="199145" y="-15527"/>
                    <a:pt x="18030" y="138385"/>
                    <a:pt x="1251" y="345024"/>
                  </a:cubicBezTo>
                  <a:cubicBezTo>
                    <a:pt x="-15527" y="551663"/>
                    <a:pt x="138385" y="732779"/>
                    <a:pt x="345024" y="749557"/>
                  </a:cubicBezTo>
                  <a:cubicBezTo>
                    <a:pt x="551663" y="766335"/>
                    <a:pt x="732779" y="612423"/>
                    <a:pt x="749557" y="405784"/>
                  </a:cubicBezTo>
                  <a:cubicBezTo>
                    <a:pt x="766335" y="199145"/>
                    <a:pt x="612423" y="18030"/>
                    <a:pt x="405784" y="1251"/>
                  </a:cubicBezTo>
                  <a:close/>
                </a:path>
              </a:pathLst>
            </a:custGeom>
            <a:blipFill>
              <a:blip r:embed="rId8"/>
              <a:stretch>
                <a:fillRect l="-25046" t="0" r="-25046" b="0"/>
              </a:stretch>
            </a:blipFill>
            <a:ln w="38100" cap="sq">
              <a:gradFill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2028660" y="7693244"/>
            <a:ext cx="1428693" cy="1428693"/>
            <a:chOff x="0" y="0"/>
            <a:chExt cx="759037" cy="75903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59037" cy="759037"/>
            </a:xfrm>
            <a:custGeom>
              <a:avLst/>
              <a:gdLst/>
              <a:ahLst/>
              <a:cxnLst/>
              <a:rect r="r" b="b" t="t" l="l"/>
              <a:pathLst>
                <a:path h="759037" w="759037">
                  <a:moveTo>
                    <a:pt x="379518" y="0"/>
                  </a:moveTo>
                  <a:cubicBezTo>
                    <a:pt x="169916" y="0"/>
                    <a:pt x="0" y="169916"/>
                    <a:pt x="0" y="379518"/>
                  </a:cubicBezTo>
                  <a:cubicBezTo>
                    <a:pt x="0" y="589120"/>
                    <a:pt x="169916" y="759037"/>
                    <a:pt x="379518" y="759037"/>
                  </a:cubicBezTo>
                  <a:cubicBezTo>
                    <a:pt x="589120" y="759037"/>
                    <a:pt x="759037" y="589120"/>
                    <a:pt x="759037" y="379518"/>
                  </a:cubicBezTo>
                  <a:cubicBezTo>
                    <a:pt x="759037" y="169916"/>
                    <a:pt x="589120" y="0"/>
                    <a:pt x="379518" y="0"/>
                  </a:cubicBezTo>
                  <a:close/>
                </a:path>
              </a:pathLst>
            </a:custGeom>
            <a:blipFill>
              <a:blip r:embed="rId9"/>
              <a:stretch>
                <a:fillRect l="-25046" t="0" r="-25046" b="0"/>
              </a:stretch>
            </a:blipFill>
            <a:ln w="38100" cap="sq">
              <a:gradFill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2394415" y="9855187"/>
            <a:ext cx="2587274" cy="586928"/>
          </a:xfrm>
          <a:custGeom>
            <a:avLst/>
            <a:gdLst/>
            <a:ahLst/>
            <a:cxnLst/>
            <a:rect r="r" b="b" t="t" l="l"/>
            <a:pathLst>
              <a:path h="586928" w="2587274">
                <a:moveTo>
                  <a:pt x="0" y="0"/>
                </a:moveTo>
                <a:lnTo>
                  <a:pt x="2587274" y="0"/>
                </a:lnTo>
                <a:lnTo>
                  <a:pt x="2587274" y="586928"/>
                </a:lnTo>
                <a:lnTo>
                  <a:pt x="0" y="586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55846" y="9389762"/>
            <a:ext cx="7536056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 spc="75" strike="noStrike" u="none">
                <a:solidFill>
                  <a:srgbClr val="FFFFFF"/>
                </a:solidFill>
                <a:latin typeface="Source Han Serif JP"/>
                <a:ea typeface="Source Han Serif JP"/>
                <a:cs typeface="Source Han Serif JP"/>
                <a:sym typeface="Source Han Serif JP"/>
              </a:rPr>
              <a:t>お料理詳細や金額については食堂にお問い合わせください。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5818" y="3844740"/>
            <a:ext cx="1925530" cy="4114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768"/>
              </a:lnSpc>
              <a:spcBef>
                <a:spcPct val="0"/>
              </a:spcBef>
            </a:pPr>
            <a:r>
              <a:rPr lang="en-US" b="true" sz="12691">
                <a:solidFill>
                  <a:srgbClr val="FFFFFF"/>
                </a:solidFill>
                <a:latin typeface="Source Han Serif JP Heavy"/>
                <a:ea typeface="Source Han Serif JP Heavy"/>
                <a:cs typeface="Source Han Serif JP Heavy"/>
                <a:sym typeface="Source Han Serif JP Heavy"/>
              </a:rPr>
              <a:t>宴会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764699">
            <a:off x="4170969" y="1640168"/>
            <a:ext cx="4132742" cy="5739920"/>
          </a:xfrm>
          <a:custGeom>
            <a:avLst/>
            <a:gdLst/>
            <a:ahLst/>
            <a:cxnLst/>
            <a:rect r="r" b="b" t="t" l="l"/>
            <a:pathLst>
              <a:path h="5739920" w="4132742">
                <a:moveTo>
                  <a:pt x="0" y="0"/>
                </a:moveTo>
                <a:lnTo>
                  <a:pt x="4132743" y="0"/>
                </a:lnTo>
                <a:lnTo>
                  <a:pt x="4132743" y="5739920"/>
                </a:lnTo>
                <a:lnTo>
                  <a:pt x="0" y="57399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DAHELYa9b5g</dc:identifier>
  <dcterms:modified xsi:type="dcterms:W3CDTF">2011-08-01T06:04:30Z</dcterms:modified>
  <cp:revision>1</cp:revision>
  <dc:title>夏宴会</dc:title>
</cp:coreProperties>
</file>