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3400" cy="151257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44" d="100"/>
          <a:sy n="44" d="100"/>
        </p:scale>
        <p:origin x="223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475434"/>
            <a:ext cx="9089390" cy="526598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7944495"/>
            <a:ext cx="8020050" cy="3651875"/>
          </a:xfrm>
        </p:spPr>
        <p:txBody>
          <a:bodyPr/>
          <a:lstStyle>
            <a:lvl1pPr marL="0" indent="0" algn="ctr">
              <a:buNone/>
              <a:defRPr sz="2807"/>
            </a:lvl1pPr>
            <a:lvl2pPr marL="534650" indent="0" algn="ctr">
              <a:buNone/>
              <a:defRPr sz="2339"/>
            </a:lvl2pPr>
            <a:lvl3pPr marL="1069299" indent="0" algn="ctr">
              <a:buNone/>
              <a:defRPr sz="2105"/>
            </a:lvl3pPr>
            <a:lvl4pPr marL="1603949" indent="0" algn="ctr">
              <a:buNone/>
              <a:defRPr sz="1871"/>
            </a:lvl4pPr>
            <a:lvl5pPr marL="2138599" indent="0" algn="ctr">
              <a:buNone/>
              <a:defRPr sz="1871"/>
            </a:lvl5pPr>
            <a:lvl6pPr marL="2673248" indent="0" algn="ctr">
              <a:buNone/>
              <a:defRPr sz="1871"/>
            </a:lvl6pPr>
            <a:lvl7pPr marL="3207898" indent="0" algn="ctr">
              <a:buNone/>
              <a:defRPr sz="1871"/>
            </a:lvl7pPr>
            <a:lvl8pPr marL="3742548" indent="0" algn="ctr">
              <a:buNone/>
              <a:defRPr sz="1871"/>
            </a:lvl8pPr>
            <a:lvl9pPr marL="4277197" indent="0" algn="ctr">
              <a:buNone/>
              <a:defRPr sz="1871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54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95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805303"/>
            <a:ext cx="2305764" cy="1281833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805303"/>
            <a:ext cx="6783626" cy="1281833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11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14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3770925"/>
            <a:ext cx="9223058" cy="6291870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10122319"/>
            <a:ext cx="9223058" cy="3308746"/>
          </a:xfrm>
        </p:spPr>
        <p:txBody>
          <a:bodyPr/>
          <a:lstStyle>
            <a:lvl1pPr marL="0" indent="0">
              <a:buNone/>
              <a:defRPr sz="2807">
                <a:solidFill>
                  <a:schemeClr val="tx1"/>
                </a:solidFill>
              </a:defRPr>
            </a:lvl1pPr>
            <a:lvl2pPr marL="534650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99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94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5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24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89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54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719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9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4026517"/>
            <a:ext cx="4544695" cy="959711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4026517"/>
            <a:ext cx="4544695" cy="959711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11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805307"/>
            <a:ext cx="9223058" cy="292360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3707898"/>
            <a:ext cx="4523809" cy="1817184"/>
          </a:xfrm>
        </p:spPr>
        <p:txBody>
          <a:bodyPr anchor="b"/>
          <a:lstStyle>
            <a:lvl1pPr marL="0" indent="0">
              <a:buNone/>
              <a:defRPr sz="2807" b="1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5525082"/>
            <a:ext cx="4523809" cy="81265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3707898"/>
            <a:ext cx="4546088" cy="1817184"/>
          </a:xfrm>
        </p:spPr>
        <p:txBody>
          <a:bodyPr anchor="b"/>
          <a:lstStyle>
            <a:lvl1pPr marL="0" indent="0">
              <a:buNone/>
              <a:defRPr sz="2807" b="1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5525082"/>
            <a:ext cx="4546088" cy="81265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97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11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2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1008380"/>
            <a:ext cx="3448900" cy="3529330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2177824"/>
            <a:ext cx="5413534" cy="10749051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7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4537710"/>
            <a:ext cx="3448900" cy="8406669"/>
          </a:xfrm>
        </p:spPr>
        <p:txBody>
          <a:bodyPr/>
          <a:lstStyle>
            <a:lvl1pPr marL="0" indent="0">
              <a:buNone/>
              <a:defRPr sz="1871"/>
            </a:lvl1pPr>
            <a:lvl2pPr marL="534650" indent="0">
              <a:buNone/>
              <a:defRPr sz="1637"/>
            </a:lvl2pPr>
            <a:lvl3pPr marL="1069299" indent="0">
              <a:buNone/>
              <a:defRPr sz="1403"/>
            </a:lvl3pPr>
            <a:lvl4pPr marL="1603949" indent="0">
              <a:buNone/>
              <a:defRPr sz="1169"/>
            </a:lvl4pPr>
            <a:lvl5pPr marL="2138599" indent="0">
              <a:buNone/>
              <a:defRPr sz="1169"/>
            </a:lvl5pPr>
            <a:lvl6pPr marL="2673248" indent="0">
              <a:buNone/>
              <a:defRPr sz="1169"/>
            </a:lvl6pPr>
            <a:lvl7pPr marL="3207898" indent="0">
              <a:buNone/>
              <a:defRPr sz="1169"/>
            </a:lvl7pPr>
            <a:lvl8pPr marL="3742548" indent="0">
              <a:buNone/>
              <a:defRPr sz="1169"/>
            </a:lvl8pPr>
            <a:lvl9pPr marL="4277197" indent="0">
              <a:buNone/>
              <a:defRPr sz="11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56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1008380"/>
            <a:ext cx="3448900" cy="3529330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2177824"/>
            <a:ext cx="5413534" cy="10749051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50" indent="0">
              <a:buNone/>
              <a:defRPr sz="3274"/>
            </a:lvl2pPr>
            <a:lvl3pPr marL="1069299" indent="0">
              <a:buNone/>
              <a:defRPr sz="2807"/>
            </a:lvl3pPr>
            <a:lvl4pPr marL="1603949" indent="0">
              <a:buNone/>
              <a:defRPr sz="2339"/>
            </a:lvl4pPr>
            <a:lvl5pPr marL="2138599" indent="0">
              <a:buNone/>
              <a:defRPr sz="2339"/>
            </a:lvl5pPr>
            <a:lvl6pPr marL="2673248" indent="0">
              <a:buNone/>
              <a:defRPr sz="2339"/>
            </a:lvl6pPr>
            <a:lvl7pPr marL="3207898" indent="0">
              <a:buNone/>
              <a:defRPr sz="2339"/>
            </a:lvl7pPr>
            <a:lvl8pPr marL="3742548" indent="0">
              <a:buNone/>
              <a:defRPr sz="2339"/>
            </a:lvl8pPr>
            <a:lvl9pPr marL="4277197" indent="0">
              <a:buNone/>
              <a:defRPr sz="2339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4537710"/>
            <a:ext cx="3448900" cy="8406669"/>
          </a:xfrm>
        </p:spPr>
        <p:txBody>
          <a:bodyPr/>
          <a:lstStyle>
            <a:lvl1pPr marL="0" indent="0">
              <a:buNone/>
              <a:defRPr sz="1871"/>
            </a:lvl1pPr>
            <a:lvl2pPr marL="534650" indent="0">
              <a:buNone/>
              <a:defRPr sz="1637"/>
            </a:lvl2pPr>
            <a:lvl3pPr marL="1069299" indent="0">
              <a:buNone/>
              <a:defRPr sz="1403"/>
            </a:lvl3pPr>
            <a:lvl4pPr marL="1603949" indent="0">
              <a:buNone/>
              <a:defRPr sz="1169"/>
            </a:lvl4pPr>
            <a:lvl5pPr marL="2138599" indent="0">
              <a:buNone/>
              <a:defRPr sz="1169"/>
            </a:lvl5pPr>
            <a:lvl6pPr marL="2673248" indent="0">
              <a:buNone/>
              <a:defRPr sz="1169"/>
            </a:lvl6pPr>
            <a:lvl7pPr marL="3207898" indent="0">
              <a:buNone/>
              <a:defRPr sz="1169"/>
            </a:lvl7pPr>
            <a:lvl8pPr marL="3742548" indent="0">
              <a:buNone/>
              <a:defRPr sz="1169"/>
            </a:lvl8pPr>
            <a:lvl9pPr marL="4277197" indent="0">
              <a:buNone/>
              <a:defRPr sz="11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1DD9-1451-4E61-B47C-D864CAA947AB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91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805307"/>
            <a:ext cx="9223058" cy="292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4026517"/>
            <a:ext cx="9223058" cy="959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14019287"/>
            <a:ext cx="2406015" cy="80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E1DD9-1451-4E61-B47C-D864CAA947AB}" type="datetimeFigureOut">
              <a:rPr kumimoji="1" lang="ja-JP" altLang="en-US" smtClean="0"/>
              <a:t>2025/6/26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14019287"/>
            <a:ext cx="3609023" cy="80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14019287"/>
            <a:ext cx="2406015" cy="80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1BC15-96AA-45CF-B9F0-195AEEF7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16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99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25" indent="-267325" algn="l" defTabSz="1069299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75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336624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274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924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573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5223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873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522" indent="-267325" algn="l" defTabSz="1069299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50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99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949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599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248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898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548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7197" algn="l" defTabSz="1069299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7"/>
            <a:ext cx="10693400" cy="1511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0812"/>
      </p:ext>
    </p:extLst>
  </p:cSld>
  <p:clrMapOvr>
    <a:masterClrMapping/>
  </p:clrMapOvr>
</p:sld>
</file>

<file path=ppt/theme/theme1.xml><?xml version="1.0" encoding="utf-8"?>
<a:theme xmlns:a="http://schemas.openxmlformats.org/drawingml/2006/main" name="ポスターサイズ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ポスターサイズ" id="{87AF6C45-6215-4C88-967A-F6396AAD4636}" vid="{A1209AFB-8B80-4375-970D-AEDD6769D6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ポスターサイズ</Template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ポスターサイズ</vt:lpstr>
      <vt:lpstr>PowerPoint プレゼンテーション</vt:lpstr>
    </vt:vector>
  </TitlesOfParts>
  <Company>シダックス株式会社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夫松 遥那</dc:creator>
  <cp:lastModifiedBy>夫松 遥那</cp:lastModifiedBy>
  <cp:revision>1</cp:revision>
  <dcterms:created xsi:type="dcterms:W3CDTF">2025-06-26T02:15:32Z</dcterms:created>
  <dcterms:modified xsi:type="dcterms:W3CDTF">2025-06-26T02:16:02Z</dcterms:modified>
</cp:coreProperties>
</file>