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3" cy="128307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0920" y="5769343"/>
            <a:ext cx="3631082" cy="37210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582143"/>
            <a:ext cx="10692003" cy="853784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334" y="558796"/>
            <a:ext cx="3778021" cy="3934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2665" y="2469966"/>
            <a:ext cx="3423920" cy="1049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>
              <a:lnSpc>
                <a:spcPts val="2065"/>
              </a:lnSpc>
              <a:spcBef>
                <a:spcPts val="100"/>
              </a:spcBef>
            </a:pPr>
            <a:r>
              <a:rPr dirty="0" sz="1800" spc="-50">
                <a:solidFill>
                  <a:srgbClr val="231F20"/>
                </a:solidFill>
                <a:latin typeface="PShueiYobuMinStdN-M"/>
                <a:cs typeface="PShueiYobuMinStdN-M"/>
              </a:rPr>
              <a:t>水産庁が</a:t>
            </a:r>
            <a:endParaRPr sz="1800">
              <a:latin typeface="PShueiYobuMinStdN-M"/>
              <a:cs typeface="PShueiYobuMinStdN-M"/>
            </a:endParaRPr>
          </a:p>
          <a:p>
            <a:pPr marL="111125" marR="122555" indent="-99060">
              <a:lnSpc>
                <a:spcPts val="1970"/>
              </a:lnSpc>
              <a:spcBef>
                <a:spcPts val="125"/>
              </a:spcBef>
            </a:pPr>
            <a:r>
              <a:rPr dirty="0" sz="1800" spc="-300">
                <a:solidFill>
                  <a:srgbClr val="231F20"/>
                </a:solidFill>
                <a:latin typeface="PShueiYobuMinStdN-M"/>
                <a:cs typeface="PShueiYobuMinStdN-M"/>
              </a:rPr>
              <a:t>「魚を食べることがサステナブル」を</a:t>
            </a:r>
            <a:r>
              <a:rPr dirty="0" sz="1800" spc="-405">
                <a:solidFill>
                  <a:srgbClr val="231F20"/>
                </a:solidFill>
                <a:latin typeface="PShueiYobuMinStdN-M"/>
                <a:cs typeface="PShueiYobuMinStdN-M"/>
              </a:rPr>
              <a:t>コンセプトとし、</a:t>
            </a:r>
            <a:r>
              <a:rPr dirty="0" sz="1800" spc="-40">
                <a:solidFill>
                  <a:srgbClr val="231F20"/>
                </a:solidFill>
                <a:latin typeface="PShueiYobuMinStdN-M"/>
                <a:cs typeface="PShueiYobuMinStdN-M"/>
              </a:rPr>
              <a:t>2022年</a:t>
            </a:r>
            <a:r>
              <a:rPr dirty="0" sz="1800" spc="-60">
                <a:solidFill>
                  <a:srgbClr val="231F20"/>
                </a:solidFill>
                <a:latin typeface="PShueiYobuMinStdN-M"/>
                <a:cs typeface="PShueiYobuMinStdN-M"/>
              </a:rPr>
              <a:t>11</a:t>
            </a:r>
            <a:r>
              <a:rPr dirty="0" sz="1800" spc="-150">
                <a:solidFill>
                  <a:srgbClr val="231F20"/>
                </a:solidFill>
                <a:latin typeface="PShueiYobuMinStdN-M"/>
                <a:cs typeface="PShueiYobuMinStdN-M"/>
              </a:rPr>
              <a:t>月に</a:t>
            </a:r>
            <a:endParaRPr sz="1800">
              <a:latin typeface="PShueiYobuMinStdN-M"/>
              <a:cs typeface="PShueiYobuMinStdN-M"/>
            </a:endParaRPr>
          </a:p>
          <a:p>
            <a:pPr marL="12700">
              <a:lnSpc>
                <a:spcPts val="1925"/>
              </a:lnSpc>
            </a:pPr>
            <a:r>
              <a:rPr dirty="0" sz="1800" spc="-245">
                <a:solidFill>
                  <a:srgbClr val="231F20"/>
                </a:solidFill>
                <a:latin typeface="PShueiYobuMinStdN-M"/>
                <a:cs typeface="PShueiYobuMinStdN-M"/>
              </a:rPr>
              <a:t>「さかなの日」を制定。</a:t>
            </a:r>
            <a:endParaRPr sz="1800">
              <a:latin typeface="PShueiYobuMinStdN-M"/>
              <a:cs typeface="PShueiYobuMinStdN-M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610950"/>
            <a:ext cx="10692130" cy="14509115"/>
            <a:chOff x="0" y="610950"/>
            <a:chExt cx="10692130" cy="14509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7464" y="1824774"/>
              <a:ext cx="350546" cy="52605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3784" y="855108"/>
              <a:ext cx="5189550" cy="5219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143" y="5185388"/>
              <a:ext cx="3707859" cy="36912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31448"/>
              <a:ext cx="10692003" cy="96885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5832" y="1170030"/>
              <a:ext cx="281914" cy="57332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2973" y="1792812"/>
              <a:ext cx="262343" cy="29083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3586" y="2113426"/>
              <a:ext cx="259542" cy="15123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5205" y="3661119"/>
              <a:ext cx="267931" cy="2882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7326" y="4018363"/>
              <a:ext cx="243881" cy="199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8306" y="1181218"/>
              <a:ext cx="287515" cy="151129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217934" y="2740012"/>
              <a:ext cx="271145" cy="885825"/>
            </a:xfrm>
            <a:custGeom>
              <a:avLst/>
              <a:gdLst/>
              <a:ahLst/>
              <a:cxnLst/>
              <a:rect l="l" t="t" r="r" b="b"/>
              <a:pathLst>
                <a:path w="271145" h="885825">
                  <a:moveTo>
                    <a:pt x="239649" y="805916"/>
                  </a:moveTo>
                  <a:lnTo>
                    <a:pt x="239610" y="803427"/>
                  </a:lnTo>
                  <a:lnTo>
                    <a:pt x="239331" y="799388"/>
                  </a:lnTo>
                  <a:lnTo>
                    <a:pt x="236664" y="784580"/>
                  </a:lnTo>
                  <a:lnTo>
                    <a:pt x="234099" y="778560"/>
                  </a:lnTo>
                  <a:lnTo>
                    <a:pt x="231457" y="772337"/>
                  </a:lnTo>
                  <a:lnTo>
                    <a:pt x="193027" y="749338"/>
                  </a:lnTo>
                  <a:lnTo>
                    <a:pt x="180289" y="747471"/>
                  </a:lnTo>
                  <a:lnTo>
                    <a:pt x="177177" y="747166"/>
                  </a:lnTo>
                  <a:lnTo>
                    <a:pt x="161251" y="747217"/>
                  </a:lnTo>
                  <a:lnTo>
                    <a:pt x="145745" y="750189"/>
                  </a:lnTo>
                  <a:lnTo>
                    <a:pt x="130886" y="756081"/>
                  </a:lnTo>
                  <a:lnTo>
                    <a:pt x="116878" y="764882"/>
                  </a:lnTo>
                  <a:lnTo>
                    <a:pt x="115316" y="766127"/>
                  </a:lnTo>
                  <a:lnTo>
                    <a:pt x="110972" y="769239"/>
                  </a:lnTo>
                  <a:lnTo>
                    <a:pt x="99669" y="776376"/>
                  </a:lnTo>
                  <a:lnTo>
                    <a:pt x="93179" y="780656"/>
                  </a:lnTo>
                  <a:lnTo>
                    <a:pt x="87972" y="784352"/>
                  </a:lnTo>
                  <a:lnTo>
                    <a:pt x="80822" y="790054"/>
                  </a:lnTo>
                  <a:lnTo>
                    <a:pt x="79883" y="790371"/>
                  </a:lnTo>
                  <a:lnTo>
                    <a:pt x="76161" y="790371"/>
                  </a:lnTo>
                  <a:lnTo>
                    <a:pt x="74904" y="789127"/>
                  </a:lnTo>
                  <a:lnTo>
                    <a:pt x="73037" y="786955"/>
                  </a:lnTo>
                  <a:lnTo>
                    <a:pt x="72732" y="785088"/>
                  </a:lnTo>
                  <a:lnTo>
                    <a:pt x="72771" y="776376"/>
                  </a:lnTo>
                  <a:lnTo>
                    <a:pt x="82372" y="719810"/>
                  </a:lnTo>
                  <a:lnTo>
                    <a:pt x="86728" y="707682"/>
                  </a:lnTo>
                  <a:lnTo>
                    <a:pt x="90766" y="701471"/>
                  </a:lnTo>
                  <a:lnTo>
                    <a:pt x="95415" y="696810"/>
                  </a:lnTo>
                  <a:lnTo>
                    <a:pt x="100711" y="694016"/>
                  </a:lnTo>
                  <a:lnTo>
                    <a:pt x="108089" y="691159"/>
                  </a:lnTo>
                  <a:lnTo>
                    <a:pt x="115912" y="690041"/>
                  </a:lnTo>
                  <a:lnTo>
                    <a:pt x="124358" y="690689"/>
                  </a:lnTo>
                  <a:lnTo>
                    <a:pt x="133654" y="693077"/>
                  </a:lnTo>
                  <a:lnTo>
                    <a:pt x="139865" y="695248"/>
                  </a:lnTo>
                  <a:lnTo>
                    <a:pt x="142049" y="695566"/>
                  </a:lnTo>
                  <a:lnTo>
                    <a:pt x="152615" y="695566"/>
                  </a:lnTo>
                  <a:lnTo>
                    <a:pt x="154482" y="694944"/>
                  </a:lnTo>
                  <a:lnTo>
                    <a:pt x="159143" y="693699"/>
                  </a:lnTo>
                  <a:lnTo>
                    <a:pt x="163804" y="690905"/>
                  </a:lnTo>
                  <a:lnTo>
                    <a:pt x="164744" y="690041"/>
                  </a:lnTo>
                  <a:lnTo>
                    <a:pt x="167538" y="687489"/>
                  </a:lnTo>
                  <a:lnTo>
                    <a:pt x="171272" y="680021"/>
                  </a:lnTo>
                  <a:lnTo>
                    <a:pt x="171272" y="672871"/>
                  </a:lnTo>
                  <a:lnTo>
                    <a:pt x="170649" y="670077"/>
                  </a:lnTo>
                  <a:lnTo>
                    <a:pt x="169087" y="664171"/>
                  </a:lnTo>
                  <a:lnTo>
                    <a:pt x="165354" y="657948"/>
                  </a:lnTo>
                  <a:lnTo>
                    <a:pt x="159766" y="651738"/>
                  </a:lnTo>
                  <a:lnTo>
                    <a:pt x="157594" y="648944"/>
                  </a:lnTo>
                  <a:lnTo>
                    <a:pt x="154787" y="648944"/>
                  </a:lnTo>
                  <a:lnTo>
                    <a:pt x="153860" y="648627"/>
                  </a:lnTo>
                  <a:lnTo>
                    <a:pt x="151993" y="647700"/>
                  </a:lnTo>
                  <a:lnTo>
                    <a:pt x="147027" y="644588"/>
                  </a:lnTo>
                  <a:lnTo>
                    <a:pt x="140500" y="642099"/>
                  </a:lnTo>
                  <a:lnTo>
                    <a:pt x="134277" y="640854"/>
                  </a:lnTo>
                  <a:lnTo>
                    <a:pt x="130225" y="639927"/>
                  </a:lnTo>
                  <a:lnTo>
                    <a:pt x="127127" y="639622"/>
                  </a:lnTo>
                  <a:lnTo>
                    <a:pt x="117487" y="639000"/>
                  </a:lnTo>
                  <a:lnTo>
                    <a:pt x="110337" y="638683"/>
                  </a:lnTo>
                  <a:lnTo>
                    <a:pt x="105359" y="636816"/>
                  </a:lnTo>
                  <a:lnTo>
                    <a:pt x="92621" y="624078"/>
                  </a:lnTo>
                  <a:lnTo>
                    <a:pt x="92011" y="624078"/>
                  </a:lnTo>
                  <a:lnTo>
                    <a:pt x="91389" y="625005"/>
                  </a:lnTo>
                  <a:lnTo>
                    <a:pt x="90449" y="625932"/>
                  </a:lnTo>
                  <a:lnTo>
                    <a:pt x="87960" y="628738"/>
                  </a:lnTo>
                  <a:lnTo>
                    <a:pt x="86728" y="630605"/>
                  </a:lnTo>
                  <a:lnTo>
                    <a:pt x="85471" y="633082"/>
                  </a:lnTo>
                  <a:lnTo>
                    <a:pt x="84543" y="635266"/>
                  </a:lnTo>
                  <a:lnTo>
                    <a:pt x="84848" y="639000"/>
                  </a:lnTo>
                  <a:lnTo>
                    <a:pt x="101955" y="674433"/>
                  </a:lnTo>
                  <a:lnTo>
                    <a:pt x="105054" y="677227"/>
                  </a:lnTo>
                  <a:lnTo>
                    <a:pt x="108470" y="680643"/>
                  </a:lnTo>
                  <a:lnTo>
                    <a:pt x="72885" y="710133"/>
                  </a:lnTo>
                  <a:lnTo>
                    <a:pt x="45681" y="758037"/>
                  </a:lnTo>
                  <a:lnTo>
                    <a:pt x="34810" y="794105"/>
                  </a:lnTo>
                  <a:lnTo>
                    <a:pt x="31711" y="796582"/>
                  </a:lnTo>
                  <a:lnTo>
                    <a:pt x="28905" y="798766"/>
                  </a:lnTo>
                  <a:lnTo>
                    <a:pt x="28587" y="799071"/>
                  </a:lnTo>
                  <a:lnTo>
                    <a:pt x="28905" y="799693"/>
                  </a:lnTo>
                  <a:lnTo>
                    <a:pt x="29210" y="800938"/>
                  </a:lnTo>
                  <a:lnTo>
                    <a:pt x="32639" y="807770"/>
                  </a:lnTo>
                  <a:lnTo>
                    <a:pt x="34188" y="811199"/>
                  </a:lnTo>
                  <a:lnTo>
                    <a:pt x="37541" y="817105"/>
                  </a:lnTo>
                  <a:lnTo>
                    <a:pt x="60299" y="846010"/>
                  </a:lnTo>
                  <a:lnTo>
                    <a:pt x="70548" y="846010"/>
                  </a:lnTo>
                  <a:lnTo>
                    <a:pt x="102654" y="817626"/>
                  </a:lnTo>
                  <a:lnTo>
                    <a:pt x="110972" y="808088"/>
                  </a:lnTo>
                  <a:lnTo>
                    <a:pt x="121831" y="797102"/>
                  </a:lnTo>
                  <a:lnTo>
                    <a:pt x="131127" y="790371"/>
                  </a:lnTo>
                  <a:lnTo>
                    <a:pt x="133705" y="788504"/>
                  </a:lnTo>
                  <a:lnTo>
                    <a:pt x="146329" y="782472"/>
                  </a:lnTo>
                  <a:lnTo>
                    <a:pt x="159448" y="779183"/>
                  </a:lnTo>
                  <a:lnTo>
                    <a:pt x="163804" y="778560"/>
                  </a:lnTo>
                  <a:lnTo>
                    <a:pt x="172199" y="778560"/>
                  </a:lnTo>
                  <a:lnTo>
                    <a:pt x="176237" y="779183"/>
                  </a:lnTo>
                  <a:lnTo>
                    <a:pt x="182765" y="780110"/>
                  </a:lnTo>
                  <a:lnTo>
                    <a:pt x="185242" y="782599"/>
                  </a:lnTo>
                  <a:lnTo>
                    <a:pt x="191477" y="788504"/>
                  </a:lnTo>
                  <a:lnTo>
                    <a:pt x="193332" y="795032"/>
                  </a:lnTo>
                  <a:lnTo>
                    <a:pt x="170497" y="835634"/>
                  </a:lnTo>
                  <a:lnTo>
                    <a:pt x="139344" y="860120"/>
                  </a:lnTo>
                  <a:lnTo>
                    <a:pt x="103314" y="880643"/>
                  </a:lnTo>
                  <a:lnTo>
                    <a:pt x="92011" y="885799"/>
                  </a:lnTo>
                  <a:lnTo>
                    <a:pt x="103809" y="885799"/>
                  </a:lnTo>
                  <a:lnTo>
                    <a:pt x="155803" y="875106"/>
                  </a:lnTo>
                  <a:lnTo>
                    <a:pt x="197993" y="859066"/>
                  </a:lnTo>
                  <a:lnTo>
                    <a:pt x="229044" y="834542"/>
                  </a:lnTo>
                  <a:lnTo>
                    <a:pt x="238404" y="811504"/>
                  </a:lnTo>
                  <a:lnTo>
                    <a:pt x="239649" y="805916"/>
                  </a:lnTo>
                  <a:close/>
                </a:path>
                <a:path w="271145" h="885825">
                  <a:moveTo>
                    <a:pt x="257060" y="349072"/>
                  </a:moveTo>
                  <a:lnTo>
                    <a:pt x="256438" y="345262"/>
                  </a:lnTo>
                  <a:lnTo>
                    <a:pt x="254787" y="342722"/>
                  </a:lnTo>
                  <a:lnTo>
                    <a:pt x="253949" y="341452"/>
                  </a:lnTo>
                  <a:lnTo>
                    <a:pt x="251777" y="337642"/>
                  </a:lnTo>
                  <a:lnTo>
                    <a:pt x="247116" y="333832"/>
                  </a:lnTo>
                  <a:lnTo>
                    <a:pt x="242760" y="331292"/>
                  </a:lnTo>
                  <a:lnTo>
                    <a:pt x="240893" y="330657"/>
                  </a:lnTo>
                  <a:lnTo>
                    <a:pt x="240893" y="346532"/>
                  </a:lnTo>
                  <a:lnTo>
                    <a:pt x="240271" y="350342"/>
                  </a:lnTo>
                  <a:lnTo>
                    <a:pt x="239026" y="356692"/>
                  </a:lnTo>
                  <a:lnTo>
                    <a:pt x="236855" y="359232"/>
                  </a:lnTo>
                  <a:lnTo>
                    <a:pt x="231876" y="361772"/>
                  </a:lnTo>
                  <a:lnTo>
                    <a:pt x="227215" y="361772"/>
                  </a:lnTo>
                  <a:lnTo>
                    <a:pt x="223799" y="360502"/>
                  </a:lnTo>
                  <a:lnTo>
                    <a:pt x="223177" y="359232"/>
                  </a:lnTo>
                  <a:lnTo>
                    <a:pt x="224104" y="354152"/>
                  </a:lnTo>
                  <a:lnTo>
                    <a:pt x="225983" y="349072"/>
                  </a:lnTo>
                  <a:lnTo>
                    <a:pt x="227838" y="346532"/>
                  </a:lnTo>
                  <a:lnTo>
                    <a:pt x="230022" y="343992"/>
                  </a:lnTo>
                  <a:lnTo>
                    <a:pt x="231267" y="342722"/>
                  </a:lnTo>
                  <a:lnTo>
                    <a:pt x="234048" y="342722"/>
                  </a:lnTo>
                  <a:lnTo>
                    <a:pt x="237782" y="343992"/>
                  </a:lnTo>
                  <a:lnTo>
                    <a:pt x="239026" y="345262"/>
                  </a:lnTo>
                  <a:lnTo>
                    <a:pt x="239649" y="345262"/>
                  </a:lnTo>
                  <a:lnTo>
                    <a:pt x="240893" y="346532"/>
                  </a:lnTo>
                  <a:lnTo>
                    <a:pt x="240893" y="330657"/>
                  </a:lnTo>
                  <a:lnTo>
                    <a:pt x="239026" y="330022"/>
                  </a:lnTo>
                  <a:lnTo>
                    <a:pt x="233426" y="328752"/>
                  </a:lnTo>
                  <a:lnTo>
                    <a:pt x="230644" y="330022"/>
                  </a:lnTo>
                  <a:lnTo>
                    <a:pt x="228765" y="330022"/>
                  </a:lnTo>
                  <a:lnTo>
                    <a:pt x="225031" y="331292"/>
                  </a:lnTo>
                  <a:lnTo>
                    <a:pt x="218198" y="335102"/>
                  </a:lnTo>
                  <a:lnTo>
                    <a:pt x="217576" y="336372"/>
                  </a:lnTo>
                  <a:lnTo>
                    <a:pt x="217271" y="337642"/>
                  </a:lnTo>
                  <a:lnTo>
                    <a:pt x="212915" y="341452"/>
                  </a:lnTo>
                  <a:lnTo>
                    <a:pt x="211061" y="345262"/>
                  </a:lnTo>
                  <a:lnTo>
                    <a:pt x="209804" y="351612"/>
                  </a:lnTo>
                  <a:lnTo>
                    <a:pt x="208876" y="356692"/>
                  </a:lnTo>
                  <a:lnTo>
                    <a:pt x="208876" y="357962"/>
                  </a:lnTo>
                  <a:lnTo>
                    <a:pt x="230327" y="377012"/>
                  </a:lnTo>
                  <a:lnTo>
                    <a:pt x="235927" y="377012"/>
                  </a:lnTo>
                  <a:lnTo>
                    <a:pt x="241515" y="375742"/>
                  </a:lnTo>
                  <a:lnTo>
                    <a:pt x="245249" y="371932"/>
                  </a:lnTo>
                  <a:lnTo>
                    <a:pt x="250850" y="363042"/>
                  </a:lnTo>
                  <a:lnTo>
                    <a:pt x="251701" y="361772"/>
                  </a:lnTo>
                  <a:lnTo>
                    <a:pt x="254254" y="357962"/>
                  </a:lnTo>
                  <a:lnTo>
                    <a:pt x="255193" y="356692"/>
                  </a:lnTo>
                  <a:lnTo>
                    <a:pt x="257060" y="349072"/>
                  </a:lnTo>
                  <a:close/>
                </a:path>
                <a:path w="271145" h="885825">
                  <a:moveTo>
                    <a:pt x="270738" y="476072"/>
                  </a:moveTo>
                  <a:lnTo>
                    <a:pt x="250850" y="443052"/>
                  </a:lnTo>
                  <a:lnTo>
                    <a:pt x="213702" y="416382"/>
                  </a:lnTo>
                  <a:lnTo>
                    <a:pt x="204825" y="415112"/>
                  </a:lnTo>
                  <a:lnTo>
                    <a:pt x="200799" y="415112"/>
                  </a:lnTo>
                  <a:lnTo>
                    <a:pt x="140182" y="440512"/>
                  </a:lnTo>
                  <a:lnTo>
                    <a:pt x="125564" y="427812"/>
                  </a:lnTo>
                  <a:lnTo>
                    <a:pt x="115938" y="420281"/>
                  </a:lnTo>
                  <a:lnTo>
                    <a:pt x="115938" y="481152"/>
                  </a:lnTo>
                  <a:lnTo>
                    <a:pt x="115938" y="497662"/>
                  </a:lnTo>
                  <a:lnTo>
                    <a:pt x="115620" y="501472"/>
                  </a:lnTo>
                  <a:lnTo>
                    <a:pt x="111899" y="514172"/>
                  </a:lnTo>
                  <a:lnTo>
                    <a:pt x="111277" y="515442"/>
                  </a:lnTo>
                  <a:lnTo>
                    <a:pt x="106921" y="520522"/>
                  </a:lnTo>
                  <a:lnTo>
                    <a:pt x="102882" y="525602"/>
                  </a:lnTo>
                  <a:lnTo>
                    <a:pt x="94094" y="525602"/>
                  </a:lnTo>
                  <a:lnTo>
                    <a:pt x="87541" y="524332"/>
                  </a:lnTo>
                  <a:lnTo>
                    <a:pt x="81038" y="521792"/>
                  </a:lnTo>
                  <a:lnTo>
                    <a:pt x="74904" y="519252"/>
                  </a:lnTo>
                  <a:lnTo>
                    <a:pt x="69926" y="516712"/>
                  </a:lnTo>
                  <a:lnTo>
                    <a:pt x="67144" y="515442"/>
                  </a:lnTo>
                  <a:lnTo>
                    <a:pt x="65824" y="514172"/>
                  </a:lnTo>
                  <a:lnTo>
                    <a:pt x="61861" y="510362"/>
                  </a:lnTo>
                  <a:lnTo>
                    <a:pt x="61239" y="510362"/>
                  </a:lnTo>
                  <a:lnTo>
                    <a:pt x="64960" y="502742"/>
                  </a:lnTo>
                  <a:lnTo>
                    <a:pt x="69316" y="497662"/>
                  </a:lnTo>
                  <a:lnTo>
                    <a:pt x="72110" y="493852"/>
                  </a:lnTo>
                  <a:lnTo>
                    <a:pt x="78320" y="487502"/>
                  </a:lnTo>
                  <a:lnTo>
                    <a:pt x="79565" y="486232"/>
                  </a:lnTo>
                  <a:lnTo>
                    <a:pt x="86106" y="481152"/>
                  </a:lnTo>
                  <a:lnTo>
                    <a:pt x="92938" y="477342"/>
                  </a:lnTo>
                  <a:lnTo>
                    <a:pt x="99148" y="472262"/>
                  </a:lnTo>
                  <a:lnTo>
                    <a:pt x="105676" y="467182"/>
                  </a:lnTo>
                  <a:lnTo>
                    <a:pt x="110655" y="463372"/>
                  </a:lnTo>
                  <a:lnTo>
                    <a:pt x="110972" y="463372"/>
                  </a:lnTo>
                  <a:lnTo>
                    <a:pt x="111277" y="464642"/>
                  </a:lnTo>
                  <a:lnTo>
                    <a:pt x="111594" y="464642"/>
                  </a:lnTo>
                  <a:lnTo>
                    <a:pt x="112204" y="465912"/>
                  </a:lnTo>
                  <a:lnTo>
                    <a:pt x="113449" y="469722"/>
                  </a:lnTo>
                  <a:lnTo>
                    <a:pt x="114998" y="476072"/>
                  </a:lnTo>
                  <a:lnTo>
                    <a:pt x="115620" y="479882"/>
                  </a:lnTo>
                  <a:lnTo>
                    <a:pt x="115938" y="481152"/>
                  </a:lnTo>
                  <a:lnTo>
                    <a:pt x="115938" y="420281"/>
                  </a:lnTo>
                  <a:lnTo>
                    <a:pt x="110972" y="416382"/>
                  </a:lnTo>
                  <a:lnTo>
                    <a:pt x="110032" y="412572"/>
                  </a:lnTo>
                  <a:lnTo>
                    <a:pt x="109715" y="408762"/>
                  </a:lnTo>
                  <a:lnTo>
                    <a:pt x="110032" y="406222"/>
                  </a:lnTo>
                  <a:lnTo>
                    <a:pt x="110655" y="403682"/>
                  </a:lnTo>
                  <a:lnTo>
                    <a:pt x="112204" y="401142"/>
                  </a:lnTo>
                  <a:lnTo>
                    <a:pt x="114998" y="397332"/>
                  </a:lnTo>
                  <a:lnTo>
                    <a:pt x="123710" y="390982"/>
                  </a:lnTo>
                  <a:lnTo>
                    <a:pt x="129616" y="384632"/>
                  </a:lnTo>
                  <a:lnTo>
                    <a:pt x="132105" y="382092"/>
                  </a:lnTo>
                  <a:lnTo>
                    <a:pt x="133959" y="379552"/>
                  </a:lnTo>
                  <a:lnTo>
                    <a:pt x="136144" y="379552"/>
                  </a:lnTo>
                  <a:lnTo>
                    <a:pt x="143294" y="378282"/>
                  </a:lnTo>
                  <a:lnTo>
                    <a:pt x="148882" y="378282"/>
                  </a:lnTo>
                  <a:lnTo>
                    <a:pt x="154787" y="375742"/>
                  </a:lnTo>
                  <a:lnTo>
                    <a:pt x="161010" y="374472"/>
                  </a:lnTo>
                  <a:lnTo>
                    <a:pt x="167538" y="368122"/>
                  </a:lnTo>
                  <a:lnTo>
                    <a:pt x="170345" y="361772"/>
                  </a:lnTo>
                  <a:lnTo>
                    <a:pt x="172199" y="357962"/>
                  </a:lnTo>
                  <a:lnTo>
                    <a:pt x="173126" y="352882"/>
                  </a:lnTo>
                  <a:lnTo>
                    <a:pt x="172897" y="349072"/>
                  </a:lnTo>
                  <a:lnTo>
                    <a:pt x="172821" y="345262"/>
                  </a:lnTo>
                  <a:lnTo>
                    <a:pt x="141478" y="327482"/>
                  </a:lnTo>
                  <a:lnTo>
                    <a:pt x="103200" y="327482"/>
                  </a:lnTo>
                  <a:lnTo>
                    <a:pt x="99771" y="326212"/>
                  </a:lnTo>
                  <a:lnTo>
                    <a:pt x="94183" y="324942"/>
                  </a:lnTo>
                  <a:lnTo>
                    <a:pt x="87960" y="322402"/>
                  </a:lnTo>
                  <a:lnTo>
                    <a:pt x="82994" y="319862"/>
                  </a:lnTo>
                  <a:lnTo>
                    <a:pt x="81445" y="318592"/>
                  </a:lnTo>
                  <a:lnTo>
                    <a:pt x="81445" y="321132"/>
                  </a:lnTo>
                  <a:lnTo>
                    <a:pt x="80822" y="322402"/>
                  </a:lnTo>
                  <a:lnTo>
                    <a:pt x="74904" y="324942"/>
                  </a:lnTo>
                  <a:lnTo>
                    <a:pt x="74599" y="326212"/>
                  </a:lnTo>
                  <a:lnTo>
                    <a:pt x="100393" y="364312"/>
                  </a:lnTo>
                  <a:lnTo>
                    <a:pt x="103200" y="366852"/>
                  </a:lnTo>
                  <a:lnTo>
                    <a:pt x="108483" y="370662"/>
                  </a:lnTo>
                  <a:lnTo>
                    <a:pt x="114071" y="373202"/>
                  </a:lnTo>
                  <a:lnTo>
                    <a:pt x="114071" y="374472"/>
                  </a:lnTo>
                  <a:lnTo>
                    <a:pt x="112522" y="375742"/>
                  </a:lnTo>
                  <a:lnTo>
                    <a:pt x="110972" y="378282"/>
                  </a:lnTo>
                  <a:lnTo>
                    <a:pt x="105791" y="384632"/>
                  </a:lnTo>
                  <a:lnTo>
                    <a:pt x="100279" y="392252"/>
                  </a:lnTo>
                  <a:lnTo>
                    <a:pt x="94843" y="401142"/>
                  </a:lnTo>
                  <a:lnTo>
                    <a:pt x="87337" y="412572"/>
                  </a:lnTo>
                  <a:lnTo>
                    <a:pt x="87337" y="418922"/>
                  </a:lnTo>
                  <a:lnTo>
                    <a:pt x="87655" y="424002"/>
                  </a:lnTo>
                  <a:lnTo>
                    <a:pt x="88277" y="426542"/>
                  </a:lnTo>
                  <a:lnTo>
                    <a:pt x="90131" y="431622"/>
                  </a:lnTo>
                  <a:lnTo>
                    <a:pt x="91694" y="434162"/>
                  </a:lnTo>
                  <a:lnTo>
                    <a:pt x="92938" y="435432"/>
                  </a:lnTo>
                  <a:lnTo>
                    <a:pt x="96977" y="440512"/>
                  </a:lnTo>
                  <a:lnTo>
                    <a:pt x="101955" y="445592"/>
                  </a:lnTo>
                  <a:lnTo>
                    <a:pt x="104749" y="449402"/>
                  </a:lnTo>
                  <a:lnTo>
                    <a:pt x="106921" y="454482"/>
                  </a:lnTo>
                  <a:lnTo>
                    <a:pt x="108165" y="458292"/>
                  </a:lnTo>
                  <a:lnTo>
                    <a:pt x="105359" y="459562"/>
                  </a:lnTo>
                  <a:lnTo>
                    <a:pt x="78295" y="474802"/>
                  </a:lnTo>
                  <a:lnTo>
                    <a:pt x="64592" y="481152"/>
                  </a:lnTo>
                  <a:lnTo>
                    <a:pt x="47866" y="487502"/>
                  </a:lnTo>
                  <a:lnTo>
                    <a:pt x="46939" y="487502"/>
                  </a:lnTo>
                  <a:lnTo>
                    <a:pt x="44132" y="486232"/>
                  </a:lnTo>
                  <a:lnTo>
                    <a:pt x="41656" y="484962"/>
                  </a:lnTo>
                  <a:lnTo>
                    <a:pt x="40093" y="482422"/>
                  </a:lnTo>
                  <a:lnTo>
                    <a:pt x="40093" y="478612"/>
                  </a:lnTo>
                  <a:lnTo>
                    <a:pt x="39776" y="478612"/>
                  </a:lnTo>
                  <a:lnTo>
                    <a:pt x="37299" y="476072"/>
                  </a:lnTo>
                  <a:lnTo>
                    <a:pt x="34188" y="472262"/>
                  </a:lnTo>
                  <a:lnTo>
                    <a:pt x="30759" y="469722"/>
                  </a:lnTo>
                  <a:lnTo>
                    <a:pt x="24549" y="467182"/>
                  </a:lnTo>
                  <a:lnTo>
                    <a:pt x="22072" y="468452"/>
                  </a:lnTo>
                  <a:lnTo>
                    <a:pt x="16535" y="473532"/>
                  </a:lnTo>
                  <a:lnTo>
                    <a:pt x="12039" y="478612"/>
                  </a:lnTo>
                  <a:lnTo>
                    <a:pt x="8610" y="483692"/>
                  </a:lnTo>
                  <a:lnTo>
                    <a:pt x="6210" y="490042"/>
                  </a:lnTo>
                  <a:lnTo>
                    <a:pt x="5283" y="492582"/>
                  </a:lnTo>
                  <a:lnTo>
                    <a:pt x="7759" y="502742"/>
                  </a:lnTo>
                  <a:lnTo>
                    <a:pt x="19583" y="531952"/>
                  </a:lnTo>
                  <a:lnTo>
                    <a:pt x="21450" y="534492"/>
                  </a:lnTo>
                  <a:lnTo>
                    <a:pt x="25171" y="538302"/>
                  </a:lnTo>
                  <a:lnTo>
                    <a:pt x="27038" y="538302"/>
                  </a:lnTo>
                  <a:lnTo>
                    <a:pt x="28600" y="539572"/>
                  </a:lnTo>
                  <a:lnTo>
                    <a:pt x="31711" y="537032"/>
                  </a:lnTo>
                  <a:lnTo>
                    <a:pt x="37617" y="533222"/>
                  </a:lnTo>
                  <a:lnTo>
                    <a:pt x="42824" y="529412"/>
                  </a:lnTo>
                  <a:lnTo>
                    <a:pt x="47447" y="524332"/>
                  </a:lnTo>
                  <a:lnTo>
                    <a:pt x="51600" y="517982"/>
                  </a:lnTo>
                  <a:lnTo>
                    <a:pt x="53467" y="515442"/>
                  </a:lnTo>
                  <a:lnTo>
                    <a:pt x="53467" y="514172"/>
                  </a:lnTo>
                  <a:lnTo>
                    <a:pt x="54394" y="515442"/>
                  </a:lnTo>
                  <a:lnTo>
                    <a:pt x="62166" y="521792"/>
                  </a:lnTo>
                  <a:lnTo>
                    <a:pt x="73939" y="533222"/>
                  </a:lnTo>
                  <a:lnTo>
                    <a:pt x="98882" y="553542"/>
                  </a:lnTo>
                  <a:lnTo>
                    <a:pt x="110655" y="562432"/>
                  </a:lnTo>
                  <a:lnTo>
                    <a:pt x="115938" y="567512"/>
                  </a:lnTo>
                  <a:lnTo>
                    <a:pt x="125564" y="567512"/>
                  </a:lnTo>
                  <a:lnTo>
                    <a:pt x="128066" y="564972"/>
                  </a:lnTo>
                  <a:lnTo>
                    <a:pt x="129298" y="564972"/>
                  </a:lnTo>
                  <a:lnTo>
                    <a:pt x="130225" y="563702"/>
                  </a:lnTo>
                  <a:lnTo>
                    <a:pt x="132410" y="563702"/>
                  </a:lnTo>
                  <a:lnTo>
                    <a:pt x="136461" y="562432"/>
                  </a:lnTo>
                  <a:lnTo>
                    <a:pt x="138315" y="562432"/>
                  </a:lnTo>
                  <a:lnTo>
                    <a:pt x="141122" y="561162"/>
                  </a:lnTo>
                  <a:lnTo>
                    <a:pt x="142976" y="558622"/>
                  </a:lnTo>
                  <a:lnTo>
                    <a:pt x="147332" y="554812"/>
                  </a:lnTo>
                  <a:lnTo>
                    <a:pt x="153441" y="547192"/>
                  </a:lnTo>
                  <a:lnTo>
                    <a:pt x="157899" y="540842"/>
                  </a:lnTo>
                  <a:lnTo>
                    <a:pt x="160972" y="531952"/>
                  </a:lnTo>
                  <a:lnTo>
                    <a:pt x="162560" y="525602"/>
                  </a:lnTo>
                  <a:lnTo>
                    <a:pt x="162877" y="524332"/>
                  </a:lnTo>
                  <a:lnTo>
                    <a:pt x="163182" y="521792"/>
                  </a:lnTo>
                  <a:lnTo>
                    <a:pt x="163182" y="514172"/>
                  </a:lnTo>
                  <a:lnTo>
                    <a:pt x="155727" y="464642"/>
                  </a:lnTo>
                  <a:lnTo>
                    <a:pt x="154787" y="463372"/>
                  </a:lnTo>
                  <a:lnTo>
                    <a:pt x="154165" y="462102"/>
                  </a:lnTo>
                  <a:lnTo>
                    <a:pt x="150444" y="457022"/>
                  </a:lnTo>
                  <a:lnTo>
                    <a:pt x="147332" y="450672"/>
                  </a:lnTo>
                  <a:lnTo>
                    <a:pt x="145783" y="445592"/>
                  </a:lnTo>
                  <a:lnTo>
                    <a:pt x="145465" y="444322"/>
                  </a:lnTo>
                  <a:lnTo>
                    <a:pt x="153060" y="440512"/>
                  </a:lnTo>
                  <a:lnTo>
                    <a:pt x="163182" y="435432"/>
                  </a:lnTo>
                  <a:lnTo>
                    <a:pt x="174358" y="430352"/>
                  </a:lnTo>
                  <a:lnTo>
                    <a:pt x="180784" y="426542"/>
                  </a:lnTo>
                  <a:lnTo>
                    <a:pt x="184480" y="426542"/>
                  </a:lnTo>
                  <a:lnTo>
                    <a:pt x="187426" y="425272"/>
                  </a:lnTo>
                  <a:lnTo>
                    <a:pt x="191782" y="425272"/>
                  </a:lnTo>
                  <a:lnTo>
                    <a:pt x="195516" y="426542"/>
                  </a:lnTo>
                  <a:lnTo>
                    <a:pt x="199237" y="430352"/>
                  </a:lnTo>
                  <a:lnTo>
                    <a:pt x="202044" y="431622"/>
                  </a:lnTo>
                  <a:lnTo>
                    <a:pt x="208876" y="437972"/>
                  </a:lnTo>
                  <a:lnTo>
                    <a:pt x="212610" y="441782"/>
                  </a:lnTo>
                  <a:lnTo>
                    <a:pt x="216027" y="445592"/>
                  </a:lnTo>
                  <a:lnTo>
                    <a:pt x="215925" y="449402"/>
                  </a:lnTo>
                  <a:lnTo>
                    <a:pt x="191287" y="481152"/>
                  </a:lnTo>
                  <a:lnTo>
                    <a:pt x="183388" y="486232"/>
                  </a:lnTo>
                  <a:lnTo>
                    <a:pt x="182460" y="487502"/>
                  </a:lnTo>
                  <a:lnTo>
                    <a:pt x="184632" y="487502"/>
                  </a:lnTo>
                  <a:lnTo>
                    <a:pt x="186194" y="486232"/>
                  </a:lnTo>
                  <a:lnTo>
                    <a:pt x="187426" y="486232"/>
                  </a:lnTo>
                  <a:lnTo>
                    <a:pt x="194259" y="483692"/>
                  </a:lnTo>
                  <a:lnTo>
                    <a:pt x="212293" y="481152"/>
                  </a:lnTo>
                  <a:lnTo>
                    <a:pt x="217893" y="481152"/>
                  </a:lnTo>
                  <a:lnTo>
                    <a:pt x="221005" y="482422"/>
                  </a:lnTo>
                  <a:lnTo>
                    <a:pt x="225031" y="483692"/>
                  </a:lnTo>
                  <a:lnTo>
                    <a:pt x="231876" y="487502"/>
                  </a:lnTo>
                  <a:lnTo>
                    <a:pt x="236855" y="488772"/>
                  </a:lnTo>
                  <a:lnTo>
                    <a:pt x="239026" y="490042"/>
                  </a:lnTo>
                  <a:lnTo>
                    <a:pt x="243992" y="492582"/>
                  </a:lnTo>
                  <a:lnTo>
                    <a:pt x="248348" y="493852"/>
                  </a:lnTo>
                  <a:lnTo>
                    <a:pt x="249910" y="495122"/>
                  </a:lnTo>
                  <a:lnTo>
                    <a:pt x="253949" y="495122"/>
                  </a:lnTo>
                  <a:lnTo>
                    <a:pt x="257683" y="493852"/>
                  </a:lnTo>
                  <a:lnTo>
                    <a:pt x="259537" y="493852"/>
                  </a:lnTo>
                  <a:lnTo>
                    <a:pt x="262966" y="492582"/>
                  </a:lnTo>
                  <a:lnTo>
                    <a:pt x="265760" y="490042"/>
                  </a:lnTo>
                  <a:lnTo>
                    <a:pt x="269176" y="487502"/>
                  </a:lnTo>
                  <a:lnTo>
                    <a:pt x="269481" y="486232"/>
                  </a:lnTo>
                  <a:lnTo>
                    <a:pt x="270738" y="482422"/>
                  </a:lnTo>
                  <a:lnTo>
                    <a:pt x="270738" y="481152"/>
                  </a:lnTo>
                  <a:lnTo>
                    <a:pt x="270738" y="476072"/>
                  </a:lnTo>
                  <a:close/>
                </a:path>
                <a:path w="271145" h="885825">
                  <a:moveTo>
                    <a:pt x="271056" y="259080"/>
                  </a:moveTo>
                  <a:lnTo>
                    <a:pt x="268249" y="256540"/>
                  </a:lnTo>
                  <a:lnTo>
                    <a:pt x="260794" y="248920"/>
                  </a:lnTo>
                  <a:lnTo>
                    <a:pt x="255193" y="243840"/>
                  </a:lnTo>
                  <a:lnTo>
                    <a:pt x="239598" y="226060"/>
                  </a:lnTo>
                  <a:lnTo>
                    <a:pt x="231101" y="217170"/>
                  </a:lnTo>
                  <a:lnTo>
                    <a:pt x="225412" y="212090"/>
                  </a:lnTo>
                  <a:lnTo>
                    <a:pt x="221932" y="208280"/>
                  </a:lnTo>
                  <a:lnTo>
                    <a:pt x="219748" y="207010"/>
                  </a:lnTo>
                  <a:lnTo>
                    <a:pt x="216039" y="203200"/>
                  </a:lnTo>
                  <a:lnTo>
                    <a:pt x="213233" y="200660"/>
                  </a:lnTo>
                  <a:lnTo>
                    <a:pt x="204685" y="193040"/>
                  </a:lnTo>
                  <a:lnTo>
                    <a:pt x="185470" y="176530"/>
                  </a:lnTo>
                  <a:lnTo>
                    <a:pt x="183997" y="175260"/>
                  </a:lnTo>
                  <a:lnTo>
                    <a:pt x="175628" y="167640"/>
                  </a:lnTo>
                  <a:lnTo>
                    <a:pt x="173443" y="166370"/>
                  </a:lnTo>
                  <a:lnTo>
                    <a:pt x="172199" y="163830"/>
                  </a:lnTo>
                  <a:lnTo>
                    <a:pt x="168783" y="160020"/>
                  </a:lnTo>
                  <a:lnTo>
                    <a:pt x="161950" y="151130"/>
                  </a:lnTo>
                  <a:lnTo>
                    <a:pt x="158838" y="146050"/>
                  </a:lnTo>
                  <a:lnTo>
                    <a:pt x="158521" y="146050"/>
                  </a:lnTo>
                  <a:lnTo>
                    <a:pt x="158216" y="144780"/>
                  </a:lnTo>
                  <a:lnTo>
                    <a:pt x="158216" y="140970"/>
                  </a:lnTo>
                  <a:lnTo>
                    <a:pt x="158838" y="138430"/>
                  </a:lnTo>
                  <a:lnTo>
                    <a:pt x="161010" y="138430"/>
                  </a:lnTo>
                  <a:lnTo>
                    <a:pt x="173748" y="135890"/>
                  </a:lnTo>
                  <a:lnTo>
                    <a:pt x="178104" y="134620"/>
                  </a:lnTo>
                  <a:lnTo>
                    <a:pt x="184721" y="132080"/>
                  </a:lnTo>
                  <a:lnTo>
                    <a:pt x="192290" y="130810"/>
                  </a:lnTo>
                  <a:lnTo>
                    <a:pt x="199923" y="128270"/>
                  </a:lnTo>
                  <a:lnTo>
                    <a:pt x="213817" y="125730"/>
                  </a:lnTo>
                  <a:lnTo>
                    <a:pt x="220421" y="121920"/>
                  </a:lnTo>
                  <a:lnTo>
                    <a:pt x="234048" y="107950"/>
                  </a:lnTo>
                  <a:lnTo>
                    <a:pt x="234048" y="106680"/>
                  </a:lnTo>
                  <a:lnTo>
                    <a:pt x="234670" y="105410"/>
                  </a:lnTo>
                  <a:lnTo>
                    <a:pt x="235623" y="101600"/>
                  </a:lnTo>
                  <a:lnTo>
                    <a:pt x="234365" y="100330"/>
                  </a:lnTo>
                  <a:lnTo>
                    <a:pt x="233337" y="99060"/>
                  </a:lnTo>
                  <a:lnTo>
                    <a:pt x="231267" y="96520"/>
                  </a:lnTo>
                  <a:lnTo>
                    <a:pt x="226910" y="92710"/>
                  </a:lnTo>
                  <a:lnTo>
                    <a:pt x="218198" y="88900"/>
                  </a:lnTo>
                  <a:lnTo>
                    <a:pt x="217271" y="88900"/>
                  </a:lnTo>
                  <a:lnTo>
                    <a:pt x="199859" y="85090"/>
                  </a:lnTo>
                  <a:lnTo>
                    <a:pt x="187121" y="82550"/>
                  </a:lnTo>
                  <a:lnTo>
                    <a:pt x="184937" y="83820"/>
                  </a:lnTo>
                  <a:lnTo>
                    <a:pt x="182460" y="85090"/>
                  </a:lnTo>
                  <a:lnTo>
                    <a:pt x="177800" y="87630"/>
                  </a:lnTo>
                  <a:lnTo>
                    <a:pt x="175298" y="90170"/>
                  </a:lnTo>
                  <a:lnTo>
                    <a:pt x="172516" y="91440"/>
                  </a:lnTo>
                  <a:lnTo>
                    <a:pt x="168783" y="93980"/>
                  </a:lnTo>
                  <a:lnTo>
                    <a:pt x="165684" y="95250"/>
                  </a:lnTo>
                  <a:lnTo>
                    <a:pt x="163499" y="96520"/>
                  </a:lnTo>
                  <a:lnTo>
                    <a:pt x="161010" y="96520"/>
                  </a:lnTo>
                  <a:lnTo>
                    <a:pt x="155409" y="97790"/>
                  </a:lnTo>
                  <a:lnTo>
                    <a:pt x="147650" y="99060"/>
                  </a:lnTo>
                  <a:lnTo>
                    <a:pt x="145465" y="99060"/>
                  </a:lnTo>
                  <a:lnTo>
                    <a:pt x="146723" y="96520"/>
                  </a:lnTo>
                  <a:lnTo>
                    <a:pt x="147955" y="95250"/>
                  </a:lnTo>
                  <a:lnTo>
                    <a:pt x="150444" y="90170"/>
                  </a:lnTo>
                  <a:lnTo>
                    <a:pt x="151688" y="90170"/>
                  </a:lnTo>
                  <a:lnTo>
                    <a:pt x="151688" y="87630"/>
                  </a:lnTo>
                  <a:lnTo>
                    <a:pt x="154165" y="87630"/>
                  </a:lnTo>
                  <a:lnTo>
                    <a:pt x="155727" y="85090"/>
                  </a:lnTo>
                  <a:lnTo>
                    <a:pt x="155727" y="81280"/>
                  </a:lnTo>
                  <a:lnTo>
                    <a:pt x="149821" y="73660"/>
                  </a:lnTo>
                  <a:lnTo>
                    <a:pt x="146329" y="69850"/>
                  </a:lnTo>
                  <a:lnTo>
                    <a:pt x="140500" y="63500"/>
                  </a:lnTo>
                  <a:lnTo>
                    <a:pt x="139255" y="60960"/>
                  </a:lnTo>
                  <a:lnTo>
                    <a:pt x="145465" y="58420"/>
                  </a:lnTo>
                  <a:lnTo>
                    <a:pt x="152615" y="55880"/>
                  </a:lnTo>
                  <a:lnTo>
                    <a:pt x="164731" y="50800"/>
                  </a:lnTo>
                  <a:lnTo>
                    <a:pt x="166293" y="49530"/>
                  </a:lnTo>
                  <a:lnTo>
                    <a:pt x="179349" y="46990"/>
                  </a:lnTo>
                  <a:lnTo>
                    <a:pt x="206705" y="39370"/>
                  </a:lnTo>
                  <a:lnTo>
                    <a:pt x="216649" y="35560"/>
                  </a:lnTo>
                  <a:lnTo>
                    <a:pt x="221005" y="34290"/>
                  </a:lnTo>
                  <a:lnTo>
                    <a:pt x="224726" y="31750"/>
                  </a:lnTo>
                  <a:lnTo>
                    <a:pt x="228155" y="25400"/>
                  </a:lnTo>
                  <a:lnTo>
                    <a:pt x="228155" y="20320"/>
                  </a:lnTo>
                  <a:lnTo>
                    <a:pt x="224421" y="13970"/>
                  </a:lnTo>
                  <a:lnTo>
                    <a:pt x="220700" y="11430"/>
                  </a:lnTo>
                  <a:lnTo>
                    <a:pt x="219748" y="11430"/>
                  </a:lnTo>
                  <a:lnTo>
                    <a:pt x="218198" y="10160"/>
                  </a:lnTo>
                  <a:lnTo>
                    <a:pt x="216966" y="8890"/>
                  </a:lnTo>
                  <a:lnTo>
                    <a:pt x="211366" y="3810"/>
                  </a:lnTo>
                  <a:lnTo>
                    <a:pt x="205143" y="0"/>
                  </a:lnTo>
                  <a:lnTo>
                    <a:pt x="195199" y="0"/>
                  </a:lnTo>
                  <a:lnTo>
                    <a:pt x="195199" y="1270"/>
                  </a:lnTo>
                  <a:lnTo>
                    <a:pt x="193649" y="1270"/>
                  </a:lnTo>
                  <a:lnTo>
                    <a:pt x="192405" y="2540"/>
                  </a:lnTo>
                  <a:lnTo>
                    <a:pt x="190233" y="3810"/>
                  </a:lnTo>
                  <a:lnTo>
                    <a:pt x="189598" y="5080"/>
                  </a:lnTo>
                  <a:lnTo>
                    <a:pt x="183705" y="5080"/>
                  </a:lnTo>
                  <a:lnTo>
                    <a:pt x="178422" y="7620"/>
                  </a:lnTo>
                  <a:lnTo>
                    <a:pt x="170256" y="11430"/>
                  </a:lnTo>
                  <a:lnTo>
                    <a:pt x="161404" y="13970"/>
                  </a:lnTo>
                  <a:lnTo>
                    <a:pt x="150799" y="16510"/>
                  </a:lnTo>
                  <a:lnTo>
                    <a:pt x="85178" y="29210"/>
                  </a:lnTo>
                  <a:lnTo>
                    <a:pt x="63792" y="34290"/>
                  </a:lnTo>
                  <a:lnTo>
                    <a:pt x="53467" y="35560"/>
                  </a:lnTo>
                  <a:lnTo>
                    <a:pt x="52844" y="35560"/>
                  </a:lnTo>
                  <a:lnTo>
                    <a:pt x="45999" y="34290"/>
                  </a:lnTo>
                  <a:lnTo>
                    <a:pt x="38544" y="34290"/>
                  </a:lnTo>
                  <a:lnTo>
                    <a:pt x="25171" y="33020"/>
                  </a:lnTo>
                  <a:lnTo>
                    <a:pt x="22377" y="35560"/>
                  </a:lnTo>
                  <a:lnTo>
                    <a:pt x="21145" y="38100"/>
                  </a:lnTo>
                  <a:lnTo>
                    <a:pt x="20815" y="40640"/>
                  </a:lnTo>
                  <a:lnTo>
                    <a:pt x="21145" y="41910"/>
                  </a:lnTo>
                  <a:lnTo>
                    <a:pt x="53238" y="71120"/>
                  </a:lnTo>
                  <a:lnTo>
                    <a:pt x="60934" y="74930"/>
                  </a:lnTo>
                  <a:lnTo>
                    <a:pt x="66217" y="78740"/>
                  </a:lnTo>
                  <a:lnTo>
                    <a:pt x="73672" y="78740"/>
                  </a:lnTo>
                  <a:lnTo>
                    <a:pt x="78016" y="76200"/>
                  </a:lnTo>
                  <a:lnTo>
                    <a:pt x="79260" y="74930"/>
                  </a:lnTo>
                  <a:lnTo>
                    <a:pt x="80187" y="74930"/>
                  </a:lnTo>
                  <a:lnTo>
                    <a:pt x="89827" y="72390"/>
                  </a:lnTo>
                  <a:lnTo>
                    <a:pt x="100393" y="69850"/>
                  </a:lnTo>
                  <a:lnTo>
                    <a:pt x="102273" y="71120"/>
                  </a:lnTo>
                  <a:lnTo>
                    <a:pt x="104432" y="72390"/>
                  </a:lnTo>
                  <a:lnTo>
                    <a:pt x="106616" y="74930"/>
                  </a:lnTo>
                  <a:lnTo>
                    <a:pt x="108165" y="76200"/>
                  </a:lnTo>
                  <a:lnTo>
                    <a:pt x="109105" y="77470"/>
                  </a:lnTo>
                  <a:lnTo>
                    <a:pt x="108991" y="82550"/>
                  </a:lnTo>
                  <a:lnTo>
                    <a:pt x="108394" y="88900"/>
                  </a:lnTo>
                  <a:lnTo>
                    <a:pt x="106387" y="104140"/>
                  </a:lnTo>
                  <a:lnTo>
                    <a:pt x="105676" y="106680"/>
                  </a:lnTo>
                  <a:lnTo>
                    <a:pt x="104127" y="106680"/>
                  </a:lnTo>
                  <a:lnTo>
                    <a:pt x="102273" y="107950"/>
                  </a:lnTo>
                  <a:lnTo>
                    <a:pt x="93878" y="111760"/>
                  </a:lnTo>
                  <a:lnTo>
                    <a:pt x="84505" y="114300"/>
                  </a:lnTo>
                  <a:lnTo>
                    <a:pt x="65582" y="116840"/>
                  </a:lnTo>
                  <a:lnTo>
                    <a:pt x="63106" y="118110"/>
                  </a:lnTo>
                  <a:lnTo>
                    <a:pt x="61239" y="118110"/>
                  </a:lnTo>
                  <a:lnTo>
                    <a:pt x="59982" y="119380"/>
                  </a:lnTo>
                  <a:lnTo>
                    <a:pt x="56578" y="120650"/>
                  </a:lnTo>
                  <a:lnTo>
                    <a:pt x="53149" y="120650"/>
                  </a:lnTo>
                  <a:lnTo>
                    <a:pt x="51600" y="119380"/>
                  </a:lnTo>
                  <a:lnTo>
                    <a:pt x="48488" y="118110"/>
                  </a:lnTo>
                  <a:lnTo>
                    <a:pt x="45072" y="115570"/>
                  </a:lnTo>
                  <a:lnTo>
                    <a:pt x="42583" y="114300"/>
                  </a:lnTo>
                  <a:lnTo>
                    <a:pt x="36995" y="113030"/>
                  </a:lnTo>
                  <a:lnTo>
                    <a:pt x="36055" y="115570"/>
                  </a:lnTo>
                  <a:lnTo>
                    <a:pt x="35115" y="116840"/>
                  </a:lnTo>
                  <a:lnTo>
                    <a:pt x="33566" y="119380"/>
                  </a:lnTo>
                  <a:lnTo>
                    <a:pt x="33566" y="120650"/>
                  </a:lnTo>
                  <a:lnTo>
                    <a:pt x="33883" y="123190"/>
                  </a:lnTo>
                  <a:lnTo>
                    <a:pt x="33261" y="125730"/>
                  </a:lnTo>
                  <a:lnTo>
                    <a:pt x="29832" y="129540"/>
                  </a:lnTo>
                  <a:lnTo>
                    <a:pt x="28600" y="130810"/>
                  </a:lnTo>
                  <a:lnTo>
                    <a:pt x="28600" y="133350"/>
                  </a:lnTo>
                  <a:lnTo>
                    <a:pt x="30149" y="135890"/>
                  </a:lnTo>
                  <a:lnTo>
                    <a:pt x="33553" y="142240"/>
                  </a:lnTo>
                  <a:lnTo>
                    <a:pt x="37960" y="147320"/>
                  </a:lnTo>
                  <a:lnTo>
                    <a:pt x="43141" y="153670"/>
                  </a:lnTo>
                  <a:lnTo>
                    <a:pt x="48806" y="157480"/>
                  </a:lnTo>
                  <a:lnTo>
                    <a:pt x="52222" y="160020"/>
                  </a:lnTo>
                  <a:lnTo>
                    <a:pt x="52527" y="160020"/>
                  </a:lnTo>
                  <a:lnTo>
                    <a:pt x="53467" y="158750"/>
                  </a:lnTo>
                  <a:lnTo>
                    <a:pt x="55016" y="157480"/>
                  </a:lnTo>
                  <a:lnTo>
                    <a:pt x="55638" y="156210"/>
                  </a:lnTo>
                  <a:lnTo>
                    <a:pt x="62699" y="154940"/>
                  </a:lnTo>
                  <a:lnTo>
                    <a:pt x="92443" y="147320"/>
                  </a:lnTo>
                  <a:lnTo>
                    <a:pt x="99148" y="146050"/>
                  </a:lnTo>
                  <a:lnTo>
                    <a:pt x="99466" y="146050"/>
                  </a:lnTo>
                  <a:lnTo>
                    <a:pt x="80860" y="186690"/>
                  </a:lnTo>
                  <a:lnTo>
                    <a:pt x="45554" y="227330"/>
                  </a:lnTo>
                  <a:lnTo>
                    <a:pt x="14173" y="250190"/>
                  </a:lnTo>
                  <a:lnTo>
                    <a:pt x="5283" y="256540"/>
                  </a:lnTo>
                  <a:lnTo>
                    <a:pt x="2489" y="259080"/>
                  </a:lnTo>
                  <a:lnTo>
                    <a:pt x="0" y="260350"/>
                  </a:lnTo>
                  <a:lnTo>
                    <a:pt x="27051" y="260350"/>
                  </a:lnTo>
                  <a:lnTo>
                    <a:pt x="30772" y="259080"/>
                  </a:lnTo>
                  <a:lnTo>
                    <a:pt x="36677" y="256540"/>
                  </a:lnTo>
                  <a:lnTo>
                    <a:pt x="46939" y="254000"/>
                  </a:lnTo>
                  <a:lnTo>
                    <a:pt x="85788" y="234950"/>
                  </a:lnTo>
                  <a:lnTo>
                    <a:pt x="87655" y="233680"/>
                  </a:lnTo>
                  <a:lnTo>
                    <a:pt x="121551" y="195580"/>
                  </a:lnTo>
                  <a:lnTo>
                    <a:pt x="133654" y="176530"/>
                  </a:lnTo>
                  <a:lnTo>
                    <a:pt x="133972" y="176530"/>
                  </a:lnTo>
                  <a:lnTo>
                    <a:pt x="136766" y="180340"/>
                  </a:lnTo>
                  <a:lnTo>
                    <a:pt x="143878" y="190500"/>
                  </a:lnTo>
                  <a:lnTo>
                    <a:pt x="151384" y="199390"/>
                  </a:lnTo>
                  <a:lnTo>
                    <a:pt x="159588" y="208280"/>
                  </a:lnTo>
                  <a:lnTo>
                    <a:pt x="168783" y="218440"/>
                  </a:lnTo>
                  <a:lnTo>
                    <a:pt x="175933" y="226060"/>
                  </a:lnTo>
                  <a:lnTo>
                    <a:pt x="177482" y="228600"/>
                  </a:lnTo>
                  <a:lnTo>
                    <a:pt x="180911" y="233680"/>
                  </a:lnTo>
                  <a:lnTo>
                    <a:pt x="184937" y="237490"/>
                  </a:lnTo>
                  <a:lnTo>
                    <a:pt x="190855" y="243840"/>
                  </a:lnTo>
                  <a:lnTo>
                    <a:pt x="199859" y="252730"/>
                  </a:lnTo>
                  <a:lnTo>
                    <a:pt x="205778" y="257810"/>
                  </a:lnTo>
                  <a:lnTo>
                    <a:pt x="209804" y="259080"/>
                  </a:lnTo>
                  <a:lnTo>
                    <a:pt x="217512" y="261620"/>
                  </a:lnTo>
                  <a:lnTo>
                    <a:pt x="232803" y="264160"/>
                  </a:lnTo>
                  <a:lnTo>
                    <a:pt x="248666" y="264160"/>
                  </a:lnTo>
                  <a:lnTo>
                    <a:pt x="256438" y="262890"/>
                  </a:lnTo>
                  <a:lnTo>
                    <a:pt x="271056" y="259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43718" y="3692190"/>
              <a:ext cx="226623" cy="22536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78243" y="4001870"/>
              <a:ext cx="185572" cy="2396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0994" y="4311818"/>
              <a:ext cx="236232" cy="23031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762903" y="1179727"/>
              <a:ext cx="269875" cy="278130"/>
            </a:xfrm>
            <a:custGeom>
              <a:avLst/>
              <a:gdLst/>
              <a:ahLst/>
              <a:cxnLst/>
              <a:rect l="l" t="t" r="r" b="b"/>
              <a:pathLst>
                <a:path w="269875" h="278130">
                  <a:moveTo>
                    <a:pt x="88277" y="203200"/>
                  </a:moveTo>
                  <a:lnTo>
                    <a:pt x="58737" y="203200"/>
                  </a:lnTo>
                  <a:lnTo>
                    <a:pt x="59359" y="207010"/>
                  </a:lnTo>
                  <a:lnTo>
                    <a:pt x="59359" y="217170"/>
                  </a:lnTo>
                  <a:lnTo>
                    <a:pt x="58432" y="223520"/>
                  </a:lnTo>
                  <a:lnTo>
                    <a:pt x="58127" y="226060"/>
                  </a:lnTo>
                  <a:lnTo>
                    <a:pt x="56883" y="229870"/>
                  </a:lnTo>
                  <a:lnTo>
                    <a:pt x="56578" y="232410"/>
                  </a:lnTo>
                  <a:lnTo>
                    <a:pt x="56261" y="233680"/>
                  </a:lnTo>
                  <a:lnTo>
                    <a:pt x="56261" y="236220"/>
                  </a:lnTo>
                  <a:lnTo>
                    <a:pt x="55638" y="240030"/>
                  </a:lnTo>
                  <a:lnTo>
                    <a:pt x="54698" y="241300"/>
                  </a:lnTo>
                  <a:lnTo>
                    <a:pt x="54394" y="242570"/>
                  </a:lnTo>
                  <a:lnTo>
                    <a:pt x="54394" y="245110"/>
                  </a:lnTo>
                  <a:lnTo>
                    <a:pt x="53149" y="246380"/>
                  </a:lnTo>
                  <a:lnTo>
                    <a:pt x="52844" y="246380"/>
                  </a:lnTo>
                  <a:lnTo>
                    <a:pt x="52844" y="251460"/>
                  </a:lnTo>
                  <a:lnTo>
                    <a:pt x="70878" y="278130"/>
                  </a:lnTo>
                  <a:lnTo>
                    <a:pt x="76771" y="278130"/>
                  </a:lnTo>
                  <a:lnTo>
                    <a:pt x="78943" y="273050"/>
                  </a:lnTo>
                  <a:lnTo>
                    <a:pt x="81872" y="266700"/>
                  </a:lnTo>
                  <a:lnTo>
                    <a:pt x="83724" y="259080"/>
                  </a:lnTo>
                  <a:lnTo>
                    <a:pt x="84586" y="251460"/>
                  </a:lnTo>
                  <a:lnTo>
                    <a:pt x="84464" y="240030"/>
                  </a:lnTo>
                  <a:lnTo>
                    <a:pt x="84226" y="236220"/>
                  </a:lnTo>
                  <a:lnTo>
                    <a:pt x="83921" y="232410"/>
                  </a:lnTo>
                  <a:lnTo>
                    <a:pt x="83372" y="222250"/>
                  </a:lnTo>
                  <a:lnTo>
                    <a:pt x="82754" y="212090"/>
                  </a:lnTo>
                  <a:lnTo>
                    <a:pt x="82677" y="208280"/>
                  </a:lnTo>
                  <a:lnTo>
                    <a:pt x="82994" y="207010"/>
                  </a:lnTo>
                  <a:lnTo>
                    <a:pt x="83921" y="207010"/>
                  </a:lnTo>
                  <a:lnTo>
                    <a:pt x="85166" y="205740"/>
                  </a:lnTo>
                  <a:lnTo>
                    <a:pt x="88277" y="203200"/>
                  </a:lnTo>
                  <a:close/>
                </a:path>
                <a:path w="269875" h="278130">
                  <a:moveTo>
                    <a:pt x="174273" y="204470"/>
                  </a:moveTo>
                  <a:lnTo>
                    <a:pt x="165989" y="204470"/>
                  </a:lnTo>
                  <a:lnTo>
                    <a:pt x="165366" y="205740"/>
                  </a:lnTo>
                  <a:lnTo>
                    <a:pt x="171894" y="214630"/>
                  </a:lnTo>
                  <a:lnTo>
                    <a:pt x="174066" y="217170"/>
                  </a:lnTo>
                  <a:lnTo>
                    <a:pt x="179171" y="223520"/>
                  </a:lnTo>
                  <a:lnTo>
                    <a:pt x="184596" y="229870"/>
                  </a:lnTo>
                  <a:lnTo>
                    <a:pt x="195821" y="240030"/>
                  </a:lnTo>
                  <a:lnTo>
                    <a:pt x="198310" y="242570"/>
                  </a:lnTo>
                  <a:lnTo>
                    <a:pt x="200494" y="243840"/>
                  </a:lnTo>
                  <a:lnTo>
                    <a:pt x="201726" y="246380"/>
                  </a:lnTo>
                  <a:lnTo>
                    <a:pt x="206387" y="251460"/>
                  </a:lnTo>
                  <a:lnTo>
                    <a:pt x="210743" y="256540"/>
                  </a:lnTo>
                  <a:lnTo>
                    <a:pt x="219125" y="261620"/>
                  </a:lnTo>
                  <a:lnTo>
                    <a:pt x="219760" y="262890"/>
                  </a:lnTo>
                  <a:lnTo>
                    <a:pt x="224739" y="262890"/>
                  </a:lnTo>
                  <a:lnTo>
                    <a:pt x="225971" y="264160"/>
                  </a:lnTo>
                  <a:lnTo>
                    <a:pt x="226910" y="265430"/>
                  </a:lnTo>
                  <a:lnTo>
                    <a:pt x="228142" y="264160"/>
                  </a:lnTo>
                  <a:lnTo>
                    <a:pt x="247696" y="241300"/>
                  </a:lnTo>
                  <a:lnTo>
                    <a:pt x="251027" y="234950"/>
                  </a:lnTo>
                  <a:lnTo>
                    <a:pt x="253631" y="228600"/>
                  </a:lnTo>
                  <a:lnTo>
                    <a:pt x="255885" y="222250"/>
                  </a:lnTo>
                  <a:lnTo>
                    <a:pt x="257640" y="215900"/>
                  </a:lnTo>
                  <a:lnTo>
                    <a:pt x="257883" y="214630"/>
                  </a:lnTo>
                  <a:lnTo>
                    <a:pt x="188048" y="214630"/>
                  </a:lnTo>
                  <a:lnTo>
                    <a:pt x="185572" y="213360"/>
                  </a:lnTo>
                  <a:lnTo>
                    <a:pt x="180911" y="210820"/>
                  </a:lnTo>
                  <a:lnTo>
                    <a:pt x="175310" y="205740"/>
                  </a:lnTo>
                  <a:lnTo>
                    <a:pt x="174273" y="204470"/>
                  </a:lnTo>
                  <a:close/>
                </a:path>
                <a:path w="269875" h="278130">
                  <a:moveTo>
                    <a:pt x="622" y="261620"/>
                  </a:moveTo>
                  <a:lnTo>
                    <a:pt x="304" y="261620"/>
                  </a:lnTo>
                  <a:lnTo>
                    <a:pt x="0" y="262890"/>
                  </a:lnTo>
                  <a:lnTo>
                    <a:pt x="622" y="261620"/>
                  </a:lnTo>
                  <a:close/>
                </a:path>
                <a:path w="269875" h="278130">
                  <a:moveTo>
                    <a:pt x="92559" y="129540"/>
                  </a:moveTo>
                  <a:lnTo>
                    <a:pt x="61239" y="129540"/>
                  </a:lnTo>
                  <a:lnTo>
                    <a:pt x="60484" y="132080"/>
                  </a:lnTo>
                  <a:lnTo>
                    <a:pt x="58245" y="138430"/>
                  </a:lnTo>
                  <a:lnTo>
                    <a:pt x="43537" y="177800"/>
                  </a:lnTo>
                  <a:lnTo>
                    <a:pt x="21266" y="223520"/>
                  </a:lnTo>
                  <a:lnTo>
                    <a:pt x="5588" y="251460"/>
                  </a:lnTo>
                  <a:lnTo>
                    <a:pt x="622" y="261620"/>
                  </a:lnTo>
                  <a:lnTo>
                    <a:pt x="5283" y="256540"/>
                  </a:lnTo>
                  <a:lnTo>
                    <a:pt x="10248" y="252730"/>
                  </a:lnTo>
                  <a:lnTo>
                    <a:pt x="18146" y="245110"/>
                  </a:lnTo>
                  <a:lnTo>
                    <a:pt x="24203" y="240030"/>
                  </a:lnTo>
                  <a:lnTo>
                    <a:pt x="28569" y="234950"/>
                  </a:lnTo>
                  <a:lnTo>
                    <a:pt x="31394" y="232410"/>
                  </a:lnTo>
                  <a:lnTo>
                    <a:pt x="32639" y="231140"/>
                  </a:lnTo>
                  <a:lnTo>
                    <a:pt x="34810" y="228600"/>
                  </a:lnTo>
                  <a:lnTo>
                    <a:pt x="36372" y="227330"/>
                  </a:lnTo>
                  <a:lnTo>
                    <a:pt x="41161" y="223520"/>
                  </a:lnTo>
                  <a:lnTo>
                    <a:pt x="47205" y="217170"/>
                  </a:lnTo>
                  <a:lnTo>
                    <a:pt x="53192" y="209550"/>
                  </a:lnTo>
                  <a:lnTo>
                    <a:pt x="57810" y="204470"/>
                  </a:lnTo>
                  <a:lnTo>
                    <a:pt x="58737" y="203200"/>
                  </a:lnTo>
                  <a:lnTo>
                    <a:pt x="88277" y="203200"/>
                  </a:lnTo>
                  <a:lnTo>
                    <a:pt x="88277" y="201930"/>
                  </a:lnTo>
                  <a:lnTo>
                    <a:pt x="119989" y="201930"/>
                  </a:lnTo>
                  <a:lnTo>
                    <a:pt x="121221" y="196850"/>
                  </a:lnTo>
                  <a:lnTo>
                    <a:pt x="121843" y="193040"/>
                  </a:lnTo>
                  <a:lnTo>
                    <a:pt x="120294" y="190500"/>
                  </a:lnTo>
                  <a:lnTo>
                    <a:pt x="118427" y="189230"/>
                  </a:lnTo>
                  <a:lnTo>
                    <a:pt x="116878" y="186690"/>
                  </a:lnTo>
                  <a:lnTo>
                    <a:pt x="115938" y="185420"/>
                  </a:lnTo>
                  <a:lnTo>
                    <a:pt x="113766" y="182880"/>
                  </a:lnTo>
                  <a:lnTo>
                    <a:pt x="106921" y="177800"/>
                  </a:lnTo>
                  <a:lnTo>
                    <a:pt x="105689" y="177800"/>
                  </a:lnTo>
                  <a:lnTo>
                    <a:pt x="104127" y="176530"/>
                  </a:lnTo>
                  <a:lnTo>
                    <a:pt x="103187" y="176530"/>
                  </a:lnTo>
                  <a:lnTo>
                    <a:pt x="104839" y="173990"/>
                  </a:lnTo>
                  <a:lnTo>
                    <a:pt x="106573" y="171450"/>
                  </a:lnTo>
                  <a:lnTo>
                    <a:pt x="91071" y="171450"/>
                  </a:lnTo>
                  <a:lnTo>
                    <a:pt x="88582" y="170180"/>
                  </a:lnTo>
                  <a:lnTo>
                    <a:pt x="86728" y="168910"/>
                  </a:lnTo>
                  <a:lnTo>
                    <a:pt x="85483" y="167640"/>
                  </a:lnTo>
                  <a:lnTo>
                    <a:pt x="85608" y="154940"/>
                  </a:lnTo>
                  <a:lnTo>
                    <a:pt x="86106" y="149860"/>
                  </a:lnTo>
                  <a:lnTo>
                    <a:pt x="86410" y="146050"/>
                  </a:lnTo>
                  <a:lnTo>
                    <a:pt x="86728" y="144780"/>
                  </a:lnTo>
                  <a:lnTo>
                    <a:pt x="87960" y="144780"/>
                  </a:lnTo>
                  <a:lnTo>
                    <a:pt x="87960" y="142240"/>
                  </a:lnTo>
                  <a:lnTo>
                    <a:pt x="88277" y="140970"/>
                  </a:lnTo>
                  <a:lnTo>
                    <a:pt x="89204" y="138430"/>
                  </a:lnTo>
                  <a:lnTo>
                    <a:pt x="92559" y="129540"/>
                  </a:lnTo>
                  <a:close/>
                </a:path>
                <a:path w="269875" h="278130">
                  <a:moveTo>
                    <a:pt x="167843" y="73660"/>
                  </a:moveTo>
                  <a:lnTo>
                    <a:pt x="156349" y="73660"/>
                  </a:lnTo>
                  <a:lnTo>
                    <a:pt x="156972" y="76200"/>
                  </a:lnTo>
                  <a:lnTo>
                    <a:pt x="165671" y="92710"/>
                  </a:lnTo>
                  <a:lnTo>
                    <a:pt x="165366" y="97790"/>
                  </a:lnTo>
                  <a:lnTo>
                    <a:pt x="158412" y="135890"/>
                  </a:lnTo>
                  <a:lnTo>
                    <a:pt x="146905" y="167640"/>
                  </a:lnTo>
                  <a:lnTo>
                    <a:pt x="139187" y="187960"/>
                  </a:lnTo>
                  <a:lnTo>
                    <a:pt x="128993" y="213360"/>
                  </a:lnTo>
                  <a:lnTo>
                    <a:pt x="124637" y="224790"/>
                  </a:lnTo>
                  <a:lnTo>
                    <a:pt x="123393" y="226060"/>
                  </a:lnTo>
                  <a:lnTo>
                    <a:pt x="119659" y="232410"/>
                  </a:lnTo>
                  <a:lnTo>
                    <a:pt x="114998" y="240030"/>
                  </a:lnTo>
                  <a:lnTo>
                    <a:pt x="113766" y="242570"/>
                  </a:lnTo>
                  <a:lnTo>
                    <a:pt x="110655" y="246380"/>
                  </a:lnTo>
                  <a:lnTo>
                    <a:pt x="106616" y="252730"/>
                  </a:lnTo>
                  <a:lnTo>
                    <a:pt x="106921" y="252730"/>
                  </a:lnTo>
                  <a:lnTo>
                    <a:pt x="122466" y="241300"/>
                  </a:lnTo>
                  <a:lnTo>
                    <a:pt x="131724" y="233680"/>
                  </a:lnTo>
                  <a:lnTo>
                    <a:pt x="140808" y="227330"/>
                  </a:lnTo>
                  <a:lnTo>
                    <a:pt x="149658" y="219710"/>
                  </a:lnTo>
                  <a:lnTo>
                    <a:pt x="158216" y="212090"/>
                  </a:lnTo>
                  <a:lnTo>
                    <a:pt x="165989" y="204470"/>
                  </a:lnTo>
                  <a:lnTo>
                    <a:pt x="174273" y="204470"/>
                  </a:lnTo>
                  <a:lnTo>
                    <a:pt x="172199" y="201930"/>
                  </a:lnTo>
                  <a:lnTo>
                    <a:pt x="170345" y="200660"/>
                  </a:lnTo>
                  <a:lnTo>
                    <a:pt x="172821" y="195580"/>
                  </a:lnTo>
                  <a:lnTo>
                    <a:pt x="188748" y="157480"/>
                  </a:lnTo>
                  <a:lnTo>
                    <a:pt x="200494" y="115570"/>
                  </a:lnTo>
                  <a:lnTo>
                    <a:pt x="201422" y="110490"/>
                  </a:lnTo>
                  <a:lnTo>
                    <a:pt x="200799" y="105410"/>
                  </a:lnTo>
                  <a:lnTo>
                    <a:pt x="199555" y="100330"/>
                  </a:lnTo>
                  <a:lnTo>
                    <a:pt x="198310" y="99060"/>
                  </a:lnTo>
                  <a:lnTo>
                    <a:pt x="197383" y="97790"/>
                  </a:lnTo>
                  <a:lnTo>
                    <a:pt x="195211" y="93980"/>
                  </a:lnTo>
                  <a:lnTo>
                    <a:pt x="193954" y="92710"/>
                  </a:lnTo>
                  <a:lnTo>
                    <a:pt x="191534" y="90170"/>
                  </a:lnTo>
                  <a:lnTo>
                    <a:pt x="186459" y="86360"/>
                  </a:lnTo>
                  <a:lnTo>
                    <a:pt x="179925" y="82550"/>
                  </a:lnTo>
                  <a:lnTo>
                    <a:pt x="173126" y="77470"/>
                  </a:lnTo>
                  <a:lnTo>
                    <a:pt x="170345" y="74930"/>
                  </a:lnTo>
                  <a:lnTo>
                    <a:pt x="167843" y="73660"/>
                  </a:lnTo>
                  <a:close/>
                </a:path>
                <a:path w="269875" h="278130">
                  <a:moveTo>
                    <a:pt x="260222" y="57150"/>
                  </a:moveTo>
                  <a:lnTo>
                    <a:pt x="217576" y="57150"/>
                  </a:lnTo>
                  <a:lnTo>
                    <a:pt x="219456" y="59690"/>
                  </a:lnTo>
                  <a:lnTo>
                    <a:pt x="224104" y="63500"/>
                  </a:lnTo>
                  <a:lnTo>
                    <a:pt x="230022" y="68580"/>
                  </a:lnTo>
                  <a:lnTo>
                    <a:pt x="233426" y="73660"/>
                  </a:lnTo>
                  <a:lnTo>
                    <a:pt x="234988" y="76200"/>
                  </a:lnTo>
                  <a:lnTo>
                    <a:pt x="235083" y="80010"/>
                  </a:lnTo>
                  <a:lnTo>
                    <a:pt x="235180" y="96520"/>
                  </a:lnTo>
                  <a:lnTo>
                    <a:pt x="234930" y="111760"/>
                  </a:lnTo>
                  <a:lnTo>
                    <a:pt x="230097" y="166370"/>
                  </a:lnTo>
                  <a:lnTo>
                    <a:pt x="222859" y="205740"/>
                  </a:lnTo>
                  <a:lnTo>
                    <a:pt x="222250" y="205740"/>
                  </a:lnTo>
                  <a:lnTo>
                    <a:pt x="221310" y="207010"/>
                  </a:lnTo>
                  <a:lnTo>
                    <a:pt x="220078" y="207010"/>
                  </a:lnTo>
                  <a:lnTo>
                    <a:pt x="214795" y="210820"/>
                  </a:lnTo>
                  <a:lnTo>
                    <a:pt x="208559" y="213360"/>
                  </a:lnTo>
                  <a:lnTo>
                    <a:pt x="202666" y="214630"/>
                  </a:lnTo>
                  <a:lnTo>
                    <a:pt x="257883" y="214630"/>
                  </a:lnTo>
                  <a:lnTo>
                    <a:pt x="259102" y="208280"/>
                  </a:lnTo>
                  <a:lnTo>
                    <a:pt x="260477" y="199390"/>
                  </a:lnTo>
                  <a:lnTo>
                    <a:pt x="260794" y="195580"/>
                  </a:lnTo>
                  <a:lnTo>
                    <a:pt x="263271" y="175260"/>
                  </a:lnTo>
                  <a:lnTo>
                    <a:pt x="265455" y="160020"/>
                  </a:lnTo>
                  <a:lnTo>
                    <a:pt x="265574" y="135890"/>
                  </a:lnTo>
                  <a:lnTo>
                    <a:pt x="265693" y="127000"/>
                  </a:lnTo>
                  <a:lnTo>
                    <a:pt x="266426" y="110490"/>
                  </a:lnTo>
                  <a:lnTo>
                    <a:pt x="267684" y="93980"/>
                  </a:lnTo>
                  <a:lnTo>
                    <a:pt x="269494" y="74930"/>
                  </a:lnTo>
                  <a:lnTo>
                    <a:pt x="269811" y="71120"/>
                  </a:lnTo>
                  <a:lnTo>
                    <a:pt x="267931" y="68580"/>
                  </a:lnTo>
                  <a:lnTo>
                    <a:pt x="263856" y="62230"/>
                  </a:lnTo>
                  <a:lnTo>
                    <a:pt x="260222" y="57150"/>
                  </a:lnTo>
                  <a:close/>
                </a:path>
                <a:path w="269875" h="278130">
                  <a:moveTo>
                    <a:pt x="119989" y="201930"/>
                  </a:moveTo>
                  <a:lnTo>
                    <a:pt x="88277" y="201930"/>
                  </a:lnTo>
                  <a:lnTo>
                    <a:pt x="88900" y="203200"/>
                  </a:lnTo>
                  <a:lnTo>
                    <a:pt x="91389" y="204470"/>
                  </a:lnTo>
                  <a:lnTo>
                    <a:pt x="96354" y="208280"/>
                  </a:lnTo>
                  <a:lnTo>
                    <a:pt x="101955" y="209550"/>
                  </a:lnTo>
                  <a:lnTo>
                    <a:pt x="108165" y="212090"/>
                  </a:lnTo>
                  <a:lnTo>
                    <a:pt x="111277" y="212090"/>
                  </a:lnTo>
                  <a:lnTo>
                    <a:pt x="116878" y="207010"/>
                  </a:lnTo>
                  <a:lnTo>
                    <a:pt x="119989" y="201930"/>
                  </a:lnTo>
                  <a:close/>
                </a:path>
                <a:path w="269875" h="278130">
                  <a:moveTo>
                    <a:pt x="109093" y="123190"/>
                  </a:moveTo>
                  <a:lnTo>
                    <a:pt x="107543" y="124460"/>
                  </a:lnTo>
                  <a:lnTo>
                    <a:pt x="106616" y="125730"/>
                  </a:lnTo>
                  <a:lnTo>
                    <a:pt x="105054" y="127000"/>
                  </a:lnTo>
                  <a:lnTo>
                    <a:pt x="103809" y="127000"/>
                  </a:lnTo>
                  <a:lnTo>
                    <a:pt x="101638" y="128270"/>
                  </a:lnTo>
                  <a:lnTo>
                    <a:pt x="101638" y="129540"/>
                  </a:lnTo>
                  <a:lnTo>
                    <a:pt x="101955" y="132080"/>
                  </a:lnTo>
                  <a:lnTo>
                    <a:pt x="101028" y="132080"/>
                  </a:lnTo>
                  <a:lnTo>
                    <a:pt x="99771" y="133350"/>
                  </a:lnTo>
                  <a:lnTo>
                    <a:pt x="98844" y="133350"/>
                  </a:lnTo>
                  <a:lnTo>
                    <a:pt x="100088" y="134620"/>
                  </a:lnTo>
                  <a:lnTo>
                    <a:pt x="101955" y="137160"/>
                  </a:lnTo>
                  <a:lnTo>
                    <a:pt x="102260" y="137160"/>
                  </a:lnTo>
                  <a:lnTo>
                    <a:pt x="101638" y="142240"/>
                  </a:lnTo>
                  <a:lnTo>
                    <a:pt x="94488" y="171450"/>
                  </a:lnTo>
                  <a:lnTo>
                    <a:pt x="106573" y="171450"/>
                  </a:lnTo>
                  <a:lnTo>
                    <a:pt x="109173" y="167640"/>
                  </a:lnTo>
                  <a:lnTo>
                    <a:pt x="115258" y="160020"/>
                  </a:lnTo>
                  <a:lnTo>
                    <a:pt x="122161" y="149860"/>
                  </a:lnTo>
                  <a:lnTo>
                    <a:pt x="124942" y="146050"/>
                  </a:lnTo>
                  <a:lnTo>
                    <a:pt x="125895" y="144780"/>
                  </a:lnTo>
                  <a:lnTo>
                    <a:pt x="127444" y="140970"/>
                  </a:lnTo>
                  <a:lnTo>
                    <a:pt x="128371" y="138430"/>
                  </a:lnTo>
                  <a:lnTo>
                    <a:pt x="130860" y="135890"/>
                  </a:lnTo>
                  <a:lnTo>
                    <a:pt x="127749" y="133350"/>
                  </a:lnTo>
                  <a:lnTo>
                    <a:pt x="122466" y="130810"/>
                  </a:lnTo>
                  <a:lnTo>
                    <a:pt x="115938" y="127000"/>
                  </a:lnTo>
                  <a:lnTo>
                    <a:pt x="110972" y="124460"/>
                  </a:lnTo>
                  <a:lnTo>
                    <a:pt x="109093" y="123190"/>
                  </a:lnTo>
                  <a:close/>
                </a:path>
                <a:path w="269875" h="278130">
                  <a:moveTo>
                    <a:pt x="21145" y="120650"/>
                  </a:moveTo>
                  <a:lnTo>
                    <a:pt x="20523" y="120650"/>
                  </a:lnTo>
                  <a:lnTo>
                    <a:pt x="21145" y="121920"/>
                  </a:lnTo>
                  <a:lnTo>
                    <a:pt x="18961" y="123190"/>
                  </a:lnTo>
                  <a:lnTo>
                    <a:pt x="17716" y="124460"/>
                  </a:lnTo>
                  <a:lnTo>
                    <a:pt x="15862" y="128270"/>
                  </a:lnTo>
                  <a:lnTo>
                    <a:pt x="14909" y="129540"/>
                  </a:lnTo>
                  <a:lnTo>
                    <a:pt x="14909" y="146050"/>
                  </a:lnTo>
                  <a:lnTo>
                    <a:pt x="22694" y="153670"/>
                  </a:lnTo>
                  <a:lnTo>
                    <a:pt x="26111" y="157480"/>
                  </a:lnTo>
                  <a:lnTo>
                    <a:pt x="27660" y="158750"/>
                  </a:lnTo>
                  <a:lnTo>
                    <a:pt x="30467" y="160020"/>
                  </a:lnTo>
                  <a:lnTo>
                    <a:pt x="33261" y="160020"/>
                  </a:lnTo>
                  <a:lnTo>
                    <a:pt x="34493" y="158750"/>
                  </a:lnTo>
                  <a:lnTo>
                    <a:pt x="39471" y="152400"/>
                  </a:lnTo>
                  <a:lnTo>
                    <a:pt x="45142" y="146050"/>
                  </a:lnTo>
                  <a:lnTo>
                    <a:pt x="52217" y="138430"/>
                  </a:lnTo>
                  <a:lnTo>
                    <a:pt x="58361" y="132080"/>
                  </a:lnTo>
                  <a:lnTo>
                    <a:pt x="61239" y="129540"/>
                  </a:lnTo>
                  <a:lnTo>
                    <a:pt x="92559" y="129540"/>
                  </a:lnTo>
                  <a:lnTo>
                    <a:pt x="94793" y="124460"/>
                  </a:lnTo>
                  <a:lnTo>
                    <a:pt x="32321" y="124460"/>
                  </a:lnTo>
                  <a:lnTo>
                    <a:pt x="30149" y="123190"/>
                  </a:lnTo>
                  <a:lnTo>
                    <a:pt x="23304" y="121920"/>
                  </a:lnTo>
                  <a:lnTo>
                    <a:pt x="21145" y="120650"/>
                  </a:lnTo>
                  <a:close/>
                </a:path>
                <a:path w="269875" h="278130">
                  <a:moveTo>
                    <a:pt x="87960" y="144780"/>
                  </a:moveTo>
                  <a:lnTo>
                    <a:pt x="86728" y="144780"/>
                  </a:lnTo>
                  <a:lnTo>
                    <a:pt x="87337" y="146050"/>
                  </a:lnTo>
                  <a:lnTo>
                    <a:pt x="87960" y="146050"/>
                  </a:lnTo>
                  <a:lnTo>
                    <a:pt x="87960" y="144780"/>
                  </a:lnTo>
                  <a:close/>
                </a:path>
                <a:path w="269875" h="278130">
                  <a:moveTo>
                    <a:pt x="86410" y="62230"/>
                  </a:moveTo>
                  <a:lnTo>
                    <a:pt x="85483" y="62230"/>
                  </a:lnTo>
                  <a:lnTo>
                    <a:pt x="84543" y="63500"/>
                  </a:lnTo>
                  <a:lnTo>
                    <a:pt x="82054" y="66040"/>
                  </a:lnTo>
                  <a:lnTo>
                    <a:pt x="79883" y="67310"/>
                  </a:lnTo>
                  <a:lnTo>
                    <a:pt x="78638" y="68580"/>
                  </a:lnTo>
                  <a:lnTo>
                    <a:pt x="76771" y="69850"/>
                  </a:lnTo>
                  <a:lnTo>
                    <a:pt x="74282" y="74930"/>
                  </a:lnTo>
                  <a:lnTo>
                    <a:pt x="71805" y="78740"/>
                  </a:lnTo>
                  <a:lnTo>
                    <a:pt x="70878" y="80010"/>
                  </a:lnTo>
                  <a:lnTo>
                    <a:pt x="69621" y="82550"/>
                  </a:lnTo>
                  <a:lnTo>
                    <a:pt x="68376" y="87630"/>
                  </a:lnTo>
                  <a:lnTo>
                    <a:pt x="67754" y="88900"/>
                  </a:lnTo>
                  <a:lnTo>
                    <a:pt x="60213" y="97790"/>
                  </a:lnTo>
                  <a:lnTo>
                    <a:pt x="56103" y="102870"/>
                  </a:lnTo>
                  <a:lnTo>
                    <a:pt x="51530" y="106680"/>
                  </a:lnTo>
                  <a:lnTo>
                    <a:pt x="46316" y="113030"/>
                  </a:lnTo>
                  <a:lnTo>
                    <a:pt x="36677" y="123190"/>
                  </a:lnTo>
                  <a:lnTo>
                    <a:pt x="36055" y="123190"/>
                  </a:lnTo>
                  <a:lnTo>
                    <a:pt x="32943" y="124460"/>
                  </a:lnTo>
                  <a:lnTo>
                    <a:pt x="94793" y="124460"/>
                  </a:lnTo>
                  <a:lnTo>
                    <a:pt x="96469" y="120650"/>
                  </a:lnTo>
                  <a:lnTo>
                    <a:pt x="100788" y="111760"/>
                  </a:lnTo>
                  <a:lnTo>
                    <a:pt x="105371" y="104140"/>
                  </a:lnTo>
                  <a:lnTo>
                    <a:pt x="106921" y="101600"/>
                  </a:lnTo>
                  <a:lnTo>
                    <a:pt x="108788" y="101600"/>
                  </a:lnTo>
                  <a:lnTo>
                    <a:pt x="110655" y="100330"/>
                  </a:lnTo>
                  <a:lnTo>
                    <a:pt x="116560" y="100330"/>
                  </a:lnTo>
                  <a:lnTo>
                    <a:pt x="119354" y="96520"/>
                  </a:lnTo>
                  <a:lnTo>
                    <a:pt x="119989" y="92710"/>
                  </a:lnTo>
                  <a:lnTo>
                    <a:pt x="119989" y="85090"/>
                  </a:lnTo>
                  <a:lnTo>
                    <a:pt x="116560" y="81280"/>
                  </a:lnTo>
                  <a:lnTo>
                    <a:pt x="111774" y="77470"/>
                  </a:lnTo>
                  <a:lnTo>
                    <a:pt x="106694" y="72390"/>
                  </a:lnTo>
                  <a:lnTo>
                    <a:pt x="101264" y="69850"/>
                  </a:lnTo>
                  <a:lnTo>
                    <a:pt x="95427" y="66040"/>
                  </a:lnTo>
                  <a:lnTo>
                    <a:pt x="91694" y="64770"/>
                  </a:lnTo>
                  <a:lnTo>
                    <a:pt x="86410" y="62230"/>
                  </a:lnTo>
                  <a:close/>
                </a:path>
                <a:path w="269875" h="278130">
                  <a:moveTo>
                    <a:pt x="210439" y="22860"/>
                  </a:moveTo>
                  <a:lnTo>
                    <a:pt x="198932" y="22860"/>
                  </a:lnTo>
                  <a:lnTo>
                    <a:pt x="197065" y="24130"/>
                  </a:lnTo>
                  <a:lnTo>
                    <a:pt x="192709" y="24130"/>
                  </a:lnTo>
                  <a:lnTo>
                    <a:pt x="190538" y="25400"/>
                  </a:lnTo>
                  <a:lnTo>
                    <a:pt x="187426" y="26670"/>
                  </a:lnTo>
                  <a:lnTo>
                    <a:pt x="184632" y="27940"/>
                  </a:lnTo>
                  <a:lnTo>
                    <a:pt x="176860" y="34290"/>
                  </a:lnTo>
                  <a:lnTo>
                    <a:pt x="167468" y="40640"/>
                  </a:lnTo>
                  <a:lnTo>
                    <a:pt x="160897" y="45720"/>
                  </a:lnTo>
                  <a:lnTo>
                    <a:pt x="154615" y="50800"/>
                  </a:lnTo>
                  <a:lnTo>
                    <a:pt x="148882" y="54610"/>
                  </a:lnTo>
                  <a:lnTo>
                    <a:pt x="142353" y="60960"/>
                  </a:lnTo>
                  <a:lnTo>
                    <a:pt x="134629" y="68580"/>
                  </a:lnTo>
                  <a:lnTo>
                    <a:pt x="128129" y="76200"/>
                  </a:lnTo>
                  <a:lnTo>
                    <a:pt x="125272" y="78740"/>
                  </a:lnTo>
                  <a:lnTo>
                    <a:pt x="125272" y="80010"/>
                  </a:lnTo>
                  <a:lnTo>
                    <a:pt x="130556" y="81280"/>
                  </a:lnTo>
                  <a:lnTo>
                    <a:pt x="133032" y="80010"/>
                  </a:lnTo>
                  <a:lnTo>
                    <a:pt x="133959" y="80010"/>
                  </a:lnTo>
                  <a:lnTo>
                    <a:pt x="136461" y="78740"/>
                  </a:lnTo>
                  <a:lnTo>
                    <a:pt x="143598" y="77470"/>
                  </a:lnTo>
                  <a:lnTo>
                    <a:pt x="152311" y="74930"/>
                  </a:lnTo>
                  <a:lnTo>
                    <a:pt x="155727" y="73660"/>
                  </a:lnTo>
                  <a:lnTo>
                    <a:pt x="167538" y="73660"/>
                  </a:lnTo>
                  <a:lnTo>
                    <a:pt x="167538" y="72390"/>
                  </a:lnTo>
                  <a:lnTo>
                    <a:pt x="170027" y="72390"/>
                  </a:lnTo>
                  <a:lnTo>
                    <a:pt x="173443" y="71120"/>
                  </a:lnTo>
                  <a:lnTo>
                    <a:pt x="179971" y="67310"/>
                  </a:lnTo>
                  <a:lnTo>
                    <a:pt x="183083" y="66040"/>
                  </a:lnTo>
                  <a:lnTo>
                    <a:pt x="187696" y="63500"/>
                  </a:lnTo>
                  <a:lnTo>
                    <a:pt x="194116" y="60960"/>
                  </a:lnTo>
                  <a:lnTo>
                    <a:pt x="201703" y="59690"/>
                  </a:lnTo>
                  <a:lnTo>
                    <a:pt x="209816" y="58420"/>
                  </a:lnTo>
                  <a:lnTo>
                    <a:pt x="216027" y="57150"/>
                  </a:lnTo>
                  <a:lnTo>
                    <a:pt x="260222" y="57150"/>
                  </a:lnTo>
                  <a:lnTo>
                    <a:pt x="259313" y="55880"/>
                  </a:lnTo>
                  <a:lnTo>
                    <a:pt x="214795" y="25400"/>
                  </a:lnTo>
                  <a:lnTo>
                    <a:pt x="210439" y="22860"/>
                  </a:lnTo>
                  <a:close/>
                </a:path>
                <a:path w="269875" h="278130">
                  <a:moveTo>
                    <a:pt x="52844" y="68580"/>
                  </a:moveTo>
                  <a:lnTo>
                    <a:pt x="52527" y="68580"/>
                  </a:lnTo>
                  <a:lnTo>
                    <a:pt x="51904" y="69850"/>
                  </a:lnTo>
                  <a:lnTo>
                    <a:pt x="52844" y="68580"/>
                  </a:lnTo>
                  <a:close/>
                </a:path>
                <a:path w="269875" h="278130">
                  <a:moveTo>
                    <a:pt x="79260" y="0"/>
                  </a:moveTo>
                  <a:lnTo>
                    <a:pt x="78638" y="0"/>
                  </a:lnTo>
                  <a:lnTo>
                    <a:pt x="77393" y="1270"/>
                  </a:lnTo>
                  <a:lnTo>
                    <a:pt x="70878" y="6350"/>
                  </a:lnTo>
                  <a:lnTo>
                    <a:pt x="61544" y="20320"/>
                  </a:lnTo>
                  <a:lnTo>
                    <a:pt x="60921" y="21590"/>
                  </a:lnTo>
                  <a:lnTo>
                    <a:pt x="55956" y="22860"/>
                  </a:lnTo>
                  <a:lnTo>
                    <a:pt x="50038" y="24130"/>
                  </a:lnTo>
                  <a:lnTo>
                    <a:pt x="43205" y="26670"/>
                  </a:lnTo>
                  <a:lnTo>
                    <a:pt x="43205" y="27940"/>
                  </a:lnTo>
                  <a:lnTo>
                    <a:pt x="43510" y="27940"/>
                  </a:lnTo>
                  <a:lnTo>
                    <a:pt x="42887" y="29210"/>
                  </a:lnTo>
                  <a:lnTo>
                    <a:pt x="41033" y="29210"/>
                  </a:lnTo>
                  <a:lnTo>
                    <a:pt x="39154" y="31750"/>
                  </a:lnTo>
                  <a:lnTo>
                    <a:pt x="38544" y="34290"/>
                  </a:lnTo>
                  <a:lnTo>
                    <a:pt x="38544" y="35560"/>
                  </a:lnTo>
                  <a:lnTo>
                    <a:pt x="47244" y="40640"/>
                  </a:lnTo>
                  <a:lnTo>
                    <a:pt x="54698" y="43180"/>
                  </a:lnTo>
                  <a:lnTo>
                    <a:pt x="61544" y="44450"/>
                  </a:lnTo>
                  <a:lnTo>
                    <a:pt x="65900" y="44450"/>
                  </a:lnTo>
                  <a:lnTo>
                    <a:pt x="61239" y="54610"/>
                  </a:lnTo>
                  <a:lnTo>
                    <a:pt x="57810" y="60960"/>
                  </a:lnTo>
                  <a:lnTo>
                    <a:pt x="54076" y="66040"/>
                  </a:lnTo>
                  <a:lnTo>
                    <a:pt x="52844" y="68580"/>
                  </a:lnTo>
                  <a:lnTo>
                    <a:pt x="55321" y="66040"/>
                  </a:lnTo>
                  <a:lnTo>
                    <a:pt x="57505" y="63500"/>
                  </a:lnTo>
                  <a:lnTo>
                    <a:pt x="62471" y="58420"/>
                  </a:lnTo>
                  <a:lnTo>
                    <a:pt x="66205" y="55880"/>
                  </a:lnTo>
                  <a:lnTo>
                    <a:pt x="66827" y="55880"/>
                  </a:lnTo>
                  <a:lnTo>
                    <a:pt x="69621" y="54610"/>
                  </a:lnTo>
                  <a:lnTo>
                    <a:pt x="75844" y="53340"/>
                  </a:lnTo>
                  <a:lnTo>
                    <a:pt x="81127" y="50800"/>
                  </a:lnTo>
                  <a:lnTo>
                    <a:pt x="86106" y="46990"/>
                  </a:lnTo>
                  <a:lnTo>
                    <a:pt x="93243" y="41910"/>
                  </a:lnTo>
                  <a:lnTo>
                    <a:pt x="94488" y="40640"/>
                  </a:lnTo>
                  <a:lnTo>
                    <a:pt x="97599" y="38100"/>
                  </a:lnTo>
                  <a:lnTo>
                    <a:pt x="100406" y="35560"/>
                  </a:lnTo>
                  <a:lnTo>
                    <a:pt x="101333" y="35560"/>
                  </a:lnTo>
                  <a:lnTo>
                    <a:pt x="106311" y="27940"/>
                  </a:lnTo>
                  <a:lnTo>
                    <a:pt x="109093" y="24130"/>
                  </a:lnTo>
                  <a:lnTo>
                    <a:pt x="110655" y="22860"/>
                  </a:lnTo>
                  <a:lnTo>
                    <a:pt x="110655" y="19050"/>
                  </a:lnTo>
                  <a:lnTo>
                    <a:pt x="109093" y="15240"/>
                  </a:lnTo>
                  <a:lnTo>
                    <a:pt x="108483" y="13970"/>
                  </a:lnTo>
                  <a:lnTo>
                    <a:pt x="99148" y="10160"/>
                  </a:lnTo>
                  <a:lnTo>
                    <a:pt x="79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9432" y="1489868"/>
              <a:ext cx="262331" cy="5806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64147" y="2113076"/>
              <a:ext cx="272288" cy="89109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776670" y="3060521"/>
              <a:ext cx="266065" cy="249554"/>
            </a:xfrm>
            <a:custGeom>
              <a:avLst/>
              <a:gdLst/>
              <a:ahLst/>
              <a:cxnLst/>
              <a:rect l="l" t="t" r="r" b="b"/>
              <a:pathLst>
                <a:path w="266064" h="249554">
                  <a:moveTo>
                    <a:pt x="35016" y="210743"/>
                  </a:moveTo>
                  <a:lnTo>
                    <a:pt x="25704" y="210743"/>
                  </a:lnTo>
                  <a:lnTo>
                    <a:pt x="29743" y="212610"/>
                  </a:lnTo>
                  <a:lnTo>
                    <a:pt x="36588" y="216344"/>
                  </a:lnTo>
                  <a:lnTo>
                    <a:pt x="61442" y="238404"/>
                  </a:lnTo>
                  <a:lnTo>
                    <a:pt x="65798" y="242455"/>
                  </a:lnTo>
                  <a:lnTo>
                    <a:pt x="70459" y="245872"/>
                  </a:lnTo>
                  <a:lnTo>
                    <a:pt x="74815" y="248970"/>
                  </a:lnTo>
                  <a:lnTo>
                    <a:pt x="75437" y="249288"/>
                  </a:lnTo>
                  <a:lnTo>
                    <a:pt x="79476" y="249288"/>
                  </a:lnTo>
                  <a:lnTo>
                    <a:pt x="85077" y="244005"/>
                  </a:lnTo>
                  <a:lnTo>
                    <a:pt x="87871" y="238721"/>
                  </a:lnTo>
                  <a:lnTo>
                    <a:pt x="90360" y="234378"/>
                  </a:lnTo>
                  <a:lnTo>
                    <a:pt x="91287" y="229082"/>
                  </a:lnTo>
                  <a:lnTo>
                    <a:pt x="90665" y="223799"/>
                  </a:lnTo>
                  <a:lnTo>
                    <a:pt x="90360" y="221627"/>
                  </a:lnTo>
                  <a:lnTo>
                    <a:pt x="90042" y="220383"/>
                  </a:lnTo>
                  <a:lnTo>
                    <a:pt x="88810" y="217271"/>
                  </a:lnTo>
                  <a:lnTo>
                    <a:pt x="87297" y="212928"/>
                  </a:lnTo>
                  <a:lnTo>
                    <a:pt x="45910" y="212928"/>
                  </a:lnTo>
                  <a:lnTo>
                    <a:pt x="43116" y="212610"/>
                  </a:lnTo>
                  <a:lnTo>
                    <a:pt x="41249" y="212305"/>
                  </a:lnTo>
                  <a:lnTo>
                    <a:pt x="38137" y="211683"/>
                  </a:lnTo>
                  <a:lnTo>
                    <a:pt x="35016" y="210743"/>
                  </a:lnTo>
                  <a:close/>
                </a:path>
                <a:path w="266064" h="249554">
                  <a:moveTo>
                    <a:pt x="195974" y="67144"/>
                  </a:moveTo>
                  <a:lnTo>
                    <a:pt x="141338" y="67144"/>
                  </a:lnTo>
                  <a:lnTo>
                    <a:pt x="144132" y="68072"/>
                  </a:lnTo>
                  <a:lnTo>
                    <a:pt x="146011" y="69621"/>
                  </a:lnTo>
                  <a:lnTo>
                    <a:pt x="147243" y="70878"/>
                  </a:lnTo>
                  <a:lnTo>
                    <a:pt x="147204" y="73050"/>
                  </a:lnTo>
                  <a:lnTo>
                    <a:pt x="145776" y="84284"/>
                  </a:lnTo>
                  <a:lnTo>
                    <a:pt x="144135" y="94921"/>
                  </a:lnTo>
                  <a:lnTo>
                    <a:pt x="142260" y="105037"/>
                  </a:lnTo>
                  <a:lnTo>
                    <a:pt x="140093" y="115011"/>
                  </a:lnTo>
                  <a:lnTo>
                    <a:pt x="138105" y="124639"/>
                  </a:lnTo>
                  <a:lnTo>
                    <a:pt x="136753" y="133775"/>
                  </a:lnTo>
                  <a:lnTo>
                    <a:pt x="135982" y="142853"/>
                  </a:lnTo>
                  <a:lnTo>
                    <a:pt x="135859" y="147605"/>
                  </a:lnTo>
                  <a:lnTo>
                    <a:pt x="135785" y="153238"/>
                  </a:lnTo>
                  <a:lnTo>
                    <a:pt x="136737" y="171755"/>
                  </a:lnTo>
                  <a:lnTo>
                    <a:pt x="152221" y="213537"/>
                  </a:lnTo>
                  <a:lnTo>
                    <a:pt x="168376" y="228155"/>
                  </a:lnTo>
                  <a:lnTo>
                    <a:pt x="175208" y="232194"/>
                  </a:lnTo>
                  <a:lnTo>
                    <a:pt x="177710" y="233121"/>
                  </a:lnTo>
                  <a:lnTo>
                    <a:pt x="185788" y="233438"/>
                  </a:lnTo>
                  <a:lnTo>
                    <a:pt x="193929" y="233167"/>
                  </a:lnTo>
                  <a:lnTo>
                    <a:pt x="231831" y="211208"/>
                  </a:lnTo>
                  <a:lnTo>
                    <a:pt x="246016" y="188366"/>
                  </a:lnTo>
                  <a:lnTo>
                    <a:pt x="187654" y="188366"/>
                  </a:lnTo>
                  <a:lnTo>
                    <a:pt x="186074" y="188053"/>
                  </a:lnTo>
                  <a:lnTo>
                    <a:pt x="179882" y="158838"/>
                  </a:lnTo>
                  <a:lnTo>
                    <a:pt x="181127" y="149821"/>
                  </a:lnTo>
                  <a:lnTo>
                    <a:pt x="182862" y="138829"/>
                  </a:lnTo>
                  <a:lnTo>
                    <a:pt x="185274" y="125895"/>
                  </a:lnTo>
                  <a:lnTo>
                    <a:pt x="188081" y="112410"/>
                  </a:lnTo>
                  <a:lnTo>
                    <a:pt x="191400" y="97863"/>
                  </a:lnTo>
                  <a:lnTo>
                    <a:pt x="193072" y="89945"/>
                  </a:lnTo>
                  <a:lnTo>
                    <a:pt x="194409" y="82180"/>
                  </a:lnTo>
                  <a:lnTo>
                    <a:pt x="195401" y="74355"/>
                  </a:lnTo>
                  <a:lnTo>
                    <a:pt x="195974" y="67144"/>
                  </a:lnTo>
                  <a:close/>
                </a:path>
                <a:path w="266064" h="249554">
                  <a:moveTo>
                    <a:pt x="92292" y="118427"/>
                  </a:moveTo>
                  <a:lnTo>
                    <a:pt x="53682" y="118427"/>
                  </a:lnTo>
                  <a:lnTo>
                    <a:pt x="53682" y="120916"/>
                  </a:lnTo>
                  <a:lnTo>
                    <a:pt x="53816" y="123235"/>
                  </a:lnTo>
                  <a:lnTo>
                    <a:pt x="53866" y="127987"/>
                  </a:lnTo>
                  <a:lnTo>
                    <a:pt x="37215" y="164822"/>
                  </a:lnTo>
                  <a:lnTo>
                    <a:pt x="1460" y="193649"/>
                  </a:lnTo>
                  <a:lnTo>
                    <a:pt x="1765" y="197688"/>
                  </a:lnTo>
                  <a:lnTo>
                    <a:pt x="2704" y="199872"/>
                  </a:lnTo>
                  <a:lnTo>
                    <a:pt x="4254" y="203593"/>
                  </a:lnTo>
                  <a:lnTo>
                    <a:pt x="8305" y="208254"/>
                  </a:lnTo>
                  <a:lnTo>
                    <a:pt x="13588" y="211988"/>
                  </a:lnTo>
                  <a:lnTo>
                    <a:pt x="16065" y="213855"/>
                  </a:lnTo>
                  <a:lnTo>
                    <a:pt x="17322" y="212610"/>
                  </a:lnTo>
                  <a:lnTo>
                    <a:pt x="18554" y="211061"/>
                  </a:lnTo>
                  <a:lnTo>
                    <a:pt x="19799" y="210743"/>
                  </a:lnTo>
                  <a:lnTo>
                    <a:pt x="35016" y="210743"/>
                  </a:lnTo>
                  <a:lnTo>
                    <a:pt x="28816" y="208876"/>
                  </a:lnTo>
                  <a:lnTo>
                    <a:pt x="27571" y="208254"/>
                  </a:lnTo>
                  <a:lnTo>
                    <a:pt x="26961" y="207645"/>
                  </a:lnTo>
                  <a:lnTo>
                    <a:pt x="26961" y="203911"/>
                  </a:lnTo>
                  <a:lnTo>
                    <a:pt x="34404" y="195821"/>
                  </a:lnTo>
                  <a:lnTo>
                    <a:pt x="46421" y="183319"/>
                  </a:lnTo>
                  <a:lnTo>
                    <a:pt x="50459" y="179221"/>
                  </a:lnTo>
                  <a:lnTo>
                    <a:pt x="52133" y="177800"/>
                  </a:lnTo>
                  <a:lnTo>
                    <a:pt x="80801" y="177800"/>
                  </a:lnTo>
                  <a:lnTo>
                    <a:pt x="80907" y="157436"/>
                  </a:lnTo>
                  <a:lnTo>
                    <a:pt x="83830" y="139606"/>
                  </a:lnTo>
                  <a:lnTo>
                    <a:pt x="89552" y="123235"/>
                  </a:lnTo>
                  <a:lnTo>
                    <a:pt x="92292" y="118427"/>
                  </a:lnTo>
                  <a:close/>
                </a:path>
                <a:path w="266064" h="249554">
                  <a:moveTo>
                    <a:pt x="80801" y="177800"/>
                  </a:moveTo>
                  <a:lnTo>
                    <a:pt x="52133" y="177800"/>
                  </a:lnTo>
                  <a:lnTo>
                    <a:pt x="52438" y="178104"/>
                  </a:lnTo>
                  <a:lnTo>
                    <a:pt x="52476" y="180594"/>
                  </a:lnTo>
                  <a:lnTo>
                    <a:pt x="52983" y="184645"/>
                  </a:lnTo>
                  <a:lnTo>
                    <a:pt x="53060" y="191477"/>
                  </a:lnTo>
                  <a:lnTo>
                    <a:pt x="53620" y="199872"/>
                  </a:lnTo>
                  <a:lnTo>
                    <a:pt x="53682" y="205460"/>
                  </a:lnTo>
                  <a:lnTo>
                    <a:pt x="53987" y="206705"/>
                  </a:lnTo>
                  <a:lnTo>
                    <a:pt x="54609" y="209511"/>
                  </a:lnTo>
                  <a:lnTo>
                    <a:pt x="53987" y="211061"/>
                  </a:lnTo>
                  <a:lnTo>
                    <a:pt x="52133" y="212305"/>
                  </a:lnTo>
                  <a:lnTo>
                    <a:pt x="50875" y="212928"/>
                  </a:lnTo>
                  <a:lnTo>
                    <a:pt x="87297" y="212928"/>
                  </a:lnTo>
                  <a:lnTo>
                    <a:pt x="85681" y="208254"/>
                  </a:lnTo>
                  <a:lnTo>
                    <a:pt x="83370" y="198820"/>
                  </a:lnTo>
                  <a:lnTo>
                    <a:pt x="81724" y="188366"/>
                  </a:lnTo>
                  <a:lnTo>
                    <a:pt x="80801" y="177800"/>
                  </a:lnTo>
                  <a:close/>
                </a:path>
                <a:path w="266064" h="249554">
                  <a:moveTo>
                    <a:pt x="265048" y="133350"/>
                  </a:moveTo>
                  <a:lnTo>
                    <a:pt x="236779" y="167371"/>
                  </a:lnTo>
                  <a:lnTo>
                    <a:pt x="201028" y="187439"/>
                  </a:lnTo>
                  <a:lnTo>
                    <a:pt x="191693" y="188366"/>
                  </a:lnTo>
                  <a:lnTo>
                    <a:pt x="246016" y="188366"/>
                  </a:lnTo>
                  <a:lnTo>
                    <a:pt x="247649" y="184010"/>
                  </a:lnTo>
                  <a:lnTo>
                    <a:pt x="249808" y="175628"/>
                  </a:lnTo>
                  <a:lnTo>
                    <a:pt x="251688" y="169087"/>
                  </a:lnTo>
                  <a:lnTo>
                    <a:pt x="254787" y="159461"/>
                  </a:lnTo>
                  <a:lnTo>
                    <a:pt x="256971" y="153238"/>
                  </a:lnTo>
                  <a:lnTo>
                    <a:pt x="259164" y="147605"/>
                  </a:lnTo>
                  <a:lnTo>
                    <a:pt x="263499" y="138328"/>
                  </a:lnTo>
                  <a:lnTo>
                    <a:pt x="264731" y="135521"/>
                  </a:lnTo>
                  <a:lnTo>
                    <a:pt x="265048" y="134594"/>
                  </a:lnTo>
                  <a:lnTo>
                    <a:pt x="265671" y="133972"/>
                  </a:lnTo>
                  <a:lnTo>
                    <a:pt x="265048" y="133350"/>
                  </a:lnTo>
                  <a:close/>
                </a:path>
                <a:path w="266064" h="249554">
                  <a:moveTo>
                    <a:pt x="2095" y="105689"/>
                  </a:moveTo>
                  <a:lnTo>
                    <a:pt x="1460" y="106921"/>
                  </a:lnTo>
                  <a:lnTo>
                    <a:pt x="533" y="109410"/>
                  </a:lnTo>
                  <a:lnTo>
                    <a:pt x="33" y="112410"/>
                  </a:lnTo>
                  <a:lnTo>
                    <a:pt x="0" y="120916"/>
                  </a:lnTo>
                  <a:lnTo>
                    <a:pt x="534" y="124639"/>
                  </a:lnTo>
                  <a:lnTo>
                    <a:pt x="1460" y="126504"/>
                  </a:lnTo>
                  <a:lnTo>
                    <a:pt x="12966" y="131787"/>
                  </a:lnTo>
                  <a:lnTo>
                    <a:pt x="15442" y="132422"/>
                  </a:lnTo>
                  <a:lnTo>
                    <a:pt x="18554" y="133045"/>
                  </a:lnTo>
                  <a:lnTo>
                    <a:pt x="24459" y="133045"/>
                  </a:lnTo>
                  <a:lnTo>
                    <a:pt x="53682" y="118427"/>
                  </a:lnTo>
                  <a:lnTo>
                    <a:pt x="92292" y="118427"/>
                  </a:lnTo>
                  <a:lnTo>
                    <a:pt x="98132" y="108178"/>
                  </a:lnTo>
                  <a:lnTo>
                    <a:pt x="99076" y="106921"/>
                  </a:lnTo>
                  <a:lnTo>
                    <a:pt x="4876" y="106921"/>
                  </a:lnTo>
                  <a:lnTo>
                    <a:pt x="3644" y="106311"/>
                  </a:lnTo>
                  <a:lnTo>
                    <a:pt x="2095" y="105689"/>
                  </a:lnTo>
                  <a:close/>
                </a:path>
                <a:path w="266064" h="249554">
                  <a:moveTo>
                    <a:pt x="78854" y="0"/>
                  </a:moveTo>
                  <a:lnTo>
                    <a:pt x="77304" y="304"/>
                  </a:lnTo>
                  <a:lnTo>
                    <a:pt x="75437" y="622"/>
                  </a:lnTo>
                  <a:lnTo>
                    <a:pt x="70776" y="5283"/>
                  </a:lnTo>
                  <a:lnTo>
                    <a:pt x="67678" y="8712"/>
                  </a:lnTo>
                  <a:lnTo>
                    <a:pt x="64249" y="11506"/>
                  </a:lnTo>
                  <a:lnTo>
                    <a:pt x="61772" y="13373"/>
                  </a:lnTo>
                  <a:lnTo>
                    <a:pt x="61137" y="13995"/>
                  </a:lnTo>
                  <a:lnTo>
                    <a:pt x="66738" y="25171"/>
                  </a:lnTo>
                  <a:lnTo>
                    <a:pt x="63944" y="49110"/>
                  </a:lnTo>
                  <a:lnTo>
                    <a:pt x="62394" y="63106"/>
                  </a:lnTo>
                  <a:lnTo>
                    <a:pt x="33124" y="96400"/>
                  </a:lnTo>
                  <a:lnTo>
                    <a:pt x="12966" y="106921"/>
                  </a:lnTo>
                  <a:lnTo>
                    <a:pt x="99076" y="106921"/>
                  </a:lnTo>
                  <a:lnTo>
                    <a:pt x="124396" y="78403"/>
                  </a:lnTo>
                  <a:lnTo>
                    <a:pt x="137921" y="67144"/>
                  </a:lnTo>
                  <a:lnTo>
                    <a:pt x="195974" y="67144"/>
                  </a:lnTo>
                  <a:lnTo>
                    <a:pt x="196294" y="62788"/>
                  </a:lnTo>
                  <a:lnTo>
                    <a:pt x="115849" y="62788"/>
                  </a:lnTo>
                  <a:lnTo>
                    <a:pt x="115849" y="62484"/>
                  </a:lnTo>
                  <a:lnTo>
                    <a:pt x="115531" y="62166"/>
                  </a:lnTo>
                  <a:lnTo>
                    <a:pt x="99682" y="52222"/>
                  </a:lnTo>
                  <a:lnTo>
                    <a:pt x="99682" y="17411"/>
                  </a:lnTo>
                  <a:lnTo>
                    <a:pt x="97205" y="9944"/>
                  </a:lnTo>
                  <a:lnTo>
                    <a:pt x="93471" y="5905"/>
                  </a:lnTo>
                  <a:lnTo>
                    <a:pt x="88188" y="3733"/>
                  </a:lnTo>
                  <a:lnTo>
                    <a:pt x="86943" y="3111"/>
                  </a:lnTo>
                  <a:lnTo>
                    <a:pt x="84759" y="2171"/>
                  </a:lnTo>
                  <a:lnTo>
                    <a:pt x="81025" y="304"/>
                  </a:lnTo>
                  <a:lnTo>
                    <a:pt x="78854" y="0"/>
                  </a:lnTo>
                  <a:close/>
                </a:path>
                <a:path w="266064" h="249554">
                  <a:moveTo>
                    <a:pt x="161861" y="29527"/>
                  </a:moveTo>
                  <a:lnTo>
                    <a:pt x="128054" y="52222"/>
                  </a:lnTo>
                  <a:lnTo>
                    <a:pt x="119582" y="59677"/>
                  </a:lnTo>
                  <a:lnTo>
                    <a:pt x="117716" y="61239"/>
                  </a:lnTo>
                  <a:lnTo>
                    <a:pt x="116471" y="62788"/>
                  </a:lnTo>
                  <a:lnTo>
                    <a:pt x="196294" y="62788"/>
                  </a:lnTo>
                  <a:lnTo>
                    <a:pt x="196582" y="58750"/>
                  </a:lnTo>
                  <a:lnTo>
                    <a:pt x="196617" y="57188"/>
                  </a:lnTo>
                  <a:lnTo>
                    <a:pt x="196354" y="55638"/>
                  </a:lnTo>
                  <a:lnTo>
                    <a:pt x="164960" y="30149"/>
                  </a:lnTo>
                  <a:lnTo>
                    <a:pt x="161861" y="29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0568" y="3377128"/>
              <a:ext cx="212305" cy="2408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77200" y="3777153"/>
              <a:ext cx="244614" cy="7086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1919" y="3979598"/>
              <a:ext cx="270738" cy="56838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777511" y="4606007"/>
              <a:ext cx="245110" cy="271780"/>
            </a:xfrm>
            <a:custGeom>
              <a:avLst/>
              <a:gdLst/>
              <a:ahLst/>
              <a:cxnLst/>
              <a:rect l="l" t="t" r="r" b="b"/>
              <a:pathLst>
                <a:path w="245110" h="271779">
                  <a:moveTo>
                    <a:pt x="165986" y="87960"/>
                  </a:moveTo>
                  <a:lnTo>
                    <a:pt x="127749" y="87960"/>
                  </a:lnTo>
                  <a:lnTo>
                    <a:pt x="128066" y="88264"/>
                  </a:lnTo>
                  <a:lnTo>
                    <a:pt x="128689" y="89827"/>
                  </a:lnTo>
                  <a:lnTo>
                    <a:pt x="129616" y="92621"/>
                  </a:lnTo>
                  <a:lnTo>
                    <a:pt x="129616" y="101015"/>
                  </a:lnTo>
                  <a:lnTo>
                    <a:pt x="94788" y="127783"/>
                  </a:lnTo>
                  <a:lnTo>
                    <a:pt x="76784" y="137375"/>
                  </a:lnTo>
                  <a:lnTo>
                    <a:pt x="72428" y="140792"/>
                  </a:lnTo>
                  <a:lnTo>
                    <a:pt x="50977" y="171881"/>
                  </a:lnTo>
                  <a:lnTo>
                    <a:pt x="51917" y="173443"/>
                  </a:lnTo>
                  <a:lnTo>
                    <a:pt x="53466" y="176237"/>
                  </a:lnTo>
                  <a:lnTo>
                    <a:pt x="90131" y="192087"/>
                  </a:lnTo>
                  <a:lnTo>
                    <a:pt x="122161" y="198615"/>
                  </a:lnTo>
                  <a:lnTo>
                    <a:pt x="124015" y="198615"/>
                  </a:lnTo>
                  <a:lnTo>
                    <a:pt x="124015" y="208254"/>
                  </a:lnTo>
                  <a:lnTo>
                    <a:pt x="111119" y="253785"/>
                  </a:lnTo>
                  <a:lnTo>
                    <a:pt x="103504" y="271348"/>
                  </a:lnTo>
                  <a:lnTo>
                    <a:pt x="104127" y="271348"/>
                  </a:lnTo>
                  <a:lnTo>
                    <a:pt x="134724" y="245917"/>
                  </a:lnTo>
                  <a:lnTo>
                    <a:pt x="155379" y="213536"/>
                  </a:lnTo>
                  <a:lnTo>
                    <a:pt x="167149" y="174834"/>
                  </a:lnTo>
                  <a:lnTo>
                    <a:pt x="167251" y="174066"/>
                  </a:lnTo>
                  <a:lnTo>
                    <a:pt x="122466" y="174066"/>
                  </a:lnTo>
                  <a:lnTo>
                    <a:pt x="114071" y="173443"/>
                  </a:lnTo>
                  <a:lnTo>
                    <a:pt x="109715" y="172808"/>
                  </a:lnTo>
                  <a:lnTo>
                    <a:pt x="100088" y="171576"/>
                  </a:lnTo>
                  <a:lnTo>
                    <a:pt x="92633" y="169392"/>
                  </a:lnTo>
                  <a:lnTo>
                    <a:pt x="89827" y="166916"/>
                  </a:lnTo>
                  <a:lnTo>
                    <a:pt x="87033" y="164109"/>
                  </a:lnTo>
                  <a:lnTo>
                    <a:pt x="87033" y="161010"/>
                  </a:lnTo>
                  <a:lnTo>
                    <a:pt x="130555" y="130848"/>
                  </a:lnTo>
                  <a:lnTo>
                    <a:pt x="166917" y="130848"/>
                  </a:lnTo>
                  <a:lnTo>
                    <a:pt x="166611" y="129616"/>
                  </a:lnTo>
                  <a:lnTo>
                    <a:pt x="165366" y="124015"/>
                  </a:lnTo>
                  <a:lnTo>
                    <a:pt x="165061" y="119049"/>
                  </a:lnTo>
                  <a:lnTo>
                    <a:pt x="165143" y="98825"/>
                  </a:lnTo>
                  <a:lnTo>
                    <a:pt x="165485" y="92197"/>
                  </a:lnTo>
                  <a:lnTo>
                    <a:pt x="165986" y="87960"/>
                  </a:lnTo>
                  <a:close/>
                </a:path>
                <a:path w="245110" h="271779">
                  <a:moveTo>
                    <a:pt x="166917" y="130848"/>
                  </a:moveTo>
                  <a:lnTo>
                    <a:pt x="130555" y="130848"/>
                  </a:lnTo>
                  <a:lnTo>
                    <a:pt x="130555" y="132410"/>
                  </a:lnTo>
                  <a:lnTo>
                    <a:pt x="131178" y="134581"/>
                  </a:lnTo>
                  <a:lnTo>
                    <a:pt x="131302" y="140792"/>
                  </a:lnTo>
                  <a:lnTo>
                    <a:pt x="131412" y="144062"/>
                  </a:lnTo>
                  <a:lnTo>
                    <a:pt x="131440" y="146710"/>
                  </a:lnTo>
                  <a:lnTo>
                    <a:pt x="131017" y="155406"/>
                  </a:lnTo>
                  <a:lnTo>
                    <a:pt x="129862" y="164603"/>
                  </a:lnTo>
                  <a:lnTo>
                    <a:pt x="128066" y="172808"/>
                  </a:lnTo>
                  <a:lnTo>
                    <a:pt x="127749" y="174066"/>
                  </a:lnTo>
                  <a:lnTo>
                    <a:pt x="167251" y="174066"/>
                  </a:lnTo>
                  <a:lnTo>
                    <a:pt x="168613" y="163818"/>
                  </a:lnTo>
                  <a:lnTo>
                    <a:pt x="168979" y="155406"/>
                  </a:lnTo>
                  <a:lnTo>
                    <a:pt x="169073" y="144062"/>
                  </a:lnTo>
                  <a:lnTo>
                    <a:pt x="168465" y="137071"/>
                  </a:lnTo>
                  <a:lnTo>
                    <a:pt x="166917" y="130848"/>
                  </a:lnTo>
                  <a:close/>
                </a:path>
                <a:path w="245110" h="271779">
                  <a:moveTo>
                    <a:pt x="9944" y="95732"/>
                  </a:moveTo>
                  <a:lnTo>
                    <a:pt x="7772" y="95732"/>
                  </a:lnTo>
                  <a:lnTo>
                    <a:pt x="5587" y="96977"/>
                  </a:lnTo>
                  <a:lnTo>
                    <a:pt x="1866" y="98844"/>
                  </a:lnTo>
                  <a:lnTo>
                    <a:pt x="0" y="101942"/>
                  </a:lnTo>
                  <a:lnTo>
                    <a:pt x="349" y="107443"/>
                  </a:lnTo>
                  <a:lnTo>
                    <a:pt x="622" y="110642"/>
                  </a:lnTo>
                  <a:lnTo>
                    <a:pt x="32943" y="128054"/>
                  </a:lnTo>
                  <a:lnTo>
                    <a:pt x="37299" y="128054"/>
                  </a:lnTo>
                  <a:lnTo>
                    <a:pt x="104791" y="98825"/>
                  </a:lnTo>
                  <a:lnTo>
                    <a:pt x="109297" y="96659"/>
                  </a:lnTo>
                  <a:lnTo>
                    <a:pt x="15532" y="96659"/>
                  </a:lnTo>
                  <a:lnTo>
                    <a:pt x="13360" y="96354"/>
                  </a:lnTo>
                  <a:lnTo>
                    <a:pt x="9944" y="95732"/>
                  </a:lnTo>
                  <a:close/>
                </a:path>
                <a:path w="245110" h="271779">
                  <a:moveTo>
                    <a:pt x="140817" y="0"/>
                  </a:moveTo>
                  <a:lnTo>
                    <a:pt x="138010" y="609"/>
                  </a:lnTo>
                  <a:lnTo>
                    <a:pt x="134899" y="1231"/>
                  </a:lnTo>
                  <a:lnTo>
                    <a:pt x="133349" y="2793"/>
                  </a:lnTo>
                  <a:lnTo>
                    <a:pt x="130238" y="6832"/>
                  </a:lnTo>
                  <a:lnTo>
                    <a:pt x="127444" y="10871"/>
                  </a:lnTo>
                  <a:lnTo>
                    <a:pt x="124015" y="13982"/>
                  </a:lnTo>
                  <a:lnTo>
                    <a:pt x="121538" y="15849"/>
                  </a:lnTo>
                  <a:lnTo>
                    <a:pt x="119354" y="17398"/>
                  </a:lnTo>
                  <a:lnTo>
                    <a:pt x="121538" y="19265"/>
                  </a:lnTo>
                  <a:lnTo>
                    <a:pt x="126320" y="25069"/>
                  </a:lnTo>
                  <a:lnTo>
                    <a:pt x="129501" y="31657"/>
                  </a:lnTo>
                  <a:lnTo>
                    <a:pt x="131111" y="38889"/>
                  </a:lnTo>
                  <a:lnTo>
                    <a:pt x="131178" y="46621"/>
                  </a:lnTo>
                  <a:lnTo>
                    <a:pt x="130555" y="50965"/>
                  </a:lnTo>
                  <a:lnTo>
                    <a:pt x="130555" y="51600"/>
                  </a:lnTo>
                  <a:lnTo>
                    <a:pt x="129920" y="51904"/>
                  </a:lnTo>
                  <a:lnTo>
                    <a:pt x="100919" y="62859"/>
                  </a:lnTo>
                  <a:lnTo>
                    <a:pt x="75847" y="72918"/>
                  </a:lnTo>
                  <a:lnTo>
                    <a:pt x="52170" y="83037"/>
                  </a:lnTo>
                  <a:lnTo>
                    <a:pt x="29832" y="93243"/>
                  </a:lnTo>
                  <a:lnTo>
                    <a:pt x="23317" y="96354"/>
                  </a:lnTo>
                  <a:lnTo>
                    <a:pt x="19888" y="96659"/>
                  </a:lnTo>
                  <a:lnTo>
                    <a:pt x="109297" y="96659"/>
                  </a:lnTo>
                  <a:lnTo>
                    <a:pt x="112521" y="95110"/>
                  </a:lnTo>
                  <a:lnTo>
                    <a:pt x="120611" y="91376"/>
                  </a:lnTo>
                  <a:lnTo>
                    <a:pt x="127126" y="87960"/>
                  </a:lnTo>
                  <a:lnTo>
                    <a:pt x="165986" y="87960"/>
                  </a:lnTo>
                  <a:lnTo>
                    <a:pt x="166235" y="85857"/>
                  </a:lnTo>
                  <a:lnTo>
                    <a:pt x="202146" y="69120"/>
                  </a:lnTo>
                  <a:lnTo>
                    <a:pt x="212915" y="68694"/>
                  </a:lnTo>
                  <a:lnTo>
                    <a:pt x="241981" y="68694"/>
                  </a:lnTo>
                  <a:lnTo>
                    <a:pt x="243382" y="66827"/>
                  </a:lnTo>
                  <a:lnTo>
                    <a:pt x="244005" y="63398"/>
                  </a:lnTo>
                  <a:lnTo>
                    <a:pt x="244944" y="59677"/>
                  </a:lnTo>
                  <a:lnTo>
                    <a:pt x="244005" y="54076"/>
                  </a:lnTo>
                  <a:lnTo>
                    <a:pt x="242138" y="50965"/>
                  </a:lnTo>
                  <a:lnTo>
                    <a:pt x="240588" y="48475"/>
                  </a:lnTo>
                  <a:lnTo>
                    <a:pt x="237782" y="45681"/>
                  </a:lnTo>
                  <a:lnTo>
                    <a:pt x="235610" y="44449"/>
                  </a:lnTo>
                  <a:lnTo>
                    <a:pt x="233121" y="42887"/>
                  </a:lnTo>
                  <a:lnTo>
                    <a:pt x="231889" y="42265"/>
                  </a:lnTo>
                  <a:lnTo>
                    <a:pt x="229618" y="41643"/>
                  </a:lnTo>
                  <a:lnTo>
                    <a:pt x="170345" y="41643"/>
                  </a:lnTo>
                  <a:lnTo>
                    <a:pt x="170125" y="35432"/>
                  </a:lnTo>
                  <a:lnTo>
                    <a:pt x="148882" y="3098"/>
                  </a:lnTo>
                  <a:lnTo>
                    <a:pt x="144221" y="609"/>
                  </a:lnTo>
                  <a:lnTo>
                    <a:pt x="140817" y="0"/>
                  </a:lnTo>
                  <a:close/>
                </a:path>
                <a:path w="245110" h="271779">
                  <a:moveTo>
                    <a:pt x="241981" y="68694"/>
                  </a:moveTo>
                  <a:lnTo>
                    <a:pt x="216966" y="68694"/>
                  </a:lnTo>
                  <a:lnTo>
                    <a:pt x="218198" y="69621"/>
                  </a:lnTo>
                  <a:lnTo>
                    <a:pt x="221932" y="72732"/>
                  </a:lnTo>
                  <a:lnTo>
                    <a:pt x="226593" y="73977"/>
                  </a:lnTo>
                  <a:lnTo>
                    <a:pt x="235610" y="73977"/>
                  </a:lnTo>
                  <a:lnTo>
                    <a:pt x="237172" y="73037"/>
                  </a:lnTo>
                  <a:lnTo>
                    <a:pt x="240588" y="70548"/>
                  </a:lnTo>
                  <a:lnTo>
                    <a:pt x="241981" y="68694"/>
                  </a:lnTo>
                  <a:close/>
                </a:path>
                <a:path w="245110" h="271779">
                  <a:moveTo>
                    <a:pt x="211988" y="32943"/>
                  </a:moveTo>
                  <a:lnTo>
                    <a:pt x="209499" y="32943"/>
                  </a:lnTo>
                  <a:lnTo>
                    <a:pt x="207327" y="34810"/>
                  </a:lnTo>
                  <a:lnTo>
                    <a:pt x="206400" y="35432"/>
                  </a:lnTo>
                  <a:lnTo>
                    <a:pt x="204520" y="36042"/>
                  </a:lnTo>
                  <a:lnTo>
                    <a:pt x="188366" y="38531"/>
                  </a:lnTo>
                  <a:lnTo>
                    <a:pt x="170345" y="41643"/>
                  </a:lnTo>
                  <a:lnTo>
                    <a:pt x="229618" y="41643"/>
                  </a:lnTo>
                  <a:lnTo>
                    <a:pt x="228460" y="41325"/>
                  </a:lnTo>
                  <a:lnTo>
                    <a:pt x="224739" y="40093"/>
                  </a:lnTo>
                  <a:lnTo>
                    <a:pt x="221005" y="38531"/>
                  </a:lnTo>
                  <a:lnTo>
                    <a:pt x="217893" y="36360"/>
                  </a:lnTo>
                  <a:lnTo>
                    <a:pt x="216344" y="35432"/>
                  </a:lnTo>
                  <a:lnTo>
                    <a:pt x="214795" y="34188"/>
                  </a:lnTo>
                  <a:lnTo>
                    <a:pt x="214160" y="33883"/>
                  </a:lnTo>
                  <a:lnTo>
                    <a:pt x="211988" y="32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68679" y="4916550"/>
              <a:ext cx="72110" cy="7242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0" y="2618714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618714"/>
                  </a:lnTo>
                  <a:lnTo>
                    <a:pt x="0" y="261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1547" y="14737930"/>
              <a:ext cx="388195" cy="8657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98294" y="640537"/>
              <a:ext cx="1147013" cy="346395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94220" y="4132348"/>
              <a:ext cx="1022565" cy="108330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6620" y="5249243"/>
              <a:ext cx="927976" cy="105917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17843" y="610950"/>
              <a:ext cx="1260906" cy="13716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72027" y="2056728"/>
              <a:ext cx="535990" cy="75691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34193" y="2893168"/>
              <a:ext cx="1219648" cy="274951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302084" y="5669362"/>
              <a:ext cx="630555" cy="709930"/>
            </a:xfrm>
            <a:custGeom>
              <a:avLst/>
              <a:gdLst/>
              <a:ahLst/>
              <a:cxnLst/>
              <a:rect l="l" t="t" r="r" b="b"/>
              <a:pathLst>
                <a:path w="630554" h="709929">
                  <a:moveTo>
                    <a:pt x="418823" y="657860"/>
                  </a:moveTo>
                  <a:lnTo>
                    <a:pt x="350143" y="657860"/>
                  </a:lnTo>
                  <a:lnTo>
                    <a:pt x="350515" y="659130"/>
                  </a:lnTo>
                  <a:lnTo>
                    <a:pt x="343507" y="662940"/>
                  </a:lnTo>
                  <a:lnTo>
                    <a:pt x="327888" y="671830"/>
                  </a:lnTo>
                  <a:lnTo>
                    <a:pt x="327025" y="673100"/>
                  </a:lnTo>
                  <a:lnTo>
                    <a:pt x="316534" y="679450"/>
                  </a:lnTo>
                  <a:lnTo>
                    <a:pt x="308892" y="685800"/>
                  </a:lnTo>
                  <a:lnTo>
                    <a:pt x="301991" y="689610"/>
                  </a:lnTo>
                  <a:lnTo>
                    <a:pt x="296241" y="690880"/>
                  </a:lnTo>
                  <a:lnTo>
                    <a:pt x="292049" y="692150"/>
                  </a:lnTo>
                  <a:lnTo>
                    <a:pt x="290283" y="692150"/>
                  </a:lnTo>
                  <a:lnTo>
                    <a:pt x="285051" y="694690"/>
                  </a:lnTo>
                  <a:lnTo>
                    <a:pt x="283286" y="695960"/>
                  </a:lnTo>
                  <a:lnTo>
                    <a:pt x="280670" y="698500"/>
                  </a:lnTo>
                  <a:lnTo>
                    <a:pt x="278053" y="699770"/>
                  </a:lnTo>
                  <a:lnTo>
                    <a:pt x="276301" y="699770"/>
                  </a:lnTo>
                  <a:lnTo>
                    <a:pt x="269303" y="702310"/>
                  </a:lnTo>
                  <a:lnTo>
                    <a:pt x="265798" y="704850"/>
                  </a:lnTo>
                  <a:lnTo>
                    <a:pt x="255308" y="709930"/>
                  </a:lnTo>
                  <a:lnTo>
                    <a:pt x="258813" y="709930"/>
                  </a:lnTo>
                  <a:lnTo>
                    <a:pt x="266687" y="706120"/>
                  </a:lnTo>
                  <a:lnTo>
                    <a:pt x="274542" y="703580"/>
                  </a:lnTo>
                  <a:lnTo>
                    <a:pt x="287562" y="698500"/>
                  </a:lnTo>
                  <a:lnTo>
                    <a:pt x="301730" y="694690"/>
                  </a:lnTo>
                  <a:lnTo>
                    <a:pt x="313029" y="690880"/>
                  </a:lnTo>
                  <a:lnTo>
                    <a:pt x="320027" y="690880"/>
                  </a:lnTo>
                  <a:lnTo>
                    <a:pt x="321767" y="688340"/>
                  </a:lnTo>
                  <a:lnTo>
                    <a:pt x="327888" y="685800"/>
                  </a:lnTo>
                  <a:lnTo>
                    <a:pt x="340131" y="681990"/>
                  </a:lnTo>
                  <a:lnTo>
                    <a:pt x="347129" y="679450"/>
                  </a:lnTo>
                  <a:lnTo>
                    <a:pt x="357619" y="674370"/>
                  </a:lnTo>
                  <a:lnTo>
                    <a:pt x="365493" y="673100"/>
                  </a:lnTo>
                  <a:lnTo>
                    <a:pt x="374230" y="671830"/>
                  </a:lnTo>
                  <a:lnTo>
                    <a:pt x="383844" y="671830"/>
                  </a:lnTo>
                  <a:lnTo>
                    <a:pt x="389089" y="668020"/>
                  </a:lnTo>
                  <a:lnTo>
                    <a:pt x="402154" y="662940"/>
                  </a:lnTo>
                  <a:lnTo>
                    <a:pt x="418823" y="657860"/>
                  </a:lnTo>
                  <a:close/>
                </a:path>
                <a:path w="630554" h="709929">
                  <a:moveTo>
                    <a:pt x="556253" y="281940"/>
                  </a:moveTo>
                  <a:lnTo>
                    <a:pt x="405701" y="281940"/>
                  </a:lnTo>
                  <a:lnTo>
                    <a:pt x="412699" y="287020"/>
                  </a:lnTo>
                  <a:lnTo>
                    <a:pt x="424150" y="293370"/>
                  </a:lnTo>
                  <a:lnTo>
                    <a:pt x="432160" y="299720"/>
                  </a:lnTo>
                  <a:lnTo>
                    <a:pt x="438529" y="306070"/>
                  </a:lnTo>
                  <a:lnTo>
                    <a:pt x="445058" y="316230"/>
                  </a:lnTo>
                  <a:lnTo>
                    <a:pt x="449329" y="322580"/>
                  </a:lnTo>
                  <a:lnTo>
                    <a:pt x="453031" y="328930"/>
                  </a:lnTo>
                  <a:lnTo>
                    <a:pt x="456242" y="335280"/>
                  </a:lnTo>
                  <a:lnTo>
                    <a:pt x="459041" y="342900"/>
                  </a:lnTo>
                  <a:lnTo>
                    <a:pt x="469531" y="365760"/>
                  </a:lnTo>
                  <a:lnTo>
                    <a:pt x="473913" y="374650"/>
                  </a:lnTo>
                  <a:lnTo>
                    <a:pt x="479145" y="387350"/>
                  </a:lnTo>
                  <a:lnTo>
                    <a:pt x="481774" y="394970"/>
                  </a:lnTo>
                  <a:lnTo>
                    <a:pt x="483527" y="398780"/>
                  </a:lnTo>
                  <a:lnTo>
                    <a:pt x="486060" y="405130"/>
                  </a:lnTo>
                  <a:lnTo>
                    <a:pt x="487360" y="411480"/>
                  </a:lnTo>
                  <a:lnTo>
                    <a:pt x="487771" y="419100"/>
                  </a:lnTo>
                  <a:lnTo>
                    <a:pt x="487798" y="452120"/>
                  </a:lnTo>
                  <a:lnTo>
                    <a:pt x="487687" y="457200"/>
                  </a:lnTo>
                  <a:lnTo>
                    <a:pt x="473036" y="483870"/>
                  </a:lnTo>
                  <a:lnTo>
                    <a:pt x="470420" y="491490"/>
                  </a:lnTo>
                  <a:lnTo>
                    <a:pt x="469531" y="497840"/>
                  </a:lnTo>
                  <a:lnTo>
                    <a:pt x="468655" y="502920"/>
                  </a:lnTo>
                  <a:lnTo>
                    <a:pt x="467791" y="504190"/>
                  </a:lnTo>
                  <a:lnTo>
                    <a:pt x="462546" y="509270"/>
                  </a:lnTo>
                  <a:lnTo>
                    <a:pt x="456425" y="516890"/>
                  </a:lnTo>
                  <a:lnTo>
                    <a:pt x="453796" y="520700"/>
                  </a:lnTo>
                  <a:lnTo>
                    <a:pt x="452043" y="524510"/>
                  </a:lnTo>
                  <a:lnTo>
                    <a:pt x="441553" y="534670"/>
                  </a:lnTo>
                  <a:lnTo>
                    <a:pt x="437688" y="538480"/>
                  </a:lnTo>
                  <a:lnTo>
                    <a:pt x="432920" y="544830"/>
                  </a:lnTo>
                  <a:lnTo>
                    <a:pt x="427662" y="551180"/>
                  </a:lnTo>
                  <a:lnTo>
                    <a:pt x="422325" y="557530"/>
                  </a:lnTo>
                  <a:lnTo>
                    <a:pt x="407051" y="576580"/>
                  </a:lnTo>
                  <a:lnTo>
                    <a:pt x="394560" y="590550"/>
                  </a:lnTo>
                  <a:lnTo>
                    <a:pt x="385674" y="600710"/>
                  </a:lnTo>
                  <a:lnTo>
                    <a:pt x="381215" y="604520"/>
                  </a:lnTo>
                  <a:lnTo>
                    <a:pt x="379488" y="604520"/>
                  </a:lnTo>
                  <a:lnTo>
                    <a:pt x="379488" y="609600"/>
                  </a:lnTo>
                  <a:lnTo>
                    <a:pt x="374230" y="614680"/>
                  </a:lnTo>
                  <a:lnTo>
                    <a:pt x="371602" y="614680"/>
                  </a:lnTo>
                  <a:lnTo>
                    <a:pt x="368109" y="619760"/>
                  </a:lnTo>
                  <a:lnTo>
                    <a:pt x="363728" y="623570"/>
                  </a:lnTo>
                  <a:lnTo>
                    <a:pt x="355003" y="628650"/>
                  </a:lnTo>
                  <a:lnTo>
                    <a:pt x="352374" y="632460"/>
                  </a:lnTo>
                  <a:lnTo>
                    <a:pt x="352374" y="633730"/>
                  </a:lnTo>
                  <a:lnTo>
                    <a:pt x="350621" y="636270"/>
                  </a:lnTo>
                  <a:lnTo>
                    <a:pt x="348005" y="636270"/>
                  </a:lnTo>
                  <a:lnTo>
                    <a:pt x="348005" y="637540"/>
                  </a:lnTo>
                  <a:lnTo>
                    <a:pt x="347129" y="640080"/>
                  </a:lnTo>
                  <a:lnTo>
                    <a:pt x="345376" y="640080"/>
                  </a:lnTo>
                  <a:lnTo>
                    <a:pt x="339981" y="645160"/>
                  </a:lnTo>
                  <a:lnTo>
                    <a:pt x="331716" y="651510"/>
                  </a:lnTo>
                  <a:lnTo>
                    <a:pt x="322629" y="657860"/>
                  </a:lnTo>
                  <a:lnTo>
                    <a:pt x="314769" y="662940"/>
                  </a:lnTo>
                  <a:lnTo>
                    <a:pt x="310400" y="665480"/>
                  </a:lnTo>
                  <a:lnTo>
                    <a:pt x="300774" y="671830"/>
                  </a:lnTo>
                  <a:lnTo>
                    <a:pt x="288544" y="679450"/>
                  </a:lnTo>
                  <a:lnTo>
                    <a:pt x="280670" y="685800"/>
                  </a:lnTo>
                  <a:lnTo>
                    <a:pt x="271932" y="690880"/>
                  </a:lnTo>
                  <a:lnTo>
                    <a:pt x="265798" y="693420"/>
                  </a:lnTo>
                  <a:lnTo>
                    <a:pt x="257073" y="697230"/>
                  </a:lnTo>
                  <a:lnTo>
                    <a:pt x="257073" y="698500"/>
                  </a:lnTo>
                  <a:lnTo>
                    <a:pt x="262305" y="698500"/>
                  </a:lnTo>
                  <a:lnTo>
                    <a:pt x="275424" y="693420"/>
                  </a:lnTo>
                  <a:lnTo>
                    <a:pt x="277177" y="692150"/>
                  </a:lnTo>
                  <a:lnTo>
                    <a:pt x="285417" y="688340"/>
                  </a:lnTo>
                  <a:lnTo>
                    <a:pt x="303083" y="678180"/>
                  </a:lnTo>
                  <a:lnTo>
                    <a:pt x="332257" y="664210"/>
                  </a:lnTo>
                  <a:lnTo>
                    <a:pt x="334010" y="662940"/>
                  </a:lnTo>
                  <a:lnTo>
                    <a:pt x="339255" y="661670"/>
                  </a:lnTo>
                  <a:lnTo>
                    <a:pt x="343623" y="660400"/>
                  </a:lnTo>
                  <a:lnTo>
                    <a:pt x="350143" y="657860"/>
                  </a:lnTo>
                  <a:lnTo>
                    <a:pt x="418823" y="657860"/>
                  </a:lnTo>
                  <a:lnTo>
                    <a:pt x="436803" y="652780"/>
                  </a:lnTo>
                  <a:lnTo>
                    <a:pt x="453796" y="648970"/>
                  </a:lnTo>
                  <a:lnTo>
                    <a:pt x="457301" y="648970"/>
                  </a:lnTo>
                  <a:lnTo>
                    <a:pt x="463423" y="646430"/>
                  </a:lnTo>
                  <a:lnTo>
                    <a:pt x="472147" y="642620"/>
                  </a:lnTo>
                  <a:lnTo>
                    <a:pt x="480910" y="642620"/>
                  </a:lnTo>
                  <a:lnTo>
                    <a:pt x="495769" y="637540"/>
                  </a:lnTo>
                  <a:lnTo>
                    <a:pt x="499262" y="635000"/>
                  </a:lnTo>
                  <a:lnTo>
                    <a:pt x="501015" y="632460"/>
                  </a:lnTo>
                  <a:lnTo>
                    <a:pt x="504507" y="629920"/>
                  </a:lnTo>
                  <a:lnTo>
                    <a:pt x="509752" y="627380"/>
                  </a:lnTo>
                  <a:lnTo>
                    <a:pt x="523748" y="621030"/>
                  </a:lnTo>
                  <a:lnTo>
                    <a:pt x="531406" y="617220"/>
                  </a:lnTo>
                  <a:lnTo>
                    <a:pt x="537841" y="613410"/>
                  </a:lnTo>
                  <a:lnTo>
                    <a:pt x="543786" y="609600"/>
                  </a:lnTo>
                  <a:lnTo>
                    <a:pt x="549973" y="605790"/>
                  </a:lnTo>
                  <a:lnTo>
                    <a:pt x="554355" y="601980"/>
                  </a:lnTo>
                  <a:lnTo>
                    <a:pt x="559587" y="598170"/>
                  </a:lnTo>
                  <a:lnTo>
                    <a:pt x="563092" y="596900"/>
                  </a:lnTo>
                  <a:lnTo>
                    <a:pt x="567461" y="593090"/>
                  </a:lnTo>
                  <a:lnTo>
                    <a:pt x="576211" y="581660"/>
                  </a:lnTo>
                  <a:lnTo>
                    <a:pt x="581456" y="575310"/>
                  </a:lnTo>
                  <a:lnTo>
                    <a:pt x="585838" y="571500"/>
                  </a:lnTo>
                  <a:lnTo>
                    <a:pt x="585838" y="570230"/>
                  </a:lnTo>
                  <a:lnTo>
                    <a:pt x="605942" y="530860"/>
                  </a:lnTo>
                  <a:lnTo>
                    <a:pt x="608558" y="530860"/>
                  </a:lnTo>
                  <a:lnTo>
                    <a:pt x="608558" y="528320"/>
                  </a:lnTo>
                  <a:lnTo>
                    <a:pt x="606818" y="528320"/>
                  </a:lnTo>
                  <a:lnTo>
                    <a:pt x="608558" y="525780"/>
                  </a:lnTo>
                  <a:lnTo>
                    <a:pt x="622541" y="486410"/>
                  </a:lnTo>
                  <a:lnTo>
                    <a:pt x="623430" y="482600"/>
                  </a:lnTo>
                  <a:lnTo>
                    <a:pt x="625170" y="477520"/>
                  </a:lnTo>
                  <a:lnTo>
                    <a:pt x="628675" y="468630"/>
                  </a:lnTo>
                  <a:lnTo>
                    <a:pt x="630415" y="463550"/>
                  </a:lnTo>
                  <a:lnTo>
                    <a:pt x="622779" y="425450"/>
                  </a:lnTo>
                  <a:lnTo>
                    <a:pt x="614680" y="408940"/>
                  </a:lnTo>
                  <a:lnTo>
                    <a:pt x="611187" y="398780"/>
                  </a:lnTo>
                  <a:lnTo>
                    <a:pt x="610393" y="393700"/>
                  </a:lnTo>
                  <a:lnTo>
                    <a:pt x="609434" y="387350"/>
                  </a:lnTo>
                  <a:lnTo>
                    <a:pt x="608476" y="379730"/>
                  </a:lnTo>
                  <a:lnTo>
                    <a:pt x="607682" y="370840"/>
                  </a:lnTo>
                  <a:lnTo>
                    <a:pt x="606117" y="360680"/>
                  </a:lnTo>
                  <a:lnTo>
                    <a:pt x="602991" y="349250"/>
                  </a:lnTo>
                  <a:lnTo>
                    <a:pt x="598715" y="339090"/>
                  </a:lnTo>
                  <a:lnTo>
                    <a:pt x="593699" y="328930"/>
                  </a:lnTo>
                  <a:lnTo>
                    <a:pt x="591947" y="326390"/>
                  </a:lnTo>
                  <a:lnTo>
                    <a:pt x="590194" y="322580"/>
                  </a:lnTo>
                  <a:lnTo>
                    <a:pt x="582902" y="312420"/>
                  </a:lnTo>
                  <a:lnTo>
                    <a:pt x="567902" y="294640"/>
                  </a:lnTo>
                  <a:lnTo>
                    <a:pt x="556253" y="281940"/>
                  </a:lnTo>
                  <a:close/>
                </a:path>
                <a:path w="630554" h="709929">
                  <a:moveTo>
                    <a:pt x="448551" y="0"/>
                  </a:moveTo>
                  <a:lnTo>
                    <a:pt x="446798" y="0"/>
                  </a:lnTo>
                  <a:lnTo>
                    <a:pt x="442442" y="2540"/>
                  </a:lnTo>
                  <a:lnTo>
                    <a:pt x="440677" y="3810"/>
                  </a:lnTo>
                  <a:lnTo>
                    <a:pt x="437184" y="3810"/>
                  </a:lnTo>
                  <a:lnTo>
                    <a:pt x="434555" y="5080"/>
                  </a:lnTo>
                  <a:lnTo>
                    <a:pt x="429310" y="6350"/>
                  </a:lnTo>
                  <a:lnTo>
                    <a:pt x="417957" y="11430"/>
                  </a:lnTo>
                  <a:lnTo>
                    <a:pt x="415328" y="20320"/>
                  </a:lnTo>
                  <a:lnTo>
                    <a:pt x="414451" y="21590"/>
                  </a:lnTo>
                  <a:lnTo>
                    <a:pt x="411822" y="22860"/>
                  </a:lnTo>
                  <a:lnTo>
                    <a:pt x="410083" y="22860"/>
                  </a:lnTo>
                  <a:lnTo>
                    <a:pt x="409194" y="25400"/>
                  </a:lnTo>
                  <a:lnTo>
                    <a:pt x="407466" y="27940"/>
                  </a:lnTo>
                  <a:lnTo>
                    <a:pt x="405701" y="29210"/>
                  </a:lnTo>
                  <a:lnTo>
                    <a:pt x="403961" y="29210"/>
                  </a:lnTo>
                  <a:lnTo>
                    <a:pt x="403085" y="30480"/>
                  </a:lnTo>
                  <a:lnTo>
                    <a:pt x="401332" y="34290"/>
                  </a:lnTo>
                  <a:lnTo>
                    <a:pt x="400469" y="36830"/>
                  </a:lnTo>
                  <a:lnTo>
                    <a:pt x="396976" y="40640"/>
                  </a:lnTo>
                  <a:lnTo>
                    <a:pt x="395211" y="43180"/>
                  </a:lnTo>
                  <a:lnTo>
                    <a:pt x="395211" y="46990"/>
                  </a:lnTo>
                  <a:lnTo>
                    <a:pt x="393471" y="50800"/>
                  </a:lnTo>
                  <a:lnTo>
                    <a:pt x="390842" y="53340"/>
                  </a:lnTo>
                  <a:lnTo>
                    <a:pt x="386473" y="59690"/>
                  </a:lnTo>
                  <a:lnTo>
                    <a:pt x="385597" y="62230"/>
                  </a:lnTo>
                  <a:lnTo>
                    <a:pt x="387350" y="67310"/>
                  </a:lnTo>
                  <a:lnTo>
                    <a:pt x="388213" y="71120"/>
                  </a:lnTo>
                  <a:lnTo>
                    <a:pt x="395211" y="78740"/>
                  </a:lnTo>
                  <a:lnTo>
                    <a:pt x="398703" y="78740"/>
                  </a:lnTo>
                  <a:lnTo>
                    <a:pt x="398703" y="80010"/>
                  </a:lnTo>
                  <a:lnTo>
                    <a:pt x="397840" y="82550"/>
                  </a:lnTo>
                  <a:lnTo>
                    <a:pt x="396875" y="88900"/>
                  </a:lnTo>
                  <a:lnTo>
                    <a:pt x="395331" y="95250"/>
                  </a:lnTo>
                  <a:lnTo>
                    <a:pt x="393293" y="101600"/>
                  </a:lnTo>
                  <a:lnTo>
                    <a:pt x="390842" y="107950"/>
                  </a:lnTo>
                  <a:lnTo>
                    <a:pt x="389089" y="113030"/>
                  </a:lnTo>
                  <a:lnTo>
                    <a:pt x="386473" y="123190"/>
                  </a:lnTo>
                  <a:lnTo>
                    <a:pt x="383195" y="132080"/>
                  </a:lnTo>
                  <a:lnTo>
                    <a:pt x="380328" y="139700"/>
                  </a:lnTo>
                  <a:lnTo>
                    <a:pt x="375983" y="151130"/>
                  </a:lnTo>
                  <a:lnTo>
                    <a:pt x="375107" y="154940"/>
                  </a:lnTo>
                  <a:lnTo>
                    <a:pt x="373354" y="157480"/>
                  </a:lnTo>
                  <a:lnTo>
                    <a:pt x="371602" y="158750"/>
                  </a:lnTo>
                  <a:lnTo>
                    <a:pt x="358495" y="158750"/>
                  </a:lnTo>
                  <a:lnTo>
                    <a:pt x="354126" y="160020"/>
                  </a:lnTo>
                  <a:lnTo>
                    <a:pt x="346240" y="160020"/>
                  </a:lnTo>
                  <a:lnTo>
                    <a:pt x="335749" y="167640"/>
                  </a:lnTo>
                  <a:lnTo>
                    <a:pt x="329641" y="171450"/>
                  </a:lnTo>
                  <a:lnTo>
                    <a:pt x="319151" y="180340"/>
                  </a:lnTo>
                  <a:lnTo>
                    <a:pt x="316534" y="181610"/>
                  </a:lnTo>
                  <a:lnTo>
                    <a:pt x="304279" y="182880"/>
                  </a:lnTo>
                  <a:lnTo>
                    <a:pt x="299910" y="182880"/>
                  </a:lnTo>
                  <a:lnTo>
                    <a:pt x="291160" y="184150"/>
                  </a:lnTo>
                  <a:lnTo>
                    <a:pt x="284175" y="185420"/>
                  </a:lnTo>
                  <a:lnTo>
                    <a:pt x="274561" y="187960"/>
                  </a:lnTo>
                  <a:lnTo>
                    <a:pt x="271056" y="190500"/>
                  </a:lnTo>
                  <a:lnTo>
                    <a:pt x="264701" y="194310"/>
                  </a:lnTo>
                  <a:lnTo>
                    <a:pt x="256954" y="199390"/>
                  </a:lnTo>
                  <a:lnTo>
                    <a:pt x="246419" y="204470"/>
                  </a:lnTo>
                  <a:lnTo>
                    <a:pt x="234327" y="210820"/>
                  </a:lnTo>
                  <a:lnTo>
                    <a:pt x="201117" y="228600"/>
                  </a:lnTo>
                  <a:lnTo>
                    <a:pt x="199351" y="229870"/>
                  </a:lnTo>
                  <a:lnTo>
                    <a:pt x="184492" y="245110"/>
                  </a:lnTo>
                  <a:lnTo>
                    <a:pt x="167071" y="261620"/>
                  </a:lnTo>
                  <a:lnTo>
                    <a:pt x="140099" y="284480"/>
                  </a:lnTo>
                  <a:lnTo>
                    <a:pt x="132029" y="290830"/>
                  </a:lnTo>
                  <a:lnTo>
                    <a:pt x="124060" y="297180"/>
                  </a:lnTo>
                  <a:lnTo>
                    <a:pt x="115520" y="304800"/>
                  </a:lnTo>
                  <a:lnTo>
                    <a:pt x="107802" y="312420"/>
                  </a:lnTo>
                  <a:lnTo>
                    <a:pt x="102298" y="320040"/>
                  </a:lnTo>
                  <a:lnTo>
                    <a:pt x="97259" y="327660"/>
                  </a:lnTo>
                  <a:lnTo>
                    <a:pt x="90173" y="336550"/>
                  </a:lnTo>
                  <a:lnTo>
                    <a:pt x="81281" y="346710"/>
                  </a:lnTo>
                  <a:lnTo>
                    <a:pt x="70827" y="358140"/>
                  </a:lnTo>
                  <a:lnTo>
                    <a:pt x="59448" y="370840"/>
                  </a:lnTo>
                  <a:lnTo>
                    <a:pt x="42849" y="407670"/>
                  </a:lnTo>
                  <a:lnTo>
                    <a:pt x="39219" y="433070"/>
                  </a:lnTo>
                  <a:lnTo>
                    <a:pt x="38468" y="440690"/>
                  </a:lnTo>
                  <a:lnTo>
                    <a:pt x="38468" y="449580"/>
                  </a:lnTo>
                  <a:lnTo>
                    <a:pt x="36728" y="454660"/>
                  </a:lnTo>
                  <a:lnTo>
                    <a:pt x="36640" y="472440"/>
                  </a:lnTo>
                  <a:lnTo>
                    <a:pt x="26238" y="510540"/>
                  </a:lnTo>
                  <a:lnTo>
                    <a:pt x="12255" y="542290"/>
                  </a:lnTo>
                  <a:lnTo>
                    <a:pt x="10490" y="546100"/>
                  </a:lnTo>
                  <a:lnTo>
                    <a:pt x="7874" y="552450"/>
                  </a:lnTo>
                  <a:lnTo>
                    <a:pt x="5257" y="560070"/>
                  </a:lnTo>
                  <a:lnTo>
                    <a:pt x="3492" y="561340"/>
                  </a:lnTo>
                  <a:lnTo>
                    <a:pt x="5257" y="565150"/>
                  </a:lnTo>
                  <a:lnTo>
                    <a:pt x="5257" y="567690"/>
                  </a:lnTo>
                  <a:lnTo>
                    <a:pt x="2628" y="570230"/>
                  </a:lnTo>
                  <a:lnTo>
                    <a:pt x="876" y="572770"/>
                  </a:lnTo>
                  <a:lnTo>
                    <a:pt x="0" y="581660"/>
                  </a:lnTo>
                  <a:lnTo>
                    <a:pt x="2628" y="585470"/>
                  </a:lnTo>
                  <a:lnTo>
                    <a:pt x="3492" y="589280"/>
                  </a:lnTo>
                  <a:lnTo>
                    <a:pt x="4368" y="591820"/>
                  </a:lnTo>
                  <a:lnTo>
                    <a:pt x="8620" y="600710"/>
                  </a:lnTo>
                  <a:lnTo>
                    <a:pt x="14754" y="609600"/>
                  </a:lnTo>
                  <a:lnTo>
                    <a:pt x="20720" y="618490"/>
                  </a:lnTo>
                  <a:lnTo>
                    <a:pt x="24472" y="622300"/>
                  </a:lnTo>
                  <a:lnTo>
                    <a:pt x="25361" y="622300"/>
                  </a:lnTo>
                  <a:lnTo>
                    <a:pt x="30607" y="619760"/>
                  </a:lnTo>
                  <a:lnTo>
                    <a:pt x="33235" y="617220"/>
                  </a:lnTo>
                  <a:lnTo>
                    <a:pt x="35852" y="617220"/>
                  </a:lnTo>
                  <a:lnTo>
                    <a:pt x="43726" y="614680"/>
                  </a:lnTo>
                  <a:lnTo>
                    <a:pt x="54216" y="609600"/>
                  </a:lnTo>
                  <a:lnTo>
                    <a:pt x="64706" y="607060"/>
                  </a:lnTo>
                  <a:lnTo>
                    <a:pt x="105406" y="588010"/>
                  </a:lnTo>
                  <a:lnTo>
                    <a:pt x="119786" y="577850"/>
                  </a:lnTo>
                  <a:lnTo>
                    <a:pt x="120675" y="577850"/>
                  </a:lnTo>
                  <a:lnTo>
                    <a:pt x="121539" y="576580"/>
                  </a:lnTo>
                  <a:lnTo>
                    <a:pt x="121539" y="575310"/>
                  </a:lnTo>
                  <a:lnTo>
                    <a:pt x="124167" y="575310"/>
                  </a:lnTo>
                  <a:lnTo>
                    <a:pt x="131165" y="571500"/>
                  </a:lnTo>
                  <a:lnTo>
                    <a:pt x="136398" y="567690"/>
                  </a:lnTo>
                  <a:lnTo>
                    <a:pt x="143395" y="565150"/>
                  </a:lnTo>
                  <a:lnTo>
                    <a:pt x="147764" y="561340"/>
                  </a:lnTo>
                  <a:lnTo>
                    <a:pt x="152146" y="561340"/>
                  </a:lnTo>
                  <a:lnTo>
                    <a:pt x="154762" y="558800"/>
                  </a:lnTo>
                  <a:lnTo>
                    <a:pt x="165252" y="553720"/>
                  </a:lnTo>
                  <a:lnTo>
                    <a:pt x="170497" y="553720"/>
                  </a:lnTo>
                  <a:lnTo>
                    <a:pt x="177495" y="551180"/>
                  </a:lnTo>
                  <a:lnTo>
                    <a:pt x="76936" y="551180"/>
                  </a:lnTo>
                  <a:lnTo>
                    <a:pt x="71704" y="547370"/>
                  </a:lnTo>
                  <a:lnTo>
                    <a:pt x="63830" y="543560"/>
                  </a:lnTo>
                  <a:lnTo>
                    <a:pt x="58585" y="542290"/>
                  </a:lnTo>
                  <a:lnTo>
                    <a:pt x="62953" y="527050"/>
                  </a:lnTo>
                  <a:lnTo>
                    <a:pt x="65358" y="518160"/>
                  </a:lnTo>
                  <a:lnTo>
                    <a:pt x="67767" y="510540"/>
                  </a:lnTo>
                  <a:lnTo>
                    <a:pt x="70833" y="502920"/>
                  </a:lnTo>
                  <a:lnTo>
                    <a:pt x="78727" y="486410"/>
                  </a:lnTo>
                  <a:lnTo>
                    <a:pt x="82415" y="478790"/>
                  </a:lnTo>
                  <a:lnTo>
                    <a:pt x="85776" y="471170"/>
                  </a:lnTo>
                  <a:lnTo>
                    <a:pt x="88315" y="464820"/>
                  </a:lnTo>
                  <a:lnTo>
                    <a:pt x="92063" y="455930"/>
                  </a:lnTo>
                  <a:lnTo>
                    <a:pt x="101838" y="436880"/>
                  </a:lnTo>
                  <a:lnTo>
                    <a:pt x="107543" y="425450"/>
                  </a:lnTo>
                  <a:lnTo>
                    <a:pt x="111416" y="419100"/>
                  </a:lnTo>
                  <a:lnTo>
                    <a:pt x="114874" y="411480"/>
                  </a:lnTo>
                  <a:lnTo>
                    <a:pt x="117509" y="405130"/>
                  </a:lnTo>
                  <a:lnTo>
                    <a:pt x="118910" y="401320"/>
                  </a:lnTo>
                  <a:lnTo>
                    <a:pt x="118910" y="400050"/>
                  </a:lnTo>
                  <a:lnTo>
                    <a:pt x="119786" y="398780"/>
                  </a:lnTo>
                  <a:lnTo>
                    <a:pt x="121539" y="398780"/>
                  </a:lnTo>
                  <a:lnTo>
                    <a:pt x="121539" y="397510"/>
                  </a:lnTo>
                  <a:lnTo>
                    <a:pt x="123291" y="393700"/>
                  </a:lnTo>
                  <a:lnTo>
                    <a:pt x="125031" y="391160"/>
                  </a:lnTo>
                  <a:lnTo>
                    <a:pt x="132029" y="377190"/>
                  </a:lnTo>
                  <a:lnTo>
                    <a:pt x="135534" y="372110"/>
                  </a:lnTo>
                  <a:lnTo>
                    <a:pt x="146888" y="360680"/>
                  </a:lnTo>
                  <a:lnTo>
                    <a:pt x="147764" y="358140"/>
                  </a:lnTo>
                  <a:lnTo>
                    <a:pt x="150393" y="354330"/>
                  </a:lnTo>
                  <a:lnTo>
                    <a:pt x="153885" y="347980"/>
                  </a:lnTo>
                  <a:lnTo>
                    <a:pt x="156514" y="347980"/>
                  </a:lnTo>
                  <a:lnTo>
                    <a:pt x="163512" y="340360"/>
                  </a:lnTo>
                  <a:lnTo>
                    <a:pt x="167868" y="339090"/>
                  </a:lnTo>
                  <a:lnTo>
                    <a:pt x="169625" y="339090"/>
                  </a:lnTo>
                  <a:lnTo>
                    <a:pt x="173139" y="336550"/>
                  </a:lnTo>
                  <a:lnTo>
                    <a:pt x="178371" y="331470"/>
                  </a:lnTo>
                  <a:lnTo>
                    <a:pt x="182740" y="330200"/>
                  </a:lnTo>
                  <a:lnTo>
                    <a:pt x="187121" y="330200"/>
                  </a:lnTo>
                  <a:lnTo>
                    <a:pt x="190614" y="327660"/>
                  </a:lnTo>
                  <a:lnTo>
                    <a:pt x="195859" y="322580"/>
                  </a:lnTo>
                  <a:lnTo>
                    <a:pt x="202844" y="317500"/>
                  </a:lnTo>
                  <a:lnTo>
                    <a:pt x="211607" y="309880"/>
                  </a:lnTo>
                  <a:lnTo>
                    <a:pt x="218605" y="304800"/>
                  </a:lnTo>
                  <a:lnTo>
                    <a:pt x="225983" y="297180"/>
                  </a:lnTo>
                  <a:lnTo>
                    <a:pt x="231159" y="293370"/>
                  </a:lnTo>
                  <a:lnTo>
                    <a:pt x="236830" y="289560"/>
                  </a:lnTo>
                  <a:lnTo>
                    <a:pt x="243078" y="287020"/>
                  </a:lnTo>
                  <a:lnTo>
                    <a:pt x="246583" y="284480"/>
                  </a:lnTo>
                  <a:lnTo>
                    <a:pt x="250939" y="281940"/>
                  </a:lnTo>
                  <a:lnTo>
                    <a:pt x="256197" y="278130"/>
                  </a:lnTo>
                  <a:lnTo>
                    <a:pt x="261442" y="275590"/>
                  </a:lnTo>
                  <a:lnTo>
                    <a:pt x="264071" y="275590"/>
                  </a:lnTo>
                  <a:lnTo>
                    <a:pt x="268427" y="274320"/>
                  </a:lnTo>
                  <a:lnTo>
                    <a:pt x="281559" y="266700"/>
                  </a:lnTo>
                  <a:lnTo>
                    <a:pt x="541619" y="266700"/>
                  </a:lnTo>
                  <a:lnTo>
                    <a:pt x="540372" y="265430"/>
                  </a:lnTo>
                  <a:lnTo>
                    <a:pt x="534672" y="260350"/>
                  </a:lnTo>
                  <a:lnTo>
                    <a:pt x="528232" y="254000"/>
                  </a:lnTo>
                  <a:lnTo>
                    <a:pt x="521300" y="246380"/>
                  </a:lnTo>
                  <a:lnTo>
                    <a:pt x="514121" y="238760"/>
                  </a:lnTo>
                  <a:lnTo>
                    <a:pt x="502434" y="226060"/>
                  </a:lnTo>
                  <a:lnTo>
                    <a:pt x="492055" y="213360"/>
                  </a:lnTo>
                  <a:lnTo>
                    <a:pt x="482656" y="203200"/>
                  </a:lnTo>
                  <a:lnTo>
                    <a:pt x="473913" y="194310"/>
                  </a:lnTo>
                  <a:lnTo>
                    <a:pt x="466915" y="186690"/>
                  </a:lnTo>
                  <a:lnTo>
                    <a:pt x="461657" y="180340"/>
                  </a:lnTo>
                  <a:lnTo>
                    <a:pt x="461657" y="179070"/>
                  </a:lnTo>
                  <a:lnTo>
                    <a:pt x="462546" y="179070"/>
                  </a:lnTo>
                  <a:lnTo>
                    <a:pt x="464286" y="177800"/>
                  </a:lnTo>
                  <a:lnTo>
                    <a:pt x="465162" y="173990"/>
                  </a:lnTo>
                  <a:lnTo>
                    <a:pt x="465162" y="171450"/>
                  </a:lnTo>
                  <a:lnTo>
                    <a:pt x="466915" y="167640"/>
                  </a:lnTo>
                  <a:lnTo>
                    <a:pt x="468655" y="166370"/>
                  </a:lnTo>
                  <a:lnTo>
                    <a:pt x="470420" y="163830"/>
                  </a:lnTo>
                  <a:lnTo>
                    <a:pt x="486143" y="140970"/>
                  </a:lnTo>
                  <a:lnTo>
                    <a:pt x="487908" y="140970"/>
                  </a:lnTo>
                  <a:lnTo>
                    <a:pt x="491265" y="138430"/>
                  </a:lnTo>
                  <a:lnTo>
                    <a:pt x="495769" y="133350"/>
                  </a:lnTo>
                  <a:lnTo>
                    <a:pt x="500931" y="124460"/>
                  </a:lnTo>
                  <a:lnTo>
                    <a:pt x="506260" y="115570"/>
                  </a:lnTo>
                  <a:lnTo>
                    <a:pt x="508889" y="110490"/>
                  </a:lnTo>
                  <a:lnTo>
                    <a:pt x="516750" y="99060"/>
                  </a:lnTo>
                  <a:lnTo>
                    <a:pt x="523748" y="90170"/>
                  </a:lnTo>
                  <a:lnTo>
                    <a:pt x="527240" y="85090"/>
                  </a:lnTo>
                  <a:lnTo>
                    <a:pt x="528993" y="78740"/>
                  </a:lnTo>
                  <a:lnTo>
                    <a:pt x="530745" y="74930"/>
                  </a:lnTo>
                  <a:lnTo>
                    <a:pt x="530745" y="73660"/>
                  </a:lnTo>
                  <a:lnTo>
                    <a:pt x="528993" y="69850"/>
                  </a:lnTo>
                  <a:lnTo>
                    <a:pt x="528116" y="68580"/>
                  </a:lnTo>
                  <a:lnTo>
                    <a:pt x="528116" y="67310"/>
                  </a:lnTo>
                  <a:lnTo>
                    <a:pt x="505922" y="35560"/>
                  </a:lnTo>
                  <a:lnTo>
                    <a:pt x="484403" y="22860"/>
                  </a:lnTo>
                  <a:lnTo>
                    <a:pt x="480034" y="20320"/>
                  </a:lnTo>
                  <a:lnTo>
                    <a:pt x="474776" y="15240"/>
                  </a:lnTo>
                  <a:lnTo>
                    <a:pt x="472147" y="13970"/>
                  </a:lnTo>
                  <a:lnTo>
                    <a:pt x="466915" y="8890"/>
                  </a:lnTo>
                  <a:lnTo>
                    <a:pt x="459930" y="5080"/>
                  </a:lnTo>
                  <a:lnTo>
                    <a:pt x="453796" y="2540"/>
                  </a:lnTo>
                  <a:lnTo>
                    <a:pt x="448551" y="0"/>
                  </a:lnTo>
                  <a:close/>
                </a:path>
                <a:path w="630554" h="709929">
                  <a:moveTo>
                    <a:pt x="181864" y="547370"/>
                  </a:moveTo>
                  <a:lnTo>
                    <a:pt x="83070" y="547370"/>
                  </a:lnTo>
                  <a:lnTo>
                    <a:pt x="81318" y="548640"/>
                  </a:lnTo>
                  <a:lnTo>
                    <a:pt x="79565" y="551180"/>
                  </a:lnTo>
                  <a:lnTo>
                    <a:pt x="177495" y="551180"/>
                  </a:lnTo>
                  <a:lnTo>
                    <a:pt x="181864" y="547370"/>
                  </a:lnTo>
                  <a:close/>
                </a:path>
                <a:path w="630554" h="709929">
                  <a:moveTo>
                    <a:pt x="541619" y="266700"/>
                  </a:moveTo>
                  <a:lnTo>
                    <a:pt x="283286" y="266700"/>
                  </a:lnTo>
                  <a:lnTo>
                    <a:pt x="288544" y="271780"/>
                  </a:lnTo>
                  <a:lnTo>
                    <a:pt x="291160" y="273050"/>
                  </a:lnTo>
                  <a:lnTo>
                    <a:pt x="295541" y="278130"/>
                  </a:lnTo>
                  <a:lnTo>
                    <a:pt x="297281" y="280670"/>
                  </a:lnTo>
                  <a:lnTo>
                    <a:pt x="300774" y="287020"/>
                  </a:lnTo>
                  <a:lnTo>
                    <a:pt x="299046" y="289560"/>
                  </a:lnTo>
                  <a:lnTo>
                    <a:pt x="295489" y="294640"/>
                  </a:lnTo>
                  <a:lnTo>
                    <a:pt x="291606" y="300990"/>
                  </a:lnTo>
                  <a:lnTo>
                    <a:pt x="287725" y="309880"/>
                  </a:lnTo>
                  <a:lnTo>
                    <a:pt x="284175" y="321310"/>
                  </a:lnTo>
                  <a:lnTo>
                    <a:pt x="281616" y="330200"/>
                  </a:lnTo>
                  <a:lnTo>
                    <a:pt x="278815" y="336550"/>
                  </a:lnTo>
                  <a:lnTo>
                    <a:pt x="275195" y="342900"/>
                  </a:lnTo>
                  <a:lnTo>
                    <a:pt x="270179" y="349250"/>
                  </a:lnTo>
                  <a:lnTo>
                    <a:pt x="265798" y="354330"/>
                  </a:lnTo>
                  <a:lnTo>
                    <a:pt x="262305" y="359410"/>
                  </a:lnTo>
                  <a:lnTo>
                    <a:pt x="262305" y="364490"/>
                  </a:lnTo>
                  <a:lnTo>
                    <a:pt x="259689" y="368300"/>
                  </a:lnTo>
                  <a:lnTo>
                    <a:pt x="255308" y="370840"/>
                  </a:lnTo>
                  <a:lnTo>
                    <a:pt x="247446" y="375920"/>
                  </a:lnTo>
                  <a:lnTo>
                    <a:pt x="238709" y="388620"/>
                  </a:lnTo>
                  <a:lnTo>
                    <a:pt x="236956" y="392430"/>
                  </a:lnTo>
                  <a:lnTo>
                    <a:pt x="236956" y="394970"/>
                  </a:lnTo>
                  <a:lnTo>
                    <a:pt x="234327" y="394970"/>
                  </a:lnTo>
                  <a:lnTo>
                    <a:pt x="234327" y="396240"/>
                  </a:lnTo>
                  <a:lnTo>
                    <a:pt x="232798" y="400050"/>
                  </a:lnTo>
                  <a:lnTo>
                    <a:pt x="229301" y="407670"/>
                  </a:lnTo>
                  <a:lnTo>
                    <a:pt x="225476" y="415290"/>
                  </a:lnTo>
                  <a:lnTo>
                    <a:pt x="222961" y="420370"/>
                  </a:lnTo>
                  <a:lnTo>
                    <a:pt x="222961" y="421640"/>
                  </a:lnTo>
                  <a:lnTo>
                    <a:pt x="215976" y="424180"/>
                  </a:lnTo>
                  <a:lnTo>
                    <a:pt x="209618" y="429260"/>
                  </a:lnTo>
                  <a:lnTo>
                    <a:pt x="203836" y="433070"/>
                  </a:lnTo>
                  <a:lnTo>
                    <a:pt x="198875" y="438150"/>
                  </a:lnTo>
                  <a:lnTo>
                    <a:pt x="194983" y="441960"/>
                  </a:lnTo>
                  <a:lnTo>
                    <a:pt x="189738" y="449580"/>
                  </a:lnTo>
                  <a:lnTo>
                    <a:pt x="186245" y="452120"/>
                  </a:lnTo>
                  <a:lnTo>
                    <a:pt x="185356" y="454660"/>
                  </a:lnTo>
                  <a:lnTo>
                    <a:pt x="181574" y="458470"/>
                  </a:lnTo>
                  <a:lnTo>
                    <a:pt x="159912" y="478790"/>
                  </a:lnTo>
                  <a:lnTo>
                    <a:pt x="147764" y="488950"/>
                  </a:lnTo>
                  <a:lnTo>
                    <a:pt x="141895" y="494030"/>
                  </a:lnTo>
                  <a:lnTo>
                    <a:pt x="134219" y="501650"/>
                  </a:lnTo>
                  <a:lnTo>
                    <a:pt x="125886" y="509270"/>
                  </a:lnTo>
                  <a:lnTo>
                    <a:pt x="118046" y="516890"/>
                  </a:lnTo>
                  <a:lnTo>
                    <a:pt x="103617" y="532130"/>
                  </a:lnTo>
                  <a:lnTo>
                    <a:pt x="93775" y="541020"/>
                  </a:lnTo>
                  <a:lnTo>
                    <a:pt x="87540" y="546100"/>
                  </a:lnTo>
                  <a:lnTo>
                    <a:pt x="83934" y="547370"/>
                  </a:lnTo>
                  <a:lnTo>
                    <a:pt x="183629" y="547370"/>
                  </a:lnTo>
                  <a:lnTo>
                    <a:pt x="185356" y="544830"/>
                  </a:lnTo>
                  <a:lnTo>
                    <a:pt x="186245" y="544830"/>
                  </a:lnTo>
                  <a:lnTo>
                    <a:pt x="189384" y="543560"/>
                  </a:lnTo>
                  <a:lnTo>
                    <a:pt x="194330" y="541020"/>
                  </a:lnTo>
                  <a:lnTo>
                    <a:pt x="200259" y="535940"/>
                  </a:lnTo>
                  <a:lnTo>
                    <a:pt x="206349" y="529590"/>
                  </a:lnTo>
                  <a:lnTo>
                    <a:pt x="213972" y="521970"/>
                  </a:lnTo>
                  <a:lnTo>
                    <a:pt x="221432" y="515620"/>
                  </a:lnTo>
                  <a:lnTo>
                    <a:pt x="229218" y="509270"/>
                  </a:lnTo>
                  <a:lnTo>
                    <a:pt x="242918" y="499110"/>
                  </a:lnTo>
                  <a:lnTo>
                    <a:pt x="247770" y="495300"/>
                  </a:lnTo>
                  <a:lnTo>
                    <a:pt x="252461" y="490220"/>
                  </a:lnTo>
                  <a:lnTo>
                    <a:pt x="257073" y="486410"/>
                  </a:lnTo>
                  <a:lnTo>
                    <a:pt x="268298" y="473710"/>
                  </a:lnTo>
                  <a:lnTo>
                    <a:pt x="281331" y="461010"/>
                  </a:lnTo>
                  <a:lnTo>
                    <a:pt x="292729" y="449580"/>
                  </a:lnTo>
                  <a:lnTo>
                    <a:pt x="299046" y="444500"/>
                  </a:lnTo>
                  <a:lnTo>
                    <a:pt x="300774" y="444500"/>
                  </a:lnTo>
                  <a:lnTo>
                    <a:pt x="304279" y="440690"/>
                  </a:lnTo>
                  <a:lnTo>
                    <a:pt x="308648" y="436880"/>
                  </a:lnTo>
                  <a:lnTo>
                    <a:pt x="315645" y="431800"/>
                  </a:lnTo>
                  <a:lnTo>
                    <a:pt x="315645" y="430530"/>
                  </a:lnTo>
                  <a:lnTo>
                    <a:pt x="320014" y="430530"/>
                  </a:lnTo>
                  <a:lnTo>
                    <a:pt x="321767" y="427990"/>
                  </a:lnTo>
                  <a:lnTo>
                    <a:pt x="321767" y="424180"/>
                  </a:lnTo>
                  <a:lnTo>
                    <a:pt x="322643" y="421640"/>
                  </a:lnTo>
                  <a:lnTo>
                    <a:pt x="326136" y="414020"/>
                  </a:lnTo>
                  <a:lnTo>
                    <a:pt x="327888" y="407670"/>
                  </a:lnTo>
                  <a:lnTo>
                    <a:pt x="329641" y="396240"/>
                  </a:lnTo>
                  <a:lnTo>
                    <a:pt x="331381" y="391160"/>
                  </a:lnTo>
                  <a:lnTo>
                    <a:pt x="332257" y="389890"/>
                  </a:lnTo>
                  <a:lnTo>
                    <a:pt x="334886" y="383540"/>
                  </a:lnTo>
                  <a:lnTo>
                    <a:pt x="341884" y="374650"/>
                  </a:lnTo>
                  <a:lnTo>
                    <a:pt x="346240" y="370840"/>
                  </a:lnTo>
                  <a:lnTo>
                    <a:pt x="348869" y="368300"/>
                  </a:lnTo>
                  <a:lnTo>
                    <a:pt x="349745" y="365760"/>
                  </a:lnTo>
                  <a:lnTo>
                    <a:pt x="350621" y="361950"/>
                  </a:lnTo>
                  <a:lnTo>
                    <a:pt x="355866" y="354330"/>
                  </a:lnTo>
                  <a:lnTo>
                    <a:pt x="356743" y="351790"/>
                  </a:lnTo>
                  <a:lnTo>
                    <a:pt x="356743" y="350520"/>
                  </a:lnTo>
                  <a:lnTo>
                    <a:pt x="364617" y="339090"/>
                  </a:lnTo>
                  <a:lnTo>
                    <a:pt x="374314" y="325120"/>
                  </a:lnTo>
                  <a:lnTo>
                    <a:pt x="380569" y="316230"/>
                  </a:lnTo>
                  <a:lnTo>
                    <a:pt x="384531" y="309880"/>
                  </a:lnTo>
                  <a:lnTo>
                    <a:pt x="387350" y="303530"/>
                  </a:lnTo>
                  <a:lnTo>
                    <a:pt x="391706" y="294640"/>
                  </a:lnTo>
                  <a:lnTo>
                    <a:pt x="396087" y="289560"/>
                  </a:lnTo>
                  <a:lnTo>
                    <a:pt x="401332" y="285750"/>
                  </a:lnTo>
                  <a:lnTo>
                    <a:pt x="405701" y="281940"/>
                  </a:lnTo>
                  <a:lnTo>
                    <a:pt x="556253" y="281940"/>
                  </a:lnTo>
                  <a:lnTo>
                    <a:pt x="551593" y="276860"/>
                  </a:lnTo>
                  <a:lnTo>
                    <a:pt x="541619" y="266700"/>
                  </a:lnTo>
                  <a:close/>
                </a:path>
                <a:path w="630554" h="709929">
                  <a:moveTo>
                    <a:pt x="320014" y="430530"/>
                  </a:moveTo>
                  <a:lnTo>
                    <a:pt x="315645" y="430530"/>
                  </a:lnTo>
                  <a:lnTo>
                    <a:pt x="317398" y="433070"/>
                  </a:lnTo>
                  <a:lnTo>
                    <a:pt x="318262" y="433070"/>
                  </a:lnTo>
                  <a:lnTo>
                    <a:pt x="320014" y="430530"/>
                  </a:lnTo>
                  <a:close/>
                </a:path>
                <a:path w="630554" h="709929">
                  <a:moveTo>
                    <a:pt x="156514" y="347980"/>
                  </a:moveTo>
                  <a:lnTo>
                    <a:pt x="153885" y="347980"/>
                  </a:lnTo>
                  <a:lnTo>
                    <a:pt x="155651" y="349250"/>
                  </a:lnTo>
                  <a:lnTo>
                    <a:pt x="156514" y="347980"/>
                  </a:lnTo>
                  <a:close/>
                </a:path>
                <a:path w="630554" h="709929">
                  <a:moveTo>
                    <a:pt x="169625" y="339090"/>
                  </a:moveTo>
                  <a:lnTo>
                    <a:pt x="167868" y="339090"/>
                  </a:lnTo>
                  <a:lnTo>
                    <a:pt x="167868" y="340360"/>
                  </a:lnTo>
                  <a:lnTo>
                    <a:pt x="169625" y="339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38454" y="669643"/>
              <a:ext cx="1219276" cy="13081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74131" y="2218966"/>
              <a:ext cx="1234160" cy="128976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90888" y="3656969"/>
              <a:ext cx="1031159" cy="130826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68043" y="10636085"/>
              <a:ext cx="1822221" cy="98499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22887" y="10751757"/>
              <a:ext cx="1504564" cy="83299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363275" y="10794818"/>
              <a:ext cx="1424305" cy="778510"/>
            </a:xfrm>
            <a:custGeom>
              <a:avLst/>
              <a:gdLst/>
              <a:ahLst/>
              <a:cxnLst/>
              <a:rect l="l" t="t" r="r" b="b"/>
              <a:pathLst>
                <a:path w="1424304" h="778509">
                  <a:moveTo>
                    <a:pt x="711912" y="0"/>
                  </a:moveTo>
                  <a:lnTo>
                    <a:pt x="663235" y="1639"/>
                  </a:lnTo>
                  <a:lnTo>
                    <a:pt x="615427" y="6486"/>
                  </a:lnTo>
                  <a:lnTo>
                    <a:pt x="568596" y="14434"/>
                  </a:lnTo>
                  <a:lnTo>
                    <a:pt x="522847" y="25378"/>
                  </a:lnTo>
                  <a:lnTo>
                    <a:pt x="478288" y="39209"/>
                  </a:lnTo>
                  <a:lnTo>
                    <a:pt x="435026" y="55823"/>
                  </a:lnTo>
                  <a:lnTo>
                    <a:pt x="393168" y="75112"/>
                  </a:lnTo>
                  <a:lnTo>
                    <a:pt x="352820" y="96970"/>
                  </a:lnTo>
                  <a:lnTo>
                    <a:pt x="314090" y="121291"/>
                  </a:lnTo>
                  <a:lnTo>
                    <a:pt x="277084" y="147968"/>
                  </a:lnTo>
                  <a:lnTo>
                    <a:pt x="241908" y="176895"/>
                  </a:lnTo>
                  <a:lnTo>
                    <a:pt x="208671" y="207965"/>
                  </a:lnTo>
                  <a:lnTo>
                    <a:pt x="177479" y="241072"/>
                  </a:lnTo>
                  <a:lnTo>
                    <a:pt x="148438" y="276110"/>
                  </a:lnTo>
                  <a:lnTo>
                    <a:pt x="121656" y="312971"/>
                  </a:lnTo>
                  <a:lnTo>
                    <a:pt x="97239" y="351551"/>
                  </a:lnTo>
                  <a:lnTo>
                    <a:pt x="75295" y="391741"/>
                  </a:lnTo>
                  <a:lnTo>
                    <a:pt x="55930" y="433436"/>
                  </a:lnTo>
                  <a:lnTo>
                    <a:pt x="39251" y="476529"/>
                  </a:lnTo>
                  <a:lnTo>
                    <a:pt x="25365" y="520914"/>
                  </a:lnTo>
                  <a:lnTo>
                    <a:pt x="14378" y="566485"/>
                  </a:lnTo>
                  <a:lnTo>
                    <a:pt x="6398" y="613134"/>
                  </a:lnTo>
                  <a:lnTo>
                    <a:pt x="1532" y="660756"/>
                  </a:lnTo>
                  <a:lnTo>
                    <a:pt x="17" y="705386"/>
                  </a:lnTo>
                  <a:lnTo>
                    <a:pt x="0" y="712578"/>
                  </a:lnTo>
                  <a:lnTo>
                    <a:pt x="1532" y="757730"/>
                  </a:lnTo>
                  <a:lnTo>
                    <a:pt x="3623" y="778187"/>
                  </a:lnTo>
                  <a:lnTo>
                    <a:pt x="16835" y="774369"/>
                  </a:lnTo>
                  <a:lnTo>
                    <a:pt x="51606" y="764861"/>
                  </a:lnTo>
                  <a:lnTo>
                    <a:pt x="126379" y="746213"/>
                  </a:lnTo>
                  <a:lnTo>
                    <a:pt x="166298" y="737230"/>
                  </a:lnTo>
                  <a:lnTo>
                    <a:pt x="207850" y="728578"/>
                  </a:lnTo>
                  <a:lnTo>
                    <a:pt x="250992" y="720334"/>
                  </a:lnTo>
                  <a:lnTo>
                    <a:pt x="295683" y="712578"/>
                  </a:lnTo>
                  <a:lnTo>
                    <a:pt x="341881" y="705386"/>
                  </a:lnTo>
                  <a:lnTo>
                    <a:pt x="389544" y="698837"/>
                  </a:lnTo>
                  <a:lnTo>
                    <a:pt x="438630" y="693009"/>
                  </a:lnTo>
                  <a:lnTo>
                    <a:pt x="489098" y="687979"/>
                  </a:lnTo>
                  <a:lnTo>
                    <a:pt x="540905" y="683826"/>
                  </a:lnTo>
                  <a:lnTo>
                    <a:pt x="594010" y="680628"/>
                  </a:lnTo>
                  <a:lnTo>
                    <a:pt x="648370" y="678462"/>
                  </a:lnTo>
                  <a:lnTo>
                    <a:pt x="703945" y="677406"/>
                  </a:lnTo>
                  <a:lnTo>
                    <a:pt x="1422819" y="677406"/>
                  </a:lnTo>
                  <a:lnTo>
                    <a:pt x="1422254" y="660756"/>
                  </a:lnTo>
                  <a:lnTo>
                    <a:pt x="1417388" y="613134"/>
                  </a:lnTo>
                  <a:lnTo>
                    <a:pt x="1409409" y="566485"/>
                  </a:lnTo>
                  <a:lnTo>
                    <a:pt x="1398423" y="520914"/>
                  </a:lnTo>
                  <a:lnTo>
                    <a:pt x="1384538" y="476529"/>
                  </a:lnTo>
                  <a:lnTo>
                    <a:pt x="1367860" y="433436"/>
                  </a:lnTo>
                  <a:lnTo>
                    <a:pt x="1348496" y="391741"/>
                  </a:lnTo>
                  <a:lnTo>
                    <a:pt x="1326553" y="351551"/>
                  </a:lnTo>
                  <a:lnTo>
                    <a:pt x="1302138" y="312971"/>
                  </a:lnTo>
                  <a:lnTo>
                    <a:pt x="1275358" y="276110"/>
                  </a:lnTo>
                  <a:lnTo>
                    <a:pt x="1246319" y="241072"/>
                  </a:lnTo>
                  <a:lnTo>
                    <a:pt x="1215129" y="207965"/>
                  </a:lnTo>
                  <a:lnTo>
                    <a:pt x="1181893" y="176895"/>
                  </a:lnTo>
                  <a:lnTo>
                    <a:pt x="1146720" y="147968"/>
                  </a:lnTo>
                  <a:lnTo>
                    <a:pt x="1109716" y="121291"/>
                  </a:lnTo>
                  <a:lnTo>
                    <a:pt x="1070988" y="96970"/>
                  </a:lnTo>
                  <a:lnTo>
                    <a:pt x="1030642" y="75112"/>
                  </a:lnTo>
                  <a:lnTo>
                    <a:pt x="988786" y="55823"/>
                  </a:lnTo>
                  <a:lnTo>
                    <a:pt x="945526" y="39209"/>
                  </a:lnTo>
                  <a:lnTo>
                    <a:pt x="900969" y="25378"/>
                  </a:lnTo>
                  <a:lnTo>
                    <a:pt x="855223" y="14434"/>
                  </a:lnTo>
                  <a:lnTo>
                    <a:pt x="808393" y="6486"/>
                  </a:lnTo>
                  <a:lnTo>
                    <a:pt x="760587" y="1639"/>
                  </a:lnTo>
                  <a:lnTo>
                    <a:pt x="711912" y="0"/>
                  </a:lnTo>
                  <a:close/>
                </a:path>
                <a:path w="1424304" h="778509">
                  <a:moveTo>
                    <a:pt x="1422819" y="677406"/>
                  </a:moveTo>
                  <a:lnTo>
                    <a:pt x="703945" y="677406"/>
                  </a:lnTo>
                  <a:lnTo>
                    <a:pt x="760692" y="677538"/>
                  </a:lnTo>
                  <a:lnTo>
                    <a:pt x="818569" y="678937"/>
                  </a:lnTo>
                  <a:lnTo>
                    <a:pt x="877535" y="681680"/>
                  </a:lnTo>
                  <a:lnTo>
                    <a:pt x="937548" y="685844"/>
                  </a:lnTo>
                  <a:lnTo>
                    <a:pt x="998565" y="691509"/>
                  </a:lnTo>
                  <a:lnTo>
                    <a:pt x="1060546" y="698752"/>
                  </a:lnTo>
                  <a:lnTo>
                    <a:pt x="1123447" y="707651"/>
                  </a:lnTo>
                  <a:lnTo>
                    <a:pt x="1187228" y="718283"/>
                  </a:lnTo>
                  <a:lnTo>
                    <a:pt x="1251847" y="730728"/>
                  </a:lnTo>
                  <a:lnTo>
                    <a:pt x="1317261" y="745062"/>
                  </a:lnTo>
                  <a:lnTo>
                    <a:pt x="1383429" y="761363"/>
                  </a:lnTo>
                  <a:lnTo>
                    <a:pt x="1420834" y="771625"/>
                  </a:lnTo>
                  <a:lnTo>
                    <a:pt x="1422254" y="757730"/>
                  </a:lnTo>
                  <a:lnTo>
                    <a:pt x="1423786" y="712578"/>
                  </a:lnTo>
                  <a:lnTo>
                    <a:pt x="1423768" y="705386"/>
                  </a:lnTo>
                  <a:lnTo>
                    <a:pt x="1422819" y="677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665532" y="11690058"/>
              <a:ext cx="591062" cy="46662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667638" y="11877018"/>
              <a:ext cx="197942" cy="10797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27896" y="11690051"/>
              <a:ext cx="588840" cy="46662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18591" y="11877018"/>
              <a:ext cx="197929" cy="10797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72321" y="11474513"/>
              <a:ext cx="1842071" cy="48662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25318" y="11026610"/>
              <a:ext cx="377558" cy="41321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695918" y="10834980"/>
              <a:ext cx="388048" cy="60905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44675" y="11667528"/>
              <a:ext cx="409329" cy="17798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78954" y="11602573"/>
              <a:ext cx="374318" cy="149402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9173781" y="11595024"/>
              <a:ext cx="673735" cy="207645"/>
            </a:xfrm>
            <a:custGeom>
              <a:avLst/>
              <a:gdLst/>
              <a:ahLst/>
              <a:cxnLst/>
              <a:rect l="l" t="t" r="r" b="b"/>
              <a:pathLst>
                <a:path w="673734" h="207645">
                  <a:moveTo>
                    <a:pt x="114427" y="49580"/>
                  </a:moveTo>
                  <a:lnTo>
                    <a:pt x="93865" y="21844"/>
                  </a:lnTo>
                  <a:lnTo>
                    <a:pt x="1651" y="15659"/>
                  </a:lnTo>
                  <a:lnTo>
                    <a:pt x="0" y="40322"/>
                  </a:lnTo>
                  <a:lnTo>
                    <a:pt x="87972" y="46228"/>
                  </a:lnTo>
                  <a:lnTo>
                    <a:pt x="83324" y="60998"/>
                  </a:lnTo>
                  <a:lnTo>
                    <a:pt x="72377" y="81457"/>
                  </a:lnTo>
                  <a:lnTo>
                    <a:pt x="51447" y="102882"/>
                  </a:lnTo>
                  <a:lnTo>
                    <a:pt x="16878" y="120535"/>
                  </a:lnTo>
                  <a:lnTo>
                    <a:pt x="32270" y="142862"/>
                  </a:lnTo>
                  <a:lnTo>
                    <a:pt x="68173" y="123329"/>
                  </a:lnTo>
                  <a:lnTo>
                    <a:pt x="91884" y="99415"/>
                  </a:lnTo>
                  <a:lnTo>
                    <a:pt x="106324" y="73901"/>
                  </a:lnTo>
                  <a:lnTo>
                    <a:pt x="114427" y="49580"/>
                  </a:lnTo>
                  <a:close/>
                </a:path>
                <a:path w="673734" h="207645">
                  <a:moveTo>
                    <a:pt x="145719" y="22796"/>
                  </a:moveTo>
                  <a:lnTo>
                    <a:pt x="144589" y="14300"/>
                  </a:lnTo>
                  <a:lnTo>
                    <a:pt x="142240" y="10299"/>
                  </a:lnTo>
                  <a:lnTo>
                    <a:pt x="140423" y="7200"/>
                  </a:lnTo>
                  <a:lnTo>
                    <a:pt x="135458" y="3390"/>
                  </a:lnTo>
                  <a:lnTo>
                    <a:pt x="135458" y="15963"/>
                  </a:lnTo>
                  <a:lnTo>
                    <a:pt x="134645" y="28054"/>
                  </a:lnTo>
                  <a:lnTo>
                    <a:pt x="129463" y="32435"/>
                  </a:lnTo>
                  <a:lnTo>
                    <a:pt x="117678" y="31648"/>
                  </a:lnTo>
                  <a:lnTo>
                    <a:pt x="113284" y="26466"/>
                  </a:lnTo>
                  <a:lnTo>
                    <a:pt x="113728" y="19939"/>
                  </a:lnTo>
                  <a:lnTo>
                    <a:pt x="114071" y="14681"/>
                  </a:lnTo>
                  <a:lnTo>
                    <a:pt x="119278" y="10299"/>
                  </a:lnTo>
                  <a:lnTo>
                    <a:pt x="130733" y="11061"/>
                  </a:lnTo>
                  <a:lnTo>
                    <a:pt x="135458" y="15963"/>
                  </a:lnTo>
                  <a:lnTo>
                    <a:pt x="135458" y="3390"/>
                  </a:lnTo>
                  <a:lnTo>
                    <a:pt x="133934" y="2209"/>
                  </a:lnTo>
                  <a:lnTo>
                    <a:pt x="125806" y="0"/>
                  </a:lnTo>
                  <a:lnTo>
                    <a:pt x="117373" y="1092"/>
                  </a:lnTo>
                  <a:lnTo>
                    <a:pt x="110274" y="5181"/>
                  </a:lnTo>
                  <a:lnTo>
                    <a:pt x="105232" y="11671"/>
                  </a:lnTo>
                  <a:lnTo>
                    <a:pt x="102997" y="19939"/>
                  </a:lnTo>
                  <a:lnTo>
                    <a:pt x="104127" y="28346"/>
                  </a:lnTo>
                  <a:lnTo>
                    <a:pt x="108254" y="35445"/>
                  </a:lnTo>
                  <a:lnTo>
                    <a:pt x="114731" y="40487"/>
                  </a:lnTo>
                  <a:lnTo>
                    <a:pt x="122936" y="42735"/>
                  </a:lnTo>
                  <a:lnTo>
                    <a:pt x="131356" y="41605"/>
                  </a:lnTo>
                  <a:lnTo>
                    <a:pt x="138442" y="37477"/>
                  </a:lnTo>
                  <a:lnTo>
                    <a:pt x="142367" y="32435"/>
                  </a:lnTo>
                  <a:lnTo>
                    <a:pt x="143484" y="30988"/>
                  </a:lnTo>
                  <a:lnTo>
                    <a:pt x="145719" y="22796"/>
                  </a:lnTo>
                  <a:close/>
                </a:path>
                <a:path w="673734" h="207645">
                  <a:moveTo>
                    <a:pt x="258356" y="33896"/>
                  </a:moveTo>
                  <a:lnTo>
                    <a:pt x="234111" y="23291"/>
                  </a:lnTo>
                  <a:lnTo>
                    <a:pt x="230898" y="31407"/>
                  </a:lnTo>
                  <a:lnTo>
                    <a:pt x="225996" y="42113"/>
                  </a:lnTo>
                  <a:lnTo>
                    <a:pt x="219176" y="54724"/>
                  </a:lnTo>
                  <a:lnTo>
                    <a:pt x="210159" y="68554"/>
                  </a:lnTo>
                  <a:lnTo>
                    <a:pt x="198450" y="58674"/>
                  </a:lnTo>
                  <a:lnTo>
                    <a:pt x="188861" y="51130"/>
                  </a:lnTo>
                  <a:lnTo>
                    <a:pt x="174840" y="41046"/>
                  </a:lnTo>
                  <a:lnTo>
                    <a:pt x="158432" y="59626"/>
                  </a:lnTo>
                  <a:lnTo>
                    <a:pt x="172580" y="70332"/>
                  </a:lnTo>
                  <a:lnTo>
                    <a:pt x="182384" y="78511"/>
                  </a:lnTo>
                  <a:lnTo>
                    <a:pt x="193421" y="88531"/>
                  </a:lnTo>
                  <a:lnTo>
                    <a:pt x="184251" y="96977"/>
                  </a:lnTo>
                  <a:lnTo>
                    <a:pt x="170776" y="107200"/>
                  </a:lnTo>
                  <a:lnTo>
                    <a:pt x="152171" y="118071"/>
                  </a:lnTo>
                  <a:lnTo>
                    <a:pt x="127596" y="128460"/>
                  </a:lnTo>
                  <a:lnTo>
                    <a:pt x="143522" y="151041"/>
                  </a:lnTo>
                  <a:lnTo>
                    <a:pt x="166636" y="140347"/>
                  </a:lnTo>
                  <a:lnTo>
                    <a:pt x="185064" y="129006"/>
                  </a:lnTo>
                  <a:lnTo>
                    <a:pt x="199656" y="117741"/>
                  </a:lnTo>
                  <a:lnTo>
                    <a:pt x="211251" y="107226"/>
                  </a:lnTo>
                  <a:lnTo>
                    <a:pt x="220129" y="117868"/>
                  </a:lnTo>
                  <a:lnTo>
                    <a:pt x="227012" y="126961"/>
                  </a:lnTo>
                  <a:lnTo>
                    <a:pt x="234734" y="138023"/>
                  </a:lnTo>
                  <a:lnTo>
                    <a:pt x="255422" y="119329"/>
                  </a:lnTo>
                  <a:lnTo>
                    <a:pt x="248310" y="109562"/>
                  </a:lnTo>
                  <a:lnTo>
                    <a:pt x="241185" y="100584"/>
                  </a:lnTo>
                  <a:lnTo>
                    <a:pt x="234543" y="92824"/>
                  </a:lnTo>
                  <a:lnTo>
                    <a:pt x="228841" y="86702"/>
                  </a:lnTo>
                  <a:lnTo>
                    <a:pt x="237134" y="74917"/>
                  </a:lnTo>
                  <a:lnTo>
                    <a:pt x="244703" y="62522"/>
                  </a:lnTo>
                  <a:lnTo>
                    <a:pt x="251714" y="49009"/>
                  </a:lnTo>
                  <a:lnTo>
                    <a:pt x="258356" y="33896"/>
                  </a:lnTo>
                  <a:close/>
                </a:path>
                <a:path w="673734" h="207645">
                  <a:moveTo>
                    <a:pt x="397992" y="148640"/>
                  </a:moveTo>
                  <a:lnTo>
                    <a:pt x="264680" y="124675"/>
                  </a:lnTo>
                  <a:lnTo>
                    <a:pt x="260172" y="149758"/>
                  </a:lnTo>
                  <a:lnTo>
                    <a:pt x="393484" y="173736"/>
                  </a:lnTo>
                  <a:lnTo>
                    <a:pt x="397992" y="148640"/>
                  </a:lnTo>
                  <a:close/>
                </a:path>
                <a:path w="673734" h="207645">
                  <a:moveTo>
                    <a:pt x="400964" y="66370"/>
                  </a:moveTo>
                  <a:lnTo>
                    <a:pt x="291033" y="46609"/>
                  </a:lnTo>
                  <a:lnTo>
                    <a:pt x="286499" y="71691"/>
                  </a:lnTo>
                  <a:lnTo>
                    <a:pt x="396455" y="91465"/>
                  </a:lnTo>
                  <a:lnTo>
                    <a:pt x="400964" y="66370"/>
                  </a:lnTo>
                  <a:close/>
                </a:path>
                <a:path w="673734" h="207645">
                  <a:moveTo>
                    <a:pt x="517791" y="185902"/>
                  </a:moveTo>
                  <a:lnTo>
                    <a:pt x="491286" y="179679"/>
                  </a:lnTo>
                  <a:lnTo>
                    <a:pt x="516407" y="116713"/>
                  </a:lnTo>
                  <a:lnTo>
                    <a:pt x="436905" y="98056"/>
                  </a:lnTo>
                  <a:lnTo>
                    <a:pt x="431901" y="119354"/>
                  </a:lnTo>
                  <a:lnTo>
                    <a:pt x="485990" y="132041"/>
                  </a:lnTo>
                  <a:lnTo>
                    <a:pt x="468922" y="174434"/>
                  </a:lnTo>
                  <a:lnTo>
                    <a:pt x="409016" y="160375"/>
                  </a:lnTo>
                  <a:lnTo>
                    <a:pt x="403999" y="181660"/>
                  </a:lnTo>
                  <a:lnTo>
                    <a:pt x="512787" y="207200"/>
                  </a:lnTo>
                  <a:lnTo>
                    <a:pt x="517791" y="185902"/>
                  </a:lnTo>
                  <a:close/>
                </a:path>
                <a:path w="673734" h="207645">
                  <a:moveTo>
                    <a:pt x="673188" y="179425"/>
                  </a:moveTo>
                  <a:lnTo>
                    <a:pt x="543725" y="141935"/>
                  </a:lnTo>
                  <a:lnTo>
                    <a:pt x="536943" y="165379"/>
                  </a:lnTo>
                  <a:lnTo>
                    <a:pt x="666407" y="202869"/>
                  </a:lnTo>
                  <a:lnTo>
                    <a:pt x="673188" y="179425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202306鱧と野菜の 天ぷら盛り合わせ版下</dc:title>
  <dcterms:created xsi:type="dcterms:W3CDTF">2023-04-14T04:19:38Z</dcterms:created>
  <dcterms:modified xsi:type="dcterms:W3CDTF">2023-04-14T04:19:38Z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2023-04-14T00:00:00Z</vt:filetime>
  </property>
  <property fmtid="{D5CDD505-2E9C-101B-9397-08002B2CF9AE}" pid="3" name="Creator">
    <vt:lpwstr>Adobe Illustrator 27.2 (Macintosh)</vt:lpwstr>
  </property>
  <property fmtid="{D5CDD505-2E9C-101B-9397-08002B2CF9AE}" pid="4" name="LastSaved">
    <vt:filetime>2023-04-14T00:00:00Z</vt:filetime>
  </property>
  <property fmtid="{D5CDD505-2E9C-101B-9397-08002B2CF9AE}" pid="5" name="Producer">
    <vt:lpwstr>Adobe PDF library 17.00</vt:lpwstr>
  </property>
</Properties>
</file>